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6"/>
  </p:notesMasterIdLst>
  <p:sldIdLst>
    <p:sldId id="257" r:id="rId2"/>
    <p:sldId id="573" r:id="rId3"/>
    <p:sldId id="489" r:id="rId4"/>
    <p:sldId id="488" r:id="rId5"/>
    <p:sldId id="258" r:id="rId6"/>
    <p:sldId id="260" r:id="rId7"/>
    <p:sldId id="435" r:id="rId8"/>
    <p:sldId id="436" r:id="rId9"/>
    <p:sldId id="395" r:id="rId10"/>
    <p:sldId id="437" r:id="rId11"/>
    <p:sldId id="438" r:id="rId12"/>
    <p:sldId id="434" r:id="rId13"/>
    <p:sldId id="439" r:id="rId14"/>
    <p:sldId id="440" r:id="rId15"/>
    <p:sldId id="269" r:id="rId16"/>
    <p:sldId id="270" r:id="rId17"/>
    <p:sldId id="271" r:id="rId18"/>
    <p:sldId id="451" r:id="rId19"/>
    <p:sldId id="272" r:id="rId20"/>
    <p:sldId id="273" r:id="rId21"/>
    <p:sldId id="441" r:id="rId22"/>
    <p:sldId id="454" r:id="rId23"/>
    <p:sldId id="275" r:id="rId24"/>
    <p:sldId id="455" r:id="rId25"/>
    <p:sldId id="568" r:id="rId26"/>
    <p:sldId id="571" r:id="rId27"/>
    <p:sldId id="572" r:id="rId28"/>
    <p:sldId id="546" r:id="rId29"/>
    <p:sldId id="547" r:id="rId30"/>
    <p:sldId id="276" r:id="rId31"/>
    <p:sldId id="544" r:id="rId32"/>
    <p:sldId id="548" r:id="rId33"/>
    <p:sldId id="549" r:id="rId34"/>
    <p:sldId id="277" r:id="rId35"/>
    <p:sldId id="278" r:id="rId36"/>
    <p:sldId id="279" r:id="rId37"/>
    <p:sldId id="280" r:id="rId38"/>
    <p:sldId id="281" r:id="rId39"/>
    <p:sldId id="468" r:id="rId40"/>
    <p:sldId id="282" r:id="rId41"/>
    <p:sldId id="283" r:id="rId42"/>
    <p:sldId id="284" r:id="rId43"/>
    <p:sldId id="285" r:id="rId44"/>
    <p:sldId id="286" r:id="rId45"/>
    <p:sldId id="287" r:id="rId46"/>
    <p:sldId id="288" r:id="rId47"/>
    <p:sldId id="289" r:id="rId48"/>
    <p:sldId id="469" r:id="rId49"/>
    <p:sldId id="291" r:id="rId50"/>
    <p:sldId id="456" r:id="rId51"/>
    <p:sldId id="399" r:id="rId52"/>
    <p:sldId id="457" r:id="rId53"/>
    <p:sldId id="493" r:id="rId54"/>
    <p:sldId id="459" r:id="rId55"/>
    <p:sldId id="484" r:id="rId56"/>
    <p:sldId id="534" r:id="rId57"/>
    <p:sldId id="535" r:id="rId58"/>
    <p:sldId id="298" r:id="rId59"/>
    <p:sldId id="565" r:id="rId60"/>
    <p:sldId id="531" r:id="rId61"/>
    <p:sldId id="530" r:id="rId62"/>
    <p:sldId id="473" r:id="rId63"/>
    <p:sldId id="537" r:id="rId64"/>
    <p:sldId id="538" r:id="rId65"/>
    <p:sldId id="474" r:id="rId66"/>
    <p:sldId id="475" r:id="rId67"/>
    <p:sldId id="299" r:id="rId68"/>
    <p:sldId id="300" r:id="rId69"/>
    <p:sldId id="301" r:id="rId70"/>
    <p:sldId id="302" r:id="rId71"/>
    <p:sldId id="303" r:id="rId72"/>
    <p:sldId id="304" r:id="rId73"/>
    <p:sldId id="305" r:id="rId74"/>
    <p:sldId id="306" r:id="rId75"/>
    <p:sldId id="529" r:id="rId76"/>
    <p:sldId id="523" r:id="rId77"/>
    <p:sldId id="526" r:id="rId78"/>
    <p:sldId id="519" r:id="rId79"/>
    <p:sldId id="402" r:id="rId80"/>
    <p:sldId id="491" r:id="rId81"/>
    <p:sldId id="490" r:id="rId82"/>
    <p:sldId id="476" r:id="rId83"/>
    <p:sldId id="313" r:id="rId84"/>
    <p:sldId id="314" r:id="rId85"/>
    <p:sldId id="316" r:id="rId86"/>
    <p:sldId id="317" r:id="rId87"/>
    <p:sldId id="318" r:id="rId88"/>
    <p:sldId id="319" r:id="rId89"/>
    <p:sldId id="553" r:id="rId90"/>
    <p:sldId id="320" r:id="rId91"/>
    <p:sldId id="551" r:id="rId92"/>
    <p:sldId id="556" r:id="rId93"/>
    <p:sldId id="536" r:id="rId94"/>
    <p:sldId id="550" r:id="rId95"/>
    <p:sldId id="552" r:id="rId96"/>
    <p:sldId id="472" r:id="rId97"/>
    <p:sldId id="321" r:id="rId98"/>
    <p:sldId id="525" r:id="rId99"/>
    <p:sldId id="322" r:id="rId100"/>
    <p:sldId id="323" r:id="rId101"/>
    <p:sldId id="324" r:id="rId102"/>
    <p:sldId id="325" r:id="rId103"/>
    <p:sldId id="326" r:id="rId104"/>
    <p:sldId id="327" r:id="rId105"/>
    <p:sldId id="328" r:id="rId106"/>
    <p:sldId id="329" r:id="rId107"/>
    <p:sldId id="335" r:id="rId108"/>
    <p:sldId id="520" r:id="rId109"/>
    <p:sldId id="521" r:id="rId110"/>
    <p:sldId id="337" r:id="rId111"/>
    <p:sldId id="338" r:id="rId112"/>
    <p:sldId id="404" r:id="rId113"/>
    <p:sldId id="477" r:id="rId114"/>
    <p:sldId id="485" r:id="rId115"/>
    <p:sldId id="567" r:id="rId116"/>
    <p:sldId id="341" r:id="rId117"/>
    <p:sldId id="522" r:id="rId118"/>
    <p:sldId id="406" r:id="rId119"/>
    <p:sldId id="405" r:id="rId120"/>
    <p:sldId id="407" r:id="rId121"/>
    <p:sldId id="344" r:id="rId122"/>
    <p:sldId id="345" r:id="rId123"/>
    <p:sldId id="346" r:id="rId124"/>
    <p:sldId id="486" r:id="rId125"/>
    <p:sldId id="347" r:id="rId126"/>
    <p:sldId id="348" r:id="rId127"/>
    <p:sldId id="478" r:id="rId128"/>
    <p:sldId id="482" r:id="rId129"/>
    <p:sldId id="481" r:id="rId130"/>
    <p:sldId id="575" r:id="rId131"/>
    <p:sldId id="576" r:id="rId132"/>
    <p:sldId id="566" r:id="rId133"/>
    <p:sldId id="557" r:id="rId134"/>
    <p:sldId id="561" r:id="rId135"/>
    <p:sldId id="559" r:id="rId136"/>
    <p:sldId id="560" r:id="rId137"/>
    <p:sldId id="574" r:id="rId138"/>
    <p:sldId id="562" r:id="rId139"/>
    <p:sldId id="563" r:id="rId140"/>
    <p:sldId id="564" r:id="rId141"/>
    <p:sldId id="351" r:id="rId142"/>
    <p:sldId id="352" r:id="rId143"/>
    <p:sldId id="353" r:id="rId144"/>
    <p:sldId id="354" r:id="rId145"/>
    <p:sldId id="355" r:id="rId146"/>
    <p:sldId id="356" r:id="rId147"/>
    <p:sldId id="357" r:id="rId148"/>
    <p:sldId id="505" r:id="rId149"/>
    <p:sldId id="506" r:id="rId150"/>
    <p:sldId id="507" r:id="rId151"/>
    <p:sldId id="413" r:id="rId152"/>
    <p:sldId id="508" r:id="rId153"/>
    <p:sldId id="509" r:id="rId154"/>
    <p:sldId id="419" r:id="rId155"/>
    <p:sldId id="497" r:id="rId156"/>
    <p:sldId id="500" r:id="rId157"/>
    <p:sldId id="539" r:id="rId158"/>
    <p:sldId id="421" r:id="rId159"/>
    <p:sldId id="448" r:id="rId160"/>
    <p:sldId id="510" r:id="rId161"/>
    <p:sldId id="511" r:id="rId162"/>
    <p:sldId id="416" r:id="rId163"/>
    <p:sldId id="487" r:id="rId164"/>
    <p:sldId id="423" r:id="rId165"/>
    <p:sldId id="512" r:id="rId166"/>
    <p:sldId id="463" r:id="rId167"/>
    <p:sldId id="464" r:id="rId168"/>
    <p:sldId id="465" r:id="rId169"/>
    <p:sldId id="517" r:id="rId170"/>
    <p:sldId id="466" r:id="rId171"/>
    <p:sldId id="513" r:id="rId172"/>
    <p:sldId id="368" r:id="rId173"/>
    <p:sldId id="409" r:id="rId174"/>
    <p:sldId id="370" r:id="rId175"/>
    <p:sldId id="371" r:id="rId176"/>
    <p:sldId id="372" r:id="rId177"/>
    <p:sldId id="373" r:id="rId178"/>
    <p:sldId id="374" r:id="rId179"/>
    <p:sldId id="375" r:id="rId180"/>
    <p:sldId id="376" r:id="rId181"/>
    <p:sldId id="377" r:id="rId182"/>
    <p:sldId id="378" r:id="rId183"/>
    <p:sldId id="379" r:id="rId184"/>
    <p:sldId id="380" r:id="rId185"/>
    <p:sldId id="411" r:id="rId186"/>
    <p:sldId id="383" r:id="rId187"/>
    <p:sldId id="384" r:id="rId188"/>
    <p:sldId id="385" r:id="rId189"/>
    <p:sldId id="410" r:id="rId190"/>
    <p:sldId id="392" r:id="rId191"/>
    <p:sldId id="393" r:id="rId192"/>
    <p:sldId id="388" r:id="rId193"/>
    <p:sldId id="390" r:id="rId194"/>
    <p:sldId id="391" r:id="rId1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0000FF"/>
    <a:srgbClr val="129C15"/>
    <a:srgbClr val="FF3399"/>
    <a:srgbClr val="9900CC"/>
    <a:srgbClr val="FF00FF"/>
    <a:srgbClr val="FFFF00"/>
    <a:srgbClr val="9F0F80"/>
    <a:srgbClr val="28F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7" autoAdjust="0"/>
    <p:restoredTop sz="91892" autoAdjust="0"/>
  </p:normalViewPr>
  <p:slideViewPr>
    <p:cSldViewPr snapToGrid="0">
      <p:cViewPr varScale="1">
        <p:scale>
          <a:sx n="92" d="100"/>
          <a:sy n="92" d="100"/>
        </p:scale>
        <p:origin x="60" y="244"/>
      </p:cViewPr>
      <p:guideLst/>
    </p:cSldViewPr>
  </p:slideViewPr>
  <p:notesTextViewPr>
    <p:cViewPr>
      <p:scale>
        <a:sx n="1" d="1"/>
        <a:sy n="1" d="1"/>
      </p:scale>
      <p:origin x="0" y="0"/>
    </p:cViewPr>
  </p:notesTextViewPr>
  <p:sorterViewPr>
    <p:cViewPr>
      <p:scale>
        <a:sx n="100" d="100"/>
        <a:sy n="100" d="100"/>
      </p:scale>
      <p:origin x="0" y="-5691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e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wmf"/><Relationship Id="rId4" Type="http://schemas.openxmlformats.org/officeDocument/2006/relationships/image" Target="../media/image4.emf"/><Relationship Id="rId9"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488.emf"/><Relationship Id="rId3" Type="http://schemas.openxmlformats.org/officeDocument/2006/relationships/image" Target="../media/image483.emf"/><Relationship Id="rId7" Type="http://schemas.openxmlformats.org/officeDocument/2006/relationships/image" Target="../media/image487.emf"/><Relationship Id="rId12" Type="http://schemas.openxmlformats.org/officeDocument/2006/relationships/image" Target="../media/image492.emf"/><Relationship Id="rId2" Type="http://schemas.openxmlformats.org/officeDocument/2006/relationships/image" Target="../media/image482.emf"/><Relationship Id="rId1" Type="http://schemas.openxmlformats.org/officeDocument/2006/relationships/image" Target="../media/image481.emf"/><Relationship Id="rId6" Type="http://schemas.openxmlformats.org/officeDocument/2006/relationships/image" Target="../media/image486.emf"/><Relationship Id="rId11" Type="http://schemas.openxmlformats.org/officeDocument/2006/relationships/image" Target="../media/image491.emf"/><Relationship Id="rId5" Type="http://schemas.openxmlformats.org/officeDocument/2006/relationships/image" Target="../media/image485.emf"/><Relationship Id="rId10" Type="http://schemas.openxmlformats.org/officeDocument/2006/relationships/image" Target="../media/image490.emf"/><Relationship Id="rId4" Type="http://schemas.openxmlformats.org/officeDocument/2006/relationships/image" Target="../media/image484.emf"/><Relationship Id="rId9" Type="http://schemas.openxmlformats.org/officeDocument/2006/relationships/image" Target="../media/image489.e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496.wmf"/><Relationship Id="rId1" Type="http://schemas.openxmlformats.org/officeDocument/2006/relationships/image" Target="../media/image49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499.wmf"/><Relationship Id="rId2" Type="http://schemas.openxmlformats.org/officeDocument/2006/relationships/image" Target="../media/image498.wmf"/><Relationship Id="rId1" Type="http://schemas.openxmlformats.org/officeDocument/2006/relationships/image" Target="../media/image457.e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image" Target="../media/image500.wmf"/><Relationship Id="rId7" Type="http://schemas.openxmlformats.org/officeDocument/2006/relationships/image" Target="../media/image504.wmf"/><Relationship Id="rId2" Type="http://schemas.openxmlformats.org/officeDocument/2006/relationships/image" Target="../media/image450.emf"/><Relationship Id="rId1" Type="http://schemas.openxmlformats.org/officeDocument/2006/relationships/image" Target="../media/image444.wmf"/><Relationship Id="rId6" Type="http://schemas.openxmlformats.org/officeDocument/2006/relationships/image" Target="../media/image503.wmf"/><Relationship Id="rId5" Type="http://schemas.openxmlformats.org/officeDocument/2006/relationships/image" Target="../media/image502.wmf"/><Relationship Id="rId10" Type="http://schemas.openxmlformats.org/officeDocument/2006/relationships/image" Target="../media/image498.wmf"/><Relationship Id="rId4" Type="http://schemas.openxmlformats.org/officeDocument/2006/relationships/image" Target="../media/image501.emf"/><Relationship Id="rId9" Type="http://schemas.openxmlformats.org/officeDocument/2006/relationships/image" Target="../media/image499.w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508.emf"/><Relationship Id="rId3" Type="http://schemas.openxmlformats.org/officeDocument/2006/relationships/image" Target="../media/image439.wmf"/><Relationship Id="rId7" Type="http://schemas.openxmlformats.org/officeDocument/2006/relationships/image" Target="../media/image507.emf"/><Relationship Id="rId2" Type="http://schemas.openxmlformats.org/officeDocument/2006/relationships/image" Target="../media/image438.wmf"/><Relationship Id="rId1" Type="http://schemas.openxmlformats.org/officeDocument/2006/relationships/image" Target="../media/image437.wmf"/><Relationship Id="rId6" Type="http://schemas.openxmlformats.org/officeDocument/2006/relationships/image" Target="../media/image506.emf"/><Relationship Id="rId5" Type="http://schemas.openxmlformats.org/officeDocument/2006/relationships/image" Target="../media/image430.wmf"/><Relationship Id="rId4" Type="http://schemas.openxmlformats.org/officeDocument/2006/relationships/image" Target="../media/image429.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510.wmf"/><Relationship Id="rId2" Type="http://schemas.openxmlformats.org/officeDocument/2006/relationships/image" Target="../media/image509.wmf"/><Relationship Id="rId1" Type="http://schemas.openxmlformats.org/officeDocument/2006/relationships/image" Target="../media/image457.e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10.wmf"/><Relationship Id="rId2" Type="http://schemas.openxmlformats.org/officeDocument/2006/relationships/image" Target="../media/image509.wmf"/><Relationship Id="rId1" Type="http://schemas.openxmlformats.org/officeDocument/2006/relationships/image" Target="../media/image457.e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516.wmf"/><Relationship Id="rId3" Type="http://schemas.openxmlformats.org/officeDocument/2006/relationships/image" Target="../media/image511.wmf"/><Relationship Id="rId7" Type="http://schemas.openxmlformats.org/officeDocument/2006/relationships/image" Target="../media/image515.wmf"/><Relationship Id="rId2" Type="http://schemas.openxmlformats.org/officeDocument/2006/relationships/image" Target="../media/image510.wmf"/><Relationship Id="rId1" Type="http://schemas.openxmlformats.org/officeDocument/2006/relationships/image" Target="../media/image509.wmf"/><Relationship Id="rId6" Type="http://schemas.openxmlformats.org/officeDocument/2006/relationships/image" Target="../media/image514.wmf"/><Relationship Id="rId11" Type="http://schemas.openxmlformats.org/officeDocument/2006/relationships/image" Target="../media/image519.wmf"/><Relationship Id="rId5" Type="http://schemas.openxmlformats.org/officeDocument/2006/relationships/image" Target="../media/image513.wmf"/><Relationship Id="rId10" Type="http://schemas.openxmlformats.org/officeDocument/2006/relationships/image" Target="../media/image518.wmf"/><Relationship Id="rId4" Type="http://schemas.openxmlformats.org/officeDocument/2006/relationships/image" Target="../media/image512.wmf"/><Relationship Id="rId9" Type="http://schemas.openxmlformats.org/officeDocument/2006/relationships/image" Target="../media/image517.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521.wmf"/><Relationship Id="rId3" Type="http://schemas.openxmlformats.org/officeDocument/2006/relationships/image" Target="../media/image511.wmf"/><Relationship Id="rId7" Type="http://schemas.openxmlformats.org/officeDocument/2006/relationships/image" Target="../media/image520.wmf"/><Relationship Id="rId2" Type="http://schemas.openxmlformats.org/officeDocument/2006/relationships/image" Target="../media/image510.wmf"/><Relationship Id="rId1" Type="http://schemas.openxmlformats.org/officeDocument/2006/relationships/image" Target="../media/image509.wmf"/><Relationship Id="rId6" Type="http://schemas.openxmlformats.org/officeDocument/2006/relationships/image" Target="../media/image514.wmf"/><Relationship Id="rId11" Type="http://schemas.openxmlformats.org/officeDocument/2006/relationships/image" Target="../media/image524.wmf"/><Relationship Id="rId5" Type="http://schemas.openxmlformats.org/officeDocument/2006/relationships/image" Target="../media/image513.wmf"/><Relationship Id="rId10" Type="http://schemas.openxmlformats.org/officeDocument/2006/relationships/image" Target="../media/image523.wmf"/><Relationship Id="rId4" Type="http://schemas.openxmlformats.org/officeDocument/2006/relationships/image" Target="../media/image512.wmf"/><Relationship Id="rId9" Type="http://schemas.openxmlformats.org/officeDocument/2006/relationships/image" Target="../media/image522.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27.wmf"/><Relationship Id="rId7" Type="http://schemas.openxmlformats.org/officeDocument/2006/relationships/image" Target="../media/image530.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29.wmf"/><Relationship Id="rId5" Type="http://schemas.openxmlformats.org/officeDocument/2006/relationships/image" Target="../media/image528.wmf"/><Relationship Id="rId4" Type="http://schemas.openxmlformats.org/officeDocument/2006/relationships/image" Target="../media/image34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457.emf"/><Relationship Id="rId7" Type="http://schemas.openxmlformats.org/officeDocument/2006/relationships/image" Target="../media/image532.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29.wmf"/><Relationship Id="rId5" Type="http://schemas.openxmlformats.org/officeDocument/2006/relationships/image" Target="../media/image531.wmf"/><Relationship Id="rId4" Type="http://schemas.openxmlformats.org/officeDocument/2006/relationships/image" Target="../media/image348.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533.wmf"/><Relationship Id="rId3" Type="http://schemas.openxmlformats.org/officeDocument/2006/relationships/image" Target="../media/image457.emf"/><Relationship Id="rId7" Type="http://schemas.openxmlformats.org/officeDocument/2006/relationships/image" Target="../media/image532.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29.wmf"/><Relationship Id="rId5" Type="http://schemas.openxmlformats.org/officeDocument/2006/relationships/image" Target="../media/image531.wmf"/><Relationship Id="rId4" Type="http://schemas.openxmlformats.org/officeDocument/2006/relationships/image" Target="../media/image348.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536.wmf"/><Relationship Id="rId3" Type="http://schemas.openxmlformats.org/officeDocument/2006/relationships/image" Target="../media/image457.emf"/><Relationship Id="rId7" Type="http://schemas.openxmlformats.org/officeDocument/2006/relationships/image" Target="../media/image535.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34.wmf"/><Relationship Id="rId5" Type="http://schemas.openxmlformats.org/officeDocument/2006/relationships/image" Target="../media/image531.wmf"/><Relationship Id="rId4" Type="http://schemas.openxmlformats.org/officeDocument/2006/relationships/image" Target="../media/image348.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457.emf"/><Relationship Id="rId7" Type="http://schemas.openxmlformats.org/officeDocument/2006/relationships/image" Target="../media/image537.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29.wmf"/><Relationship Id="rId5" Type="http://schemas.openxmlformats.org/officeDocument/2006/relationships/image" Target="../media/image531.wmf"/><Relationship Id="rId4" Type="http://schemas.openxmlformats.org/officeDocument/2006/relationships/image" Target="../media/image348.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539.wmf"/><Relationship Id="rId2" Type="http://schemas.openxmlformats.org/officeDocument/2006/relationships/image" Target="../media/image538.wmf"/><Relationship Id="rId1" Type="http://schemas.openxmlformats.org/officeDocument/2006/relationships/image" Target="../media/image537.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457.emf"/><Relationship Id="rId7" Type="http://schemas.openxmlformats.org/officeDocument/2006/relationships/image" Target="../media/image541.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29.wmf"/><Relationship Id="rId5" Type="http://schemas.openxmlformats.org/officeDocument/2006/relationships/image" Target="../media/image540.wmf"/><Relationship Id="rId4" Type="http://schemas.openxmlformats.org/officeDocument/2006/relationships/image" Target="../media/image348.w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533.wmf"/><Relationship Id="rId3" Type="http://schemas.openxmlformats.org/officeDocument/2006/relationships/image" Target="../media/image457.emf"/><Relationship Id="rId7" Type="http://schemas.openxmlformats.org/officeDocument/2006/relationships/image" Target="../media/image544.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43.wmf"/><Relationship Id="rId5" Type="http://schemas.openxmlformats.org/officeDocument/2006/relationships/image" Target="../media/image542.wmf"/><Relationship Id="rId4" Type="http://schemas.openxmlformats.org/officeDocument/2006/relationships/image" Target="../media/image348.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526.wmf"/><Relationship Id="rId7" Type="http://schemas.openxmlformats.org/officeDocument/2006/relationships/image" Target="../media/image546.wmf"/><Relationship Id="rId2" Type="http://schemas.openxmlformats.org/officeDocument/2006/relationships/image" Target="../media/image525.wmf"/><Relationship Id="rId1" Type="http://schemas.openxmlformats.org/officeDocument/2006/relationships/image" Target="../media/image457.emf"/><Relationship Id="rId6" Type="http://schemas.openxmlformats.org/officeDocument/2006/relationships/image" Target="../media/image529.wmf"/><Relationship Id="rId5" Type="http://schemas.openxmlformats.org/officeDocument/2006/relationships/image" Target="../media/image545.wmf"/><Relationship Id="rId4" Type="http://schemas.openxmlformats.org/officeDocument/2006/relationships/image" Target="../media/image348.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549.wmf"/><Relationship Id="rId2" Type="http://schemas.openxmlformats.org/officeDocument/2006/relationships/image" Target="../media/image548.wmf"/><Relationship Id="rId1" Type="http://schemas.openxmlformats.org/officeDocument/2006/relationships/image" Target="../media/image547.wmf"/><Relationship Id="rId5" Type="http://schemas.openxmlformats.org/officeDocument/2006/relationships/image" Target="../media/image551.wmf"/><Relationship Id="rId4" Type="http://schemas.openxmlformats.org/officeDocument/2006/relationships/image" Target="../media/image550.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554.wmf"/><Relationship Id="rId2" Type="http://schemas.openxmlformats.org/officeDocument/2006/relationships/image" Target="../media/image553.wmf"/><Relationship Id="rId1" Type="http://schemas.openxmlformats.org/officeDocument/2006/relationships/image" Target="../media/image552.wmf"/><Relationship Id="rId5" Type="http://schemas.openxmlformats.org/officeDocument/2006/relationships/image" Target="../media/image556.wmf"/><Relationship Id="rId4" Type="http://schemas.openxmlformats.org/officeDocument/2006/relationships/image" Target="../media/image55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47.wmf"/><Relationship Id="rId4" Type="http://schemas.openxmlformats.org/officeDocument/2006/relationships/image" Target="../media/image99.w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559.wmf"/><Relationship Id="rId1" Type="http://schemas.openxmlformats.org/officeDocument/2006/relationships/image" Target="../media/image558.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562.emf"/><Relationship Id="rId2" Type="http://schemas.openxmlformats.org/officeDocument/2006/relationships/image" Target="../media/image561.emf"/><Relationship Id="rId1" Type="http://schemas.openxmlformats.org/officeDocument/2006/relationships/image" Target="../media/image560.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63.e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577.wmf"/><Relationship Id="rId18" Type="http://schemas.openxmlformats.org/officeDocument/2006/relationships/image" Target="../media/image582.wmf"/><Relationship Id="rId3" Type="http://schemas.openxmlformats.org/officeDocument/2006/relationships/image" Target="../media/image567.wmf"/><Relationship Id="rId7" Type="http://schemas.openxmlformats.org/officeDocument/2006/relationships/image" Target="../media/image571.wmf"/><Relationship Id="rId12" Type="http://schemas.openxmlformats.org/officeDocument/2006/relationships/image" Target="../media/image576.wmf"/><Relationship Id="rId17" Type="http://schemas.openxmlformats.org/officeDocument/2006/relationships/image" Target="../media/image581.wmf"/><Relationship Id="rId2" Type="http://schemas.openxmlformats.org/officeDocument/2006/relationships/image" Target="../media/image566.wmf"/><Relationship Id="rId16" Type="http://schemas.openxmlformats.org/officeDocument/2006/relationships/image" Target="../media/image580.wmf"/><Relationship Id="rId20" Type="http://schemas.openxmlformats.org/officeDocument/2006/relationships/image" Target="../media/image584.w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575.wmf"/><Relationship Id="rId5" Type="http://schemas.openxmlformats.org/officeDocument/2006/relationships/image" Target="../media/image569.wmf"/><Relationship Id="rId15" Type="http://schemas.openxmlformats.org/officeDocument/2006/relationships/image" Target="../media/image579.wmf"/><Relationship Id="rId10" Type="http://schemas.openxmlformats.org/officeDocument/2006/relationships/image" Target="../media/image574.wmf"/><Relationship Id="rId19" Type="http://schemas.openxmlformats.org/officeDocument/2006/relationships/image" Target="../media/image583.wmf"/><Relationship Id="rId4" Type="http://schemas.openxmlformats.org/officeDocument/2006/relationships/image" Target="../media/image568.wmf"/><Relationship Id="rId9" Type="http://schemas.openxmlformats.org/officeDocument/2006/relationships/image" Target="../media/image573.wmf"/><Relationship Id="rId14" Type="http://schemas.openxmlformats.org/officeDocument/2006/relationships/image" Target="../media/image578.wmf"/></Relationships>
</file>

<file path=ppt/drawings/_rels/vmlDrawing124.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587.wmf"/><Relationship Id="rId18" Type="http://schemas.openxmlformats.org/officeDocument/2006/relationships/image" Target="../media/image592.wmf"/><Relationship Id="rId3" Type="http://schemas.openxmlformats.org/officeDocument/2006/relationships/image" Target="../media/image567.wmf"/><Relationship Id="rId7" Type="http://schemas.openxmlformats.org/officeDocument/2006/relationships/image" Target="../media/image586.wmf"/><Relationship Id="rId12" Type="http://schemas.openxmlformats.org/officeDocument/2006/relationships/image" Target="../media/image576.wmf"/><Relationship Id="rId17" Type="http://schemas.openxmlformats.org/officeDocument/2006/relationships/image" Target="../media/image591.wmf"/><Relationship Id="rId2" Type="http://schemas.openxmlformats.org/officeDocument/2006/relationships/image" Target="../media/image566.wmf"/><Relationship Id="rId16" Type="http://schemas.openxmlformats.org/officeDocument/2006/relationships/image" Target="../media/image590.w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575.wmf"/><Relationship Id="rId5" Type="http://schemas.openxmlformats.org/officeDocument/2006/relationships/image" Target="../media/image585.wmf"/><Relationship Id="rId15" Type="http://schemas.openxmlformats.org/officeDocument/2006/relationships/image" Target="../media/image589.wmf"/><Relationship Id="rId10" Type="http://schemas.openxmlformats.org/officeDocument/2006/relationships/image" Target="../media/image574.wmf"/><Relationship Id="rId4" Type="http://schemas.openxmlformats.org/officeDocument/2006/relationships/image" Target="../media/image568.wmf"/><Relationship Id="rId9" Type="http://schemas.openxmlformats.org/officeDocument/2006/relationships/image" Target="../media/image573.wmf"/><Relationship Id="rId14" Type="http://schemas.openxmlformats.org/officeDocument/2006/relationships/image" Target="../media/image588.wmf"/></Relationships>
</file>

<file path=ppt/drawings/_rels/vmlDrawing125.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595.wmf"/><Relationship Id="rId18" Type="http://schemas.openxmlformats.org/officeDocument/2006/relationships/image" Target="../media/image598.wmf"/><Relationship Id="rId3" Type="http://schemas.openxmlformats.org/officeDocument/2006/relationships/image" Target="../media/image567.wmf"/><Relationship Id="rId7" Type="http://schemas.openxmlformats.org/officeDocument/2006/relationships/image" Target="../media/image594.wmf"/><Relationship Id="rId12" Type="http://schemas.openxmlformats.org/officeDocument/2006/relationships/image" Target="../media/image576.wmf"/><Relationship Id="rId17" Type="http://schemas.openxmlformats.org/officeDocument/2006/relationships/image" Target="../media/image591.wmf"/><Relationship Id="rId2" Type="http://schemas.openxmlformats.org/officeDocument/2006/relationships/image" Target="../media/image566.wmf"/><Relationship Id="rId16" Type="http://schemas.openxmlformats.org/officeDocument/2006/relationships/image" Target="../media/image580.wmf"/><Relationship Id="rId20" Type="http://schemas.openxmlformats.org/officeDocument/2006/relationships/image" Target="../media/image600.e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575.wmf"/><Relationship Id="rId5" Type="http://schemas.openxmlformats.org/officeDocument/2006/relationships/image" Target="../media/image593.wmf"/><Relationship Id="rId15" Type="http://schemas.openxmlformats.org/officeDocument/2006/relationships/image" Target="../media/image597.wmf"/><Relationship Id="rId10" Type="http://schemas.openxmlformats.org/officeDocument/2006/relationships/image" Target="../media/image574.wmf"/><Relationship Id="rId19" Type="http://schemas.openxmlformats.org/officeDocument/2006/relationships/image" Target="../media/image599.wmf"/><Relationship Id="rId4" Type="http://schemas.openxmlformats.org/officeDocument/2006/relationships/image" Target="../media/image568.wmf"/><Relationship Id="rId9" Type="http://schemas.openxmlformats.org/officeDocument/2006/relationships/image" Target="../media/image573.wmf"/><Relationship Id="rId14" Type="http://schemas.openxmlformats.org/officeDocument/2006/relationships/image" Target="../media/image596.wmf"/></Relationships>
</file>

<file path=ppt/drawings/_rels/vmlDrawing126.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606.wmf"/><Relationship Id="rId3" Type="http://schemas.openxmlformats.org/officeDocument/2006/relationships/image" Target="../media/image567.wmf"/><Relationship Id="rId7" Type="http://schemas.openxmlformats.org/officeDocument/2006/relationships/image" Target="../media/image602.wmf"/><Relationship Id="rId12" Type="http://schemas.openxmlformats.org/officeDocument/2006/relationships/image" Target="../media/image605.wmf"/><Relationship Id="rId2" Type="http://schemas.openxmlformats.org/officeDocument/2006/relationships/image" Target="../media/image566.w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604.wmf"/><Relationship Id="rId5" Type="http://schemas.openxmlformats.org/officeDocument/2006/relationships/image" Target="../media/image601.wmf"/><Relationship Id="rId10" Type="http://schemas.openxmlformats.org/officeDocument/2006/relationships/image" Target="../media/image603.wmf"/><Relationship Id="rId4" Type="http://schemas.openxmlformats.org/officeDocument/2006/relationships/image" Target="../media/image568.wmf"/><Relationship Id="rId9" Type="http://schemas.openxmlformats.org/officeDocument/2006/relationships/image" Target="../media/image591.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572.wmf"/><Relationship Id="rId3" Type="http://schemas.openxmlformats.org/officeDocument/2006/relationships/image" Target="../media/image607.wmf"/><Relationship Id="rId7" Type="http://schemas.openxmlformats.org/officeDocument/2006/relationships/image" Target="../media/image610.wmf"/><Relationship Id="rId2" Type="http://schemas.openxmlformats.org/officeDocument/2006/relationships/image" Target="../media/image566.wmf"/><Relationship Id="rId1" Type="http://schemas.openxmlformats.org/officeDocument/2006/relationships/image" Target="../media/image565.wmf"/><Relationship Id="rId6" Type="http://schemas.openxmlformats.org/officeDocument/2006/relationships/image" Target="../media/image609.wmf"/><Relationship Id="rId5" Type="http://schemas.openxmlformats.org/officeDocument/2006/relationships/image" Target="../media/image608.wmf"/><Relationship Id="rId4" Type="http://schemas.openxmlformats.org/officeDocument/2006/relationships/image" Target="../media/image568.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611.wmf"/><Relationship Id="rId2" Type="http://schemas.openxmlformats.org/officeDocument/2006/relationships/image" Target="../media/image566.wmf"/><Relationship Id="rId1" Type="http://schemas.openxmlformats.org/officeDocument/2006/relationships/image" Target="../media/image565.wmf"/><Relationship Id="rId6" Type="http://schemas.openxmlformats.org/officeDocument/2006/relationships/image" Target="../media/image613.wmf"/><Relationship Id="rId5" Type="http://schemas.openxmlformats.org/officeDocument/2006/relationships/image" Target="../media/image612.wmf"/><Relationship Id="rId4" Type="http://schemas.openxmlformats.org/officeDocument/2006/relationships/image" Target="../media/image572.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614.wmf"/><Relationship Id="rId7" Type="http://schemas.openxmlformats.org/officeDocument/2006/relationships/image" Target="../media/image616.wmf"/><Relationship Id="rId2" Type="http://schemas.openxmlformats.org/officeDocument/2006/relationships/image" Target="../media/image568.wmf"/><Relationship Id="rId1" Type="http://schemas.openxmlformats.org/officeDocument/2006/relationships/image" Target="../media/image565.wmf"/><Relationship Id="rId6" Type="http://schemas.openxmlformats.org/officeDocument/2006/relationships/image" Target="../media/image615.wmf"/><Relationship Id="rId5" Type="http://schemas.openxmlformats.org/officeDocument/2006/relationships/image" Target="../media/image609.wmf"/><Relationship Id="rId4" Type="http://schemas.openxmlformats.org/officeDocument/2006/relationships/image" Target="../media/image566.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 Id="rId9" Type="http://schemas.openxmlformats.org/officeDocument/2006/relationships/image" Target="../media/image107.wmf"/></Relationships>
</file>

<file path=ppt/drawings/_rels/vmlDrawing130.vml.rels><?xml version="1.0" encoding="UTF-8" standalone="yes"?>
<Relationships xmlns="http://schemas.openxmlformats.org/package/2006/relationships"><Relationship Id="rId8" Type="http://schemas.openxmlformats.org/officeDocument/2006/relationships/image" Target="../media/image238.emf"/><Relationship Id="rId13" Type="http://schemas.openxmlformats.org/officeDocument/2006/relationships/image" Target="../media/image246.wmf"/><Relationship Id="rId3" Type="http://schemas.openxmlformats.org/officeDocument/2006/relationships/image" Target="../media/image229.wmf"/><Relationship Id="rId7" Type="http://schemas.openxmlformats.org/officeDocument/2006/relationships/image" Target="../media/image237.wmf"/><Relationship Id="rId12" Type="http://schemas.openxmlformats.org/officeDocument/2006/relationships/image" Target="../media/image242.emf"/><Relationship Id="rId2" Type="http://schemas.openxmlformats.org/officeDocument/2006/relationships/image" Target="../media/image233.wmf"/><Relationship Id="rId1" Type="http://schemas.openxmlformats.org/officeDocument/2006/relationships/image" Target="../media/image226.emf"/><Relationship Id="rId6" Type="http://schemas.openxmlformats.org/officeDocument/2006/relationships/image" Target="../media/image236.emf"/><Relationship Id="rId11" Type="http://schemas.openxmlformats.org/officeDocument/2006/relationships/image" Target="../media/image241.emf"/><Relationship Id="rId5" Type="http://schemas.openxmlformats.org/officeDocument/2006/relationships/image" Target="../media/image231.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9.emf"/><Relationship Id="rId14" Type="http://schemas.openxmlformats.org/officeDocument/2006/relationships/image" Target="../media/image618.wmf"/></Relationships>
</file>

<file path=ppt/drawings/_rels/vmlDrawing131.vml.rels><?xml version="1.0" encoding="UTF-8" standalone="yes"?>
<Relationships xmlns="http://schemas.openxmlformats.org/package/2006/relationships"><Relationship Id="rId8" Type="http://schemas.openxmlformats.org/officeDocument/2006/relationships/image" Target="../media/image233.wmf"/><Relationship Id="rId13" Type="http://schemas.openxmlformats.org/officeDocument/2006/relationships/image" Target="../media/image566.wmf"/><Relationship Id="rId18" Type="http://schemas.openxmlformats.org/officeDocument/2006/relationships/image" Target="../media/image619.wmf"/><Relationship Id="rId3" Type="http://schemas.openxmlformats.org/officeDocument/2006/relationships/image" Target="../media/image238.emf"/><Relationship Id="rId7" Type="http://schemas.openxmlformats.org/officeDocument/2006/relationships/image" Target="../media/image242.emf"/><Relationship Id="rId12" Type="http://schemas.openxmlformats.org/officeDocument/2006/relationships/image" Target="../media/image568.wmf"/><Relationship Id="rId17" Type="http://schemas.openxmlformats.org/officeDocument/2006/relationships/image" Target="../media/image616.wmf"/><Relationship Id="rId2" Type="http://schemas.openxmlformats.org/officeDocument/2006/relationships/image" Target="../media/image237.wmf"/><Relationship Id="rId16" Type="http://schemas.openxmlformats.org/officeDocument/2006/relationships/image" Target="../media/image615.wmf"/><Relationship Id="rId20" Type="http://schemas.openxmlformats.org/officeDocument/2006/relationships/image" Target="../media/image621.wmf"/><Relationship Id="rId1" Type="http://schemas.openxmlformats.org/officeDocument/2006/relationships/image" Target="../media/image236.emf"/><Relationship Id="rId6" Type="http://schemas.openxmlformats.org/officeDocument/2006/relationships/image" Target="../media/image241.emf"/><Relationship Id="rId11" Type="http://schemas.openxmlformats.org/officeDocument/2006/relationships/image" Target="../media/image565.wmf"/><Relationship Id="rId5" Type="http://schemas.openxmlformats.org/officeDocument/2006/relationships/image" Target="../media/image240.wmf"/><Relationship Id="rId15" Type="http://schemas.openxmlformats.org/officeDocument/2006/relationships/image" Target="../media/image614.wmf"/><Relationship Id="rId10" Type="http://schemas.openxmlformats.org/officeDocument/2006/relationships/image" Target="../media/image249.wmf"/><Relationship Id="rId19" Type="http://schemas.openxmlformats.org/officeDocument/2006/relationships/image" Target="../media/image620.wmf"/><Relationship Id="rId4" Type="http://schemas.openxmlformats.org/officeDocument/2006/relationships/image" Target="../media/image239.emf"/><Relationship Id="rId9" Type="http://schemas.openxmlformats.org/officeDocument/2006/relationships/image" Target="../media/image248.wmf"/><Relationship Id="rId14" Type="http://schemas.openxmlformats.org/officeDocument/2006/relationships/image" Target="../media/image609.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623.wmf"/><Relationship Id="rId2" Type="http://schemas.openxmlformats.org/officeDocument/2006/relationships/image" Target="../media/image566.wmf"/><Relationship Id="rId1" Type="http://schemas.openxmlformats.org/officeDocument/2006/relationships/image" Target="../media/image565.wmf"/></Relationships>
</file>

<file path=ppt/drawings/_rels/vmlDrawing133.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577.wmf"/><Relationship Id="rId18" Type="http://schemas.openxmlformats.org/officeDocument/2006/relationships/image" Target="../media/image582.wmf"/><Relationship Id="rId3" Type="http://schemas.openxmlformats.org/officeDocument/2006/relationships/image" Target="../media/image567.wmf"/><Relationship Id="rId7" Type="http://schemas.openxmlformats.org/officeDocument/2006/relationships/image" Target="../media/image626.wmf"/><Relationship Id="rId12" Type="http://schemas.openxmlformats.org/officeDocument/2006/relationships/image" Target="../media/image576.wmf"/><Relationship Id="rId17" Type="http://schemas.openxmlformats.org/officeDocument/2006/relationships/image" Target="../media/image581.wmf"/><Relationship Id="rId2" Type="http://schemas.openxmlformats.org/officeDocument/2006/relationships/image" Target="../media/image566.wmf"/><Relationship Id="rId16" Type="http://schemas.openxmlformats.org/officeDocument/2006/relationships/image" Target="../media/image580.wmf"/><Relationship Id="rId20" Type="http://schemas.openxmlformats.org/officeDocument/2006/relationships/image" Target="../media/image584.w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575.wmf"/><Relationship Id="rId5" Type="http://schemas.openxmlformats.org/officeDocument/2006/relationships/image" Target="../media/image625.wmf"/><Relationship Id="rId15" Type="http://schemas.openxmlformats.org/officeDocument/2006/relationships/image" Target="../media/image579.wmf"/><Relationship Id="rId10" Type="http://schemas.openxmlformats.org/officeDocument/2006/relationships/image" Target="../media/image574.wmf"/><Relationship Id="rId19" Type="http://schemas.openxmlformats.org/officeDocument/2006/relationships/image" Target="../media/image583.wmf"/><Relationship Id="rId4" Type="http://schemas.openxmlformats.org/officeDocument/2006/relationships/image" Target="../media/image568.wmf"/><Relationship Id="rId9" Type="http://schemas.openxmlformats.org/officeDocument/2006/relationships/image" Target="../media/image573.wmf"/><Relationship Id="rId14" Type="http://schemas.openxmlformats.org/officeDocument/2006/relationships/image" Target="../media/image578.wmf"/></Relationships>
</file>

<file path=ppt/drawings/_rels/vmlDrawing134.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587.wmf"/><Relationship Id="rId18" Type="http://schemas.openxmlformats.org/officeDocument/2006/relationships/image" Target="../media/image592.wmf"/><Relationship Id="rId3" Type="http://schemas.openxmlformats.org/officeDocument/2006/relationships/image" Target="../media/image567.wmf"/><Relationship Id="rId7" Type="http://schemas.openxmlformats.org/officeDocument/2006/relationships/image" Target="../media/image628.wmf"/><Relationship Id="rId12" Type="http://schemas.openxmlformats.org/officeDocument/2006/relationships/image" Target="../media/image576.wmf"/><Relationship Id="rId17" Type="http://schemas.openxmlformats.org/officeDocument/2006/relationships/image" Target="../media/image591.wmf"/><Relationship Id="rId2" Type="http://schemas.openxmlformats.org/officeDocument/2006/relationships/image" Target="../media/image566.wmf"/><Relationship Id="rId16" Type="http://schemas.openxmlformats.org/officeDocument/2006/relationships/image" Target="../media/image590.w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575.wmf"/><Relationship Id="rId5" Type="http://schemas.openxmlformats.org/officeDocument/2006/relationships/image" Target="../media/image627.wmf"/><Relationship Id="rId15" Type="http://schemas.openxmlformats.org/officeDocument/2006/relationships/image" Target="../media/image589.wmf"/><Relationship Id="rId10" Type="http://schemas.openxmlformats.org/officeDocument/2006/relationships/image" Target="../media/image574.wmf"/><Relationship Id="rId4" Type="http://schemas.openxmlformats.org/officeDocument/2006/relationships/image" Target="../media/image568.wmf"/><Relationship Id="rId9" Type="http://schemas.openxmlformats.org/officeDocument/2006/relationships/image" Target="../media/image573.wmf"/><Relationship Id="rId14" Type="http://schemas.openxmlformats.org/officeDocument/2006/relationships/image" Target="../media/image588.wmf"/></Relationships>
</file>

<file path=ppt/drawings/_rels/vmlDrawing135.vml.rels><?xml version="1.0" encoding="UTF-8" standalone="yes"?>
<Relationships xmlns="http://schemas.openxmlformats.org/package/2006/relationships"><Relationship Id="rId8" Type="http://schemas.openxmlformats.org/officeDocument/2006/relationships/image" Target="../media/image574.wmf"/><Relationship Id="rId13" Type="http://schemas.openxmlformats.org/officeDocument/2006/relationships/image" Target="../media/image633.wmf"/><Relationship Id="rId18" Type="http://schemas.openxmlformats.org/officeDocument/2006/relationships/image" Target="../media/image638.wmf"/><Relationship Id="rId3" Type="http://schemas.openxmlformats.org/officeDocument/2006/relationships/image" Target="../media/image566.wmf"/><Relationship Id="rId7" Type="http://schemas.openxmlformats.org/officeDocument/2006/relationships/image" Target="../media/image573.wmf"/><Relationship Id="rId12" Type="http://schemas.openxmlformats.org/officeDocument/2006/relationships/image" Target="../media/image632.wmf"/><Relationship Id="rId17" Type="http://schemas.openxmlformats.org/officeDocument/2006/relationships/image" Target="../media/image637.wmf"/><Relationship Id="rId2" Type="http://schemas.openxmlformats.org/officeDocument/2006/relationships/image" Target="../media/image629.wmf"/><Relationship Id="rId16" Type="http://schemas.openxmlformats.org/officeDocument/2006/relationships/image" Target="../media/image636.wmf"/><Relationship Id="rId1" Type="http://schemas.openxmlformats.org/officeDocument/2006/relationships/image" Target="../media/image568.wmf"/><Relationship Id="rId6" Type="http://schemas.openxmlformats.org/officeDocument/2006/relationships/image" Target="../media/image572.wmf"/><Relationship Id="rId11" Type="http://schemas.openxmlformats.org/officeDocument/2006/relationships/image" Target="../media/image631.wmf"/><Relationship Id="rId5" Type="http://schemas.openxmlformats.org/officeDocument/2006/relationships/image" Target="../media/image630.wmf"/><Relationship Id="rId15" Type="http://schemas.openxmlformats.org/officeDocument/2006/relationships/image" Target="../media/image635.wmf"/><Relationship Id="rId10" Type="http://schemas.openxmlformats.org/officeDocument/2006/relationships/image" Target="../media/image576.wmf"/><Relationship Id="rId4" Type="http://schemas.openxmlformats.org/officeDocument/2006/relationships/image" Target="../media/image570.wmf"/><Relationship Id="rId9" Type="http://schemas.openxmlformats.org/officeDocument/2006/relationships/image" Target="../media/image575.wmf"/><Relationship Id="rId14" Type="http://schemas.openxmlformats.org/officeDocument/2006/relationships/image" Target="../media/image634.w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574.wmf"/><Relationship Id="rId13" Type="http://schemas.openxmlformats.org/officeDocument/2006/relationships/image" Target="../media/image640.wmf"/><Relationship Id="rId3" Type="http://schemas.openxmlformats.org/officeDocument/2006/relationships/image" Target="../media/image570.wmf"/><Relationship Id="rId7" Type="http://schemas.openxmlformats.org/officeDocument/2006/relationships/image" Target="../media/image573.wmf"/><Relationship Id="rId12" Type="http://schemas.openxmlformats.org/officeDocument/2006/relationships/image" Target="../media/image639.wmf"/><Relationship Id="rId17" Type="http://schemas.openxmlformats.org/officeDocument/2006/relationships/image" Target="../media/image642.wmf"/><Relationship Id="rId2" Type="http://schemas.openxmlformats.org/officeDocument/2006/relationships/image" Target="../media/image629.wmf"/><Relationship Id="rId16" Type="http://schemas.openxmlformats.org/officeDocument/2006/relationships/image" Target="../media/image598.wmf"/><Relationship Id="rId1" Type="http://schemas.openxmlformats.org/officeDocument/2006/relationships/image" Target="../media/image568.wmf"/><Relationship Id="rId6" Type="http://schemas.openxmlformats.org/officeDocument/2006/relationships/image" Target="../media/image572.wmf"/><Relationship Id="rId11" Type="http://schemas.openxmlformats.org/officeDocument/2006/relationships/image" Target="../media/image576.wmf"/><Relationship Id="rId5" Type="http://schemas.openxmlformats.org/officeDocument/2006/relationships/image" Target="../media/image634.wmf"/><Relationship Id="rId15" Type="http://schemas.openxmlformats.org/officeDocument/2006/relationships/image" Target="../media/image590.wmf"/><Relationship Id="rId10" Type="http://schemas.openxmlformats.org/officeDocument/2006/relationships/image" Target="../media/image566.wmf"/><Relationship Id="rId4" Type="http://schemas.openxmlformats.org/officeDocument/2006/relationships/image" Target="../media/image630.wmf"/><Relationship Id="rId9" Type="http://schemas.openxmlformats.org/officeDocument/2006/relationships/image" Target="../media/image575.wmf"/><Relationship Id="rId14" Type="http://schemas.openxmlformats.org/officeDocument/2006/relationships/image" Target="../media/image641.wmf"/></Relationships>
</file>

<file path=ppt/drawings/_rels/vmlDrawing137.vml.rels><?xml version="1.0" encoding="UTF-8" standalone="yes"?>
<Relationships xmlns="http://schemas.openxmlformats.org/package/2006/relationships"><Relationship Id="rId8" Type="http://schemas.openxmlformats.org/officeDocument/2006/relationships/image" Target="../media/image644.wmf"/><Relationship Id="rId3" Type="http://schemas.openxmlformats.org/officeDocument/2006/relationships/image" Target="../media/image598.wmf"/><Relationship Id="rId7" Type="http://schemas.openxmlformats.org/officeDocument/2006/relationships/image" Target="../media/image600.emf"/><Relationship Id="rId2" Type="http://schemas.openxmlformats.org/officeDocument/2006/relationships/image" Target="../media/image599.wmf"/><Relationship Id="rId1" Type="http://schemas.openxmlformats.org/officeDocument/2006/relationships/image" Target="../media/image642.wmf"/><Relationship Id="rId6" Type="http://schemas.openxmlformats.org/officeDocument/2006/relationships/image" Target="../media/image643.wmf"/><Relationship Id="rId5" Type="http://schemas.openxmlformats.org/officeDocument/2006/relationships/image" Target="../media/image605.wmf"/><Relationship Id="rId4" Type="http://schemas.openxmlformats.org/officeDocument/2006/relationships/image" Target="../media/image603.wmf"/></Relationships>
</file>

<file path=ppt/drawings/_rels/vmlDrawing138.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647.wmf"/><Relationship Id="rId3" Type="http://schemas.openxmlformats.org/officeDocument/2006/relationships/image" Target="../media/image567.wmf"/><Relationship Id="rId7" Type="http://schemas.openxmlformats.org/officeDocument/2006/relationships/image" Target="../media/image646.wmf"/><Relationship Id="rId12" Type="http://schemas.openxmlformats.org/officeDocument/2006/relationships/image" Target="../media/image634.wmf"/><Relationship Id="rId2" Type="http://schemas.openxmlformats.org/officeDocument/2006/relationships/image" Target="../media/image566.wmf"/><Relationship Id="rId1" Type="http://schemas.openxmlformats.org/officeDocument/2006/relationships/image" Target="../media/image565.wmf"/><Relationship Id="rId6" Type="http://schemas.openxmlformats.org/officeDocument/2006/relationships/image" Target="../media/image570.wmf"/><Relationship Id="rId11" Type="http://schemas.openxmlformats.org/officeDocument/2006/relationships/image" Target="../media/image630.wmf"/><Relationship Id="rId5" Type="http://schemas.openxmlformats.org/officeDocument/2006/relationships/image" Target="../media/image645.wmf"/><Relationship Id="rId10" Type="http://schemas.openxmlformats.org/officeDocument/2006/relationships/image" Target="../media/image629.wmf"/><Relationship Id="rId4" Type="http://schemas.openxmlformats.org/officeDocument/2006/relationships/image" Target="../media/image568.wmf"/><Relationship Id="rId9" Type="http://schemas.openxmlformats.org/officeDocument/2006/relationships/image" Target="../media/image591.w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652.wmf"/><Relationship Id="rId3" Type="http://schemas.openxmlformats.org/officeDocument/2006/relationships/image" Target="../media/image648.wmf"/><Relationship Id="rId7" Type="http://schemas.openxmlformats.org/officeDocument/2006/relationships/image" Target="../media/image650.wmf"/><Relationship Id="rId12" Type="http://schemas.openxmlformats.org/officeDocument/2006/relationships/image" Target="../media/image570.wmf"/><Relationship Id="rId2" Type="http://schemas.openxmlformats.org/officeDocument/2006/relationships/image" Target="../media/image568.wmf"/><Relationship Id="rId1" Type="http://schemas.openxmlformats.org/officeDocument/2006/relationships/image" Target="../media/image565.wmf"/><Relationship Id="rId6" Type="http://schemas.openxmlformats.org/officeDocument/2006/relationships/image" Target="../media/image649.wmf"/><Relationship Id="rId11" Type="http://schemas.openxmlformats.org/officeDocument/2006/relationships/image" Target="../media/image651.wmf"/><Relationship Id="rId5" Type="http://schemas.openxmlformats.org/officeDocument/2006/relationships/image" Target="../media/image609.wmf"/><Relationship Id="rId10" Type="http://schemas.openxmlformats.org/officeDocument/2006/relationships/image" Target="../media/image613.wmf"/><Relationship Id="rId4" Type="http://schemas.openxmlformats.org/officeDocument/2006/relationships/image" Target="../media/image566.wmf"/><Relationship Id="rId9" Type="http://schemas.openxmlformats.org/officeDocument/2006/relationships/image" Target="../media/image612.wmf"/><Relationship Id="rId14" Type="http://schemas.openxmlformats.org/officeDocument/2006/relationships/image" Target="../media/image65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e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572.wmf"/><Relationship Id="rId13" Type="http://schemas.openxmlformats.org/officeDocument/2006/relationships/image" Target="../media/image659.wmf"/><Relationship Id="rId3" Type="http://schemas.openxmlformats.org/officeDocument/2006/relationships/image" Target="../media/image654.wmf"/><Relationship Id="rId7" Type="http://schemas.openxmlformats.org/officeDocument/2006/relationships/image" Target="../media/image656.wmf"/><Relationship Id="rId12" Type="http://schemas.openxmlformats.org/officeDocument/2006/relationships/image" Target="../media/image570.wmf"/><Relationship Id="rId2" Type="http://schemas.openxmlformats.org/officeDocument/2006/relationships/image" Target="../media/image568.wmf"/><Relationship Id="rId1" Type="http://schemas.openxmlformats.org/officeDocument/2006/relationships/image" Target="../media/image565.wmf"/><Relationship Id="rId6" Type="http://schemas.openxmlformats.org/officeDocument/2006/relationships/image" Target="../media/image655.wmf"/><Relationship Id="rId11" Type="http://schemas.openxmlformats.org/officeDocument/2006/relationships/image" Target="../media/image658.wmf"/><Relationship Id="rId5" Type="http://schemas.openxmlformats.org/officeDocument/2006/relationships/image" Target="../media/image609.wmf"/><Relationship Id="rId10" Type="http://schemas.openxmlformats.org/officeDocument/2006/relationships/image" Target="../media/image613.wmf"/><Relationship Id="rId4" Type="http://schemas.openxmlformats.org/officeDocument/2006/relationships/image" Target="../media/image566.wmf"/><Relationship Id="rId9" Type="http://schemas.openxmlformats.org/officeDocument/2006/relationships/image" Target="../media/image657.wmf"/><Relationship Id="rId14" Type="http://schemas.openxmlformats.org/officeDocument/2006/relationships/image" Target="../media/image660.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661.wmf"/><Relationship Id="rId2" Type="http://schemas.openxmlformats.org/officeDocument/2006/relationships/image" Target="../media/image566.wmf"/><Relationship Id="rId1" Type="http://schemas.openxmlformats.org/officeDocument/2006/relationships/image" Target="../media/image565.wmf"/><Relationship Id="rId6" Type="http://schemas.openxmlformats.org/officeDocument/2006/relationships/image" Target="../media/image613.wmf"/><Relationship Id="rId5" Type="http://schemas.openxmlformats.org/officeDocument/2006/relationships/image" Target="../media/image612.wmf"/><Relationship Id="rId4" Type="http://schemas.openxmlformats.org/officeDocument/2006/relationships/image" Target="../media/image572.wmf"/></Relationships>
</file>

<file path=ppt/drawings/_rels/vmlDrawing142.vml.rels><?xml version="1.0" encoding="UTF-8" standalone="yes"?>
<Relationships xmlns="http://schemas.openxmlformats.org/package/2006/relationships"><Relationship Id="rId8" Type="http://schemas.openxmlformats.org/officeDocument/2006/relationships/image" Target="../media/image662.wmf"/><Relationship Id="rId3" Type="http://schemas.openxmlformats.org/officeDocument/2006/relationships/image" Target="../media/image566.wmf"/><Relationship Id="rId7" Type="http://schemas.openxmlformats.org/officeDocument/2006/relationships/image" Target="../media/image572.wmf"/><Relationship Id="rId2" Type="http://schemas.openxmlformats.org/officeDocument/2006/relationships/image" Target="../media/image648.wmf"/><Relationship Id="rId1" Type="http://schemas.openxmlformats.org/officeDocument/2006/relationships/image" Target="../media/image568.wmf"/><Relationship Id="rId6" Type="http://schemas.openxmlformats.org/officeDocument/2006/relationships/image" Target="../media/image650.wmf"/><Relationship Id="rId5" Type="http://schemas.openxmlformats.org/officeDocument/2006/relationships/image" Target="../media/image649.wmf"/><Relationship Id="rId4" Type="http://schemas.openxmlformats.org/officeDocument/2006/relationships/image" Target="../media/image609.wmf"/><Relationship Id="rId9" Type="http://schemas.openxmlformats.org/officeDocument/2006/relationships/image" Target="../media/image613.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572.wmf"/><Relationship Id="rId2" Type="http://schemas.openxmlformats.org/officeDocument/2006/relationships/image" Target="../media/image663.wmf"/><Relationship Id="rId1" Type="http://schemas.openxmlformats.org/officeDocument/2006/relationships/image" Target="../media/image566.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614.wmf"/><Relationship Id="rId7" Type="http://schemas.openxmlformats.org/officeDocument/2006/relationships/image" Target="../media/image616.wmf"/><Relationship Id="rId2" Type="http://schemas.openxmlformats.org/officeDocument/2006/relationships/image" Target="../media/image568.wmf"/><Relationship Id="rId1" Type="http://schemas.openxmlformats.org/officeDocument/2006/relationships/image" Target="../media/image565.wmf"/><Relationship Id="rId6" Type="http://schemas.openxmlformats.org/officeDocument/2006/relationships/image" Target="../media/image664.wmf"/><Relationship Id="rId5" Type="http://schemas.openxmlformats.org/officeDocument/2006/relationships/image" Target="../media/image609.wmf"/><Relationship Id="rId4" Type="http://schemas.openxmlformats.org/officeDocument/2006/relationships/image" Target="../media/image566.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667.wmf"/><Relationship Id="rId2" Type="http://schemas.openxmlformats.org/officeDocument/2006/relationships/image" Target="../media/image666.wmf"/><Relationship Id="rId1" Type="http://schemas.openxmlformats.org/officeDocument/2006/relationships/image" Target="../media/image665.wmf"/><Relationship Id="rId6" Type="http://schemas.openxmlformats.org/officeDocument/2006/relationships/image" Target="../media/image670.wmf"/><Relationship Id="rId5" Type="http://schemas.openxmlformats.org/officeDocument/2006/relationships/image" Target="../media/image669.emf"/><Relationship Id="rId4" Type="http://schemas.openxmlformats.org/officeDocument/2006/relationships/image" Target="../media/image668.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673.wmf"/><Relationship Id="rId2" Type="http://schemas.openxmlformats.org/officeDocument/2006/relationships/image" Target="../media/image672.emf"/><Relationship Id="rId1" Type="http://schemas.openxmlformats.org/officeDocument/2006/relationships/image" Target="../media/image671.emf"/><Relationship Id="rId6" Type="http://schemas.openxmlformats.org/officeDocument/2006/relationships/image" Target="../media/image676.wmf"/><Relationship Id="rId5" Type="http://schemas.openxmlformats.org/officeDocument/2006/relationships/image" Target="../media/image675.wmf"/><Relationship Id="rId4" Type="http://schemas.openxmlformats.org/officeDocument/2006/relationships/image" Target="../media/image674.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680.wmf"/><Relationship Id="rId7" Type="http://schemas.openxmlformats.org/officeDocument/2006/relationships/image" Target="../media/image683.wmf"/><Relationship Id="rId2" Type="http://schemas.openxmlformats.org/officeDocument/2006/relationships/image" Target="../media/image679.wmf"/><Relationship Id="rId1" Type="http://schemas.openxmlformats.org/officeDocument/2006/relationships/image" Target="../media/image678.wmf"/><Relationship Id="rId6" Type="http://schemas.openxmlformats.org/officeDocument/2006/relationships/image" Target="../media/image669.emf"/><Relationship Id="rId5" Type="http://schemas.openxmlformats.org/officeDocument/2006/relationships/image" Target="../media/image682.wmf"/><Relationship Id="rId4" Type="http://schemas.openxmlformats.org/officeDocument/2006/relationships/image" Target="../media/image681.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685.wmf"/><Relationship Id="rId1" Type="http://schemas.openxmlformats.org/officeDocument/2006/relationships/image" Target="../media/image684.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688.wmf"/><Relationship Id="rId2" Type="http://schemas.openxmlformats.org/officeDocument/2006/relationships/image" Target="../media/image687.wmf"/><Relationship Id="rId1" Type="http://schemas.openxmlformats.org/officeDocument/2006/relationships/image" Target="../media/image68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689.w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690.w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691.wmf"/></Relationships>
</file>

<file path=ppt/drawings/_rels/vmlDrawing153.vml.rels><?xml version="1.0" encoding="UTF-8" standalone="yes"?>
<Relationships xmlns="http://schemas.openxmlformats.org/package/2006/relationships"><Relationship Id="rId8" Type="http://schemas.openxmlformats.org/officeDocument/2006/relationships/image" Target="../media/image702.wmf"/><Relationship Id="rId3" Type="http://schemas.openxmlformats.org/officeDocument/2006/relationships/image" Target="../media/image697.wmf"/><Relationship Id="rId7" Type="http://schemas.openxmlformats.org/officeDocument/2006/relationships/image" Target="../media/image701.wmf"/><Relationship Id="rId2" Type="http://schemas.openxmlformats.org/officeDocument/2006/relationships/image" Target="../media/image696.wmf"/><Relationship Id="rId1" Type="http://schemas.openxmlformats.org/officeDocument/2006/relationships/image" Target="../media/image695.wmf"/><Relationship Id="rId6" Type="http://schemas.openxmlformats.org/officeDocument/2006/relationships/image" Target="../media/image700.wmf"/><Relationship Id="rId5" Type="http://schemas.openxmlformats.org/officeDocument/2006/relationships/image" Target="../media/image699.wmf"/><Relationship Id="rId4" Type="http://schemas.openxmlformats.org/officeDocument/2006/relationships/image" Target="../media/image698.wmf"/></Relationships>
</file>

<file path=ppt/drawings/_rels/vmlDrawing154.vml.rels><?xml version="1.0" encoding="UTF-8" standalone="yes"?>
<Relationships xmlns="http://schemas.openxmlformats.org/package/2006/relationships"><Relationship Id="rId2" Type="http://schemas.openxmlformats.org/officeDocument/2006/relationships/image" Target="../media/image704.wmf"/><Relationship Id="rId1" Type="http://schemas.openxmlformats.org/officeDocument/2006/relationships/image" Target="../media/image703.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707.emf"/><Relationship Id="rId2" Type="http://schemas.openxmlformats.org/officeDocument/2006/relationships/image" Target="../media/image706.emf"/><Relationship Id="rId1" Type="http://schemas.openxmlformats.org/officeDocument/2006/relationships/image" Target="../media/image705.emf"/><Relationship Id="rId4" Type="http://schemas.openxmlformats.org/officeDocument/2006/relationships/image" Target="../media/image708.wmf"/></Relationships>
</file>

<file path=ppt/drawings/_rels/vmlDrawing156.vml.rels><?xml version="1.0" encoding="UTF-8" standalone="yes"?>
<Relationships xmlns="http://schemas.openxmlformats.org/package/2006/relationships"><Relationship Id="rId2" Type="http://schemas.openxmlformats.org/officeDocument/2006/relationships/image" Target="../media/image710.wmf"/><Relationship Id="rId1" Type="http://schemas.openxmlformats.org/officeDocument/2006/relationships/image" Target="../media/image709.wmf"/></Relationships>
</file>

<file path=ppt/drawings/_rels/vmlDrawing157.vml.rels><?xml version="1.0" encoding="UTF-8" standalone="yes"?>
<Relationships xmlns="http://schemas.openxmlformats.org/package/2006/relationships"><Relationship Id="rId8" Type="http://schemas.openxmlformats.org/officeDocument/2006/relationships/image" Target="../media/image717.wmf"/><Relationship Id="rId3" Type="http://schemas.openxmlformats.org/officeDocument/2006/relationships/image" Target="../media/image712.wmf"/><Relationship Id="rId7" Type="http://schemas.openxmlformats.org/officeDocument/2006/relationships/image" Target="../media/image716.wmf"/><Relationship Id="rId2" Type="http://schemas.openxmlformats.org/officeDocument/2006/relationships/image" Target="../media/image711.wmf"/><Relationship Id="rId1" Type="http://schemas.openxmlformats.org/officeDocument/2006/relationships/image" Target="../media/image500.wmf"/><Relationship Id="rId6" Type="http://schemas.openxmlformats.org/officeDocument/2006/relationships/image" Target="../media/image715.wmf"/><Relationship Id="rId5" Type="http://schemas.openxmlformats.org/officeDocument/2006/relationships/image" Target="../media/image714.wmf"/><Relationship Id="rId4" Type="http://schemas.openxmlformats.org/officeDocument/2006/relationships/image" Target="../media/image713.wmf"/></Relationships>
</file>

<file path=ppt/drawings/_rels/vmlDrawing158.vml.rels><?xml version="1.0" encoding="UTF-8" standalone="yes"?>
<Relationships xmlns="http://schemas.openxmlformats.org/package/2006/relationships"><Relationship Id="rId8" Type="http://schemas.openxmlformats.org/officeDocument/2006/relationships/image" Target="../media/image724.emf"/><Relationship Id="rId13" Type="http://schemas.openxmlformats.org/officeDocument/2006/relationships/image" Target="../media/image727.wmf"/><Relationship Id="rId18" Type="http://schemas.openxmlformats.org/officeDocument/2006/relationships/image" Target="../media/image732.wmf"/><Relationship Id="rId3" Type="http://schemas.openxmlformats.org/officeDocument/2006/relationships/image" Target="../media/image669.emf"/><Relationship Id="rId7" Type="http://schemas.openxmlformats.org/officeDocument/2006/relationships/image" Target="../media/image723.emf"/><Relationship Id="rId12" Type="http://schemas.openxmlformats.org/officeDocument/2006/relationships/image" Target="../media/image292.wmf"/><Relationship Id="rId17" Type="http://schemas.openxmlformats.org/officeDocument/2006/relationships/image" Target="../media/image731.wmf"/><Relationship Id="rId2" Type="http://schemas.openxmlformats.org/officeDocument/2006/relationships/image" Target="../media/image719.emf"/><Relationship Id="rId16" Type="http://schemas.openxmlformats.org/officeDocument/2006/relationships/image" Target="../media/image730.wmf"/><Relationship Id="rId1" Type="http://schemas.openxmlformats.org/officeDocument/2006/relationships/image" Target="../media/image718.emf"/><Relationship Id="rId6" Type="http://schemas.openxmlformats.org/officeDocument/2006/relationships/image" Target="../media/image722.emf"/><Relationship Id="rId11" Type="http://schemas.openxmlformats.org/officeDocument/2006/relationships/image" Target="../media/image293.wmf"/><Relationship Id="rId5" Type="http://schemas.openxmlformats.org/officeDocument/2006/relationships/image" Target="../media/image721.emf"/><Relationship Id="rId15" Type="http://schemas.openxmlformats.org/officeDocument/2006/relationships/image" Target="../media/image729.wmf"/><Relationship Id="rId10" Type="http://schemas.openxmlformats.org/officeDocument/2006/relationships/image" Target="../media/image726.emf"/><Relationship Id="rId4" Type="http://schemas.openxmlformats.org/officeDocument/2006/relationships/image" Target="../media/image720.emf"/><Relationship Id="rId9" Type="http://schemas.openxmlformats.org/officeDocument/2006/relationships/image" Target="../media/image725.emf"/><Relationship Id="rId14" Type="http://schemas.openxmlformats.org/officeDocument/2006/relationships/image" Target="../media/image728.wmf"/></Relationships>
</file>

<file path=ppt/drawings/_rels/vmlDrawing159.vml.rels><?xml version="1.0" encoding="UTF-8" standalone="yes"?>
<Relationships xmlns="http://schemas.openxmlformats.org/package/2006/relationships"><Relationship Id="rId8" Type="http://schemas.openxmlformats.org/officeDocument/2006/relationships/image" Target="../media/image740.wmf"/><Relationship Id="rId3" Type="http://schemas.openxmlformats.org/officeDocument/2006/relationships/image" Target="../media/image735.emf"/><Relationship Id="rId7" Type="http://schemas.openxmlformats.org/officeDocument/2006/relationships/image" Target="../media/image739.emf"/><Relationship Id="rId2" Type="http://schemas.openxmlformats.org/officeDocument/2006/relationships/image" Target="../media/image734.emf"/><Relationship Id="rId1" Type="http://schemas.openxmlformats.org/officeDocument/2006/relationships/image" Target="../media/image733.emf"/><Relationship Id="rId6" Type="http://schemas.openxmlformats.org/officeDocument/2006/relationships/image" Target="../media/image738.emf"/><Relationship Id="rId5" Type="http://schemas.openxmlformats.org/officeDocument/2006/relationships/image" Target="../media/image737.emf"/><Relationship Id="rId10" Type="http://schemas.openxmlformats.org/officeDocument/2006/relationships/image" Target="../media/image672.emf"/><Relationship Id="rId4" Type="http://schemas.openxmlformats.org/officeDocument/2006/relationships/image" Target="../media/image736.emf"/><Relationship Id="rId9" Type="http://schemas.openxmlformats.org/officeDocument/2006/relationships/image" Target="../media/image669.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80.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116.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74.wmf"/><Relationship Id="rId5" Type="http://schemas.openxmlformats.org/officeDocument/2006/relationships/image" Target="../media/image45.wmf"/><Relationship Id="rId10" Type="http://schemas.openxmlformats.org/officeDocument/2006/relationships/image" Target="../media/image73.wmf"/><Relationship Id="rId4" Type="http://schemas.openxmlformats.org/officeDocument/2006/relationships/image" Target="../media/image44.wmf"/><Relationship Id="rId9" Type="http://schemas.openxmlformats.org/officeDocument/2006/relationships/image" Target="../media/image50.wmf"/></Relationships>
</file>

<file path=ppt/drawings/_rels/vmlDrawing160.v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image" Target="../media/image450.emf"/><Relationship Id="rId7" Type="http://schemas.openxmlformats.org/officeDocument/2006/relationships/image" Target="../media/image504.wmf"/><Relationship Id="rId2" Type="http://schemas.openxmlformats.org/officeDocument/2006/relationships/image" Target="../media/image501.emf"/><Relationship Id="rId1" Type="http://schemas.openxmlformats.org/officeDocument/2006/relationships/image" Target="../media/image444.wmf"/><Relationship Id="rId6" Type="http://schemas.openxmlformats.org/officeDocument/2006/relationships/image" Target="../media/image503.wmf"/><Relationship Id="rId5" Type="http://schemas.openxmlformats.org/officeDocument/2006/relationships/image" Target="../media/image502.wmf"/><Relationship Id="rId10" Type="http://schemas.openxmlformats.org/officeDocument/2006/relationships/image" Target="../media/image498.wmf"/><Relationship Id="rId4" Type="http://schemas.openxmlformats.org/officeDocument/2006/relationships/image" Target="../media/image500.wmf"/><Relationship Id="rId9" Type="http://schemas.openxmlformats.org/officeDocument/2006/relationships/image" Target="../media/image499.wmf"/></Relationships>
</file>

<file path=ppt/drawings/_rels/vmlDrawing161.vml.rels><?xml version="1.0" encoding="UTF-8" standalone="yes"?>
<Relationships xmlns="http://schemas.openxmlformats.org/package/2006/relationships"><Relationship Id="rId8" Type="http://schemas.openxmlformats.org/officeDocument/2006/relationships/image" Target="../media/image748.emf"/><Relationship Id="rId3" Type="http://schemas.openxmlformats.org/officeDocument/2006/relationships/image" Target="../media/image743.emf"/><Relationship Id="rId7" Type="http://schemas.openxmlformats.org/officeDocument/2006/relationships/image" Target="../media/image747.emf"/><Relationship Id="rId2" Type="http://schemas.openxmlformats.org/officeDocument/2006/relationships/image" Target="../media/image742.emf"/><Relationship Id="rId1" Type="http://schemas.openxmlformats.org/officeDocument/2006/relationships/image" Target="../media/image741.emf"/><Relationship Id="rId6" Type="http://schemas.openxmlformats.org/officeDocument/2006/relationships/image" Target="../media/image746.emf"/><Relationship Id="rId5" Type="http://schemas.openxmlformats.org/officeDocument/2006/relationships/image" Target="../media/image745.emf"/><Relationship Id="rId4" Type="http://schemas.openxmlformats.org/officeDocument/2006/relationships/image" Target="../media/image744.emf"/></Relationships>
</file>

<file path=ppt/drawings/_rels/vmlDrawing162.vml.rels><?xml version="1.0" encoding="UTF-8" standalone="yes"?>
<Relationships xmlns="http://schemas.openxmlformats.org/package/2006/relationships"><Relationship Id="rId8" Type="http://schemas.openxmlformats.org/officeDocument/2006/relationships/image" Target="../media/image756.emf"/><Relationship Id="rId13" Type="http://schemas.openxmlformats.org/officeDocument/2006/relationships/image" Target="../media/image761.wmf"/><Relationship Id="rId3" Type="http://schemas.openxmlformats.org/officeDocument/2006/relationships/image" Target="../media/image751.wmf"/><Relationship Id="rId7" Type="http://schemas.openxmlformats.org/officeDocument/2006/relationships/image" Target="../media/image755.emf"/><Relationship Id="rId12" Type="http://schemas.openxmlformats.org/officeDocument/2006/relationships/image" Target="../media/image760.emf"/><Relationship Id="rId2" Type="http://schemas.openxmlformats.org/officeDocument/2006/relationships/image" Target="../media/image750.wmf"/><Relationship Id="rId1" Type="http://schemas.openxmlformats.org/officeDocument/2006/relationships/image" Target="../media/image749.wmf"/><Relationship Id="rId6" Type="http://schemas.openxmlformats.org/officeDocument/2006/relationships/image" Target="../media/image754.emf"/><Relationship Id="rId11" Type="http://schemas.openxmlformats.org/officeDocument/2006/relationships/image" Target="../media/image759.emf"/><Relationship Id="rId5" Type="http://schemas.openxmlformats.org/officeDocument/2006/relationships/image" Target="../media/image753.wmf"/><Relationship Id="rId10" Type="http://schemas.openxmlformats.org/officeDocument/2006/relationships/image" Target="../media/image758.emf"/><Relationship Id="rId4" Type="http://schemas.openxmlformats.org/officeDocument/2006/relationships/image" Target="../media/image752.wmf"/><Relationship Id="rId9" Type="http://schemas.openxmlformats.org/officeDocument/2006/relationships/image" Target="../media/image757.emf"/><Relationship Id="rId14" Type="http://schemas.openxmlformats.org/officeDocument/2006/relationships/image" Target="../media/image762.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763.wmf"/><Relationship Id="rId7" Type="http://schemas.openxmlformats.org/officeDocument/2006/relationships/image" Target="../media/image599.wmf"/><Relationship Id="rId2" Type="http://schemas.openxmlformats.org/officeDocument/2006/relationships/image" Target="../media/image605.wmf"/><Relationship Id="rId1" Type="http://schemas.openxmlformats.org/officeDocument/2006/relationships/image" Target="../media/image603.wmf"/><Relationship Id="rId6" Type="http://schemas.openxmlformats.org/officeDocument/2006/relationships/image" Target="../media/image765.wmf"/><Relationship Id="rId5" Type="http://schemas.openxmlformats.org/officeDocument/2006/relationships/image" Target="../media/image764.emf"/><Relationship Id="rId4" Type="http://schemas.openxmlformats.org/officeDocument/2006/relationships/image" Target="../media/image643.wmf"/></Relationships>
</file>

<file path=ppt/drawings/_rels/vmlDrawing164.vml.rels><?xml version="1.0" encoding="UTF-8" standalone="yes"?>
<Relationships xmlns="http://schemas.openxmlformats.org/package/2006/relationships"><Relationship Id="rId8" Type="http://schemas.openxmlformats.org/officeDocument/2006/relationships/image" Target="../media/image773.emf"/><Relationship Id="rId3" Type="http://schemas.openxmlformats.org/officeDocument/2006/relationships/image" Target="../media/image768.emf"/><Relationship Id="rId7" Type="http://schemas.openxmlformats.org/officeDocument/2006/relationships/image" Target="../media/image772.emf"/><Relationship Id="rId2" Type="http://schemas.openxmlformats.org/officeDocument/2006/relationships/image" Target="../media/image767.wmf"/><Relationship Id="rId1" Type="http://schemas.openxmlformats.org/officeDocument/2006/relationships/image" Target="../media/image766.wmf"/><Relationship Id="rId6" Type="http://schemas.openxmlformats.org/officeDocument/2006/relationships/image" Target="../media/image771.emf"/><Relationship Id="rId11" Type="http://schemas.openxmlformats.org/officeDocument/2006/relationships/image" Target="../media/image776.emf"/><Relationship Id="rId5" Type="http://schemas.openxmlformats.org/officeDocument/2006/relationships/image" Target="../media/image770.emf"/><Relationship Id="rId10" Type="http://schemas.openxmlformats.org/officeDocument/2006/relationships/image" Target="../media/image775.emf"/><Relationship Id="rId4" Type="http://schemas.openxmlformats.org/officeDocument/2006/relationships/image" Target="../media/image769.emf"/><Relationship Id="rId9" Type="http://schemas.openxmlformats.org/officeDocument/2006/relationships/image" Target="../media/image774.emf"/></Relationships>
</file>

<file path=ppt/drawings/_rels/vmlDrawing165.vml.rels><?xml version="1.0" encoding="UTF-8" standalone="yes"?>
<Relationships xmlns="http://schemas.openxmlformats.org/package/2006/relationships"><Relationship Id="rId8" Type="http://schemas.openxmlformats.org/officeDocument/2006/relationships/image" Target="../media/image784.emf"/><Relationship Id="rId3" Type="http://schemas.openxmlformats.org/officeDocument/2006/relationships/image" Target="../media/image779.emf"/><Relationship Id="rId7" Type="http://schemas.openxmlformats.org/officeDocument/2006/relationships/image" Target="../media/image783.emf"/><Relationship Id="rId2" Type="http://schemas.openxmlformats.org/officeDocument/2006/relationships/image" Target="../media/image778.emf"/><Relationship Id="rId1" Type="http://schemas.openxmlformats.org/officeDocument/2006/relationships/image" Target="../media/image777.emf"/><Relationship Id="rId6" Type="http://schemas.openxmlformats.org/officeDocument/2006/relationships/image" Target="../media/image782.emf"/><Relationship Id="rId5" Type="http://schemas.openxmlformats.org/officeDocument/2006/relationships/image" Target="../media/image781.emf"/><Relationship Id="rId10" Type="http://schemas.openxmlformats.org/officeDocument/2006/relationships/image" Target="../media/image786.wmf"/><Relationship Id="rId4" Type="http://schemas.openxmlformats.org/officeDocument/2006/relationships/image" Target="../media/image780.emf"/><Relationship Id="rId9" Type="http://schemas.openxmlformats.org/officeDocument/2006/relationships/image" Target="../media/image78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117.wmf"/><Relationship Id="rId18" Type="http://schemas.openxmlformats.org/officeDocument/2006/relationships/image" Target="../media/image122.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49.wmf"/><Relationship Id="rId17" Type="http://schemas.openxmlformats.org/officeDocument/2006/relationships/image" Target="../media/image121.wmf"/><Relationship Id="rId2" Type="http://schemas.openxmlformats.org/officeDocument/2006/relationships/image" Target="../media/image42.wmf"/><Relationship Id="rId16" Type="http://schemas.openxmlformats.org/officeDocument/2006/relationships/image" Target="../media/image120.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74.wmf"/><Relationship Id="rId5" Type="http://schemas.openxmlformats.org/officeDocument/2006/relationships/image" Target="../media/image45.wmf"/><Relationship Id="rId15" Type="http://schemas.openxmlformats.org/officeDocument/2006/relationships/image" Target="../media/image119.wmf"/><Relationship Id="rId10" Type="http://schemas.openxmlformats.org/officeDocument/2006/relationships/image" Target="../media/image73.wmf"/><Relationship Id="rId4" Type="http://schemas.openxmlformats.org/officeDocument/2006/relationships/image" Target="../media/image44.wmf"/><Relationship Id="rId9" Type="http://schemas.openxmlformats.org/officeDocument/2006/relationships/image" Target="../media/image50.wmf"/><Relationship Id="rId14" Type="http://schemas.openxmlformats.org/officeDocument/2006/relationships/image" Target="../media/image11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117.wmf"/><Relationship Id="rId18" Type="http://schemas.openxmlformats.org/officeDocument/2006/relationships/image" Target="../media/image125.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49.wmf"/><Relationship Id="rId17" Type="http://schemas.openxmlformats.org/officeDocument/2006/relationships/image" Target="../media/image121.wmf"/><Relationship Id="rId2" Type="http://schemas.openxmlformats.org/officeDocument/2006/relationships/image" Target="../media/image42.wmf"/><Relationship Id="rId16" Type="http://schemas.openxmlformats.org/officeDocument/2006/relationships/image" Target="../media/image124.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74.wmf"/><Relationship Id="rId5" Type="http://schemas.openxmlformats.org/officeDocument/2006/relationships/image" Target="../media/image45.wmf"/><Relationship Id="rId15" Type="http://schemas.openxmlformats.org/officeDocument/2006/relationships/image" Target="../media/image119.wmf"/><Relationship Id="rId10" Type="http://schemas.openxmlformats.org/officeDocument/2006/relationships/image" Target="../media/image73.wmf"/><Relationship Id="rId4" Type="http://schemas.openxmlformats.org/officeDocument/2006/relationships/image" Target="../media/image44.wmf"/><Relationship Id="rId9" Type="http://schemas.openxmlformats.org/officeDocument/2006/relationships/image" Target="../media/image50.wmf"/><Relationship Id="rId14" Type="http://schemas.openxmlformats.org/officeDocument/2006/relationships/image" Target="../media/image12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4.wmf"/><Relationship Id="rId9"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image" Target="../media/image128.wmf"/><Relationship Id="rId7" Type="http://schemas.openxmlformats.org/officeDocument/2006/relationships/image" Target="../media/image133.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2.wmf"/><Relationship Id="rId5" Type="http://schemas.openxmlformats.org/officeDocument/2006/relationships/image" Target="../media/image131.wmf"/><Relationship Id="rId10" Type="http://schemas.openxmlformats.org/officeDocument/2006/relationships/image" Target="../media/image136.emf"/><Relationship Id="rId4" Type="http://schemas.openxmlformats.org/officeDocument/2006/relationships/image" Target="../media/image129.wmf"/><Relationship Id="rId9" Type="http://schemas.openxmlformats.org/officeDocument/2006/relationships/image" Target="../media/image135.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image" Target="../media/image128.wmf"/><Relationship Id="rId7" Type="http://schemas.openxmlformats.org/officeDocument/2006/relationships/image" Target="../media/image133.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2.wmf"/><Relationship Id="rId5" Type="http://schemas.openxmlformats.org/officeDocument/2006/relationships/image" Target="../media/image131.wmf"/><Relationship Id="rId10" Type="http://schemas.openxmlformats.org/officeDocument/2006/relationships/image" Target="../media/image138.wmf"/><Relationship Id="rId4" Type="http://schemas.openxmlformats.org/officeDocument/2006/relationships/image" Target="../media/image129.wmf"/><Relationship Id="rId9" Type="http://schemas.openxmlformats.org/officeDocument/2006/relationships/image" Target="../media/image13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94.wmf"/><Relationship Id="rId7" Type="http://schemas.openxmlformats.org/officeDocument/2006/relationships/image" Target="../media/image141.wmf"/><Relationship Id="rId12" Type="http://schemas.openxmlformats.org/officeDocument/2006/relationships/image" Target="../media/image145.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139.wmf"/><Relationship Id="rId11" Type="http://schemas.openxmlformats.org/officeDocument/2006/relationships/image" Target="../media/image144.wmf"/><Relationship Id="rId5" Type="http://schemas.openxmlformats.org/officeDocument/2006/relationships/image" Target="../media/image140.wmf"/><Relationship Id="rId10" Type="http://schemas.openxmlformats.org/officeDocument/2006/relationships/image" Target="../media/image63.wmf"/><Relationship Id="rId4" Type="http://schemas.openxmlformats.org/officeDocument/2006/relationships/image" Target="../media/image95.wmf"/><Relationship Id="rId9" Type="http://schemas.openxmlformats.org/officeDocument/2006/relationships/image" Target="../media/image14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emf"/><Relationship Id="rId1" Type="http://schemas.openxmlformats.org/officeDocument/2006/relationships/image" Target="../media/image146.e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wmf"/><Relationship Id="rId7" Type="http://schemas.openxmlformats.org/officeDocument/2006/relationships/image" Target="../media/image159.e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image" Target="../media/image94.wmf"/><Relationship Id="rId7" Type="http://schemas.openxmlformats.org/officeDocument/2006/relationships/image" Target="../media/image142.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141.wmf"/><Relationship Id="rId5" Type="http://schemas.openxmlformats.org/officeDocument/2006/relationships/image" Target="../media/image140.wmf"/><Relationship Id="rId10" Type="http://schemas.openxmlformats.org/officeDocument/2006/relationships/image" Target="../media/image145.wmf"/><Relationship Id="rId4" Type="http://schemas.openxmlformats.org/officeDocument/2006/relationships/image" Target="../media/image95.wmf"/><Relationship Id="rId9" Type="http://schemas.openxmlformats.org/officeDocument/2006/relationships/image" Target="../media/image14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65.wmf"/><Relationship Id="rId7" Type="http://schemas.openxmlformats.org/officeDocument/2006/relationships/image" Target="../media/image169.wmf"/><Relationship Id="rId2" Type="http://schemas.openxmlformats.org/officeDocument/2006/relationships/image" Target="../media/image164.wmf"/><Relationship Id="rId1" Type="http://schemas.openxmlformats.org/officeDocument/2006/relationships/image" Target="../media/image163.e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 Id="rId9" Type="http://schemas.openxmlformats.org/officeDocument/2006/relationships/image" Target="../media/image17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0.wmf"/><Relationship Id="rId7" Type="http://schemas.openxmlformats.org/officeDocument/2006/relationships/image" Target="../media/image26.wmf"/><Relationship Id="rId2" Type="http://schemas.openxmlformats.org/officeDocument/2006/relationships/image" Target="../media/image19.wmf"/><Relationship Id="rId1" Type="http://schemas.openxmlformats.org/officeDocument/2006/relationships/image" Target="../media/image22.wmf"/><Relationship Id="rId6" Type="http://schemas.openxmlformats.org/officeDocument/2006/relationships/image" Target="../media/image25.wmf"/><Relationship Id="rId5" Type="http://schemas.openxmlformats.org/officeDocument/2006/relationships/image" Target="../media/image24.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image" Target="../media/image172.emf"/><Relationship Id="rId5" Type="http://schemas.openxmlformats.org/officeDocument/2006/relationships/image" Target="../media/image176.emf"/><Relationship Id="rId4" Type="http://schemas.openxmlformats.org/officeDocument/2006/relationships/image" Target="../media/image17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4" Type="http://schemas.openxmlformats.org/officeDocument/2006/relationships/image" Target="../media/image18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png"/><Relationship Id="rId5" Type="http://schemas.openxmlformats.org/officeDocument/2006/relationships/image" Target="../media/image185.wmf"/><Relationship Id="rId4" Type="http://schemas.openxmlformats.org/officeDocument/2006/relationships/image" Target="../media/image18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 Id="rId6" Type="http://schemas.openxmlformats.org/officeDocument/2006/relationships/image" Target="../media/image200.wmf"/><Relationship Id="rId5" Type="http://schemas.openxmlformats.org/officeDocument/2006/relationships/image" Target="../media/image199.wmf"/><Relationship Id="rId4" Type="http://schemas.openxmlformats.org/officeDocument/2006/relationships/image" Target="../media/image198.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2.wmf"/><Relationship Id="rId7" Type="http://schemas.openxmlformats.org/officeDocument/2006/relationships/image" Target="../media/image200.wmf"/><Relationship Id="rId2" Type="http://schemas.openxmlformats.org/officeDocument/2006/relationships/image" Target="../media/image201.wmf"/><Relationship Id="rId1" Type="http://schemas.openxmlformats.org/officeDocument/2006/relationships/image" Target="../media/image177.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20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5" Type="http://schemas.openxmlformats.org/officeDocument/2006/relationships/image" Target="../media/image208.wmf"/><Relationship Id="rId4" Type="http://schemas.openxmlformats.org/officeDocument/2006/relationships/image" Target="../media/image20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12.wmf"/><Relationship Id="rId7" Type="http://schemas.openxmlformats.org/officeDocument/2006/relationships/image" Target="../media/image216.wmf"/><Relationship Id="rId2" Type="http://schemas.openxmlformats.org/officeDocument/2006/relationships/image" Target="../media/image211.wmf"/><Relationship Id="rId1" Type="http://schemas.openxmlformats.org/officeDocument/2006/relationships/image" Target="../media/image210.wmf"/><Relationship Id="rId6" Type="http://schemas.openxmlformats.org/officeDocument/2006/relationships/image" Target="../media/image215.wmf"/><Relationship Id="rId5" Type="http://schemas.openxmlformats.org/officeDocument/2006/relationships/image" Target="../media/image214.wmf"/><Relationship Id="rId4" Type="http://schemas.openxmlformats.org/officeDocument/2006/relationships/image" Target="../media/image21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image" Target="../media/image218.emf"/><Relationship Id="rId5" Type="http://schemas.openxmlformats.org/officeDocument/2006/relationships/image" Target="../media/image222.wmf"/><Relationship Id="rId4" Type="http://schemas.openxmlformats.org/officeDocument/2006/relationships/image" Target="../media/image22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9"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image" Target="../media/image218.emf"/><Relationship Id="rId5" Type="http://schemas.openxmlformats.org/officeDocument/2006/relationships/image" Target="../media/image222.wmf"/><Relationship Id="rId4" Type="http://schemas.openxmlformats.org/officeDocument/2006/relationships/image" Target="../media/image22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227.wmf"/><Relationship Id="rId7" Type="http://schemas.openxmlformats.org/officeDocument/2006/relationships/image" Target="../media/image231.wmf"/><Relationship Id="rId2" Type="http://schemas.openxmlformats.org/officeDocument/2006/relationships/image" Target="../media/image226.e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37.wmf"/><Relationship Id="rId13" Type="http://schemas.openxmlformats.org/officeDocument/2006/relationships/image" Target="../media/image242.emf"/><Relationship Id="rId18" Type="http://schemas.openxmlformats.org/officeDocument/2006/relationships/image" Target="../media/image247.wmf"/><Relationship Id="rId3" Type="http://schemas.openxmlformats.org/officeDocument/2006/relationships/image" Target="../media/image229.wmf"/><Relationship Id="rId7" Type="http://schemas.openxmlformats.org/officeDocument/2006/relationships/image" Target="../media/image236.emf"/><Relationship Id="rId12" Type="http://schemas.openxmlformats.org/officeDocument/2006/relationships/image" Target="../media/image241.emf"/><Relationship Id="rId17" Type="http://schemas.openxmlformats.org/officeDocument/2006/relationships/image" Target="../media/image246.wmf"/><Relationship Id="rId2" Type="http://schemas.openxmlformats.org/officeDocument/2006/relationships/image" Target="../media/image233.wmf"/><Relationship Id="rId16" Type="http://schemas.openxmlformats.org/officeDocument/2006/relationships/image" Target="../media/image245.wmf"/><Relationship Id="rId1" Type="http://schemas.openxmlformats.org/officeDocument/2006/relationships/image" Target="../media/image226.emf"/><Relationship Id="rId6" Type="http://schemas.openxmlformats.org/officeDocument/2006/relationships/image" Target="../media/image235.wmf"/><Relationship Id="rId11" Type="http://schemas.openxmlformats.org/officeDocument/2006/relationships/image" Target="../media/image240.wmf"/><Relationship Id="rId5" Type="http://schemas.openxmlformats.org/officeDocument/2006/relationships/image" Target="../media/image231.wmf"/><Relationship Id="rId15" Type="http://schemas.openxmlformats.org/officeDocument/2006/relationships/image" Target="../media/image244.wmf"/><Relationship Id="rId10" Type="http://schemas.openxmlformats.org/officeDocument/2006/relationships/image" Target="../media/image239.emf"/><Relationship Id="rId4" Type="http://schemas.openxmlformats.org/officeDocument/2006/relationships/image" Target="../media/image234.wmf"/><Relationship Id="rId9" Type="http://schemas.openxmlformats.org/officeDocument/2006/relationships/image" Target="../media/image238.emf"/><Relationship Id="rId14" Type="http://schemas.openxmlformats.org/officeDocument/2006/relationships/image" Target="../media/image243.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image" Target="../media/image229.wmf"/><Relationship Id="rId7" Type="http://schemas.openxmlformats.org/officeDocument/2006/relationships/image" Target="../media/image248.wmf"/><Relationship Id="rId2" Type="http://schemas.openxmlformats.org/officeDocument/2006/relationships/image" Target="../media/image233.wmf"/><Relationship Id="rId1" Type="http://schemas.openxmlformats.org/officeDocument/2006/relationships/image" Target="../media/image226.emf"/><Relationship Id="rId6" Type="http://schemas.openxmlformats.org/officeDocument/2006/relationships/image" Target="../media/image235.wmf"/><Relationship Id="rId5" Type="http://schemas.openxmlformats.org/officeDocument/2006/relationships/image" Target="../media/image231.wmf"/><Relationship Id="rId4" Type="http://schemas.openxmlformats.org/officeDocument/2006/relationships/image" Target="../media/image234.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image" Target="../media/image238.emf"/><Relationship Id="rId7" Type="http://schemas.openxmlformats.org/officeDocument/2006/relationships/image" Target="../media/image242.emf"/><Relationship Id="rId12" Type="http://schemas.openxmlformats.org/officeDocument/2006/relationships/image" Target="../media/image251.wmf"/><Relationship Id="rId2" Type="http://schemas.openxmlformats.org/officeDocument/2006/relationships/image" Target="../media/image237.wmf"/><Relationship Id="rId1" Type="http://schemas.openxmlformats.org/officeDocument/2006/relationships/image" Target="../media/image236.emf"/><Relationship Id="rId6" Type="http://schemas.openxmlformats.org/officeDocument/2006/relationships/image" Target="../media/image241.emf"/><Relationship Id="rId11" Type="http://schemas.openxmlformats.org/officeDocument/2006/relationships/image" Target="../media/image250.wmf"/><Relationship Id="rId5" Type="http://schemas.openxmlformats.org/officeDocument/2006/relationships/image" Target="../media/image240.wmf"/><Relationship Id="rId10" Type="http://schemas.openxmlformats.org/officeDocument/2006/relationships/image" Target="../media/image243.wmf"/><Relationship Id="rId4" Type="http://schemas.openxmlformats.org/officeDocument/2006/relationships/image" Target="../media/image239.emf"/><Relationship Id="rId9" Type="http://schemas.openxmlformats.org/officeDocument/2006/relationships/image" Target="../media/image24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52.wmf"/><Relationship Id="rId7" Type="http://schemas.openxmlformats.org/officeDocument/2006/relationships/image" Target="../media/image256.wmf"/><Relationship Id="rId2" Type="http://schemas.openxmlformats.org/officeDocument/2006/relationships/image" Target="../media/image235.wmf"/><Relationship Id="rId1" Type="http://schemas.openxmlformats.org/officeDocument/2006/relationships/image" Target="../media/image226.emf"/><Relationship Id="rId6" Type="http://schemas.openxmlformats.org/officeDocument/2006/relationships/image" Target="../media/image255.wmf"/><Relationship Id="rId5" Type="http://schemas.openxmlformats.org/officeDocument/2006/relationships/image" Target="../media/image254.emf"/><Relationship Id="rId4" Type="http://schemas.openxmlformats.org/officeDocument/2006/relationships/image" Target="../media/image25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29.wmf"/><Relationship Id="rId1" Type="http://schemas.openxmlformats.org/officeDocument/2006/relationships/image" Target="../media/image233.wmf"/><Relationship Id="rId6" Type="http://schemas.openxmlformats.org/officeDocument/2006/relationships/image" Target="../media/image252.wmf"/><Relationship Id="rId5" Type="http://schemas.openxmlformats.org/officeDocument/2006/relationships/image" Target="../media/image235.wmf"/><Relationship Id="rId4" Type="http://schemas.openxmlformats.org/officeDocument/2006/relationships/image" Target="../media/image25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29.wmf"/><Relationship Id="rId1" Type="http://schemas.openxmlformats.org/officeDocument/2006/relationships/image" Target="../media/image233.wmf"/><Relationship Id="rId6" Type="http://schemas.openxmlformats.org/officeDocument/2006/relationships/image" Target="../media/image252.wmf"/><Relationship Id="rId5" Type="http://schemas.openxmlformats.org/officeDocument/2006/relationships/image" Target="../media/image235.wmf"/><Relationship Id="rId4" Type="http://schemas.openxmlformats.org/officeDocument/2006/relationships/image" Target="../media/image25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emf"/><Relationship Id="rId5" Type="http://schemas.openxmlformats.org/officeDocument/2006/relationships/image" Target="../media/image265.emf"/><Relationship Id="rId4" Type="http://schemas.openxmlformats.org/officeDocument/2006/relationships/image" Target="../media/image264.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wmf"/><Relationship Id="rId18" Type="http://schemas.openxmlformats.org/officeDocument/2006/relationships/image" Target="../media/image58.wmf"/><Relationship Id="rId3" Type="http://schemas.openxmlformats.org/officeDocument/2006/relationships/image" Target="../media/image43.wmf"/><Relationship Id="rId21" Type="http://schemas.openxmlformats.org/officeDocument/2006/relationships/image" Target="../media/image21.wmf"/><Relationship Id="rId7" Type="http://schemas.openxmlformats.org/officeDocument/2006/relationships/image" Target="../media/image47.wmf"/><Relationship Id="rId12" Type="http://schemas.openxmlformats.org/officeDocument/2006/relationships/image" Target="../media/image52.wmf"/><Relationship Id="rId17" Type="http://schemas.openxmlformats.org/officeDocument/2006/relationships/image" Target="../media/image57.wmf"/><Relationship Id="rId2" Type="http://schemas.openxmlformats.org/officeDocument/2006/relationships/image" Target="../media/image42.wmf"/><Relationship Id="rId16" Type="http://schemas.openxmlformats.org/officeDocument/2006/relationships/image" Target="../media/image56.wmf"/><Relationship Id="rId20" Type="http://schemas.openxmlformats.org/officeDocument/2006/relationships/image" Target="../media/image60.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5" Type="http://schemas.openxmlformats.org/officeDocument/2006/relationships/image" Target="../media/image55.wmf"/><Relationship Id="rId10" Type="http://schemas.openxmlformats.org/officeDocument/2006/relationships/image" Target="../media/image50.wmf"/><Relationship Id="rId19" Type="http://schemas.openxmlformats.org/officeDocument/2006/relationships/image" Target="../media/image59.wmf"/><Relationship Id="rId4" Type="http://schemas.openxmlformats.org/officeDocument/2006/relationships/image" Target="../media/image44.wmf"/><Relationship Id="rId9" Type="http://schemas.openxmlformats.org/officeDocument/2006/relationships/image" Target="../media/image49.wmf"/><Relationship Id="rId14" Type="http://schemas.openxmlformats.org/officeDocument/2006/relationships/image" Target="../media/image5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wmf"/><Relationship Id="rId5" Type="http://schemas.openxmlformats.org/officeDocument/2006/relationships/image" Target="../media/image270.wmf"/><Relationship Id="rId4" Type="http://schemas.openxmlformats.org/officeDocument/2006/relationships/image" Target="../media/image26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78.emf"/><Relationship Id="rId7" Type="http://schemas.openxmlformats.org/officeDocument/2006/relationships/image" Target="../media/image282.emf"/><Relationship Id="rId2" Type="http://schemas.openxmlformats.org/officeDocument/2006/relationships/image" Target="../media/image277.emf"/><Relationship Id="rId1" Type="http://schemas.openxmlformats.org/officeDocument/2006/relationships/image" Target="../media/image276.emf"/><Relationship Id="rId6" Type="http://schemas.openxmlformats.org/officeDocument/2006/relationships/image" Target="../media/image281.emf"/><Relationship Id="rId5" Type="http://schemas.openxmlformats.org/officeDocument/2006/relationships/image" Target="../media/image280.emf"/><Relationship Id="rId4" Type="http://schemas.openxmlformats.org/officeDocument/2006/relationships/image" Target="../media/image279.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94.wmf"/><Relationship Id="rId2" Type="http://schemas.openxmlformats.org/officeDocument/2006/relationships/image" Target="../media/image293.wmf"/><Relationship Id="rId1" Type="http://schemas.openxmlformats.org/officeDocument/2006/relationships/image" Target="../media/image292.wmf"/><Relationship Id="rId6" Type="http://schemas.openxmlformats.org/officeDocument/2006/relationships/image" Target="../media/image297.wmf"/><Relationship Id="rId5" Type="http://schemas.openxmlformats.org/officeDocument/2006/relationships/image" Target="../media/image296.wmf"/><Relationship Id="rId4" Type="http://schemas.openxmlformats.org/officeDocument/2006/relationships/image" Target="../media/image295.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00.wmf"/><Relationship Id="rId7" Type="http://schemas.openxmlformats.org/officeDocument/2006/relationships/image" Target="../media/image304.wmf"/><Relationship Id="rId2" Type="http://schemas.openxmlformats.org/officeDocument/2006/relationships/image" Target="../media/image299.wmf"/><Relationship Id="rId1" Type="http://schemas.openxmlformats.org/officeDocument/2006/relationships/image" Target="../media/image298.wmf"/><Relationship Id="rId6" Type="http://schemas.openxmlformats.org/officeDocument/2006/relationships/image" Target="../media/image303.wmf"/><Relationship Id="rId5" Type="http://schemas.openxmlformats.org/officeDocument/2006/relationships/image" Target="../media/image302.wmf"/><Relationship Id="rId4" Type="http://schemas.openxmlformats.org/officeDocument/2006/relationships/image" Target="../media/image301.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12.wmf"/><Relationship Id="rId3" Type="http://schemas.openxmlformats.org/officeDocument/2006/relationships/image" Target="../media/image307.wmf"/><Relationship Id="rId7" Type="http://schemas.openxmlformats.org/officeDocument/2006/relationships/image" Target="../media/image311.emf"/><Relationship Id="rId2" Type="http://schemas.openxmlformats.org/officeDocument/2006/relationships/image" Target="../media/image306.wmf"/><Relationship Id="rId1" Type="http://schemas.openxmlformats.org/officeDocument/2006/relationships/image" Target="../media/image305.wmf"/><Relationship Id="rId6" Type="http://schemas.openxmlformats.org/officeDocument/2006/relationships/image" Target="../media/image310.wmf"/><Relationship Id="rId5" Type="http://schemas.openxmlformats.org/officeDocument/2006/relationships/image" Target="../media/image309.wmf"/><Relationship Id="rId4" Type="http://schemas.openxmlformats.org/officeDocument/2006/relationships/image" Target="../media/image308.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4" Type="http://schemas.openxmlformats.org/officeDocument/2006/relationships/image" Target="../media/image316.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319.wmf"/><Relationship Id="rId1" Type="http://schemas.openxmlformats.org/officeDocument/2006/relationships/image" Target="../media/image31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64.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6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62.wmf"/><Relationship Id="rId5" Type="http://schemas.openxmlformats.org/officeDocument/2006/relationships/image" Target="../media/image45.wmf"/><Relationship Id="rId10" Type="http://schemas.openxmlformats.org/officeDocument/2006/relationships/image" Target="../media/image61.wmf"/><Relationship Id="rId4" Type="http://schemas.openxmlformats.org/officeDocument/2006/relationships/image" Target="../media/image44.wmf"/><Relationship Id="rId9" Type="http://schemas.openxmlformats.org/officeDocument/2006/relationships/image" Target="../media/image50.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252.wmf"/><Relationship Id="rId1" Type="http://schemas.openxmlformats.org/officeDocument/2006/relationships/image" Target="../media/image320.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231.wmf"/><Relationship Id="rId1" Type="http://schemas.openxmlformats.org/officeDocument/2006/relationships/image" Target="../media/image234.wmf"/><Relationship Id="rId5" Type="http://schemas.openxmlformats.org/officeDocument/2006/relationships/image" Target="../media/image324.wmf"/><Relationship Id="rId4" Type="http://schemas.openxmlformats.org/officeDocument/2006/relationships/image" Target="../media/image323.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26.wmf"/><Relationship Id="rId7" Type="http://schemas.openxmlformats.org/officeDocument/2006/relationships/image" Target="../media/image246.wmf"/><Relationship Id="rId2" Type="http://schemas.openxmlformats.org/officeDocument/2006/relationships/image" Target="../media/image325.wmf"/><Relationship Id="rId1" Type="http://schemas.openxmlformats.org/officeDocument/2006/relationships/image" Target="../media/image323.wmf"/><Relationship Id="rId6" Type="http://schemas.openxmlformats.org/officeDocument/2006/relationships/image" Target="../media/image329.wmf"/><Relationship Id="rId5" Type="http://schemas.openxmlformats.org/officeDocument/2006/relationships/image" Target="../media/image328.wmf"/><Relationship Id="rId4" Type="http://schemas.openxmlformats.org/officeDocument/2006/relationships/image" Target="../media/image327.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32.wmf"/><Relationship Id="rId2" Type="http://schemas.openxmlformats.org/officeDocument/2006/relationships/image" Target="../media/image331.wmf"/><Relationship Id="rId1" Type="http://schemas.openxmlformats.org/officeDocument/2006/relationships/image" Target="../media/image330.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43.emf"/><Relationship Id="rId13" Type="http://schemas.openxmlformats.org/officeDocument/2006/relationships/image" Target="../media/image348.wmf"/><Relationship Id="rId3" Type="http://schemas.openxmlformats.org/officeDocument/2006/relationships/image" Target="../media/image338.emf"/><Relationship Id="rId7" Type="http://schemas.openxmlformats.org/officeDocument/2006/relationships/image" Target="../media/image342.emf"/><Relationship Id="rId12" Type="http://schemas.openxmlformats.org/officeDocument/2006/relationships/image" Target="../media/image347.wmf"/><Relationship Id="rId2" Type="http://schemas.openxmlformats.org/officeDocument/2006/relationships/image" Target="../media/image337.wmf"/><Relationship Id="rId1" Type="http://schemas.openxmlformats.org/officeDocument/2006/relationships/image" Target="../media/image336.wmf"/><Relationship Id="rId6" Type="http://schemas.openxmlformats.org/officeDocument/2006/relationships/image" Target="../media/image341.emf"/><Relationship Id="rId11" Type="http://schemas.openxmlformats.org/officeDocument/2006/relationships/image" Target="../media/image346.wmf"/><Relationship Id="rId5" Type="http://schemas.openxmlformats.org/officeDocument/2006/relationships/image" Target="../media/image340.emf"/><Relationship Id="rId10" Type="http://schemas.openxmlformats.org/officeDocument/2006/relationships/image" Target="../media/image345.wmf"/><Relationship Id="rId4" Type="http://schemas.openxmlformats.org/officeDocument/2006/relationships/image" Target="../media/image339.emf"/><Relationship Id="rId9" Type="http://schemas.openxmlformats.org/officeDocument/2006/relationships/image" Target="../media/image344.wmf"/><Relationship Id="rId14" Type="http://schemas.openxmlformats.org/officeDocument/2006/relationships/image" Target="../media/image2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52.wmf"/><Relationship Id="rId7" Type="http://schemas.openxmlformats.org/officeDocument/2006/relationships/image" Target="../media/image356.wmf"/><Relationship Id="rId2" Type="http://schemas.openxmlformats.org/officeDocument/2006/relationships/image" Target="../media/image351.wmf"/><Relationship Id="rId1" Type="http://schemas.openxmlformats.org/officeDocument/2006/relationships/image" Target="../media/image348.wmf"/><Relationship Id="rId6" Type="http://schemas.openxmlformats.org/officeDocument/2006/relationships/image" Target="../media/image355.wmf"/><Relationship Id="rId5" Type="http://schemas.openxmlformats.org/officeDocument/2006/relationships/image" Target="../media/image354.wmf"/><Relationship Id="rId4" Type="http://schemas.openxmlformats.org/officeDocument/2006/relationships/image" Target="../media/image353.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6.wmf"/><Relationship Id="rId1" Type="http://schemas.openxmlformats.org/officeDocument/2006/relationships/image" Target="../media/image355.wmf"/><Relationship Id="rId5" Type="http://schemas.openxmlformats.org/officeDocument/2006/relationships/image" Target="../media/image357.wmf"/><Relationship Id="rId4" Type="http://schemas.openxmlformats.org/officeDocument/2006/relationships/image" Target="../media/image354.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360.emf"/><Relationship Id="rId1" Type="http://schemas.openxmlformats.org/officeDocument/2006/relationships/image" Target="../media/image359.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63.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365.wmf"/><Relationship Id="rId1" Type="http://schemas.openxmlformats.org/officeDocument/2006/relationships/image" Target="../media/image364.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67.wmf"/><Relationship Id="rId1" Type="http://schemas.openxmlformats.org/officeDocument/2006/relationships/image" Target="../media/image366.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70.wmf"/><Relationship Id="rId2" Type="http://schemas.openxmlformats.org/officeDocument/2006/relationships/image" Target="../media/image369.wmf"/><Relationship Id="rId1" Type="http://schemas.openxmlformats.org/officeDocument/2006/relationships/image" Target="../media/image368.wmf"/><Relationship Id="rId6" Type="http://schemas.openxmlformats.org/officeDocument/2006/relationships/image" Target="../media/image373.wmf"/><Relationship Id="rId5" Type="http://schemas.openxmlformats.org/officeDocument/2006/relationships/image" Target="../media/image372.wmf"/><Relationship Id="rId4" Type="http://schemas.openxmlformats.org/officeDocument/2006/relationships/image" Target="../media/image371.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76.wmf"/><Relationship Id="rId2" Type="http://schemas.openxmlformats.org/officeDocument/2006/relationships/image" Target="../media/image375.wmf"/><Relationship Id="rId1" Type="http://schemas.openxmlformats.org/officeDocument/2006/relationships/image" Target="../media/image374.png"/><Relationship Id="rId6" Type="http://schemas.openxmlformats.org/officeDocument/2006/relationships/image" Target="../media/image379.png"/><Relationship Id="rId5" Type="http://schemas.openxmlformats.org/officeDocument/2006/relationships/image" Target="../media/image378.wmf"/><Relationship Id="rId4" Type="http://schemas.openxmlformats.org/officeDocument/2006/relationships/image" Target="../media/image377.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81.wmf"/><Relationship Id="rId1" Type="http://schemas.openxmlformats.org/officeDocument/2006/relationships/image" Target="../media/image380.wmf"/><Relationship Id="rId5" Type="http://schemas.openxmlformats.org/officeDocument/2006/relationships/image" Target="../media/image383.wmf"/><Relationship Id="rId4" Type="http://schemas.openxmlformats.org/officeDocument/2006/relationships/image" Target="../media/image382.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85.wmf"/><Relationship Id="rId3" Type="http://schemas.openxmlformats.org/officeDocument/2006/relationships/image" Target="../media/image352.wmf"/><Relationship Id="rId7" Type="http://schemas.openxmlformats.org/officeDocument/2006/relationships/image" Target="../media/image259.wmf"/><Relationship Id="rId2" Type="http://schemas.openxmlformats.org/officeDocument/2006/relationships/image" Target="../media/image381.wmf"/><Relationship Id="rId1" Type="http://schemas.openxmlformats.org/officeDocument/2006/relationships/image" Target="../media/image380.wmf"/><Relationship Id="rId6" Type="http://schemas.openxmlformats.org/officeDocument/2006/relationships/image" Target="../media/image384.wmf"/><Relationship Id="rId5" Type="http://schemas.openxmlformats.org/officeDocument/2006/relationships/image" Target="../media/image348.wmf"/><Relationship Id="rId4" Type="http://schemas.openxmlformats.org/officeDocument/2006/relationships/image" Target="../media/image382.wmf"/><Relationship Id="rId9" Type="http://schemas.openxmlformats.org/officeDocument/2006/relationships/image" Target="../media/image386.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87.wmf"/><Relationship Id="rId5" Type="http://schemas.openxmlformats.org/officeDocument/2006/relationships/image" Target="../media/image390.wmf"/><Relationship Id="rId4" Type="http://schemas.openxmlformats.org/officeDocument/2006/relationships/image" Target="../media/image352.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91.wmf"/><Relationship Id="rId2" Type="http://schemas.openxmlformats.org/officeDocument/2006/relationships/image" Target="../media/image356.wmf"/><Relationship Id="rId1" Type="http://schemas.openxmlformats.org/officeDocument/2006/relationships/image" Target="../media/image355.wmf"/><Relationship Id="rId5" Type="http://schemas.openxmlformats.org/officeDocument/2006/relationships/image" Target="../media/image393.wmf"/><Relationship Id="rId4" Type="http://schemas.openxmlformats.org/officeDocument/2006/relationships/image" Target="../media/image392.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48.wmf"/><Relationship Id="rId7" Type="http://schemas.openxmlformats.org/officeDocument/2006/relationships/image" Target="../media/image398.wmf"/><Relationship Id="rId2" Type="http://schemas.openxmlformats.org/officeDocument/2006/relationships/image" Target="../media/image394.wmf"/><Relationship Id="rId1" Type="http://schemas.openxmlformats.org/officeDocument/2006/relationships/image" Target="../media/image381.wmf"/><Relationship Id="rId6" Type="http://schemas.openxmlformats.org/officeDocument/2006/relationships/image" Target="../media/image397.wmf"/><Relationship Id="rId5" Type="http://schemas.openxmlformats.org/officeDocument/2006/relationships/image" Target="../media/image396.wmf"/><Relationship Id="rId4" Type="http://schemas.openxmlformats.org/officeDocument/2006/relationships/image" Target="../media/image395.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76.wmf"/><Relationship Id="rId18" Type="http://schemas.openxmlformats.org/officeDocument/2006/relationships/image" Target="../media/image79.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75.wmf"/><Relationship Id="rId17" Type="http://schemas.openxmlformats.org/officeDocument/2006/relationships/image" Target="../media/image78.wmf"/><Relationship Id="rId2" Type="http://schemas.openxmlformats.org/officeDocument/2006/relationships/image" Target="../media/image42.wmf"/><Relationship Id="rId16" Type="http://schemas.openxmlformats.org/officeDocument/2006/relationships/image" Target="../media/image77.wmf"/><Relationship Id="rId20" Type="http://schemas.openxmlformats.org/officeDocument/2006/relationships/image" Target="../media/image21.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74.wmf"/><Relationship Id="rId5" Type="http://schemas.openxmlformats.org/officeDocument/2006/relationships/image" Target="../media/image45.wmf"/><Relationship Id="rId15" Type="http://schemas.openxmlformats.org/officeDocument/2006/relationships/image" Target="../media/image53.wmf"/><Relationship Id="rId10" Type="http://schemas.openxmlformats.org/officeDocument/2006/relationships/image" Target="../media/image73.wmf"/><Relationship Id="rId19" Type="http://schemas.openxmlformats.org/officeDocument/2006/relationships/image" Target="../media/image80.wmf"/><Relationship Id="rId4" Type="http://schemas.openxmlformats.org/officeDocument/2006/relationships/image" Target="../media/image44.wmf"/><Relationship Id="rId9" Type="http://schemas.openxmlformats.org/officeDocument/2006/relationships/image" Target="../media/image50.wmf"/><Relationship Id="rId14" Type="http://schemas.openxmlformats.org/officeDocument/2006/relationships/image" Target="../media/image52.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01.emf"/><Relationship Id="rId7" Type="http://schemas.openxmlformats.org/officeDocument/2006/relationships/image" Target="../media/image405.emf"/><Relationship Id="rId2" Type="http://schemas.openxmlformats.org/officeDocument/2006/relationships/image" Target="../media/image400.emf"/><Relationship Id="rId1" Type="http://schemas.openxmlformats.org/officeDocument/2006/relationships/image" Target="../media/image399.emf"/><Relationship Id="rId6" Type="http://schemas.openxmlformats.org/officeDocument/2006/relationships/image" Target="../media/image404.emf"/><Relationship Id="rId5" Type="http://schemas.openxmlformats.org/officeDocument/2006/relationships/image" Target="../media/image403.emf"/><Relationship Id="rId4" Type="http://schemas.openxmlformats.org/officeDocument/2006/relationships/image" Target="../media/image402.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 Id="rId5" Type="http://schemas.openxmlformats.org/officeDocument/2006/relationships/image" Target="../media/image410.wmf"/><Relationship Id="rId4" Type="http://schemas.openxmlformats.org/officeDocument/2006/relationships/image" Target="../media/image40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image" Target="../media/image415.wmf"/><Relationship Id="rId1" Type="http://schemas.openxmlformats.org/officeDocument/2006/relationships/image" Target="../media/image414.wmf"/><Relationship Id="rId5" Type="http://schemas.openxmlformats.org/officeDocument/2006/relationships/image" Target="../media/image418.wmf"/><Relationship Id="rId4" Type="http://schemas.openxmlformats.org/officeDocument/2006/relationships/image" Target="../media/image417.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387.wmf"/><Relationship Id="rId1" Type="http://schemas.openxmlformats.org/officeDocument/2006/relationships/image" Target="../media/image419.wmf"/><Relationship Id="rId6" Type="http://schemas.openxmlformats.org/officeDocument/2006/relationships/image" Target="../media/image421.wmf"/><Relationship Id="rId5" Type="http://schemas.openxmlformats.org/officeDocument/2006/relationships/image" Target="../media/image389.wmf"/><Relationship Id="rId4" Type="http://schemas.openxmlformats.org/officeDocument/2006/relationships/image" Target="../media/image388.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425.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427.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436.wmf"/><Relationship Id="rId3" Type="http://schemas.openxmlformats.org/officeDocument/2006/relationships/image" Target="../media/image431.wmf"/><Relationship Id="rId7" Type="http://schemas.openxmlformats.org/officeDocument/2006/relationships/image" Target="../media/image435.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4.wmf"/><Relationship Id="rId5" Type="http://schemas.openxmlformats.org/officeDocument/2006/relationships/image" Target="../media/image433.wmf"/><Relationship Id="rId4" Type="http://schemas.openxmlformats.org/officeDocument/2006/relationships/image" Target="../media/image432.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442.wmf"/><Relationship Id="rId3" Type="http://schemas.openxmlformats.org/officeDocument/2006/relationships/image" Target="../media/image437.wmf"/><Relationship Id="rId7" Type="http://schemas.openxmlformats.org/officeDocument/2006/relationships/image" Target="../media/image441.wmf"/><Relationship Id="rId2" Type="http://schemas.openxmlformats.org/officeDocument/2006/relationships/image" Target="../media/image429.wmf"/><Relationship Id="rId1" Type="http://schemas.openxmlformats.org/officeDocument/2006/relationships/image" Target="../media/image430.wmf"/><Relationship Id="rId6" Type="http://schemas.openxmlformats.org/officeDocument/2006/relationships/image" Target="../media/image440.wmf"/><Relationship Id="rId5" Type="http://schemas.openxmlformats.org/officeDocument/2006/relationships/image" Target="../media/image439.wmf"/><Relationship Id="rId4" Type="http://schemas.openxmlformats.org/officeDocument/2006/relationships/image" Target="../media/image438.wmf"/><Relationship Id="rId9" Type="http://schemas.openxmlformats.org/officeDocument/2006/relationships/image" Target="../media/image443.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42.wmf"/><Relationship Id="rId2" Type="http://schemas.openxmlformats.org/officeDocument/2006/relationships/image" Target="../media/image445.emf"/><Relationship Id="rId1" Type="http://schemas.openxmlformats.org/officeDocument/2006/relationships/image" Target="../media/image444.wmf"/><Relationship Id="rId4" Type="http://schemas.openxmlformats.org/officeDocument/2006/relationships/image" Target="../media/image44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82.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81.wmf"/><Relationship Id="rId2" Type="http://schemas.openxmlformats.org/officeDocument/2006/relationships/image" Target="../media/image42.wmf"/><Relationship Id="rId16" Type="http://schemas.openxmlformats.org/officeDocument/2006/relationships/image" Target="../media/image85.png"/><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74.wmf"/><Relationship Id="rId5" Type="http://schemas.openxmlformats.org/officeDocument/2006/relationships/image" Target="../media/image45.wmf"/><Relationship Id="rId15" Type="http://schemas.openxmlformats.org/officeDocument/2006/relationships/image" Target="../media/image84.png"/><Relationship Id="rId10" Type="http://schemas.openxmlformats.org/officeDocument/2006/relationships/image" Target="../media/image73.wmf"/><Relationship Id="rId4" Type="http://schemas.openxmlformats.org/officeDocument/2006/relationships/image" Target="../media/image44.wmf"/><Relationship Id="rId9" Type="http://schemas.openxmlformats.org/officeDocument/2006/relationships/image" Target="../media/image50.wmf"/><Relationship Id="rId14" Type="http://schemas.openxmlformats.org/officeDocument/2006/relationships/image" Target="../media/image83.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449.wmf"/><Relationship Id="rId3" Type="http://schemas.openxmlformats.org/officeDocument/2006/relationships/image" Target="../media/image442.wmf"/><Relationship Id="rId7" Type="http://schemas.openxmlformats.org/officeDocument/2006/relationships/image" Target="../media/image448.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3.wmf"/><Relationship Id="rId5" Type="http://schemas.openxmlformats.org/officeDocument/2006/relationships/image" Target="../media/image447.wmf"/><Relationship Id="rId4" Type="http://schemas.openxmlformats.org/officeDocument/2006/relationships/image" Target="../media/image446.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54.wmf"/><Relationship Id="rId3" Type="http://schemas.openxmlformats.org/officeDocument/2006/relationships/image" Target="../media/image442.wmf"/><Relationship Id="rId7" Type="http://schemas.openxmlformats.org/officeDocument/2006/relationships/image" Target="../media/image453.wmf"/><Relationship Id="rId2" Type="http://schemas.openxmlformats.org/officeDocument/2006/relationships/image" Target="../media/image450.emf"/><Relationship Id="rId1" Type="http://schemas.openxmlformats.org/officeDocument/2006/relationships/image" Target="../media/image444.wmf"/><Relationship Id="rId6" Type="http://schemas.openxmlformats.org/officeDocument/2006/relationships/image" Target="../media/image452.wmf"/><Relationship Id="rId5" Type="http://schemas.openxmlformats.org/officeDocument/2006/relationships/image" Target="../media/image451.wmf"/><Relationship Id="rId10" Type="http://schemas.openxmlformats.org/officeDocument/2006/relationships/image" Target="../media/image456.wmf"/><Relationship Id="rId4" Type="http://schemas.openxmlformats.org/officeDocument/2006/relationships/image" Target="../media/image449.wmf"/><Relationship Id="rId9" Type="http://schemas.openxmlformats.org/officeDocument/2006/relationships/image" Target="../media/image455.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462.wmf"/><Relationship Id="rId3" Type="http://schemas.openxmlformats.org/officeDocument/2006/relationships/image" Target="../media/image459.wmf"/><Relationship Id="rId7" Type="http://schemas.openxmlformats.org/officeDocument/2006/relationships/image" Target="../media/image67.wmf"/><Relationship Id="rId2" Type="http://schemas.openxmlformats.org/officeDocument/2006/relationships/image" Target="../media/image458.wmf"/><Relationship Id="rId1" Type="http://schemas.openxmlformats.org/officeDocument/2006/relationships/image" Target="../media/image457.emf"/><Relationship Id="rId6" Type="http://schemas.openxmlformats.org/officeDocument/2006/relationships/image" Target="../media/image65.wmf"/><Relationship Id="rId5" Type="http://schemas.openxmlformats.org/officeDocument/2006/relationships/image" Target="../media/image461.wmf"/><Relationship Id="rId10" Type="http://schemas.openxmlformats.org/officeDocument/2006/relationships/image" Target="../media/image464.wmf"/><Relationship Id="rId4" Type="http://schemas.openxmlformats.org/officeDocument/2006/relationships/image" Target="../media/image460.wmf"/><Relationship Id="rId9" Type="http://schemas.openxmlformats.org/officeDocument/2006/relationships/image" Target="../media/image463.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64.wmf"/><Relationship Id="rId3" Type="http://schemas.openxmlformats.org/officeDocument/2006/relationships/image" Target="../media/image459.wmf"/><Relationship Id="rId7" Type="http://schemas.openxmlformats.org/officeDocument/2006/relationships/image" Target="../media/image463.wmf"/><Relationship Id="rId2" Type="http://schemas.openxmlformats.org/officeDocument/2006/relationships/image" Target="../media/image465.wmf"/><Relationship Id="rId1" Type="http://schemas.openxmlformats.org/officeDocument/2006/relationships/image" Target="../media/image457.emf"/><Relationship Id="rId6" Type="http://schemas.openxmlformats.org/officeDocument/2006/relationships/image" Target="../media/image462.wmf"/><Relationship Id="rId11" Type="http://schemas.openxmlformats.org/officeDocument/2006/relationships/image" Target="../media/image468.wmf"/><Relationship Id="rId5" Type="http://schemas.openxmlformats.org/officeDocument/2006/relationships/image" Target="../media/image461.wmf"/><Relationship Id="rId10" Type="http://schemas.openxmlformats.org/officeDocument/2006/relationships/image" Target="../media/image467.wmf"/><Relationship Id="rId4" Type="http://schemas.openxmlformats.org/officeDocument/2006/relationships/image" Target="../media/image460.wmf"/><Relationship Id="rId9" Type="http://schemas.openxmlformats.org/officeDocument/2006/relationships/image" Target="../media/image466.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59.wmf"/><Relationship Id="rId7" Type="http://schemas.openxmlformats.org/officeDocument/2006/relationships/image" Target="../media/image461.wmf"/><Relationship Id="rId2" Type="http://schemas.openxmlformats.org/officeDocument/2006/relationships/image" Target="../media/image470.wmf"/><Relationship Id="rId1" Type="http://schemas.openxmlformats.org/officeDocument/2006/relationships/image" Target="../media/image469.wmf"/><Relationship Id="rId6" Type="http://schemas.openxmlformats.org/officeDocument/2006/relationships/image" Target="../media/image472.wmf"/><Relationship Id="rId5" Type="http://schemas.openxmlformats.org/officeDocument/2006/relationships/image" Target="../media/image471.wmf"/><Relationship Id="rId4" Type="http://schemas.openxmlformats.org/officeDocument/2006/relationships/image" Target="../media/image460.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476.emf"/><Relationship Id="rId1" Type="http://schemas.openxmlformats.org/officeDocument/2006/relationships/image" Target="../media/image475.e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image" Target="../media/image438.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457.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457.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480.emf"/><Relationship Id="rId1" Type="http://schemas.openxmlformats.org/officeDocument/2006/relationships/image" Target="../media/image4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B75CC-B24E-44BA-B282-B7C00CCD894F}" type="datetimeFigureOut">
              <a:rPr lang="zh-CN" altLang="en-US" smtClean="0"/>
              <a:t>2019/11/25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143C8-062D-42BB-8822-65BC58CCF081}" type="slidenum">
              <a:rPr lang="zh-CN" altLang="en-US" smtClean="0"/>
              <a:t>‹#›</a:t>
            </a:fld>
            <a:endParaRPr lang="zh-CN" altLang="en-US"/>
          </a:p>
        </p:txBody>
      </p:sp>
    </p:spTree>
    <p:extLst>
      <p:ext uri="{BB962C8B-B14F-4D97-AF65-F5344CB8AC3E}">
        <p14:creationId xmlns:p14="http://schemas.microsoft.com/office/powerpoint/2010/main" val="36955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10</a:t>
            </a:fld>
            <a:endParaRPr lang="zh-CN" altLang="en-US"/>
          </a:p>
        </p:txBody>
      </p:sp>
    </p:spTree>
    <p:extLst>
      <p:ext uri="{BB962C8B-B14F-4D97-AF65-F5344CB8AC3E}">
        <p14:creationId xmlns:p14="http://schemas.microsoft.com/office/powerpoint/2010/main" val="2463942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154</a:t>
            </a:fld>
            <a:endParaRPr lang="zh-CN" altLang="en-US"/>
          </a:p>
        </p:txBody>
      </p:sp>
    </p:spTree>
    <p:extLst>
      <p:ext uri="{BB962C8B-B14F-4D97-AF65-F5344CB8AC3E}">
        <p14:creationId xmlns:p14="http://schemas.microsoft.com/office/powerpoint/2010/main" val="400712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162</a:t>
            </a:fld>
            <a:endParaRPr lang="zh-CN" altLang="en-US"/>
          </a:p>
        </p:txBody>
      </p:sp>
    </p:spTree>
    <p:extLst>
      <p:ext uri="{BB962C8B-B14F-4D97-AF65-F5344CB8AC3E}">
        <p14:creationId xmlns:p14="http://schemas.microsoft.com/office/powerpoint/2010/main" val="4035045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189</a:t>
            </a:fld>
            <a:endParaRPr lang="zh-CN" altLang="en-US"/>
          </a:p>
        </p:txBody>
      </p:sp>
    </p:spTree>
    <p:extLst>
      <p:ext uri="{BB962C8B-B14F-4D97-AF65-F5344CB8AC3E}">
        <p14:creationId xmlns:p14="http://schemas.microsoft.com/office/powerpoint/2010/main" val="292970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14</a:t>
            </a:fld>
            <a:endParaRPr lang="zh-CN" altLang="en-US"/>
          </a:p>
        </p:txBody>
      </p:sp>
    </p:spTree>
    <p:extLst>
      <p:ext uri="{BB962C8B-B14F-4D97-AF65-F5344CB8AC3E}">
        <p14:creationId xmlns:p14="http://schemas.microsoft.com/office/powerpoint/2010/main" val="417696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21</a:t>
            </a:fld>
            <a:endParaRPr lang="zh-CN" altLang="en-US"/>
          </a:p>
        </p:txBody>
      </p:sp>
    </p:spTree>
    <p:extLst>
      <p:ext uri="{BB962C8B-B14F-4D97-AF65-F5344CB8AC3E}">
        <p14:creationId xmlns:p14="http://schemas.microsoft.com/office/powerpoint/2010/main" val="242186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36</a:t>
            </a:fld>
            <a:endParaRPr lang="zh-CN" altLang="en-US"/>
          </a:p>
        </p:txBody>
      </p:sp>
    </p:spTree>
    <p:extLst>
      <p:ext uri="{BB962C8B-B14F-4D97-AF65-F5344CB8AC3E}">
        <p14:creationId xmlns:p14="http://schemas.microsoft.com/office/powerpoint/2010/main" val="275624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41</a:t>
            </a:fld>
            <a:endParaRPr lang="zh-CN" altLang="en-US"/>
          </a:p>
        </p:txBody>
      </p:sp>
    </p:spTree>
    <p:extLst>
      <p:ext uri="{BB962C8B-B14F-4D97-AF65-F5344CB8AC3E}">
        <p14:creationId xmlns:p14="http://schemas.microsoft.com/office/powerpoint/2010/main" val="147166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83</a:t>
            </a:fld>
            <a:endParaRPr lang="zh-CN" altLang="en-US"/>
          </a:p>
        </p:txBody>
      </p:sp>
    </p:spTree>
    <p:extLst>
      <p:ext uri="{BB962C8B-B14F-4D97-AF65-F5344CB8AC3E}">
        <p14:creationId xmlns:p14="http://schemas.microsoft.com/office/powerpoint/2010/main" val="349874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104</a:t>
            </a:fld>
            <a:endParaRPr lang="zh-CN" altLang="en-US"/>
          </a:p>
        </p:txBody>
      </p:sp>
    </p:spTree>
    <p:extLst>
      <p:ext uri="{BB962C8B-B14F-4D97-AF65-F5344CB8AC3E}">
        <p14:creationId xmlns:p14="http://schemas.microsoft.com/office/powerpoint/2010/main" val="408671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110</a:t>
            </a:fld>
            <a:endParaRPr lang="zh-CN" altLang="en-US"/>
          </a:p>
        </p:txBody>
      </p:sp>
    </p:spTree>
    <p:extLst>
      <p:ext uri="{BB962C8B-B14F-4D97-AF65-F5344CB8AC3E}">
        <p14:creationId xmlns:p14="http://schemas.microsoft.com/office/powerpoint/2010/main" val="2704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3143C8-062D-42BB-8822-65BC58CCF081}" type="slidenum">
              <a:rPr lang="zh-CN" altLang="en-US" smtClean="0"/>
              <a:t>151</a:t>
            </a:fld>
            <a:endParaRPr lang="zh-CN" altLang="en-US"/>
          </a:p>
        </p:txBody>
      </p:sp>
    </p:spTree>
    <p:extLst>
      <p:ext uri="{BB962C8B-B14F-4D97-AF65-F5344CB8AC3E}">
        <p14:creationId xmlns:p14="http://schemas.microsoft.com/office/powerpoint/2010/main" val="70897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1835807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3028603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297178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358990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1963847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208672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90555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31514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1705822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38799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050861-E5FD-43C3-9744-A0BC56CDADFC}" type="datetimeFigureOut">
              <a:rPr lang="zh-CN" altLang="en-US" smtClean="0"/>
              <a:t>2019/11/25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179742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50861-E5FD-43C3-9744-A0BC56CDADFC}" type="datetimeFigureOut">
              <a:rPr lang="zh-CN" altLang="en-US" smtClean="0"/>
              <a:t>2019/11/25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611E3-EDAD-44AF-8DC3-3DBD3A8CAC24}" type="slidenum">
              <a:rPr lang="zh-CN" altLang="en-US" smtClean="0"/>
              <a:t>‹#›</a:t>
            </a:fld>
            <a:endParaRPr lang="zh-CN" altLang="en-US"/>
          </a:p>
        </p:txBody>
      </p:sp>
    </p:spTree>
    <p:extLst>
      <p:ext uri="{BB962C8B-B14F-4D97-AF65-F5344CB8AC3E}">
        <p14:creationId xmlns:p14="http://schemas.microsoft.com/office/powerpoint/2010/main" val="26131912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image" Target="../media/image8.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7.emf"/><Relationship Id="rId20"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19" Type="http://schemas.openxmlformats.org/officeDocument/2006/relationships/oleObject" Target="../embeddings/oleObject9.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emf"/><Relationship Id="rId22" Type="http://schemas.openxmlformats.org/officeDocument/2006/relationships/image" Target="../media/image10.wmf"/></Relationships>
</file>

<file path=ppt/slides/_rels/slide10.xml.rels><?xml version="1.0" encoding="UTF-8" standalone="yes"?>
<Relationships xmlns="http://schemas.openxmlformats.org/package/2006/relationships"><Relationship Id="rId13" Type="http://schemas.openxmlformats.org/officeDocument/2006/relationships/image" Target="../media/image45.wmf"/><Relationship Id="rId18" Type="http://schemas.openxmlformats.org/officeDocument/2006/relationships/oleObject" Target="../embeddings/oleObject53.bin"/><Relationship Id="rId26" Type="http://schemas.openxmlformats.org/officeDocument/2006/relationships/image" Target="../media/image51.wmf"/><Relationship Id="rId39" Type="http://schemas.openxmlformats.org/officeDocument/2006/relationships/image" Target="../media/image57.wmf"/><Relationship Id="rId21" Type="http://schemas.openxmlformats.org/officeDocument/2006/relationships/oleObject" Target="../embeddings/oleObject55.bin"/><Relationship Id="rId34" Type="http://schemas.openxmlformats.org/officeDocument/2006/relationships/oleObject" Target="../embeddings/oleObject62.bin"/><Relationship Id="rId42" Type="http://schemas.openxmlformats.org/officeDocument/2006/relationships/oleObject" Target="../embeddings/oleObject66.bin"/><Relationship Id="rId47" Type="http://schemas.openxmlformats.org/officeDocument/2006/relationships/image" Target="../media/image21.wmf"/><Relationship Id="rId7" Type="http://schemas.openxmlformats.org/officeDocument/2006/relationships/image" Target="../media/image42.wmf"/><Relationship Id="rId2" Type="http://schemas.openxmlformats.org/officeDocument/2006/relationships/slideLayout" Target="../slideLayouts/slideLayout7.xml"/><Relationship Id="rId16" Type="http://schemas.openxmlformats.org/officeDocument/2006/relationships/oleObject" Target="../embeddings/oleObject52.bin"/><Relationship Id="rId29" Type="http://schemas.openxmlformats.org/officeDocument/2006/relationships/oleObject" Target="../embeddings/oleObject59.bin"/><Relationship Id="rId1" Type="http://schemas.openxmlformats.org/officeDocument/2006/relationships/vmlDrawing" Target="../drawings/vmlDrawing5.vml"/><Relationship Id="rId6" Type="http://schemas.openxmlformats.org/officeDocument/2006/relationships/oleObject" Target="../embeddings/oleObject47.bin"/><Relationship Id="rId11" Type="http://schemas.openxmlformats.org/officeDocument/2006/relationships/image" Target="../media/image44.wmf"/><Relationship Id="rId24" Type="http://schemas.openxmlformats.org/officeDocument/2006/relationships/image" Target="../media/image50.wmf"/><Relationship Id="rId32" Type="http://schemas.openxmlformats.org/officeDocument/2006/relationships/oleObject" Target="../embeddings/oleObject61.bin"/><Relationship Id="rId37" Type="http://schemas.openxmlformats.org/officeDocument/2006/relationships/image" Target="../media/image56.wmf"/><Relationship Id="rId40" Type="http://schemas.openxmlformats.org/officeDocument/2006/relationships/oleObject" Target="../embeddings/oleObject65.bin"/><Relationship Id="rId45" Type="http://schemas.openxmlformats.org/officeDocument/2006/relationships/image" Target="../media/image60.wmf"/><Relationship Id="rId5" Type="http://schemas.openxmlformats.org/officeDocument/2006/relationships/image" Target="../media/image41.wmf"/><Relationship Id="rId15" Type="http://schemas.openxmlformats.org/officeDocument/2006/relationships/image" Target="../media/image46.wmf"/><Relationship Id="rId23" Type="http://schemas.openxmlformats.org/officeDocument/2006/relationships/oleObject" Target="../embeddings/oleObject56.bin"/><Relationship Id="rId28" Type="http://schemas.openxmlformats.org/officeDocument/2006/relationships/image" Target="../media/image52.wmf"/><Relationship Id="rId36" Type="http://schemas.openxmlformats.org/officeDocument/2006/relationships/oleObject" Target="../embeddings/oleObject63.bin"/><Relationship Id="rId10" Type="http://schemas.openxmlformats.org/officeDocument/2006/relationships/oleObject" Target="../embeddings/oleObject49.bin"/><Relationship Id="rId19" Type="http://schemas.openxmlformats.org/officeDocument/2006/relationships/image" Target="../media/image48.emf"/><Relationship Id="rId31" Type="http://schemas.openxmlformats.org/officeDocument/2006/relationships/oleObject" Target="../embeddings/oleObject60.bin"/><Relationship Id="rId44" Type="http://schemas.openxmlformats.org/officeDocument/2006/relationships/oleObject" Target="../embeddings/oleObject67.bin"/><Relationship Id="rId4" Type="http://schemas.openxmlformats.org/officeDocument/2006/relationships/oleObject" Target="../embeddings/oleObject46.bin"/><Relationship Id="rId9" Type="http://schemas.openxmlformats.org/officeDocument/2006/relationships/image" Target="../media/image43.wmf"/><Relationship Id="rId14" Type="http://schemas.openxmlformats.org/officeDocument/2006/relationships/oleObject" Target="../embeddings/oleObject51.bin"/><Relationship Id="rId22" Type="http://schemas.openxmlformats.org/officeDocument/2006/relationships/image" Target="../media/image49.wmf"/><Relationship Id="rId27" Type="http://schemas.openxmlformats.org/officeDocument/2006/relationships/oleObject" Target="../embeddings/oleObject58.bin"/><Relationship Id="rId30" Type="http://schemas.openxmlformats.org/officeDocument/2006/relationships/image" Target="../media/image53.wmf"/><Relationship Id="rId35" Type="http://schemas.openxmlformats.org/officeDocument/2006/relationships/image" Target="../media/image55.wmf"/><Relationship Id="rId43" Type="http://schemas.openxmlformats.org/officeDocument/2006/relationships/image" Target="../media/image59.wmf"/><Relationship Id="rId8" Type="http://schemas.openxmlformats.org/officeDocument/2006/relationships/oleObject" Target="../embeddings/oleObject48.bin"/><Relationship Id="rId3" Type="http://schemas.openxmlformats.org/officeDocument/2006/relationships/notesSlide" Target="../notesSlides/notesSlide1.xml"/><Relationship Id="rId12" Type="http://schemas.openxmlformats.org/officeDocument/2006/relationships/oleObject" Target="../embeddings/oleObject50.bin"/><Relationship Id="rId17" Type="http://schemas.openxmlformats.org/officeDocument/2006/relationships/image" Target="../media/image47.wmf"/><Relationship Id="rId25" Type="http://schemas.openxmlformats.org/officeDocument/2006/relationships/oleObject" Target="../embeddings/oleObject57.bin"/><Relationship Id="rId33" Type="http://schemas.openxmlformats.org/officeDocument/2006/relationships/image" Target="../media/image54.wmf"/><Relationship Id="rId38" Type="http://schemas.openxmlformats.org/officeDocument/2006/relationships/oleObject" Target="../embeddings/oleObject64.bin"/><Relationship Id="rId46" Type="http://schemas.openxmlformats.org/officeDocument/2006/relationships/oleObject" Target="../embeddings/oleObject68.bin"/><Relationship Id="rId20" Type="http://schemas.openxmlformats.org/officeDocument/2006/relationships/oleObject" Target="../embeddings/oleObject54.bin"/><Relationship Id="rId41" Type="http://schemas.openxmlformats.org/officeDocument/2006/relationships/image" Target="../media/image58.wmf"/></Relationships>
</file>

<file path=ppt/slides/_rels/slide100.xml.rels><?xml version="1.0" encoding="UTF-8" standalone="yes"?>
<Relationships xmlns="http://schemas.openxmlformats.org/package/2006/relationships"><Relationship Id="rId8" Type="http://schemas.openxmlformats.org/officeDocument/2006/relationships/image" Target="../media/image420.wmf"/><Relationship Id="rId13" Type="http://schemas.openxmlformats.org/officeDocument/2006/relationships/oleObject" Target="../embeddings/oleObject559.bin"/><Relationship Id="rId3" Type="http://schemas.openxmlformats.org/officeDocument/2006/relationships/oleObject" Target="../embeddings/oleObject554.bin"/><Relationship Id="rId7" Type="http://schemas.openxmlformats.org/officeDocument/2006/relationships/oleObject" Target="../embeddings/oleObject556.bin"/><Relationship Id="rId12" Type="http://schemas.openxmlformats.org/officeDocument/2006/relationships/image" Target="../media/image389.wmf"/><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387.wmf"/><Relationship Id="rId11" Type="http://schemas.openxmlformats.org/officeDocument/2006/relationships/oleObject" Target="../embeddings/oleObject558.bin"/><Relationship Id="rId5" Type="http://schemas.openxmlformats.org/officeDocument/2006/relationships/oleObject" Target="../embeddings/oleObject555.bin"/><Relationship Id="rId10" Type="http://schemas.openxmlformats.org/officeDocument/2006/relationships/image" Target="../media/image388.wmf"/><Relationship Id="rId4" Type="http://schemas.openxmlformats.org/officeDocument/2006/relationships/image" Target="../media/image419.wmf"/><Relationship Id="rId9" Type="http://schemas.openxmlformats.org/officeDocument/2006/relationships/oleObject" Target="../embeddings/oleObject557.bin"/><Relationship Id="rId14" Type="http://schemas.openxmlformats.org/officeDocument/2006/relationships/image" Target="../media/image421.wmf"/></Relationships>
</file>

<file path=ppt/slides/_rels/slide101.xml.rels><?xml version="1.0" encoding="UTF-8" standalone="yes"?>
<Relationships xmlns="http://schemas.openxmlformats.org/package/2006/relationships"><Relationship Id="rId2" Type="http://schemas.openxmlformats.org/officeDocument/2006/relationships/image" Target="../media/image42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2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2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25.wmf"/><Relationship Id="rId5" Type="http://schemas.openxmlformats.org/officeDocument/2006/relationships/oleObject" Target="../embeddings/oleObject560.bin"/><Relationship Id="rId4" Type="http://schemas.openxmlformats.org/officeDocument/2006/relationships/image" Target="../media/image424.jpeg"/></Relationships>
</file>

<file path=ppt/slides/_rels/slide105.xml.rels><?xml version="1.0" encoding="UTF-8" standalone="yes"?>
<Relationships xmlns="http://schemas.openxmlformats.org/package/2006/relationships"><Relationship Id="rId3" Type="http://schemas.openxmlformats.org/officeDocument/2006/relationships/image" Target="../media/image424.jpeg"/><Relationship Id="rId2" Type="http://schemas.openxmlformats.org/officeDocument/2006/relationships/image" Target="../media/image426.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24.jpeg"/><Relationship Id="rId2" Type="http://schemas.openxmlformats.org/officeDocument/2006/relationships/slideLayout" Target="../slideLayouts/slideLayout7.xml"/><Relationship Id="rId1" Type="http://schemas.openxmlformats.org/officeDocument/2006/relationships/vmlDrawing" Target="../drawings/vmlDrawing86.vml"/><Relationship Id="rId5" Type="http://schemas.openxmlformats.org/officeDocument/2006/relationships/image" Target="../media/image427.wmf"/><Relationship Id="rId4" Type="http://schemas.openxmlformats.org/officeDocument/2006/relationships/oleObject" Target="../embeddings/oleObject561.bin"/></Relationships>
</file>

<file path=ppt/slides/_rels/slide107.xml.rels><?xml version="1.0" encoding="UTF-8" standalone="yes"?>
<Relationships xmlns="http://schemas.openxmlformats.org/package/2006/relationships"><Relationship Id="rId3" Type="http://schemas.openxmlformats.org/officeDocument/2006/relationships/hyperlink" Target="http://www.physics.gla.ac.uk/Physics3/Kelvin_online/Michelsons.gif" TargetMode="External"/><Relationship Id="rId2" Type="http://schemas.openxmlformats.org/officeDocument/2006/relationships/slide" Target="slide42.xml"/><Relationship Id="rId1" Type="http://schemas.openxmlformats.org/officeDocument/2006/relationships/slideLayout" Target="../slideLayouts/slideLayout7.xml"/><Relationship Id="rId4" Type="http://schemas.openxmlformats.org/officeDocument/2006/relationships/image" Target="../media/image428.png"/></Relationships>
</file>

<file path=ppt/slides/_rels/slide108.xml.rels><?xml version="1.0" encoding="UTF-8" standalone="yes"?>
<Relationships xmlns="http://schemas.openxmlformats.org/package/2006/relationships"><Relationship Id="rId8" Type="http://schemas.openxmlformats.org/officeDocument/2006/relationships/image" Target="../media/image431.wmf"/><Relationship Id="rId13" Type="http://schemas.openxmlformats.org/officeDocument/2006/relationships/oleObject" Target="../embeddings/oleObject567.bin"/><Relationship Id="rId18" Type="http://schemas.openxmlformats.org/officeDocument/2006/relationships/image" Target="../media/image436.wmf"/><Relationship Id="rId3" Type="http://schemas.openxmlformats.org/officeDocument/2006/relationships/oleObject" Target="../embeddings/oleObject562.bin"/><Relationship Id="rId7" Type="http://schemas.openxmlformats.org/officeDocument/2006/relationships/oleObject" Target="../embeddings/oleObject564.bin"/><Relationship Id="rId12" Type="http://schemas.openxmlformats.org/officeDocument/2006/relationships/image" Target="../media/image433.wmf"/><Relationship Id="rId17" Type="http://schemas.openxmlformats.org/officeDocument/2006/relationships/oleObject" Target="../embeddings/oleObject569.bin"/><Relationship Id="rId2" Type="http://schemas.openxmlformats.org/officeDocument/2006/relationships/slideLayout" Target="../slideLayouts/slideLayout7.xml"/><Relationship Id="rId16" Type="http://schemas.openxmlformats.org/officeDocument/2006/relationships/image" Target="../media/image435.wmf"/><Relationship Id="rId1" Type="http://schemas.openxmlformats.org/officeDocument/2006/relationships/vmlDrawing" Target="../drawings/vmlDrawing87.vml"/><Relationship Id="rId6" Type="http://schemas.openxmlformats.org/officeDocument/2006/relationships/image" Target="../media/image430.wmf"/><Relationship Id="rId11" Type="http://schemas.openxmlformats.org/officeDocument/2006/relationships/oleObject" Target="../embeddings/oleObject566.bin"/><Relationship Id="rId5" Type="http://schemas.openxmlformats.org/officeDocument/2006/relationships/oleObject" Target="../embeddings/oleObject563.bin"/><Relationship Id="rId15" Type="http://schemas.openxmlformats.org/officeDocument/2006/relationships/oleObject" Target="../embeddings/oleObject568.bin"/><Relationship Id="rId10" Type="http://schemas.openxmlformats.org/officeDocument/2006/relationships/image" Target="../media/image432.wmf"/><Relationship Id="rId4" Type="http://schemas.openxmlformats.org/officeDocument/2006/relationships/image" Target="../media/image429.wmf"/><Relationship Id="rId9" Type="http://schemas.openxmlformats.org/officeDocument/2006/relationships/oleObject" Target="../embeddings/oleObject565.bin"/><Relationship Id="rId14" Type="http://schemas.openxmlformats.org/officeDocument/2006/relationships/image" Target="../media/image434.wmf"/></Relationships>
</file>

<file path=ppt/slides/_rels/slide109.xml.rels><?xml version="1.0" encoding="UTF-8" standalone="yes"?>
<Relationships xmlns="http://schemas.openxmlformats.org/package/2006/relationships"><Relationship Id="rId8" Type="http://schemas.openxmlformats.org/officeDocument/2006/relationships/image" Target="../media/image437.wmf"/><Relationship Id="rId13" Type="http://schemas.openxmlformats.org/officeDocument/2006/relationships/oleObject" Target="../embeddings/oleObject575.bin"/><Relationship Id="rId18" Type="http://schemas.openxmlformats.org/officeDocument/2006/relationships/oleObject" Target="../embeddings/oleObject578.bin"/><Relationship Id="rId3" Type="http://schemas.openxmlformats.org/officeDocument/2006/relationships/oleObject" Target="../embeddings/oleObject570.bin"/><Relationship Id="rId21" Type="http://schemas.openxmlformats.org/officeDocument/2006/relationships/image" Target="../media/image443.wmf"/><Relationship Id="rId7" Type="http://schemas.openxmlformats.org/officeDocument/2006/relationships/oleObject" Target="../embeddings/oleObject572.bin"/><Relationship Id="rId12" Type="http://schemas.openxmlformats.org/officeDocument/2006/relationships/image" Target="../media/image439.wmf"/><Relationship Id="rId17" Type="http://schemas.openxmlformats.org/officeDocument/2006/relationships/oleObject" Target="../embeddings/oleObject577.bin"/><Relationship Id="rId2" Type="http://schemas.openxmlformats.org/officeDocument/2006/relationships/slideLayout" Target="../slideLayouts/slideLayout7.xml"/><Relationship Id="rId16" Type="http://schemas.openxmlformats.org/officeDocument/2006/relationships/image" Target="../media/image441.wmf"/><Relationship Id="rId20" Type="http://schemas.openxmlformats.org/officeDocument/2006/relationships/oleObject" Target="../embeddings/oleObject579.bin"/><Relationship Id="rId1" Type="http://schemas.openxmlformats.org/officeDocument/2006/relationships/vmlDrawing" Target="../drawings/vmlDrawing88.vml"/><Relationship Id="rId6" Type="http://schemas.openxmlformats.org/officeDocument/2006/relationships/image" Target="../media/image429.wmf"/><Relationship Id="rId11" Type="http://schemas.openxmlformats.org/officeDocument/2006/relationships/oleObject" Target="../embeddings/oleObject574.bin"/><Relationship Id="rId5" Type="http://schemas.openxmlformats.org/officeDocument/2006/relationships/oleObject" Target="../embeddings/oleObject571.bin"/><Relationship Id="rId15" Type="http://schemas.openxmlformats.org/officeDocument/2006/relationships/oleObject" Target="../embeddings/oleObject576.bin"/><Relationship Id="rId10" Type="http://schemas.openxmlformats.org/officeDocument/2006/relationships/image" Target="../media/image438.wmf"/><Relationship Id="rId19" Type="http://schemas.openxmlformats.org/officeDocument/2006/relationships/image" Target="../media/image442.wmf"/><Relationship Id="rId4" Type="http://schemas.openxmlformats.org/officeDocument/2006/relationships/image" Target="../media/image430.wmf"/><Relationship Id="rId9" Type="http://schemas.openxmlformats.org/officeDocument/2006/relationships/oleObject" Target="../embeddings/oleObject573.bin"/><Relationship Id="rId14" Type="http://schemas.openxmlformats.org/officeDocument/2006/relationships/image" Target="../media/image440.wmf"/></Relationships>
</file>

<file path=ppt/slides/_rels/slide11.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74.bin"/><Relationship Id="rId18" Type="http://schemas.openxmlformats.org/officeDocument/2006/relationships/image" Target="../media/image48.emf"/><Relationship Id="rId26" Type="http://schemas.openxmlformats.org/officeDocument/2006/relationships/image" Target="../media/image62.wmf"/><Relationship Id="rId3" Type="http://schemas.openxmlformats.org/officeDocument/2006/relationships/oleObject" Target="../embeddings/oleObject69.bin"/><Relationship Id="rId21" Type="http://schemas.openxmlformats.org/officeDocument/2006/relationships/image" Target="../media/image50.wmf"/><Relationship Id="rId7" Type="http://schemas.openxmlformats.org/officeDocument/2006/relationships/oleObject" Target="../embeddings/oleObject71.bin"/><Relationship Id="rId12" Type="http://schemas.openxmlformats.org/officeDocument/2006/relationships/image" Target="../media/image45.wmf"/><Relationship Id="rId17" Type="http://schemas.openxmlformats.org/officeDocument/2006/relationships/oleObject" Target="../embeddings/oleObject76.bin"/><Relationship Id="rId25" Type="http://schemas.openxmlformats.org/officeDocument/2006/relationships/oleObject" Target="../embeddings/oleObject81.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oleObject" Target="../embeddings/oleObject78.bin"/><Relationship Id="rId29" Type="http://schemas.openxmlformats.org/officeDocument/2006/relationships/oleObject" Target="../embeddings/oleObject83.bin"/><Relationship Id="rId1" Type="http://schemas.openxmlformats.org/officeDocument/2006/relationships/vmlDrawing" Target="../drawings/vmlDrawing6.vml"/><Relationship Id="rId6" Type="http://schemas.openxmlformats.org/officeDocument/2006/relationships/image" Target="../media/image42.wmf"/><Relationship Id="rId11" Type="http://schemas.openxmlformats.org/officeDocument/2006/relationships/oleObject" Target="../embeddings/oleObject73.bin"/><Relationship Id="rId24" Type="http://schemas.openxmlformats.org/officeDocument/2006/relationships/image" Target="../media/image61.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80.bin"/><Relationship Id="rId28" Type="http://schemas.openxmlformats.org/officeDocument/2006/relationships/image" Target="../media/image63.wmf"/><Relationship Id="rId10" Type="http://schemas.openxmlformats.org/officeDocument/2006/relationships/image" Target="../media/image44.wmf"/><Relationship Id="rId19" Type="http://schemas.openxmlformats.org/officeDocument/2006/relationships/oleObject" Target="../embeddings/oleObject77.bin"/><Relationship Id="rId4" Type="http://schemas.openxmlformats.org/officeDocument/2006/relationships/image" Target="../media/image41.wmf"/><Relationship Id="rId9" Type="http://schemas.openxmlformats.org/officeDocument/2006/relationships/oleObject" Target="../embeddings/oleObject72.bin"/><Relationship Id="rId14" Type="http://schemas.openxmlformats.org/officeDocument/2006/relationships/image" Target="../media/image46.wmf"/><Relationship Id="rId22" Type="http://schemas.openxmlformats.org/officeDocument/2006/relationships/oleObject" Target="../embeddings/oleObject79.bin"/><Relationship Id="rId27" Type="http://schemas.openxmlformats.org/officeDocument/2006/relationships/oleObject" Target="../embeddings/oleObject82.bin"/><Relationship Id="rId30" Type="http://schemas.openxmlformats.org/officeDocument/2006/relationships/image" Target="../media/image64.wmf"/></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582.bin"/><Relationship Id="rId3" Type="http://schemas.openxmlformats.org/officeDocument/2006/relationships/notesSlide" Target="../notesSlides/notesSlide8.xml"/><Relationship Id="rId7" Type="http://schemas.openxmlformats.org/officeDocument/2006/relationships/image" Target="../media/image445.emf"/><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oleObject" Target="../embeddings/oleObject581.bin"/><Relationship Id="rId11" Type="http://schemas.openxmlformats.org/officeDocument/2006/relationships/image" Target="../media/image443.wmf"/><Relationship Id="rId5" Type="http://schemas.openxmlformats.org/officeDocument/2006/relationships/image" Target="../media/image444.wmf"/><Relationship Id="rId10" Type="http://schemas.openxmlformats.org/officeDocument/2006/relationships/oleObject" Target="../embeddings/oleObject583.bin"/><Relationship Id="rId4" Type="http://schemas.openxmlformats.org/officeDocument/2006/relationships/oleObject" Target="../embeddings/oleObject580.bin"/><Relationship Id="rId9" Type="http://schemas.openxmlformats.org/officeDocument/2006/relationships/image" Target="../media/image442.wmf"/></Relationships>
</file>

<file path=ppt/slides/_rels/slide111.xml.rels><?xml version="1.0" encoding="UTF-8" standalone="yes"?>
<Relationships xmlns="http://schemas.openxmlformats.org/package/2006/relationships"><Relationship Id="rId8" Type="http://schemas.openxmlformats.org/officeDocument/2006/relationships/image" Target="../media/image442.wmf"/><Relationship Id="rId13" Type="http://schemas.openxmlformats.org/officeDocument/2006/relationships/oleObject" Target="../embeddings/oleObject589.bin"/><Relationship Id="rId18" Type="http://schemas.openxmlformats.org/officeDocument/2006/relationships/image" Target="../media/image449.wmf"/><Relationship Id="rId3" Type="http://schemas.openxmlformats.org/officeDocument/2006/relationships/oleObject" Target="../embeddings/oleObject584.bin"/><Relationship Id="rId7" Type="http://schemas.openxmlformats.org/officeDocument/2006/relationships/oleObject" Target="../embeddings/oleObject586.bin"/><Relationship Id="rId12" Type="http://schemas.openxmlformats.org/officeDocument/2006/relationships/image" Target="../media/image447.wmf"/><Relationship Id="rId17" Type="http://schemas.openxmlformats.org/officeDocument/2006/relationships/oleObject" Target="../embeddings/oleObject591.bin"/><Relationship Id="rId2" Type="http://schemas.openxmlformats.org/officeDocument/2006/relationships/slideLayout" Target="../slideLayouts/slideLayout7.xml"/><Relationship Id="rId16" Type="http://schemas.openxmlformats.org/officeDocument/2006/relationships/image" Target="../media/image448.wmf"/><Relationship Id="rId1" Type="http://schemas.openxmlformats.org/officeDocument/2006/relationships/vmlDrawing" Target="../drawings/vmlDrawing90.vml"/><Relationship Id="rId6" Type="http://schemas.openxmlformats.org/officeDocument/2006/relationships/image" Target="../media/image430.wmf"/><Relationship Id="rId11" Type="http://schemas.openxmlformats.org/officeDocument/2006/relationships/oleObject" Target="../embeddings/oleObject588.bin"/><Relationship Id="rId5" Type="http://schemas.openxmlformats.org/officeDocument/2006/relationships/oleObject" Target="../embeddings/oleObject585.bin"/><Relationship Id="rId15" Type="http://schemas.openxmlformats.org/officeDocument/2006/relationships/oleObject" Target="../embeddings/oleObject590.bin"/><Relationship Id="rId10" Type="http://schemas.openxmlformats.org/officeDocument/2006/relationships/image" Target="../media/image446.wmf"/><Relationship Id="rId4" Type="http://schemas.openxmlformats.org/officeDocument/2006/relationships/image" Target="../media/image429.wmf"/><Relationship Id="rId9" Type="http://schemas.openxmlformats.org/officeDocument/2006/relationships/oleObject" Target="../embeddings/oleObject587.bin"/><Relationship Id="rId14" Type="http://schemas.openxmlformats.org/officeDocument/2006/relationships/image" Target="../media/image433.wmf"/></Relationships>
</file>

<file path=ppt/slides/_rels/slide112.xml.rels><?xml version="1.0" encoding="UTF-8" standalone="yes"?>
<Relationships xmlns="http://schemas.openxmlformats.org/package/2006/relationships"><Relationship Id="rId8" Type="http://schemas.openxmlformats.org/officeDocument/2006/relationships/image" Target="../media/image442.wmf"/><Relationship Id="rId13" Type="http://schemas.openxmlformats.org/officeDocument/2006/relationships/oleObject" Target="../embeddings/oleObject597.bin"/><Relationship Id="rId18" Type="http://schemas.openxmlformats.org/officeDocument/2006/relationships/image" Target="../media/image454.wmf"/><Relationship Id="rId3" Type="http://schemas.openxmlformats.org/officeDocument/2006/relationships/oleObject" Target="../embeddings/oleObject592.bin"/><Relationship Id="rId21" Type="http://schemas.openxmlformats.org/officeDocument/2006/relationships/oleObject" Target="../embeddings/oleObject601.bin"/><Relationship Id="rId7" Type="http://schemas.openxmlformats.org/officeDocument/2006/relationships/oleObject" Target="../embeddings/oleObject594.bin"/><Relationship Id="rId12" Type="http://schemas.openxmlformats.org/officeDocument/2006/relationships/image" Target="../media/image451.wmf"/><Relationship Id="rId17" Type="http://schemas.openxmlformats.org/officeDocument/2006/relationships/oleObject" Target="../embeddings/oleObject599.bin"/><Relationship Id="rId2" Type="http://schemas.openxmlformats.org/officeDocument/2006/relationships/slideLayout" Target="../slideLayouts/slideLayout7.xml"/><Relationship Id="rId16" Type="http://schemas.openxmlformats.org/officeDocument/2006/relationships/image" Target="../media/image453.wmf"/><Relationship Id="rId20" Type="http://schemas.openxmlformats.org/officeDocument/2006/relationships/image" Target="../media/image455.wmf"/><Relationship Id="rId1" Type="http://schemas.openxmlformats.org/officeDocument/2006/relationships/vmlDrawing" Target="../drawings/vmlDrawing91.vml"/><Relationship Id="rId6" Type="http://schemas.openxmlformats.org/officeDocument/2006/relationships/image" Target="../media/image450.emf"/><Relationship Id="rId11" Type="http://schemas.openxmlformats.org/officeDocument/2006/relationships/oleObject" Target="../embeddings/oleObject596.bin"/><Relationship Id="rId5" Type="http://schemas.openxmlformats.org/officeDocument/2006/relationships/oleObject" Target="../embeddings/oleObject593.bin"/><Relationship Id="rId15" Type="http://schemas.openxmlformats.org/officeDocument/2006/relationships/oleObject" Target="../embeddings/oleObject598.bin"/><Relationship Id="rId10" Type="http://schemas.openxmlformats.org/officeDocument/2006/relationships/image" Target="../media/image449.wmf"/><Relationship Id="rId19" Type="http://schemas.openxmlformats.org/officeDocument/2006/relationships/oleObject" Target="../embeddings/oleObject600.bin"/><Relationship Id="rId4" Type="http://schemas.openxmlformats.org/officeDocument/2006/relationships/image" Target="../media/image444.wmf"/><Relationship Id="rId9" Type="http://schemas.openxmlformats.org/officeDocument/2006/relationships/oleObject" Target="../embeddings/oleObject595.bin"/><Relationship Id="rId14" Type="http://schemas.openxmlformats.org/officeDocument/2006/relationships/image" Target="../media/image452.wmf"/><Relationship Id="rId22" Type="http://schemas.openxmlformats.org/officeDocument/2006/relationships/image" Target="../media/image456.wmf"/></Relationships>
</file>

<file path=ppt/slides/_rels/slide113.xml.rels><?xml version="1.0" encoding="UTF-8" standalone="yes"?>
<Relationships xmlns="http://schemas.openxmlformats.org/package/2006/relationships"><Relationship Id="rId8" Type="http://schemas.openxmlformats.org/officeDocument/2006/relationships/image" Target="../media/image459.wmf"/><Relationship Id="rId13" Type="http://schemas.openxmlformats.org/officeDocument/2006/relationships/oleObject" Target="../embeddings/oleObject607.bin"/><Relationship Id="rId18" Type="http://schemas.openxmlformats.org/officeDocument/2006/relationships/image" Target="../media/image462.wmf"/><Relationship Id="rId3" Type="http://schemas.openxmlformats.org/officeDocument/2006/relationships/oleObject" Target="../embeddings/oleObject602.bin"/><Relationship Id="rId21" Type="http://schemas.openxmlformats.org/officeDocument/2006/relationships/oleObject" Target="../embeddings/oleObject611.bin"/><Relationship Id="rId7" Type="http://schemas.openxmlformats.org/officeDocument/2006/relationships/oleObject" Target="../embeddings/oleObject604.bin"/><Relationship Id="rId12" Type="http://schemas.openxmlformats.org/officeDocument/2006/relationships/image" Target="../media/image461.wmf"/><Relationship Id="rId17" Type="http://schemas.openxmlformats.org/officeDocument/2006/relationships/oleObject" Target="../embeddings/oleObject609.bin"/><Relationship Id="rId2" Type="http://schemas.openxmlformats.org/officeDocument/2006/relationships/slideLayout" Target="../slideLayouts/slideLayout7.xml"/><Relationship Id="rId16" Type="http://schemas.openxmlformats.org/officeDocument/2006/relationships/image" Target="../media/image67.wmf"/><Relationship Id="rId20" Type="http://schemas.openxmlformats.org/officeDocument/2006/relationships/image" Target="../media/image463.wmf"/><Relationship Id="rId1" Type="http://schemas.openxmlformats.org/officeDocument/2006/relationships/vmlDrawing" Target="../drawings/vmlDrawing92.vml"/><Relationship Id="rId6" Type="http://schemas.openxmlformats.org/officeDocument/2006/relationships/image" Target="../media/image458.wmf"/><Relationship Id="rId11" Type="http://schemas.openxmlformats.org/officeDocument/2006/relationships/oleObject" Target="../embeddings/oleObject606.bin"/><Relationship Id="rId5" Type="http://schemas.openxmlformats.org/officeDocument/2006/relationships/oleObject" Target="../embeddings/oleObject603.bin"/><Relationship Id="rId15" Type="http://schemas.openxmlformats.org/officeDocument/2006/relationships/oleObject" Target="../embeddings/oleObject608.bin"/><Relationship Id="rId10" Type="http://schemas.openxmlformats.org/officeDocument/2006/relationships/image" Target="../media/image460.wmf"/><Relationship Id="rId19" Type="http://schemas.openxmlformats.org/officeDocument/2006/relationships/oleObject" Target="../embeddings/oleObject610.bin"/><Relationship Id="rId4" Type="http://schemas.openxmlformats.org/officeDocument/2006/relationships/image" Target="../media/image457.emf"/><Relationship Id="rId9" Type="http://schemas.openxmlformats.org/officeDocument/2006/relationships/oleObject" Target="../embeddings/oleObject605.bin"/><Relationship Id="rId14" Type="http://schemas.openxmlformats.org/officeDocument/2006/relationships/image" Target="../media/image65.wmf"/><Relationship Id="rId22" Type="http://schemas.openxmlformats.org/officeDocument/2006/relationships/image" Target="../media/image464.wmf"/></Relationships>
</file>

<file path=ppt/slides/_rels/slide114.xml.rels><?xml version="1.0" encoding="UTF-8" standalone="yes"?>
<Relationships xmlns="http://schemas.openxmlformats.org/package/2006/relationships"><Relationship Id="rId8" Type="http://schemas.openxmlformats.org/officeDocument/2006/relationships/image" Target="../media/image459.wmf"/><Relationship Id="rId13" Type="http://schemas.openxmlformats.org/officeDocument/2006/relationships/oleObject" Target="../embeddings/oleObject617.bin"/><Relationship Id="rId18" Type="http://schemas.openxmlformats.org/officeDocument/2006/relationships/image" Target="../media/image464.wmf"/><Relationship Id="rId3" Type="http://schemas.openxmlformats.org/officeDocument/2006/relationships/oleObject" Target="../embeddings/oleObject612.bin"/><Relationship Id="rId21" Type="http://schemas.openxmlformats.org/officeDocument/2006/relationships/oleObject" Target="../embeddings/oleObject621.bin"/><Relationship Id="rId7" Type="http://schemas.openxmlformats.org/officeDocument/2006/relationships/oleObject" Target="../embeddings/oleObject614.bin"/><Relationship Id="rId12" Type="http://schemas.openxmlformats.org/officeDocument/2006/relationships/image" Target="../media/image461.wmf"/><Relationship Id="rId17" Type="http://schemas.openxmlformats.org/officeDocument/2006/relationships/oleObject" Target="../embeddings/oleObject619.bin"/><Relationship Id="rId2" Type="http://schemas.openxmlformats.org/officeDocument/2006/relationships/slideLayout" Target="../slideLayouts/slideLayout7.xml"/><Relationship Id="rId16" Type="http://schemas.openxmlformats.org/officeDocument/2006/relationships/image" Target="../media/image463.wmf"/><Relationship Id="rId20" Type="http://schemas.openxmlformats.org/officeDocument/2006/relationships/image" Target="../media/image466.wmf"/><Relationship Id="rId1" Type="http://schemas.openxmlformats.org/officeDocument/2006/relationships/vmlDrawing" Target="../drawings/vmlDrawing93.vml"/><Relationship Id="rId6" Type="http://schemas.openxmlformats.org/officeDocument/2006/relationships/image" Target="../media/image465.wmf"/><Relationship Id="rId11" Type="http://schemas.openxmlformats.org/officeDocument/2006/relationships/oleObject" Target="../embeddings/oleObject616.bin"/><Relationship Id="rId24" Type="http://schemas.openxmlformats.org/officeDocument/2006/relationships/image" Target="../media/image468.wmf"/><Relationship Id="rId5" Type="http://schemas.openxmlformats.org/officeDocument/2006/relationships/oleObject" Target="../embeddings/oleObject613.bin"/><Relationship Id="rId15" Type="http://schemas.openxmlformats.org/officeDocument/2006/relationships/oleObject" Target="../embeddings/oleObject618.bin"/><Relationship Id="rId23" Type="http://schemas.openxmlformats.org/officeDocument/2006/relationships/oleObject" Target="../embeddings/oleObject622.bin"/><Relationship Id="rId10" Type="http://schemas.openxmlformats.org/officeDocument/2006/relationships/image" Target="../media/image460.wmf"/><Relationship Id="rId19" Type="http://schemas.openxmlformats.org/officeDocument/2006/relationships/oleObject" Target="../embeddings/oleObject620.bin"/><Relationship Id="rId4" Type="http://schemas.openxmlformats.org/officeDocument/2006/relationships/image" Target="../media/image457.emf"/><Relationship Id="rId9" Type="http://schemas.openxmlformats.org/officeDocument/2006/relationships/oleObject" Target="../embeddings/oleObject615.bin"/><Relationship Id="rId14" Type="http://schemas.openxmlformats.org/officeDocument/2006/relationships/image" Target="../media/image462.wmf"/><Relationship Id="rId22" Type="http://schemas.openxmlformats.org/officeDocument/2006/relationships/image" Target="../media/image467.wmf"/></Relationships>
</file>

<file path=ppt/slides/_rels/slide115.xml.rels><?xml version="1.0" encoding="UTF-8" standalone="yes"?>
<Relationships xmlns="http://schemas.openxmlformats.org/package/2006/relationships"><Relationship Id="rId8" Type="http://schemas.openxmlformats.org/officeDocument/2006/relationships/image" Target="../media/image459.wmf"/><Relationship Id="rId13" Type="http://schemas.openxmlformats.org/officeDocument/2006/relationships/oleObject" Target="../embeddings/oleObject628.bin"/><Relationship Id="rId18" Type="http://schemas.openxmlformats.org/officeDocument/2006/relationships/image" Target="../media/image474.gif"/><Relationship Id="rId3" Type="http://schemas.openxmlformats.org/officeDocument/2006/relationships/oleObject" Target="../embeddings/oleObject623.bin"/><Relationship Id="rId7" Type="http://schemas.openxmlformats.org/officeDocument/2006/relationships/oleObject" Target="../embeddings/oleObject625.bin"/><Relationship Id="rId12" Type="http://schemas.openxmlformats.org/officeDocument/2006/relationships/image" Target="../media/image471.wmf"/><Relationship Id="rId17" Type="http://schemas.openxmlformats.org/officeDocument/2006/relationships/image" Target="../media/image473.gif"/><Relationship Id="rId2" Type="http://schemas.openxmlformats.org/officeDocument/2006/relationships/slideLayout" Target="../slideLayouts/slideLayout7.xml"/><Relationship Id="rId16" Type="http://schemas.openxmlformats.org/officeDocument/2006/relationships/image" Target="../media/image461.wmf"/><Relationship Id="rId1" Type="http://schemas.openxmlformats.org/officeDocument/2006/relationships/vmlDrawing" Target="../drawings/vmlDrawing94.vml"/><Relationship Id="rId6" Type="http://schemas.openxmlformats.org/officeDocument/2006/relationships/image" Target="../media/image470.wmf"/><Relationship Id="rId11" Type="http://schemas.openxmlformats.org/officeDocument/2006/relationships/oleObject" Target="../embeddings/oleObject627.bin"/><Relationship Id="rId5" Type="http://schemas.openxmlformats.org/officeDocument/2006/relationships/oleObject" Target="../embeddings/oleObject624.bin"/><Relationship Id="rId15" Type="http://schemas.openxmlformats.org/officeDocument/2006/relationships/oleObject" Target="../embeddings/oleObject629.bin"/><Relationship Id="rId10" Type="http://schemas.openxmlformats.org/officeDocument/2006/relationships/image" Target="../media/image460.wmf"/><Relationship Id="rId4" Type="http://schemas.openxmlformats.org/officeDocument/2006/relationships/image" Target="../media/image469.wmf"/><Relationship Id="rId9" Type="http://schemas.openxmlformats.org/officeDocument/2006/relationships/oleObject" Target="../embeddings/oleObject626.bin"/><Relationship Id="rId14" Type="http://schemas.openxmlformats.org/officeDocument/2006/relationships/image" Target="../media/image472.wmf"/></Relationships>
</file>

<file path=ppt/slides/_rels/slide116.xml.rels><?xml version="1.0" encoding="UTF-8" standalone="yes"?>
<Relationships xmlns="http://schemas.openxmlformats.org/package/2006/relationships"><Relationship Id="rId8" Type="http://schemas.openxmlformats.org/officeDocument/2006/relationships/image" Target="../media/image476.emf"/><Relationship Id="rId3" Type="http://schemas.openxmlformats.org/officeDocument/2006/relationships/image" Target="../media/image474.gif"/><Relationship Id="rId7" Type="http://schemas.openxmlformats.org/officeDocument/2006/relationships/oleObject" Target="../embeddings/oleObject631.bin"/><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image" Target="../media/image475.emf"/><Relationship Id="rId5" Type="http://schemas.openxmlformats.org/officeDocument/2006/relationships/oleObject" Target="../embeddings/oleObject630.bin"/><Relationship Id="rId4" Type="http://schemas.openxmlformats.org/officeDocument/2006/relationships/image" Target="../media/image473.gif"/></Relationships>
</file>

<file path=ppt/slides/_rels/slide117.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79.jpeg"/><Relationship Id="rId7" Type="http://schemas.openxmlformats.org/officeDocument/2006/relationships/image" Target="../media/image457.emf"/><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oleObject" Target="../embeddings/oleObject633.bin"/><Relationship Id="rId5" Type="http://schemas.openxmlformats.org/officeDocument/2006/relationships/image" Target="../media/image438.wmf"/><Relationship Id="rId4" Type="http://schemas.openxmlformats.org/officeDocument/2006/relationships/oleObject" Target="../embeddings/oleObject632.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34.bin"/><Relationship Id="rId2" Type="http://schemas.openxmlformats.org/officeDocument/2006/relationships/slideLayout" Target="../slideLayouts/slideLayout7.xml"/><Relationship Id="rId1" Type="http://schemas.openxmlformats.org/officeDocument/2006/relationships/vmlDrawing" Target="../drawings/vmlDrawing97.vml"/><Relationship Id="rId4" Type="http://schemas.openxmlformats.org/officeDocument/2006/relationships/image" Target="../media/image457.emf"/></Relationships>
</file>

<file path=ppt/slides/_rels/slide12.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89.bin"/><Relationship Id="rId18" Type="http://schemas.openxmlformats.org/officeDocument/2006/relationships/oleObject" Target="../embeddings/oleObject91.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69.wmf"/><Relationship Id="rId17" Type="http://schemas.openxmlformats.org/officeDocument/2006/relationships/image" Target="../media/image71.wmf"/><Relationship Id="rId2" Type="http://schemas.openxmlformats.org/officeDocument/2006/relationships/slideLayout" Target="../slideLayouts/slideLayout7.xml"/><Relationship Id="rId16" Type="http://schemas.openxmlformats.org/officeDocument/2006/relationships/oleObject" Target="../embeddings/oleObject90.bin"/><Relationship Id="rId1" Type="http://schemas.openxmlformats.org/officeDocument/2006/relationships/vmlDrawing" Target="../drawings/vmlDrawing7.vml"/><Relationship Id="rId6" Type="http://schemas.openxmlformats.org/officeDocument/2006/relationships/image" Target="../media/image66.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image" Target="../media/image40.png"/><Relationship Id="rId10" Type="http://schemas.openxmlformats.org/officeDocument/2006/relationships/image" Target="../media/image68.wmf"/><Relationship Id="rId19" Type="http://schemas.openxmlformats.org/officeDocument/2006/relationships/image" Target="../media/image72.wmf"/><Relationship Id="rId4" Type="http://schemas.openxmlformats.org/officeDocument/2006/relationships/image" Target="../media/image65.wmf"/><Relationship Id="rId9" Type="http://schemas.openxmlformats.org/officeDocument/2006/relationships/oleObject" Target="../embeddings/oleObject87.bin"/><Relationship Id="rId14" Type="http://schemas.openxmlformats.org/officeDocument/2006/relationships/image" Target="../media/image70.w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635.bin"/><Relationship Id="rId2" Type="http://schemas.openxmlformats.org/officeDocument/2006/relationships/slideLayout" Target="../slideLayouts/slideLayout7.xml"/><Relationship Id="rId1" Type="http://schemas.openxmlformats.org/officeDocument/2006/relationships/vmlDrawing" Target="../drawings/vmlDrawing98.vml"/><Relationship Id="rId4" Type="http://schemas.openxmlformats.org/officeDocument/2006/relationships/image" Target="../media/image457.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636.bin"/><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image" Target="../media/image480.emf"/><Relationship Id="rId5" Type="http://schemas.openxmlformats.org/officeDocument/2006/relationships/oleObject" Target="../embeddings/oleObject637.bin"/><Relationship Id="rId4" Type="http://schemas.openxmlformats.org/officeDocument/2006/relationships/image" Target="../media/image444.wmf"/></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640.bin"/><Relationship Id="rId13" Type="http://schemas.openxmlformats.org/officeDocument/2006/relationships/image" Target="../media/image485.emf"/><Relationship Id="rId18" Type="http://schemas.openxmlformats.org/officeDocument/2006/relationships/oleObject" Target="../embeddings/oleObject645.bin"/><Relationship Id="rId26" Type="http://schemas.openxmlformats.org/officeDocument/2006/relationships/oleObject" Target="../embeddings/oleObject649.bin"/><Relationship Id="rId3" Type="http://schemas.openxmlformats.org/officeDocument/2006/relationships/image" Target="../media/image493.png"/><Relationship Id="rId21" Type="http://schemas.openxmlformats.org/officeDocument/2006/relationships/image" Target="../media/image489.emf"/><Relationship Id="rId7" Type="http://schemas.openxmlformats.org/officeDocument/2006/relationships/image" Target="../media/image482.emf"/><Relationship Id="rId12" Type="http://schemas.openxmlformats.org/officeDocument/2006/relationships/oleObject" Target="../embeddings/oleObject642.bin"/><Relationship Id="rId17" Type="http://schemas.openxmlformats.org/officeDocument/2006/relationships/image" Target="../media/image487.emf"/><Relationship Id="rId25" Type="http://schemas.openxmlformats.org/officeDocument/2006/relationships/image" Target="../media/image491.emf"/><Relationship Id="rId2" Type="http://schemas.openxmlformats.org/officeDocument/2006/relationships/slideLayout" Target="../slideLayouts/slideLayout7.xml"/><Relationship Id="rId16" Type="http://schemas.openxmlformats.org/officeDocument/2006/relationships/oleObject" Target="../embeddings/oleObject644.bin"/><Relationship Id="rId20" Type="http://schemas.openxmlformats.org/officeDocument/2006/relationships/oleObject" Target="../embeddings/oleObject646.bin"/><Relationship Id="rId1" Type="http://schemas.openxmlformats.org/officeDocument/2006/relationships/vmlDrawing" Target="../drawings/vmlDrawing100.vml"/><Relationship Id="rId6" Type="http://schemas.openxmlformats.org/officeDocument/2006/relationships/oleObject" Target="../embeddings/oleObject639.bin"/><Relationship Id="rId11" Type="http://schemas.openxmlformats.org/officeDocument/2006/relationships/image" Target="../media/image484.emf"/><Relationship Id="rId24" Type="http://schemas.openxmlformats.org/officeDocument/2006/relationships/oleObject" Target="../embeddings/oleObject648.bin"/><Relationship Id="rId5" Type="http://schemas.openxmlformats.org/officeDocument/2006/relationships/image" Target="../media/image481.emf"/><Relationship Id="rId15" Type="http://schemas.openxmlformats.org/officeDocument/2006/relationships/image" Target="../media/image486.emf"/><Relationship Id="rId23" Type="http://schemas.openxmlformats.org/officeDocument/2006/relationships/image" Target="../media/image490.emf"/><Relationship Id="rId28" Type="http://schemas.openxmlformats.org/officeDocument/2006/relationships/image" Target="../media/image494.gif"/><Relationship Id="rId10" Type="http://schemas.openxmlformats.org/officeDocument/2006/relationships/oleObject" Target="../embeddings/oleObject641.bin"/><Relationship Id="rId19" Type="http://schemas.openxmlformats.org/officeDocument/2006/relationships/image" Target="../media/image488.emf"/><Relationship Id="rId4" Type="http://schemas.openxmlformats.org/officeDocument/2006/relationships/oleObject" Target="../embeddings/oleObject638.bin"/><Relationship Id="rId9" Type="http://schemas.openxmlformats.org/officeDocument/2006/relationships/image" Target="../media/image483.emf"/><Relationship Id="rId14" Type="http://schemas.openxmlformats.org/officeDocument/2006/relationships/oleObject" Target="../embeddings/oleObject643.bin"/><Relationship Id="rId22" Type="http://schemas.openxmlformats.org/officeDocument/2006/relationships/oleObject" Target="../embeddings/oleObject647.bin"/><Relationship Id="rId27" Type="http://schemas.openxmlformats.org/officeDocument/2006/relationships/image" Target="../media/image492.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650.bin"/><Relationship Id="rId7" Type="http://schemas.openxmlformats.org/officeDocument/2006/relationships/image" Target="../media/image497.wmf"/><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image" Target="../media/image496.wmf"/><Relationship Id="rId5" Type="http://schemas.openxmlformats.org/officeDocument/2006/relationships/oleObject" Target="../embeddings/oleObject651.bin"/><Relationship Id="rId4" Type="http://schemas.openxmlformats.org/officeDocument/2006/relationships/image" Target="../media/image495.wmf"/></Relationships>
</file>

<file path=ppt/slides/_rels/slide124.xml.rels><?xml version="1.0" encoding="UTF-8" standalone="yes"?>
<Relationships xmlns="http://schemas.openxmlformats.org/package/2006/relationships"><Relationship Id="rId8" Type="http://schemas.openxmlformats.org/officeDocument/2006/relationships/image" Target="../media/image499.wmf"/><Relationship Id="rId3" Type="http://schemas.openxmlformats.org/officeDocument/2006/relationships/oleObject" Target="../embeddings/oleObject652.bin"/><Relationship Id="rId7" Type="http://schemas.openxmlformats.org/officeDocument/2006/relationships/oleObject" Target="../embeddings/oleObject654.bin"/><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498.wmf"/><Relationship Id="rId5" Type="http://schemas.openxmlformats.org/officeDocument/2006/relationships/oleObject" Target="../embeddings/oleObject653.bin"/><Relationship Id="rId4" Type="http://schemas.openxmlformats.org/officeDocument/2006/relationships/image" Target="../media/image457.emf"/></Relationships>
</file>

<file path=ppt/slides/_rels/slide125.xml.rels><?xml version="1.0" encoding="UTF-8" standalone="yes"?>
<Relationships xmlns="http://schemas.openxmlformats.org/package/2006/relationships"><Relationship Id="rId8" Type="http://schemas.openxmlformats.org/officeDocument/2006/relationships/image" Target="../media/image500.wmf"/><Relationship Id="rId13" Type="http://schemas.openxmlformats.org/officeDocument/2006/relationships/image" Target="../media/image502.wmf"/><Relationship Id="rId18" Type="http://schemas.openxmlformats.org/officeDocument/2006/relationships/oleObject" Target="../embeddings/oleObject663.bin"/><Relationship Id="rId3" Type="http://schemas.openxmlformats.org/officeDocument/2006/relationships/oleObject" Target="../embeddings/oleObject655.bin"/><Relationship Id="rId21" Type="http://schemas.openxmlformats.org/officeDocument/2006/relationships/image" Target="../media/image499.wmf"/><Relationship Id="rId7" Type="http://schemas.openxmlformats.org/officeDocument/2006/relationships/oleObject" Target="../embeddings/oleObject657.bin"/><Relationship Id="rId12" Type="http://schemas.openxmlformats.org/officeDocument/2006/relationships/oleObject" Target="../embeddings/oleObject660.bin"/><Relationship Id="rId17" Type="http://schemas.openxmlformats.org/officeDocument/2006/relationships/image" Target="../media/image504.wmf"/><Relationship Id="rId2" Type="http://schemas.openxmlformats.org/officeDocument/2006/relationships/slideLayout" Target="../slideLayouts/slideLayout7.xml"/><Relationship Id="rId16" Type="http://schemas.openxmlformats.org/officeDocument/2006/relationships/oleObject" Target="../embeddings/oleObject662.bin"/><Relationship Id="rId20" Type="http://schemas.openxmlformats.org/officeDocument/2006/relationships/oleObject" Target="../embeddings/oleObject664.bin"/><Relationship Id="rId1" Type="http://schemas.openxmlformats.org/officeDocument/2006/relationships/vmlDrawing" Target="../drawings/vmlDrawing103.vml"/><Relationship Id="rId6" Type="http://schemas.openxmlformats.org/officeDocument/2006/relationships/image" Target="../media/image450.emf"/><Relationship Id="rId11" Type="http://schemas.openxmlformats.org/officeDocument/2006/relationships/image" Target="../media/image501.emf"/><Relationship Id="rId5" Type="http://schemas.openxmlformats.org/officeDocument/2006/relationships/oleObject" Target="../embeddings/oleObject656.bin"/><Relationship Id="rId15" Type="http://schemas.openxmlformats.org/officeDocument/2006/relationships/image" Target="../media/image503.wmf"/><Relationship Id="rId23" Type="http://schemas.openxmlformats.org/officeDocument/2006/relationships/image" Target="../media/image498.wmf"/><Relationship Id="rId10" Type="http://schemas.openxmlformats.org/officeDocument/2006/relationships/oleObject" Target="../embeddings/oleObject659.bin"/><Relationship Id="rId19" Type="http://schemas.openxmlformats.org/officeDocument/2006/relationships/image" Target="../media/image505.wmf"/><Relationship Id="rId4" Type="http://schemas.openxmlformats.org/officeDocument/2006/relationships/image" Target="../media/image444.wmf"/><Relationship Id="rId9" Type="http://schemas.openxmlformats.org/officeDocument/2006/relationships/oleObject" Target="../embeddings/oleObject658.bin"/><Relationship Id="rId14" Type="http://schemas.openxmlformats.org/officeDocument/2006/relationships/oleObject" Target="../embeddings/oleObject661.bin"/><Relationship Id="rId22" Type="http://schemas.openxmlformats.org/officeDocument/2006/relationships/oleObject" Target="../embeddings/oleObject665.bin"/></Relationships>
</file>

<file path=ppt/slides/_rels/slide126.xml.rels><?xml version="1.0" encoding="UTF-8" standalone="yes"?>
<Relationships xmlns="http://schemas.openxmlformats.org/package/2006/relationships"><Relationship Id="rId8" Type="http://schemas.openxmlformats.org/officeDocument/2006/relationships/image" Target="../media/image439.wmf"/><Relationship Id="rId13" Type="http://schemas.openxmlformats.org/officeDocument/2006/relationships/oleObject" Target="../embeddings/oleObject671.bin"/><Relationship Id="rId18" Type="http://schemas.openxmlformats.org/officeDocument/2006/relationships/image" Target="../media/image508.emf"/><Relationship Id="rId3" Type="http://schemas.openxmlformats.org/officeDocument/2006/relationships/oleObject" Target="../embeddings/oleObject666.bin"/><Relationship Id="rId7" Type="http://schemas.openxmlformats.org/officeDocument/2006/relationships/oleObject" Target="../embeddings/oleObject668.bin"/><Relationship Id="rId12" Type="http://schemas.openxmlformats.org/officeDocument/2006/relationships/image" Target="../media/image430.wmf"/><Relationship Id="rId17" Type="http://schemas.openxmlformats.org/officeDocument/2006/relationships/oleObject" Target="../embeddings/oleObject673.bin"/><Relationship Id="rId2" Type="http://schemas.openxmlformats.org/officeDocument/2006/relationships/slideLayout" Target="../slideLayouts/slideLayout7.xml"/><Relationship Id="rId16" Type="http://schemas.openxmlformats.org/officeDocument/2006/relationships/image" Target="../media/image507.emf"/><Relationship Id="rId1" Type="http://schemas.openxmlformats.org/officeDocument/2006/relationships/vmlDrawing" Target="../drawings/vmlDrawing104.vml"/><Relationship Id="rId6" Type="http://schemas.openxmlformats.org/officeDocument/2006/relationships/image" Target="../media/image438.wmf"/><Relationship Id="rId11" Type="http://schemas.openxmlformats.org/officeDocument/2006/relationships/oleObject" Target="../embeddings/oleObject670.bin"/><Relationship Id="rId5" Type="http://schemas.openxmlformats.org/officeDocument/2006/relationships/oleObject" Target="../embeddings/oleObject667.bin"/><Relationship Id="rId15" Type="http://schemas.openxmlformats.org/officeDocument/2006/relationships/oleObject" Target="../embeddings/oleObject672.bin"/><Relationship Id="rId10" Type="http://schemas.openxmlformats.org/officeDocument/2006/relationships/image" Target="../media/image429.wmf"/><Relationship Id="rId4" Type="http://schemas.openxmlformats.org/officeDocument/2006/relationships/image" Target="../media/image437.wmf"/><Relationship Id="rId9" Type="http://schemas.openxmlformats.org/officeDocument/2006/relationships/oleObject" Target="../embeddings/oleObject669.bin"/><Relationship Id="rId14" Type="http://schemas.openxmlformats.org/officeDocument/2006/relationships/image" Target="../media/image506.emf"/></Relationships>
</file>

<file path=ppt/slides/_rels/slide127.xml.rels><?xml version="1.0" encoding="UTF-8" standalone="yes"?>
<Relationships xmlns="http://schemas.openxmlformats.org/package/2006/relationships"><Relationship Id="rId8" Type="http://schemas.openxmlformats.org/officeDocument/2006/relationships/image" Target="../media/image510.wmf"/><Relationship Id="rId3" Type="http://schemas.openxmlformats.org/officeDocument/2006/relationships/oleObject" Target="../embeddings/oleObject674.bin"/><Relationship Id="rId7" Type="http://schemas.openxmlformats.org/officeDocument/2006/relationships/oleObject" Target="../embeddings/oleObject676.bin"/><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image" Target="../media/image509.wmf"/><Relationship Id="rId5" Type="http://schemas.openxmlformats.org/officeDocument/2006/relationships/oleObject" Target="../embeddings/oleObject675.bin"/><Relationship Id="rId4" Type="http://schemas.openxmlformats.org/officeDocument/2006/relationships/image" Target="../media/image457.emf"/></Relationships>
</file>

<file path=ppt/slides/_rels/slide128.xml.rels><?xml version="1.0" encoding="UTF-8" standalone="yes"?>
<Relationships xmlns="http://schemas.openxmlformats.org/package/2006/relationships"><Relationship Id="rId8" Type="http://schemas.openxmlformats.org/officeDocument/2006/relationships/image" Target="../media/image510.wmf"/><Relationship Id="rId3" Type="http://schemas.openxmlformats.org/officeDocument/2006/relationships/oleObject" Target="../embeddings/oleObject677.bin"/><Relationship Id="rId7" Type="http://schemas.openxmlformats.org/officeDocument/2006/relationships/oleObject" Target="../embeddings/oleObject679.bin"/><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509.wmf"/><Relationship Id="rId5" Type="http://schemas.openxmlformats.org/officeDocument/2006/relationships/oleObject" Target="../embeddings/oleObject678.bin"/><Relationship Id="rId4" Type="http://schemas.openxmlformats.org/officeDocument/2006/relationships/image" Target="../media/image457.emf"/></Relationships>
</file>

<file path=ppt/slides/_rels/slide129.xml.rels><?xml version="1.0" encoding="UTF-8" standalone="yes"?>
<Relationships xmlns="http://schemas.openxmlformats.org/package/2006/relationships"><Relationship Id="rId8" Type="http://schemas.openxmlformats.org/officeDocument/2006/relationships/image" Target="../media/image511.wmf"/><Relationship Id="rId13" Type="http://schemas.openxmlformats.org/officeDocument/2006/relationships/oleObject" Target="../embeddings/oleObject685.bin"/><Relationship Id="rId18" Type="http://schemas.openxmlformats.org/officeDocument/2006/relationships/image" Target="../media/image515.wmf"/><Relationship Id="rId26" Type="http://schemas.openxmlformats.org/officeDocument/2006/relationships/image" Target="../media/image519.wmf"/><Relationship Id="rId3" Type="http://schemas.openxmlformats.org/officeDocument/2006/relationships/oleObject" Target="../embeddings/oleObject680.bin"/><Relationship Id="rId21" Type="http://schemas.openxmlformats.org/officeDocument/2006/relationships/oleObject" Target="../embeddings/oleObject690.bin"/><Relationship Id="rId7" Type="http://schemas.openxmlformats.org/officeDocument/2006/relationships/oleObject" Target="../embeddings/oleObject682.bin"/><Relationship Id="rId12" Type="http://schemas.openxmlformats.org/officeDocument/2006/relationships/image" Target="../media/image513.wmf"/><Relationship Id="rId17" Type="http://schemas.openxmlformats.org/officeDocument/2006/relationships/oleObject" Target="../embeddings/oleObject688.bin"/><Relationship Id="rId25" Type="http://schemas.openxmlformats.org/officeDocument/2006/relationships/oleObject" Target="../embeddings/oleObject692.bin"/><Relationship Id="rId2" Type="http://schemas.openxmlformats.org/officeDocument/2006/relationships/slideLayout" Target="../slideLayouts/slideLayout7.xml"/><Relationship Id="rId16" Type="http://schemas.openxmlformats.org/officeDocument/2006/relationships/image" Target="../media/image514.wmf"/><Relationship Id="rId20" Type="http://schemas.openxmlformats.org/officeDocument/2006/relationships/image" Target="../media/image516.wmf"/><Relationship Id="rId1" Type="http://schemas.openxmlformats.org/officeDocument/2006/relationships/vmlDrawing" Target="../drawings/vmlDrawing107.vml"/><Relationship Id="rId6" Type="http://schemas.openxmlformats.org/officeDocument/2006/relationships/image" Target="../media/image510.wmf"/><Relationship Id="rId11" Type="http://schemas.openxmlformats.org/officeDocument/2006/relationships/oleObject" Target="../embeddings/oleObject684.bin"/><Relationship Id="rId24" Type="http://schemas.openxmlformats.org/officeDocument/2006/relationships/image" Target="../media/image518.wmf"/><Relationship Id="rId5" Type="http://schemas.openxmlformats.org/officeDocument/2006/relationships/oleObject" Target="../embeddings/oleObject681.bin"/><Relationship Id="rId15" Type="http://schemas.openxmlformats.org/officeDocument/2006/relationships/oleObject" Target="../embeddings/oleObject687.bin"/><Relationship Id="rId23" Type="http://schemas.openxmlformats.org/officeDocument/2006/relationships/oleObject" Target="../embeddings/oleObject691.bin"/><Relationship Id="rId10" Type="http://schemas.openxmlformats.org/officeDocument/2006/relationships/image" Target="../media/image512.wmf"/><Relationship Id="rId19" Type="http://schemas.openxmlformats.org/officeDocument/2006/relationships/oleObject" Target="../embeddings/oleObject689.bin"/><Relationship Id="rId4" Type="http://schemas.openxmlformats.org/officeDocument/2006/relationships/image" Target="../media/image509.wmf"/><Relationship Id="rId9" Type="http://schemas.openxmlformats.org/officeDocument/2006/relationships/oleObject" Target="../embeddings/oleObject683.bin"/><Relationship Id="rId14" Type="http://schemas.openxmlformats.org/officeDocument/2006/relationships/oleObject" Target="../embeddings/oleObject686.bin"/><Relationship Id="rId22" Type="http://schemas.openxmlformats.org/officeDocument/2006/relationships/image" Target="../media/image517.wmf"/></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97.bin"/><Relationship Id="rId18" Type="http://schemas.openxmlformats.org/officeDocument/2006/relationships/image" Target="../media/image48.emf"/><Relationship Id="rId26" Type="http://schemas.openxmlformats.org/officeDocument/2006/relationships/image" Target="../media/image74.wmf"/><Relationship Id="rId39" Type="http://schemas.openxmlformats.org/officeDocument/2006/relationships/oleObject" Target="../embeddings/oleObject111.bin"/><Relationship Id="rId21" Type="http://schemas.openxmlformats.org/officeDocument/2006/relationships/image" Target="../media/image50.wmf"/><Relationship Id="rId34" Type="http://schemas.openxmlformats.org/officeDocument/2006/relationships/image" Target="../media/image53.wmf"/><Relationship Id="rId42" Type="http://schemas.openxmlformats.org/officeDocument/2006/relationships/oleObject" Target="../embeddings/oleObject113.bin"/><Relationship Id="rId7" Type="http://schemas.openxmlformats.org/officeDocument/2006/relationships/oleObject" Target="../embeddings/oleObject94.bin"/><Relationship Id="rId2" Type="http://schemas.openxmlformats.org/officeDocument/2006/relationships/slideLayout" Target="../slideLayouts/slideLayout7.xml"/><Relationship Id="rId16" Type="http://schemas.openxmlformats.org/officeDocument/2006/relationships/image" Target="../media/image47.wmf"/><Relationship Id="rId29" Type="http://schemas.openxmlformats.org/officeDocument/2006/relationships/oleObject" Target="../embeddings/oleObject106.bin"/><Relationship Id="rId1" Type="http://schemas.openxmlformats.org/officeDocument/2006/relationships/vmlDrawing" Target="../drawings/vmlDrawing8.vml"/><Relationship Id="rId6" Type="http://schemas.openxmlformats.org/officeDocument/2006/relationships/image" Target="../media/image42.wmf"/><Relationship Id="rId11" Type="http://schemas.openxmlformats.org/officeDocument/2006/relationships/oleObject" Target="../embeddings/oleObject96.bin"/><Relationship Id="rId24" Type="http://schemas.openxmlformats.org/officeDocument/2006/relationships/image" Target="../media/image73.wmf"/><Relationship Id="rId32" Type="http://schemas.openxmlformats.org/officeDocument/2006/relationships/image" Target="../media/image52.wmf"/><Relationship Id="rId37" Type="http://schemas.openxmlformats.org/officeDocument/2006/relationships/oleObject" Target="../embeddings/oleObject110.bin"/><Relationship Id="rId40" Type="http://schemas.openxmlformats.org/officeDocument/2006/relationships/oleObject" Target="../embeddings/oleObject112.bin"/><Relationship Id="rId45" Type="http://schemas.openxmlformats.org/officeDocument/2006/relationships/image" Target="../media/image21.wmf"/><Relationship Id="rId5" Type="http://schemas.openxmlformats.org/officeDocument/2006/relationships/oleObject" Target="../embeddings/oleObject93.bin"/><Relationship Id="rId15" Type="http://schemas.openxmlformats.org/officeDocument/2006/relationships/oleObject" Target="../embeddings/oleObject98.bin"/><Relationship Id="rId23" Type="http://schemas.openxmlformats.org/officeDocument/2006/relationships/oleObject" Target="../embeddings/oleObject103.bin"/><Relationship Id="rId28" Type="http://schemas.openxmlformats.org/officeDocument/2006/relationships/image" Target="../media/image75.wmf"/><Relationship Id="rId36" Type="http://schemas.openxmlformats.org/officeDocument/2006/relationships/image" Target="../media/image77.wmf"/><Relationship Id="rId10" Type="http://schemas.openxmlformats.org/officeDocument/2006/relationships/image" Target="../media/image44.wmf"/><Relationship Id="rId19" Type="http://schemas.openxmlformats.org/officeDocument/2006/relationships/oleObject" Target="../embeddings/oleObject100.bin"/><Relationship Id="rId31" Type="http://schemas.openxmlformats.org/officeDocument/2006/relationships/oleObject" Target="../embeddings/oleObject107.bin"/><Relationship Id="rId44" Type="http://schemas.openxmlformats.org/officeDocument/2006/relationships/oleObject" Target="../embeddings/oleObject114.bin"/><Relationship Id="rId4" Type="http://schemas.openxmlformats.org/officeDocument/2006/relationships/image" Target="../media/image41.wmf"/><Relationship Id="rId9" Type="http://schemas.openxmlformats.org/officeDocument/2006/relationships/oleObject" Target="../embeddings/oleObject95.bin"/><Relationship Id="rId14" Type="http://schemas.openxmlformats.org/officeDocument/2006/relationships/image" Target="../media/image46.wmf"/><Relationship Id="rId22" Type="http://schemas.openxmlformats.org/officeDocument/2006/relationships/oleObject" Target="../embeddings/oleObject102.bin"/><Relationship Id="rId27" Type="http://schemas.openxmlformats.org/officeDocument/2006/relationships/oleObject" Target="../embeddings/oleObject105.bin"/><Relationship Id="rId30" Type="http://schemas.openxmlformats.org/officeDocument/2006/relationships/image" Target="../media/image76.wmf"/><Relationship Id="rId35" Type="http://schemas.openxmlformats.org/officeDocument/2006/relationships/oleObject" Target="../embeddings/oleObject109.bin"/><Relationship Id="rId43" Type="http://schemas.openxmlformats.org/officeDocument/2006/relationships/image" Target="../media/image80.wmf"/><Relationship Id="rId8" Type="http://schemas.openxmlformats.org/officeDocument/2006/relationships/image" Target="../media/image43.wmf"/><Relationship Id="rId3" Type="http://schemas.openxmlformats.org/officeDocument/2006/relationships/oleObject" Target="../embeddings/oleObject92.bin"/><Relationship Id="rId12" Type="http://schemas.openxmlformats.org/officeDocument/2006/relationships/image" Target="../media/image45.wmf"/><Relationship Id="rId17" Type="http://schemas.openxmlformats.org/officeDocument/2006/relationships/oleObject" Target="../embeddings/oleObject99.bin"/><Relationship Id="rId25" Type="http://schemas.openxmlformats.org/officeDocument/2006/relationships/oleObject" Target="../embeddings/oleObject104.bin"/><Relationship Id="rId33" Type="http://schemas.openxmlformats.org/officeDocument/2006/relationships/oleObject" Target="../embeddings/oleObject108.bin"/><Relationship Id="rId38" Type="http://schemas.openxmlformats.org/officeDocument/2006/relationships/image" Target="../media/image78.wmf"/><Relationship Id="rId20" Type="http://schemas.openxmlformats.org/officeDocument/2006/relationships/oleObject" Target="../embeddings/oleObject101.bin"/><Relationship Id="rId41" Type="http://schemas.openxmlformats.org/officeDocument/2006/relationships/image" Target="../media/image79.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image" Target="../media/image511.wmf"/><Relationship Id="rId13" Type="http://schemas.openxmlformats.org/officeDocument/2006/relationships/oleObject" Target="../embeddings/oleObject685.bin"/><Relationship Id="rId18" Type="http://schemas.openxmlformats.org/officeDocument/2006/relationships/image" Target="../media/image520.wmf"/><Relationship Id="rId26" Type="http://schemas.openxmlformats.org/officeDocument/2006/relationships/image" Target="../media/image524.wmf"/><Relationship Id="rId3" Type="http://schemas.openxmlformats.org/officeDocument/2006/relationships/oleObject" Target="../embeddings/oleObject680.bin"/><Relationship Id="rId21" Type="http://schemas.openxmlformats.org/officeDocument/2006/relationships/oleObject" Target="../embeddings/oleObject695.bin"/><Relationship Id="rId7" Type="http://schemas.openxmlformats.org/officeDocument/2006/relationships/oleObject" Target="../embeddings/oleObject682.bin"/><Relationship Id="rId12" Type="http://schemas.openxmlformats.org/officeDocument/2006/relationships/image" Target="../media/image513.wmf"/><Relationship Id="rId17" Type="http://schemas.openxmlformats.org/officeDocument/2006/relationships/oleObject" Target="../embeddings/oleObject693.bin"/><Relationship Id="rId25" Type="http://schemas.openxmlformats.org/officeDocument/2006/relationships/oleObject" Target="../embeddings/oleObject697.bin"/><Relationship Id="rId2" Type="http://schemas.openxmlformats.org/officeDocument/2006/relationships/slideLayout" Target="../slideLayouts/slideLayout7.xml"/><Relationship Id="rId16" Type="http://schemas.openxmlformats.org/officeDocument/2006/relationships/image" Target="../media/image514.wmf"/><Relationship Id="rId20" Type="http://schemas.openxmlformats.org/officeDocument/2006/relationships/image" Target="../media/image521.wmf"/><Relationship Id="rId1" Type="http://schemas.openxmlformats.org/officeDocument/2006/relationships/vmlDrawing" Target="../drawings/vmlDrawing108.vml"/><Relationship Id="rId6" Type="http://schemas.openxmlformats.org/officeDocument/2006/relationships/image" Target="../media/image510.wmf"/><Relationship Id="rId11" Type="http://schemas.openxmlformats.org/officeDocument/2006/relationships/oleObject" Target="../embeddings/oleObject684.bin"/><Relationship Id="rId24" Type="http://schemas.openxmlformats.org/officeDocument/2006/relationships/image" Target="../media/image523.wmf"/><Relationship Id="rId5" Type="http://schemas.openxmlformats.org/officeDocument/2006/relationships/oleObject" Target="../embeddings/oleObject681.bin"/><Relationship Id="rId15" Type="http://schemas.openxmlformats.org/officeDocument/2006/relationships/oleObject" Target="../embeddings/oleObject687.bin"/><Relationship Id="rId23" Type="http://schemas.openxmlformats.org/officeDocument/2006/relationships/oleObject" Target="../embeddings/oleObject696.bin"/><Relationship Id="rId10" Type="http://schemas.openxmlformats.org/officeDocument/2006/relationships/image" Target="../media/image512.wmf"/><Relationship Id="rId19" Type="http://schemas.openxmlformats.org/officeDocument/2006/relationships/oleObject" Target="../embeddings/oleObject694.bin"/><Relationship Id="rId4" Type="http://schemas.openxmlformats.org/officeDocument/2006/relationships/image" Target="../media/image509.wmf"/><Relationship Id="rId9" Type="http://schemas.openxmlformats.org/officeDocument/2006/relationships/oleObject" Target="../embeddings/oleObject683.bin"/><Relationship Id="rId14" Type="http://schemas.openxmlformats.org/officeDocument/2006/relationships/oleObject" Target="../embeddings/oleObject686.bin"/><Relationship Id="rId22" Type="http://schemas.openxmlformats.org/officeDocument/2006/relationships/image" Target="../media/image522.wmf"/></Relationships>
</file>

<file path=ppt/slides/_rels/slide132.xml.rels><?xml version="1.0" encoding="UTF-8" standalone="yes"?>
<Relationships xmlns="http://schemas.openxmlformats.org/package/2006/relationships"><Relationship Id="rId8" Type="http://schemas.openxmlformats.org/officeDocument/2006/relationships/image" Target="../media/image527.wmf"/><Relationship Id="rId13" Type="http://schemas.openxmlformats.org/officeDocument/2006/relationships/oleObject" Target="../embeddings/oleObject703.bin"/><Relationship Id="rId3" Type="http://schemas.openxmlformats.org/officeDocument/2006/relationships/oleObject" Target="../embeddings/oleObject698.bin"/><Relationship Id="rId7" Type="http://schemas.openxmlformats.org/officeDocument/2006/relationships/oleObject" Target="../embeddings/oleObject700.bin"/><Relationship Id="rId12" Type="http://schemas.openxmlformats.org/officeDocument/2006/relationships/image" Target="../media/image528.wmf"/><Relationship Id="rId2" Type="http://schemas.openxmlformats.org/officeDocument/2006/relationships/slideLayout" Target="../slideLayouts/slideLayout7.xml"/><Relationship Id="rId16" Type="http://schemas.openxmlformats.org/officeDocument/2006/relationships/image" Target="../media/image530.wmf"/><Relationship Id="rId1" Type="http://schemas.openxmlformats.org/officeDocument/2006/relationships/vmlDrawing" Target="../drawings/vmlDrawing109.vml"/><Relationship Id="rId6" Type="http://schemas.openxmlformats.org/officeDocument/2006/relationships/image" Target="../media/image526.wmf"/><Relationship Id="rId11" Type="http://schemas.openxmlformats.org/officeDocument/2006/relationships/oleObject" Target="../embeddings/oleObject702.bin"/><Relationship Id="rId5" Type="http://schemas.openxmlformats.org/officeDocument/2006/relationships/oleObject" Target="../embeddings/oleObject699.bin"/><Relationship Id="rId15" Type="http://schemas.openxmlformats.org/officeDocument/2006/relationships/oleObject" Target="../embeddings/oleObject704.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01.bin"/><Relationship Id="rId14" Type="http://schemas.openxmlformats.org/officeDocument/2006/relationships/image" Target="../media/image529.wmf"/></Relationships>
</file>

<file path=ppt/slides/_rels/slide133.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710.bin"/><Relationship Id="rId3" Type="http://schemas.openxmlformats.org/officeDocument/2006/relationships/oleObject" Target="../embeddings/oleObject705.bin"/><Relationship Id="rId7" Type="http://schemas.openxmlformats.org/officeDocument/2006/relationships/oleObject" Target="../embeddings/oleObject707.bin"/><Relationship Id="rId12" Type="http://schemas.openxmlformats.org/officeDocument/2006/relationships/image" Target="../media/image531.wmf"/><Relationship Id="rId2" Type="http://schemas.openxmlformats.org/officeDocument/2006/relationships/slideLayout" Target="../slideLayouts/slideLayout7.xml"/><Relationship Id="rId16" Type="http://schemas.openxmlformats.org/officeDocument/2006/relationships/image" Target="../media/image532.wmf"/><Relationship Id="rId1" Type="http://schemas.openxmlformats.org/officeDocument/2006/relationships/vmlDrawing" Target="../drawings/vmlDrawing110.vml"/><Relationship Id="rId6" Type="http://schemas.openxmlformats.org/officeDocument/2006/relationships/image" Target="../media/image526.wmf"/><Relationship Id="rId11" Type="http://schemas.openxmlformats.org/officeDocument/2006/relationships/oleObject" Target="../embeddings/oleObject709.bin"/><Relationship Id="rId5" Type="http://schemas.openxmlformats.org/officeDocument/2006/relationships/oleObject" Target="../embeddings/oleObject706.bin"/><Relationship Id="rId15" Type="http://schemas.openxmlformats.org/officeDocument/2006/relationships/oleObject" Target="../embeddings/oleObject711.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08.bin"/><Relationship Id="rId14" Type="http://schemas.openxmlformats.org/officeDocument/2006/relationships/image" Target="../media/image529.wmf"/></Relationships>
</file>

<file path=ppt/slides/_rels/slide134.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717.bin"/><Relationship Id="rId18" Type="http://schemas.openxmlformats.org/officeDocument/2006/relationships/image" Target="../media/image533.wmf"/><Relationship Id="rId3" Type="http://schemas.openxmlformats.org/officeDocument/2006/relationships/oleObject" Target="../embeddings/oleObject712.bin"/><Relationship Id="rId7" Type="http://schemas.openxmlformats.org/officeDocument/2006/relationships/oleObject" Target="../embeddings/oleObject714.bin"/><Relationship Id="rId12" Type="http://schemas.openxmlformats.org/officeDocument/2006/relationships/image" Target="../media/image531.wmf"/><Relationship Id="rId17" Type="http://schemas.openxmlformats.org/officeDocument/2006/relationships/oleObject" Target="../embeddings/oleObject719.bin"/><Relationship Id="rId2" Type="http://schemas.openxmlformats.org/officeDocument/2006/relationships/slideLayout" Target="../slideLayouts/slideLayout7.xml"/><Relationship Id="rId16" Type="http://schemas.openxmlformats.org/officeDocument/2006/relationships/image" Target="../media/image532.wmf"/><Relationship Id="rId1" Type="http://schemas.openxmlformats.org/officeDocument/2006/relationships/vmlDrawing" Target="../drawings/vmlDrawing111.vml"/><Relationship Id="rId6" Type="http://schemas.openxmlformats.org/officeDocument/2006/relationships/image" Target="../media/image526.wmf"/><Relationship Id="rId11" Type="http://schemas.openxmlformats.org/officeDocument/2006/relationships/oleObject" Target="../embeddings/oleObject716.bin"/><Relationship Id="rId5" Type="http://schemas.openxmlformats.org/officeDocument/2006/relationships/oleObject" Target="../embeddings/oleObject713.bin"/><Relationship Id="rId15" Type="http://schemas.openxmlformats.org/officeDocument/2006/relationships/oleObject" Target="../embeddings/oleObject718.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15.bin"/><Relationship Id="rId14" Type="http://schemas.openxmlformats.org/officeDocument/2006/relationships/image" Target="../media/image529.wmf"/></Relationships>
</file>

<file path=ppt/slides/_rels/slide135.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725.bin"/><Relationship Id="rId18" Type="http://schemas.openxmlformats.org/officeDocument/2006/relationships/image" Target="../media/image536.wmf"/><Relationship Id="rId3" Type="http://schemas.openxmlformats.org/officeDocument/2006/relationships/oleObject" Target="../embeddings/oleObject720.bin"/><Relationship Id="rId7" Type="http://schemas.openxmlformats.org/officeDocument/2006/relationships/oleObject" Target="../embeddings/oleObject722.bin"/><Relationship Id="rId12" Type="http://schemas.openxmlformats.org/officeDocument/2006/relationships/image" Target="../media/image531.wmf"/><Relationship Id="rId17" Type="http://schemas.openxmlformats.org/officeDocument/2006/relationships/oleObject" Target="../embeddings/oleObject727.bin"/><Relationship Id="rId2" Type="http://schemas.openxmlformats.org/officeDocument/2006/relationships/slideLayout" Target="../slideLayouts/slideLayout7.xml"/><Relationship Id="rId16" Type="http://schemas.openxmlformats.org/officeDocument/2006/relationships/image" Target="../media/image535.wmf"/><Relationship Id="rId1" Type="http://schemas.openxmlformats.org/officeDocument/2006/relationships/vmlDrawing" Target="../drawings/vmlDrawing112.vml"/><Relationship Id="rId6" Type="http://schemas.openxmlformats.org/officeDocument/2006/relationships/image" Target="../media/image526.wmf"/><Relationship Id="rId11" Type="http://schemas.openxmlformats.org/officeDocument/2006/relationships/oleObject" Target="../embeddings/oleObject724.bin"/><Relationship Id="rId5" Type="http://schemas.openxmlformats.org/officeDocument/2006/relationships/oleObject" Target="../embeddings/oleObject721.bin"/><Relationship Id="rId15" Type="http://schemas.openxmlformats.org/officeDocument/2006/relationships/oleObject" Target="../embeddings/oleObject726.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23.bin"/><Relationship Id="rId14" Type="http://schemas.openxmlformats.org/officeDocument/2006/relationships/image" Target="../media/image534.wmf"/></Relationships>
</file>

<file path=ppt/slides/_rels/slide136.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733.bin"/><Relationship Id="rId3" Type="http://schemas.openxmlformats.org/officeDocument/2006/relationships/oleObject" Target="../embeddings/oleObject728.bin"/><Relationship Id="rId7" Type="http://schemas.openxmlformats.org/officeDocument/2006/relationships/oleObject" Target="../embeddings/oleObject730.bin"/><Relationship Id="rId12" Type="http://schemas.openxmlformats.org/officeDocument/2006/relationships/image" Target="../media/image531.wmf"/><Relationship Id="rId2" Type="http://schemas.openxmlformats.org/officeDocument/2006/relationships/slideLayout" Target="../slideLayouts/slideLayout7.xml"/><Relationship Id="rId16" Type="http://schemas.openxmlformats.org/officeDocument/2006/relationships/image" Target="../media/image537.wmf"/><Relationship Id="rId1" Type="http://schemas.openxmlformats.org/officeDocument/2006/relationships/vmlDrawing" Target="../drawings/vmlDrawing113.vml"/><Relationship Id="rId6" Type="http://schemas.openxmlformats.org/officeDocument/2006/relationships/image" Target="../media/image526.wmf"/><Relationship Id="rId11" Type="http://schemas.openxmlformats.org/officeDocument/2006/relationships/oleObject" Target="../embeddings/oleObject732.bin"/><Relationship Id="rId5" Type="http://schemas.openxmlformats.org/officeDocument/2006/relationships/oleObject" Target="../embeddings/oleObject729.bin"/><Relationship Id="rId15" Type="http://schemas.openxmlformats.org/officeDocument/2006/relationships/oleObject" Target="../embeddings/oleObject734.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31.bin"/><Relationship Id="rId14" Type="http://schemas.openxmlformats.org/officeDocument/2006/relationships/image" Target="../media/image529.wmf"/></Relationships>
</file>

<file path=ppt/slides/_rels/slide137.xml.rels><?xml version="1.0" encoding="UTF-8" standalone="yes"?>
<Relationships xmlns="http://schemas.openxmlformats.org/package/2006/relationships"><Relationship Id="rId8" Type="http://schemas.openxmlformats.org/officeDocument/2006/relationships/image" Target="../media/image539.wmf"/><Relationship Id="rId3" Type="http://schemas.openxmlformats.org/officeDocument/2006/relationships/oleObject" Target="../embeddings/oleObject734.bin"/><Relationship Id="rId7" Type="http://schemas.openxmlformats.org/officeDocument/2006/relationships/oleObject" Target="../embeddings/oleObject736.bin"/><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image" Target="../media/image538.wmf"/><Relationship Id="rId5" Type="http://schemas.openxmlformats.org/officeDocument/2006/relationships/oleObject" Target="../embeddings/oleObject735.bin"/><Relationship Id="rId4" Type="http://schemas.openxmlformats.org/officeDocument/2006/relationships/image" Target="../media/image537.wmf"/></Relationships>
</file>

<file path=ppt/slides/_rels/slide138.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742.bin"/><Relationship Id="rId3" Type="http://schemas.openxmlformats.org/officeDocument/2006/relationships/oleObject" Target="../embeddings/oleObject737.bin"/><Relationship Id="rId7" Type="http://schemas.openxmlformats.org/officeDocument/2006/relationships/oleObject" Target="../embeddings/oleObject739.bin"/><Relationship Id="rId12" Type="http://schemas.openxmlformats.org/officeDocument/2006/relationships/image" Target="../media/image540.wmf"/><Relationship Id="rId2" Type="http://schemas.openxmlformats.org/officeDocument/2006/relationships/slideLayout" Target="../slideLayouts/slideLayout7.xml"/><Relationship Id="rId16" Type="http://schemas.openxmlformats.org/officeDocument/2006/relationships/image" Target="../media/image541.wmf"/><Relationship Id="rId1" Type="http://schemas.openxmlformats.org/officeDocument/2006/relationships/vmlDrawing" Target="../drawings/vmlDrawing115.vml"/><Relationship Id="rId6" Type="http://schemas.openxmlformats.org/officeDocument/2006/relationships/image" Target="../media/image526.wmf"/><Relationship Id="rId11" Type="http://schemas.openxmlformats.org/officeDocument/2006/relationships/oleObject" Target="../embeddings/oleObject741.bin"/><Relationship Id="rId5" Type="http://schemas.openxmlformats.org/officeDocument/2006/relationships/oleObject" Target="../embeddings/oleObject738.bin"/><Relationship Id="rId15" Type="http://schemas.openxmlformats.org/officeDocument/2006/relationships/oleObject" Target="../embeddings/oleObject743.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40.bin"/><Relationship Id="rId14" Type="http://schemas.openxmlformats.org/officeDocument/2006/relationships/image" Target="../media/image529.wmf"/></Relationships>
</file>

<file path=ppt/slides/_rels/slide139.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749.bin"/><Relationship Id="rId18" Type="http://schemas.openxmlformats.org/officeDocument/2006/relationships/image" Target="../media/image533.wmf"/><Relationship Id="rId3" Type="http://schemas.openxmlformats.org/officeDocument/2006/relationships/oleObject" Target="../embeddings/oleObject744.bin"/><Relationship Id="rId7" Type="http://schemas.openxmlformats.org/officeDocument/2006/relationships/oleObject" Target="../embeddings/oleObject746.bin"/><Relationship Id="rId12" Type="http://schemas.openxmlformats.org/officeDocument/2006/relationships/image" Target="../media/image542.wmf"/><Relationship Id="rId17" Type="http://schemas.openxmlformats.org/officeDocument/2006/relationships/oleObject" Target="../embeddings/oleObject751.bin"/><Relationship Id="rId2" Type="http://schemas.openxmlformats.org/officeDocument/2006/relationships/slideLayout" Target="../slideLayouts/slideLayout7.xml"/><Relationship Id="rId16" Type="http://schemas.openxmlformats.org/officeDocument/2006/relationships/image" Target="../media/image544.wmf"/><Relationship Id="rId1" Type="http://schemas.openxmlformats.org/officeDocument/2006/relationships/vmlDrawing" Target="../drawings/vmlDrawing116.vml"/><Relationship Id="rId6" Type="http://schemas.openxmlformats.org/officeDocument/2006/relationships/image" Target="../media/image526.wmf"/><Relationship Id="rId11" Type="http://schemas.openxmlformats.org/officeDocument/2006/relationships/oleObject" Target="../embeddings/oleObject748.bin"/><Relationship Id="rId5" Type="http://schemas.openxmlformats.org/officeDocument/2006/relationships/oleObject" Target="../embeddings/oleObject745.bin"/><Relationship Id="rId15" Type="http://schemas.openxmlformats.org/officeDocument/2006/relationships/oleObject" Target="../embeddings/oleObject750.bin"/><Relationship Id="rId10" Type="http://schemas.openxmlformats.org/officeDocument/2006/relationships/image" Target="../media/image348.wmf"/><Relationship Id="rId4" Type="http://schemas.openxmlformats.org/officeDocument/2006/relationships/image" Target="../media/image525.wmf"/><Relationship Id="rId9" Type="http://schemas.openxmlformats.org/officeDocument/2006/relationships/oleObject" Target="../embeddings/oleObject747.bin"/><Relationship Id="rId14" Type="http://schemas.openxmlformats.org/officeDocument/2006/relationships/image" Target="../media/image543.wmf"/></Relationships>
</file>

<file path=ppt/slides/_rels/slide14.xml.rels><?xml version="1.0" encoding="UTF-8" standalone="yes"?>
<Relationships xmlns="http://schemas.openxmlformats.org/package/2006/relationships"><Relationship Id="rId13" Type="http://schemas.openxmlformats.org/officeDocument/2006/relationships/image" Target="../media/image45.wmf"/><Relationship Id="rId18" Type="http://schemas.openxmlformats.org/officeDocument/2006/relationships/oleObject" Target="../embeddings/oleObject122.bin"/><Relationship Id="rId26" Type="http://schemas.openxmlformats.org/officeDocument/2006/relationships/oleObject" Target="../embeddings/oleObject127.bin"/><Relationship Id="rId21" Type="http://schemas.openxmlformats.org/officeDocument/2006/relationships/oleObject" Target="../embeddings/oleObject124.bin"/><Relationship Id="rId34" Type="http://schemas.openxmlformats.org/officeDocument/2006/relationships/image" Target="../media/image83.wmf"/><Relationship Id="rId7" Type="http://schemas.openxmlformats.org/officeDocument/2006/relationships/image" Target="../media/image42.wmf"/><Relationship Id="rId12" Type="http://schemas.openxmlformats.org/officeDocument/2006/relationships/oleObject" Target="../embeddings/oleObject119.bin"/><Relationship Id="rId17" Type="http://schemas.openxmlformats.org/officeDocument/2006/relationships/image" Target="../media/image47.wmf"/><Relationship Id="rId25" Type="http://schemas.openxmlformats.org/officeDocument/2006/relationships/image" Target="../media/image73.wmf"/><Relationship Id="rId33" Type="http://schemas.openxmlformats.org/officeDocument/2006/relationships/oleObject" Target="../embeddings/oleObject131.bin"/><Relationship Id="rId38" Type="http://schemas.openxmlformats.org/officeDocument/2006/relationships/image" Target="../media/image85.png"/><Relationship Id="rId2" Type="http://schemas.openxmlformats.org/officeDocument/2006/relationships/slideLayout" Target="../slideLayouts/slideLayout7.xml"/><Relationship Id="rId16" Type="http://schemas.openxmlformats.org/officeDocument/2006/relationships/oleObject" Target="../embeddings/oleObject121.bin"/><Relationship Id="rId20" Type="http://schemas.openxmlformats.org/officeDocument/2006/relationships/oleObject" Target="../embeddings/oleObject123.bin"/><Relationship Id="rId29" Type="http://schemas.openxmlformats.org/officeDocument/2006/relationships/oleObject" Target="../embeddings/oleObject129.bin"/><Relationship Id="rId1" Type="http://schemas.openxmlformats.org/officeDocument/2006/relationships/vmlDrawing" Target="../drawings/vmlDrawing9.vml"/><Relationship Id="rId6" Type="http://schemas.openxmlformats.org/officeDocument/2006/relationships/oleObject" Target="../embeddings/oleObject116.bin"/><Relationship Id="rId11" Type="http://schemas.openxmlformats.org/officeDocument/2006/relationships/image" Target="../media/image44.wmf"/><Relationship Id="rId24" Type="http://schemas.openxmlformats.org/officeDocument/2006/relationships/oleObject" Target="../embeddings/oleObject126.bin"/><Relationship Id="rId32" Type="http://schemas.openxmlformats.org/officeDocument/2006/relationships/image" Target="../media/image82.wmf"/><Relationship Id="rId37" Type="http://schemas.openxmlformats.org/officeDocument/2006/relationships/oleObject" Target="../embeddings/oleObject133.bin"/><Relationship Id="rId5" Type="http://schemas.openxmlformats.org/officeDocument/2006/relationships/image" Target="../media/image41.wmf"/><Relationship Id="rId15" Type="http://schemas.openxmlformats.org/officeDocument/2006/relationships/image" Target="../media/image46.wmf"/><Relationship Id="rId23" Type="http://schemas.openxmlformats.org/officeDocument/2006/relationships/oleObject" Target="../embeddings/oleObject125.bin"/><Relationship Id="rId28" Type="http://schemas.openxmlformats.org/officeDocument/2006/relationships/oleObject" Target="../embeddings/oleObject128.bin"/><Relationship Id="rId36" Type="http://schemas.openxmlformats.org/officeDocument/2006/relationships/image" Target="../media/image84.png"/><Relationship Id="rId10" Type="http://schemas.openxmlformats.org/officeDocument/2006/relationships/oleObject" Target="../embeddings/oleObject118.bin"/><Relationship Id="rId19" Type="http://schemas.openxmlformats.org/officeDocument/2006/relationships/image" Target="../media/image48.emf"/><Relationship Id="rId31" Type="http://schemas.openxmlformats.org/officeDocument/2006/relationships/oleObject" Target="../embeddings/oleObject130.bin"/><Relationship Id="rId4" Type="http://schemas.openxmlformats.org/officeDocument/2006/relationships/oleObject" Target="../embeddings/oleObject115.bin"/><Relationship Id="rId9" Type="http://schemas.openxmlformats.org/officeDocument/2006/relationships/image" Target="../media/image43.wmf"/><Relationship Id="rId14" Type="http://schemas.openxmlformats.org/officeDocument/2006/relationships/oleObject" Target="../embeddings/oleObject120.bin"/><Relationship Id="rId22" Type="http://schemas.openxmlformats.org/officeDocument/2006/relationships/image" Target="../media/image50.wmf"/><Relationship Id="rId27" Type="http://schemas.openxmlformats.org/officeDocument/2006/relationships/image" Target="../media/image74.wmf"/><Relationship Id="rId30" Type="http://schemas.openxmlformats.org/officeDocument/2006/relationships/image" Target="../media/image81.wmf"/><Relationship Id="rId35" Type="http://schemas.openxmlformats.org/officeDocument/2006/relationships/oleObject" Target="../embeddings/oleObject132.bin"/><Relationship Id="rId8" Type="http://schemas.openxmlformats.org/officeDocument/2006/relationships/oleObject" Target="../embeddings/oleObject117.bin"/><Relationship Id="rId3" Type="http://schemas.openxmlformats.org/officeDocument/2006/relationships/notesSlide" Target="../notesSlides/notesSlide2.xml"/></Relationships>
</file>

<file path=ppt/slides/_rels/slide140.xml.rels><?xml version="1.0" encoding="UTF-8" standalone="yes"?>
<Relationships xmlns="http://schemas.openxmlformats.org/package/2006/relationships"><Relationship Id="rId8" Type="http://schemas.openxmlformats.org/officeDocument/2006/relationships/image" Target="../media/image526.wmf"/><Relationship Id="rId13" Type="http://schemas.openxmlformats.org/officeDocument/2006/relationships/oleObject" Target="../embeddings/oleObject757.bin"/><Relationship Id="rId3" Type="http://schemas.openxmlformats.org/officeDocument/2006/relationships/oleObject" Target="../embeddings/oleObject752.bin"/><Relationship Id="rId7" Type="http://schemas.openxmlformats.org/officeDocument/2006/relationships/oleObject" Target="../embeddings/oleObject754.bin"/><Relationship Id="rId12" Type="http://schemas.openxmlformats.org/officeDocument/2006/relationships/image" Target="../media/image545.wmf"/><Relationship Id="rId2" Type="http://schemas.openxmlformats.org/officeDocument/2006/relationships/slideLayout" Target="../slideLayouts/slideLayout7.xml"/><Relationship Id="rId16" Type="http://schemas.openxmlformats.org/officeDocument/2006/relationships/image" Target="../media/image546.wmf"/><Relationship Id="rId1" Type="http://schemas.openxmlformats.org/officeDocument/2006/relationships/vmlDrawing" Target="../drawings/vmlDrawing117.vml"/><Relationship Id="rId6" Type="http://schemas.openxmlformats.org/officeDocument/2006/relationships/image" Target="../media/image525.wmf"/><Relationship Id="rId11" Type="http://schemas.openxmlformats.org/officeDocument/2006/relationships/oleObject" Target="../embeddings/oleObject756.bin"/><Relationship Id="rId5" Type="http://schemas.openxmlformats.org/officeDocument/2006/relationships/oleObject" Target="../embeddings/oleObject753.bin"/><Relationship Id="rId15" Type="http://schemas.openxmlformats.org/officeDocument/2006/relationships/oleObject" Target="../embeddings/oleObject758.bin"/><Relationship Id="rId10" Type="http://schemas.openxmlformats.org/officeDocument/2006/relationships/image" Target="../media/image348.wmf"/><Relationship Id="rId4" Type="http://schemas.openxmlformats.org/officeDocument/2006/relationships/image" Target="../media/image457.emf"/><Relationship Id="rId9" Type="http://schemas.openxmlformats.org/officeDocument/2006/relationships/oleObject" Target="../embeddings/oleObject755.bin"/><Relationship Id="rId14" Type="http://schemas.openxmlformats.org/officeDocument/2006/relationships/image" Target="../media/image529.wmf"/></Relationships>
</file>

<file path=ppt/slides/_rels/slide141.xml.rels><?xml version="1.0" encoding="UTF-8" standalone="yes"?>
<Relationships xmlns="http://schemas.openxmlformats.org/package/2006/relationships"><Relationship Id="rId8" Type="http://schemas.openxmlformats.org/officeDocument/2006/relationships/image" Target="../media/image549.wmf"/><Relationship Id="rId3" Type="http://schemas.openxmlformats.org/officeDocument/2006/relationships/oleObject" Target="../embeddings/oleObject759.bin"/><Relationship Id="rId7" Type="http://schemas.openxmlformats.org/officeDocument/2006/relationships/oleObject" Target="../embeddings/oleObject761.bin"/><Relationship Id="rId12" Type="http://schemas.openxmlformats.org/officeDocument/2006/relationships/image" Target="../media/image551.wmf"/><Relationship Id="rId2" Type="http://schemas.openxmlformats.org/officeDocument/2006/relationships/slideLayout" Target="../slideLayouts/slideLayout7.xml"/><Relationship Id="rId1" Type="http://schemas.openxmlformats.org/officeDocument/2006/relationships/vmlDrawing" Target="../drawings/vmlDrawing118.vml"/><Relationship Id="rId6" Type="http://schemas.openxmlformats.org/officeDocument/2006/relationships/image" Target="../media/image548.wmf"/><Relationship Id="rId11" Type="http://schemas.openxmlformats.org/officeDocument/2006/relationships/oleObject" Target="../embeddings/oleObject763.bin"/><Relationship Id="rId5" Type="http://schemas.openxmlformats.org/officeDocument/2006/relationships/oleObject" Target="../embeddings/oleObject760.bin"/><Relationship Id="rId10" Type="http://schemas.openxmlformats.org/officeDocument/2006/relationships/image" Target="../media/image550.wmf"/><Relationship Id="rId4" Type="http://schemas.openxmlformats.org/officeDocument/2006/relationships/image" Target="../media/image547.wmf"/><Relationship Id="rId9" Type="http://schemas.openxmlformats.org/officeDocument/2006/relationships/oleObject" Target="../embeddings/oleObject762.bin"/></Relationships>
</file>

<file path=ppt/slides/_rels/slide142.xml.rels><?xml version="1.0" encoding="UTF-8" standalone="yes"?>
<Relationships xmlns="http://schemas.openxmlformats.org/package/2006/relationships"><Relationship Id="rId8" Type="http://schemas.openxmlformats.org/officeDocument/2006/relationships/image" Target="../media/image554.wmf"/><Relationship Id="rId3" Type="http://schemas.openxmlformats.org/officeDocument/2006/relationships/oleObject" Target="../embeddings/oleObject764.bin"/><Relationship Id="rId7" Type="http://schemas.openxmlformats.org/officeDocument/2006/relationships/oleObject" Target="../embeddings/oleObject766.bin"/><Relationship Id="rId12" Type="http://schemas.openxmlformats.org/officeDocument/2006/relationships/image" Target="../media/image556.wmf"/><Relationship Id="rId2" Type="http://schemas.openxmlformats.org/officeDocument/2006/relationships/slideLayout" Target="../slideLayouts/slideLayout7.xml"/><Relationship Id="rId1" Type="http://schemas.openxmlformats.org/officeDocument/2006/relationships/vmlDrawing" Target="../drawings/vmlDrawing119.vml"/><Relationship Id="rId6" Type="http://schemas.openxmlformats.org/officeDocument/2006/relationships/image" Target="../media/image553.wmf"/><Relationship Id="rId11" Type="http://schemas.openxmlformats.org/officeDocument/2006/relationships/oleObject" Target="../embeddings/oleObject768.bin"/><Relationship Id="rId5" Type="http://schemas.openxmlformats.org/officeDocument/2006/relationships/oleObject" Target="../embeddings/oleObject765.bin"/><Relationship Id="rId10" Type="http://schemas.openxmlformats.org/officeDocument/2006/relationships/image" Target="../media/image555.wmf"/><Relationship Id="rId4" Type="http://schemas.openxmlformats.org/officeDocument/2006/relationships/image" Target="../media/image552.wmf"/><Relationship Id="rId9" Type="http://schemas.openxmlformats.org/officeDocument/2006/relationships/oleObject" Target="../embeddings/oleObject767.bin"/></Relationships>
</file>

<file path=ppt/slides/_rels/slide143.xml.rels><?xml version="1.0" encoding="UTF-8" standalone="yes"?>
<Relationships xmlns="http://schemas.openxmlformats.org/package/2006/relationships"><Relationship Id="rId2" Type="http://schemas.openxmlformats.org/officeDocument/2006/relationships/image" Target="../media/image557.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769.bin"/><Relationship Id="rId7" Type="http://schemas.openxmlformats.org/officeDocument/2006/relationships/image" Target="../media/image557.jpeg"/><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559.wmf"/><Relationship Id="rId5" Type="http://schemas.openxmlformats.org/officeDocument/2006/relationships/oleObject" Target="../embeddings/oleObject770.bin"/><Relationship Id="rId4" Type="http://schemas.openxmlformats.org/officeDocument/2006/relationships/image" Target="../media/image558.wmf"/></Relationships>
</file>

<file path=ppt/slides/_rels/slide145.xml.rels><?xml version="1.0" encoding="UTF-8" standalone="yes"?>
<Relationships xmlns="http://schemas.openxmlformats.org/package/2006/relationships"><Relationship Id="rId8" Type="http://schemas.openxmlformats.org/officeDocument/2006/relationships/image" Target="../media/image562.emf"/><Relationship Id="rId3" Type="http://schemas.openxmlformats.org/officeDocument/2006/relationships/oleObject" Target="../embeddings/oleObject771.bin"/><Relationship Id="rId7" Type="http://schemas.openxmlformats.org/officeDocument/2006/relationships/oleObject" Target="../embeddings/oleObject773.bin"/><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561.emf"/><Relationship Id="rId5" Type="http://schemas.openxmlformats.org/officeDocument/2006/relationships/oleObject" Target="../embeddings/oleObject772.bin"/><Relationship Id="rId4" Type="http://schemas.openxmlformats.org/officeDocument/2006/relationships/image" Target="../media/image560.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774.bin"/><Relationship Id="rId2" Type="http://schemas.openxmlformats.org/officeDocument/2006/relationships/slideLayout" Target="../slideLayouts/slideLayout7.xml"/><Relationship Id="rId1" Type="http://schemas.openxmlformats.org/officeDocument/2006/relationships/vmlDrawing" Target="../drawings/vmlDrawing122.vml"/><Relationship Id="rId4" Type="http://schemas.openxmlformats.org/officeDocument/2006/relationships/image" Target="../media/image563.emf"/></Relationships>
</file>

<file path=ppt/slides/_rels/slide147.xml.rels><?xml version="1.0" encoding="UTF-8" standalone="yes"?>
<Relationships xmlns="http://schemas.openxmlformats.org/package/2006/relationships"><Relationship Id="rId2" Type="http://schemas.openxmlformats.org/officeDocument/2006/relationships/image" Target="../media/image56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3" Type="http://schemas.openxmlformats.org/officeDocument/2006/relationships/oleObject" Target="../embeddings/oleObject780.bin"/><Relationship Id="rId18" Type="http://schemas.openxmlformats.org/officeDocument/2006/relationships/image" Target="../media/image572.wmf"/><Relationship Id="rId26" Type="http://schemas.openxmlformats.org/officeDocument/2006/relationships/oleObject" Target="../embeddings/oleObject787.bin"/><Relationship Id="rId39" Type="http://schemas.openxmlformats.org/officeDocument/2006/relationships/image" Target="../media/image582.wmf"/><Relationship Id="rId21" Type="http://schemas.openxmlformats.org/officeDocument/2006/relationships/oleObject" Target="../embeddings/oleObject784.bin"/><Relationship Id="rId34" Type="http://schemas.openxmlformats.org/officeDocument/2006/relationships/oleObject" Target="../embeddings/oleObject791.bin"/><Relationship Id="rId42" Type="http://schemas.openxmlformats.org/officeDocument/2006/relationships/oleObject" Target="../embeddings/oleObject795.bin"/><Relationship Id="rId7" Type="http://schemas.openxmlformats.org/officeDocument/2006/relationships/oleObject" Target="../embeddings/oleObject777.bin"/><Relationship Id="rId2" Type="http://schemas.openxmlformats.org/officeDocument/2006/relationships/slideLayout" Target="../slideLayouts/slideLayout7.xml"/><Relationship Id="rId16" Type="http://schemas.openxmlformats.org/officeDocument/2006/relationships/image" Target="../media/image571.wmf"/><Relationship Id="rId20" Type="http://schemas.openxmlformats.org/officeDocument/2006/relationships/image" Target="../media/image573.wmf"/><Relationship Id="rId29" Type="http://schemas.openxmlformats.org/officeDocument/2006/relationships/image" Target="../media/image577.wmf"/><Relationship Id="rId41" Type="http://schemas.openxmlformats.org/officeDocument/2006/relationships/image" Target="../media/image583.wmf"/><Relationship Id="rId1" Type="http://schemas.openxmlformats.org/officeDocument/2006/relationships/vmlDrawing" Target="../drawings/vmlDrawing123.vml"/><Relationship Id="rId6" Type="http://schemas.openxmlformats.org/officeDocument/2006/relationships/image" Target="../media/image566.wmf"/><Relationship Id="rId11" Type="http://schemas.openxmlformats.org/officeDocument/2006/relationships/oleObject" Target="../embeddings/oleObject779.bin"/><Relationship Id="rId24" Type="http://schemas.openxmlformats.org/officeDocument/2006/relationships/image" Target="../media/image575.wmf"/><Relationship Id="rId32" Type="http://schemas.openxmlformats.org/officeDocument/2006/relationships/oleObject" Target="../embeddings/oleObject790.bin"/><Relationship Id="rId37" Type="http://schemas.openxmlformats.org/officeDocument/2006/relationships/image" Target="../media/image581.wmf"/><Relationship Id="rId40" Type="http://schemas.openxmlformats.org/officeDocument/2006/relationships/oleObject" Target="../embeddings/oleObject794.bin"/><Relationship Id="rId5" Type="http://schemas.openxmlformats.org/officeDocument/2006/relationships/oleObject" Target="../embeddings/oleObject776.bin"/><Relationship Id="rId15" Type="http://schemas.openxmlformats.org/officeDocument/2006/relationships/oleObject" Target="../embeddings/oleObject781.bin"/><Relationship Id="rId23" Type="http://schemas.openxmlformats.org/officeDocument/2006/relationships/oleObject" Target="../embeddings/oleObject785.bin"/><Relationship Id="rId28" Type="http://schemas.openxmlformats.org/officeDocument/2006/relationships/oleObject" Target="../embeddings/oleObject788.bin"/><Relationship Id="rId36" Type="http://schemas.openxmlformats.org/officeDocument/2006/relationships/oleObject" Target="../embeddings/oleObject792.bin"/><Relationship Id="rId10" Type="http://schemas.openxmlformats.org/officeDocument/2006/relationships/image" Target="../media/image568.wmf"/><Relationship Id="rId19" Type="http://schemas.openxmlformats.org/officeDocument/2006/relationships/oleObject" Target="../embeddings/oleObject783.bin"/><Relationship Id="rId31" Type="http://schemas.openxmlformats.org/officeDocument/2006/relationships/image" Target="../media/image578.wmf"/><Relationship Id="rId4" Type="http://schemas.openxmlformats.org/officeDocument/2006/relationships/image" Target="../media/image565.wmf"/><Relationship Id="rId9" Type="http://schemas.openxmlformats.org/officeDocument/2006/relationships/oleObject" Target="../embeddings/oleObject778.bin"/><Relationship Id="rId14" Type="http://schemas.openxmlformats.org/officeDocument/2006/relationships/image" Target="../media/image570.wmf"/><Relationship Id="rId22" Type="http://schemas.openxmlformats.org/officeDocument/2006/relationships/image" Target="../media/image574.wmf"/><Relationship Id="rId27" Type="http://schemas.openxmlformats.org/officeDocument/2006/relationships/image" Target="../media/image576.wmf"/><Relationship Id="rId30" Type="http://schemas.openxmlformats.org/officeDocument/2006/relationships/oleObject" Target="../embeddings/oleObject789.bin"/><Relationship Id="rId35" Type="http://schemas.openxmlformats.org/officeDocument/2006/relationships/image" Target="../media/image580.wmf"/><Relationship Id="rId43" Type="http://schemas.openxmlformats.org/officeDocument/2006/relationships/image" Target="../media/image584.wmf"/><Relationship Id="rId8" Type="http://schemas.openxmlformats.org/officeDocument/2006/relationships/image" Target="../media/image567.wmf"/><Relationship Id="rId3" Type="http://schemas.openxmlformats.org/officeDocument/2006/relationships/oleObject" Target="../embeddings/oleObject775.bin"/><Relationship Id="rId12" Type="http://schemas.openxmlformats.org/officeDocument/2006/relationships/image" Target="../media/image569.wmf"/><Relationship Id="rId17" Type="http://schemas.openxmlformats.org/officeDocument/2006/relationships/oleObject" Target="../embeddings/oleObject782.bin"/><Relationship Id="rId25" Type="http://schemas.openxmlformats.org/officeDocument/2006/relationships/oleObject" Target="../embeddings/oleObject786.bin"/><Relationship Id="rId33" Type="http://schemas.openxmlformats.org/officeDocument/2006/relationships/image" Target="../media/image579.wmf"/><Relationship Id="rId38" Type="http://schemas.openxmlformats.org/officeDocument/2006/relationships/oleObject" Target="../embeddings/oleObject793.bin"/></Relationships>
</file>

<file path=ppt/slides/_rels/slide149.xml.rels><?xml version="1.0" encoding="UTF-8" standalone="yes"?>
<Relationships xmlns="http://schemas.openxmlformats.org/package/2006/relationships"><Relationship Id="rId13" Type="http://schemas.openxmlformats.org/officeDocument/2006/relationships/oleObject" Target="../embeddings/oleObject801.bin"/><Relationship Id="rId18" Type="http://schemas.openxmlformats.org/officeDocument/2006/relationships/image" Target="../media/image572.wmf"/><Relationship Id="rId26" Type="http://schemas.openxmlformats.org/officeDocument/2006/relationships/oleObject" Target="../embeddings/oleObject808.bin"/><Relationship Id="rId39" Type="http://schemas.openxmlformats.org/officeDocument/2006/relationships/image" Target="../media/image592.wmf"/><Relationship Id="rId21" Type="http://schemas.openxmlformats.org/officeDocument/2006/relationships/oleObject" Target="../embeddings/oleObject805.bin"/><Relationship Id="rId34" Type="http://schemas.openxmlformats.org/officeDocument/2006/relationships/oleObject" Target="../embeddings/oleObject812.bin"/><Relationship Id="rId7" Type="http://schemas.openxmlformats.org/officeDocument/2006/relationships/oleObject" Target="../embeddings/oleObject798.bin"/><Relationship Id="rId12" Type="http://schemas.openxmlformats.org/officeDocument/2006/relationships/image" Target="../media/image585.wmf"/><Relationship Id="rId17" Type="http://schemas.openxmlformats.org/officeDocument/2006/relationships/oleObject" Target="../embeddings/oleObject803.bin"/><Relationship Id="rId25" Type="http://schemas.openxmlformats.org/officeDocument/2006/relationships/oleObject" Target="../embeddings/oleObject807.bin"/><Relationship Id="rId33" Type="http://schemas.openxmlformats.org/officeDocument/2006/relationships/image" Target="../media/image589.wmf"/><Relationship Id="rId38" Type="http://schemas.openxmlformats.org/officeDocument/2006/relationships/oleObject" Target="../embeddings/oleObject814.bin"/><Relationship Id="rId2" Type="http://schemas.openxmlformats.org/officeDocument/2006/relationships/slideLayout" Target="../slideLayouts/slideLayout7.xml"/><Relationship Id="rId16" Type="http://schemas.openxmlformats.org/officeDocument/2006/relationships/image" Target="../media/image586.wmf"/><Relationship Id="rId20" Type="http://schemas.openxmlformats.org/officeDocument/2006/relationships/image" Target="../media/image573.wmf"/><Relationship Id="rId29" Type="http://schemas.openxmlformats.org/officeDocument/2006/relationships/image" Target="../media/image587.wmf"/><Relationship Id="rId1" Type="http://schemas.openxmlformats.org/officeDocument/2006/relationships/vmlDrawing" Target="../drawings/vmlDrawing124.vml"/><Relationship Id="rId6" Type="http://schemas.openxmlformats.org/officeDocument/2006/relationships/image" Target="../media/image566.wmf"/><Relationship Id="rId11" Type="http://schemas.openxmlformats.org/officeDocument/2006/relationships/oleObject" Target="../embeddings/oleObject800.bin"/><Relationship Id="rId24" Type="http://schemas.openxmlformats.org/officeDocument/2006/relationships/image" Target="../media/image575.wmf"/><Relationship Id="rId32" Type="http://schemas.openxmlformats.org/officeDocument/2006/relationships/oleObject" Target="../embeddings/oleObject811.bin"/><Relationship Id="rId37" Type="http://schemas.openxmlformats.org/officeDocument/2006/relationships/image" Target="../media/image591.wmf"/><Relationship Id="rId5" Type="http://schemas.openxmlformats.org/officeDocument/2006/relationships/oleObject" Target="../embeddings/oleObject797.bin"/><Relationship Id="rId15" Type="http://schemas.openxmlformats.org/officeDocument/2006/relationships/oleObject" Target="../embeddings/oleObject802.bin"/><Relationship Id="rId23" Type="http://schemas.openxmlformats.org/officeDocument/2006/relationships/oleObject" Target="../embeddings/oleObject806.bin"/><Relationship Id="rId28" Type="http://schemas.openxmlformats.org/officeDocument/2006/relationships/oleObject" Target="../embeddings/oleObject809.bin"/><Relationship Id="rId36" Type="http://schemas.openxmlformats.org/officeDocument/2006/relationships/oleObject" Target="../embeddings/oleObject813.bin"/><Relationship Id="rId10" Type="http://schemas.openxmlformats.org/officeDocument/2006/relationships/image" Target="../media/image568.wmf"/><Relationship Id="rId19" Type="http://schemas.openxmlformats.org/officeDocument/2006/relationships/oleObject" Target="../embeddings/oleObject804.bin"/><Relationship Id="rId31" Type="http://schemas.openxmlformats.org/officeDocument/2006/relationships/image" Target="../media/image588.wmf"/><Relationship Id="rId4" Type="http://schemas.openxmlformats.org/officeDocument/2006/relationships/image" Target="../media/image565.wmf"/><Relationship Id="rId9" Type="http://schemas.openxmlformats.org/officeDocument/2006/relationships/oleObject" Target="../embeddings/oleObject799.bin"/><Relationship Id="rId14" Type="http://schemas.openxmlformats.org/officeDocument/2006/relationships/image" Target="../media/image570.wmf"/><Relationship Id="rId22" Type="http://schemas.openxmlformats.org/officeDocument/2006/relationships/image" Target="../media/image574.wmf"/><Relationship Id="rId27" Type="http://schemas.openxmlformats.org/officeDocument/2006/relationships/image" Target="../media/image576.wmf"/><Relationship Id="rId30" Type="http://schemas.openxmlformats.org/officeDocument/2006/relationships/oleObject" Target="../embeddings/oleObject810.bin"/><Relationship Id="rId35" Type="http://schemas.openxmlformats.org/officeDocument/2006/relationships/image" Target="../media/image590.wmf"/><Relationship Id="rId8" Type="http://schemas.openxmlformats.org/officeDocument/2006/relationships/image" Target="../media/image567.wmf"/><Relationship Id="rId3" Type="http://schemas.openxmlformats.org/officeDocument/2006/relationships/oleObject" Target="../embeddings/oleObject796.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65.wmf"/></Relationships>
</file>

<file path=ppt/slides/_rels/slide150.xml.rels><?xml version="1.0" encoding="UTF-8" standalone="yes"?>
<Relationships xmlns="http://schemas.openxmlformats.org/package/2006/relationships"><Relationship Id="rId13" Type="http://schemas.openxmlformats.org/officeDocument/2006/relationships/oleObject" Target="../embeddings/oleObject820.bin"/><Relationship Id="rId18" Type="http://schemas.openxmlformats.org/officeDocument/2006/relationships/image" Target="../media/image572.wmf"/><Relationship Id="rId26" Type="http://schemas.openxmlformats.org/officeDocument/2006/relationships/oleObject" Target="../embeddings/oleObject827.bin"/><Relationship Id="rId39" Type="http://schemas.openxmlformats.org/officeDocument/2006/relationships/image" Target="../media/image598.wmf"/><Relationship Id="rId21" Type="http://schemas.openxmlformats.org/officeDocument/2006/relationships/oleObject" Target="../embeddings/oleObject824.bin"/><Relationship Id="rId34" Type="http://schemas.openxmlformats.org/officeDocument/2006/relationships/oleObject" Target="../embeddings/oleObject831.bin"/><Relationship Id="rId42" Type="http://schemas.openxmlformats.org/officeDocument/2006/relationships/oleObject" Target="../embeddings/oleObject835.bin"/><Relationship Id="rId7" Type="http://schemas.openxmlformats.org/officeDocument/2006/relationships/oleObject" Target="../embeddings/oleObject817.bin"/><Relationship Id="rId2" Type="http://schemas.openxmlformats.org/officeDocument/2006/relationships/slideLayout" Target="../slideLayouts/slideLayout7.xml"/><Relationship Id="rId16" Type="http://schemas.openxmlformats.org/officeDocument/2006/relationships/image" Target="../media/image594.wmf"/><Relationship Id="rId20" Type="http://schemas.openxmlformats.org/officeDocument/2006/relationships/image" Target="../media/image573.wmf"/><Relationship Id="rId29" Type="http://schemas.openxmlformats.org/officeDocument/2006/relationships/image" Target="../media/image595.wmf"/><Relationship Id="rId41" Type="http://schemas.openxmlformats.org/officeDocument/2006/relationships/image" Target="../media/image599.wmf"/><Relationship Id="rId1" Type="http://schemas.openxmlformats.org/officeDocument/2006/relationships/vmlDrawing" Target="../drawings/vmlDrawing125.vml"/><Relationship Id="rId6" Type="http://schemas.openxmlformats.org/officeDocument/2006/relationships/image" Target="../media/image566.wmf"/><Relationship Id="rId11" Type="http://schemas.openxmlformats.org/officeDocument/2006/relationships/oleObject" Target="../embeddings/oleObject819.bin"/><Relationship Id="rId24" Type="http://schemas.openxmlformats.org/officeDocument/2006/relationships/image" Target="../media/image575.wmf"/><Relationship Id="rId32" Type="http://schemas.openxmlformats.org/officeDocument/2006/relationships/oleObject" Target="../embeddings/oleObject830.bin"/><Relationship Id="rId37" Type="http://schemas.openxmlformats.org/officeDocument/2006/relationships/image" Target="../media/image591.wmf"/><Relationship Id="rId40" Type="http://schemas.openxmlformats.org/officeDocument/2006/relationships/oleObject" Target="../embeddings/oleObject834.bin"/><Relationship Id="rId5" Type="http://schemas.openxmlformats.org/officeDocument/2006/relationships/oleObject" Target="../embeddings/oleObject816.bin"/><Relationship Id="rId15" Type="http://schemas.openxmlformats.org/officeDocument/2006/relationships/oleObject" Target="../embeddings/oleObject821.bin"/><Relationship Id="rId23" Type="http://schemas.openxmlformats.org/officeDocument/2006/relationships/oleObject" Target="../embeddings/oleObject825.bin"/><Relationship Id="rId28" Type="http://schemas.openxmlformats.org/officeDocument/2006/relationships/oleObject" Target="../embeddings/oleObject828.bin"/><Relationship Id="rId36" Type="http://schemas.openxmlformats.org/officeDocument/2006/relationships/oleObject" Target="../embeddings/oleObject832.bin"/><Relationship Id="rId10" Type="http://schemas.openxmlformats.org/officeDocument/2006/relationships/image" Target="../media/image568.wmf"/><Relationship Id="rId19" Type="http://schemas.openxmlformats.org/officeDocument/2006/relationships/oleObject" Target="../embeddings/oleObject823.bin"/><Relationship Id="rId31" Type="http://schemas.openxmlformats.org/officeDocument/2006/relationships/image" Target="../media/image596.wmf"/><Relationship Id="rId4" Type="http://schemas.openxmlformats.org/officeDocument/2006/relationships/image" Target="../media/image565.wmf"/><Relationship Id="rId9" Type="http://schemas.openxmlformats.org/officeDocument/2006/relationships/oleObject" Target="../embeddings/oleObject818.bin"/><Relationship Id="rId14" Type="http://schemas.openxmlformats.org/officeDocument/2006/relationships/image" Target="../media/image570.wmf"/><Relationship Id="rId22" Type="http://schemas.openxmlformats.org/officeDocument/2006/relationships/image" Target="../media/image574.wmf"/><Relationship Id="rId27" Type="http://schemas.openxmlformats.org/officeDocument/2006/relationships/image" Target="../media/image576.wmf"/><Relationship Id="rId30" Type="http://schemas.openxmlformats.org/officeDocument/2006/relationships/oleObject" Target="../embeddings/oleObject829.bin"/><Relationship Id="rId35" Type="http://schemas.openxmlformats.org/officeDocument/2006/relationships/image" Target="../media/image580.wmf"/><Relationship Id="rId43" Type="http://schemas.openxmlformats.org/officeDocument/2006/relationships/image" Target="../media/image600.emf"/><Relationship Id="rId8" Type="http://schemas.openxmlformats.org/officeDocument/2006/relationships/image" Target="../media/image567.wmf"/><Relationship Id="rId3" Type="http://schemas.openxmlformats.org/officeDocument/2006/relationships/oleObject" Target="../embeddings/oleObject815.bin"/><Relationship Id="rId12" Type="http://schemas.openxmlformats.org/officeDocument/2006/relationships/image" Target="../media/image593.wmf"/><Relationship Id="rId17" Type="http://schemas.openxmlformats.org/officeDocument/2006/relationships/oleObject" Target="../embeddings/oleObject822.bin"/><Relationship Id="rId25" Type="http://schemas.openxmlformats.org/officeDocument/2006/relationships/oleObject" Target="../embeddings/oleObject826.bin"/><Relationship Id="rId33" Type="http://schemas.openxmlformats.org/officeDocument/2006/relationships/image" Target="../media/image597.wmf"/><Relationship Id="rId38" Type="http://schemas.openxmlformats.org/officeDocument/2006/relationships/oleObject" Target="../embeddings/oleObject833.bin"/></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838.bin"/><Relationship Id="rId13" Type="http://schemas.openxmlformats.org/officeDocument/2006/relationships/image" Target="../media/image601.wmf"/><Relationship Id="rId18" Type="http://schemas.openxmlformats.org/officeDocument/2006/relationships/oleObject" Target="../embeddings/oleObject843.bin"/><Relationship Id="rId26" Type="http://schemas.openxmlformats.org/officeDocument/2006/relationships/oleObject" Target="../embeddings/oleObject847.bin"/><Relationship Id="rId3" Type="http://schemas.openxmlformats.org/officeDocument/2006/relationships/notesSlide" Target="../notesSlides/notesSlide9.xml"/><Relationship Id="rId21" Type="http://schemas.openxmlformats.org/officeDocument/2006/relationships/image" Target="../media/image591.wmf"/><Relationship Id="rId7" Type="http://schemas.openxmlformats.org/officeDocument/2006/relationships/image" Target="../media/image566.wmf"/><Relationship Id="rId12" Type="http://schemas.openxmlformats.org/officeDocument/2006/relationships/oleObject" Target="../embeddings/oleObject840.bin"/><Relationship Id="rId17" Type="http://schemas.openxmlformats.org/officeDocument/2006/relationships/image" Target="../media/image602.wmf"/><Relationship Id="rId25" Type="http://schemas.openxmlformats.org/officeDocument/2006/relationships/image" Target="../media/image604.wmf"/><Relationship Id="rId2" Type="http://schemas.openxmlformats.org/officeDocument/2006/relationships/slideLayout" Target="../slideLayouts/slideLayout7.xml"/><Relationship Id="rId16" Type="http://schemas.openxmlformats.org/officeDocument/2006/relationships/oleObject" Target="../embeddings/oleObject842.bin"/><Relationship Id="rId20" Type="http://schemas.openxmlformats.org/officeDocument/2006/relationships/oleObject" Target="../embeddings/oleObject844.bin"/><Relationship Id="rId29" Type="http://schemas.openxmlformats.org/officeDocument/2006/relationships/image" Target="../media/image606.wmf"/><Relationship Id="rId1" Type="http://schemas.openxmlformats.org/officeDocument/2006/relationships/vmlDrawing" Target="../drawings/vmlDrawing126.vml"/><Relationship Id="rId6" Type="http://schemas.openxmlformats.org/officeDocument/2006/relationships/oleObject" Target="../embeddings/oleObject837.bin"/><Relationship Id="rId11" Type="http://schemas.openxmlformats.org/officeDocument/2006/relationships/image" Target="../media/image568.wmf"/><Relationship Id="rId24" Type="http://schemas.openxmlformats.org/officeDocument/2006/relationships/oleObject" Target="../embeddings/oleObject846.bin"/><Relationship Id="rId5" Type="http://schemas.openxmlformats.org/officeDocument/2006/relationships/image" Target="../media/image565.wmf"/><Relationship Id="rId15" Type="http://schemas.openxmlformats.org/officeDocument/2006/relationships/image" Target="../media/image570.wmf"/><Relationship Id="rId23" Type="http://schemas.openxmlformats.org/officeDocument/2006/relationships/image" Target="../media/image603.wmf"/><Relationship Id="rId28" Type="http://schemas.openxmlformats.org/officeDocument/2006/relationships/oleObject" Target="../embeddings/oleObject848.bin"/><Relationship Id="rId10" Type="http://schemas.openxmlformats.org/officeDocument/2006/relationships/oleObject" Target="../embeddings/oleObject839.bin"/><Relationship Id="rId19" Type="http://schemas.openxmlformats.org/officeDocument/2006/relationships/image" Target="../media/image572.wmf"/><Relationship Id="rId4" Type="http://schemas.openxmlformats.org/officeDocument/2006/relationships/oleObject" Target="../embeddings/oleObject836.bin"/><Relationship Id="rId9" Type="http://schemas.openxmlformats.org/officeDocument/2006/relationships/image" Target="../media/image567.wmf"/><Relationship Id="rId14" Type="http://schemas.openxmlformats.org/officeDocument/2006/relationships/oleObject" Target="../embeddings/oleObject841.bin"/><Relationship Id="rId22" Type="http://schemas.openxmlformats.org/officeDocument/2006/relationships/oleObject" Target="../embeddings/oleObject845.bin"/><Relationship Id="rId27" Type="http://schemas.openxmlformats.org/officeDocument/2006/relationships/image" Target="../media/image605.wmf"/></Relationships>
</file>

<file path=ppt/slides/_rels/slide152.xml.rels><?xml version="1.0" encoding="UTF-8" standalone="yes"?>
<Relationships xmlns="http://schemas.openxmlformats.org/package/2006/relationships"><Relationship Id="rId8" Type="http://schemas.openxmlformats.org/officeDocument/2006/relationships/image" Target="../media/image607.wmf"/><Relationship Id="rId13" Type="http://schemas.openxmlformats.org/officeDocument/2006/relationships/oleObject" Target="../embeddings/oleObject854.bin"/><Relationship Id="rId18" Type="http://schemas.openxmlformats.org/officeDocument/2006/relationships/image" Target="../media/image572.wmf"/><Relationship Id="rId3" Type="http://schemas.openxmlformats.org/officeDocument/2006/relationships/oleObject" Target="../embeddings/oleObject849.bin"/><Relationship Id="rId7" Type="http://schemas.openxmlformats.org/officeDocument/2006/relationships/oleObject" Target="../embeddings/oleObject851.bin"/><Relationship Id="rId12" Type="http://schemas.openxmlformats.org/officeDocument/2006/relationships/image" Target="../media/image608.wmf"/><Relationship Id="rId17" Type="http://schemas.openxmlformats.org/officeDocument/2006/relationships/oleObject" Target="../embeddings/oleObject856.bin"/><Relationship Id="rId2" Type="http://schemas.openxmlformats.org/officeDocument/2006/relationships/slideLayout" Target="../slideLayouts/slideLayout7.xml"/><Relationship Id="rId16" Type="http://schemas.openxmlformats.org/officeDocument/2006/relationships/image" Target="../media/image610.wmf"/><Relationship Id="rId1" Type="http://schemas.openxmlformats.org/officeDocument/2006/relationships/vmlDrawing" Target="../drawings/vmlDrawing127.vml"/><Relationship Id="rId6" Type="http://schemas.openxmlformats.org/officeDocument/2006/relationships/image" Target="../media/image566.wmf"/><Relationship Id="rId11" Type="http://schemas.openxmlformats.org/officeDocument/2006/relationships/oleObject" Target="../embeddings/oleObject853.bin"/><Relationship Id="rId5" Type="http://schemas.openxmlformats.org/officeDocument/2006/relationships/oleObject" Target="../embeddings/oleObject850.bin"/><Relationship Id="rId15" Type="http://schemas.openxmlformats.org/officeDocument/2006/relationships/oleObject" Target="../embeddings/oleObject855.bin"/><Relationship Id="rId10" Type="http://schemas.openxmlformats.org/officeDocument/2006/relationships/image" Target="../media/image568.wmf"/><Relationship Id="rId4" Type="http://schemas.openxmlformats.org/officeDocument/2006/relationships/image" Target="../media/image565.wmf"/><Relationship Id="rId9" Type="http://schemas.openxmlformats.org/officeDocument/2006/relationships/oleObject" Target="../embeddings/oleObject852.bin"/><Relationship Id="rId14" Type="http://schemas.openxmlformats.org/officeDocument/2006/relationships/image" Target="../media/image609.wmf"/></Relationships>
</file>

<file path=ppt/slides/_rels/slide153.xml.rels><?xml version="1.0" encoding="UTF-8" standalone="yes"?>
<Relationships xmlns="http://schemas.openxmlformats.org/package/2006/relationships"><Relationship Id="rId8" Type="http://schemas.openxmlformats.org/officeDocument/2006/relationships/image" Target="../media/image611.wmf"/><Relationship Id="rId13" Type="http://schemas.openxmlformats.org/officeDocument/2006/relationships/oleObject" Target="../embeddings/oleObject862.bin"/><Relationship Id="rId3" Type="http://schemas.openxmlformats.org/officeDocument/2006/relationships/oleObject" Target="../embeddings/oleObject857.bin"/><Relationship Id="rId7" Type="http://schemas.openxmlformats.org/officeDocument/2006/relationships/oleObject" Target="../embeddings/oleObject859.bin"/><Relationship Id="rId12" Type="http://schemas.openxmlformats.org/officeDocument/2006/relationships/image" Target="../media/image612.wmf"/><Relationship Id="rId2" Type="http://schemas.openxmlformats.org/officeDocument/2006/relationships/slideLayout" Target="../slideLayouts/slideLayout7.xml"/><Relationship Id="rId1" Type="http://schemas.openxmlformats.org/officeDocument/2006/relationships/vmlDrawing" Target="../drawings/vmlDrawing128.vml"/><Relationship Id="rId6" Type="http://schemas.openxmlformats.org/officeDocument/2006/relationships/image" Target="../media/image566.wmf"/><Relationship Id="rId11" Type="http://schemas.openxmlformats.org/officeDocument/2006/relationships/oleObject" Target="../embeddings/oleObject861.bin"/><Relationship Id="rId5" Type="http://schemas.openxmlformats.org/officeDocument/2006/relationships/oleObject" Target="../embeddings/oleObject858.bin"/><Relationship Id="rId10" Type="http://schemas.openxmlformats.org/officeDocument/2006/relationships/image" Target="../media/image572.wmf"/><Relationship Id="rId4" Type="http://schemas.openxmlformats.org/officeDocument/2006/relationships/image" Target="../media/image565.wmf"/><Relationship Id="rId9" Type="http://schemas.openxmlformats.org/officeDocument/2006/relationships/oleObject" Target="../embeddings/oleObject860.bin"/><Relationship Id="rId14" Type="http://schemas.openxmlformats.org/officeDocument/2006/relationships/image" Target="../media/image613.wmf"/></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865.bin"/><Relationship Id="rId13" Type="http://schemas.openxmlformats.org/officeDocument/2006/relationships/image" Target="../media/image609.wmf"/><Relationship Id="rId18" Type="http://schemas.openxmlformats.org/officeDocument/2006/relationships/image" Target="../media/image617.png"/><Relationship Id="rId3" Type="http://schemas.openxmlformats.org/officeDocument/2006/relationships/notesSlide" Target="../notesSlides/notesSlide10.xml"/><Relationship Id="rId7" Type="http://schemas.openxmlformats.org/officeDocument/2006/relationships/image" Target="../media/image568.wmf"/><Relationship Id="rId12" Type="http://schemas.openxmlformats.org/officeDocument/2006/relationships/oleObject" Target="../embeddings/oleObject867.bin"/><Relationship Id="rId17" Type="http://schemas.openxmlformats.org/officeDocument/2006/relationships/image" Target="../media/image616.wmf"/><Relationship Id="rId2" Type="http://schemas.openxmlformats.org/officeDocument/2006/relationships/slideLayout" Target="../slideLayouts/slideLayout7.xml"/><Relationship Id="rId16" Type="http://schemas.openxmlformats.org/officeDocument/2006/relationships/oleObject" Target="../embeddings/oleObject869.bin"/><Relationship Id="rId1" Type="http://schemas.openxmlformats.org/officeDocument/2006/relationships/vmlDrawing" Target="../drawings/vmlDrawing129.vml"/><Relationship Id="rId6" Type="http://schemas.openxmlformats.org/officeDocument/2006/relationships/oleObject" Target="../embeddings/oleObject864.bin"/><Relationship Id="rId11" Type="http://schemas.openxmlformats.org/officeDocument/2006/relationships/image" Target="../media/image566.wmf"/><Relationship Id="rId5" Type="http://schemas.openxmlformats.org/officeDocument/2006/relationships/image" Target="../media/image565.wmf"/><Relationship Id="rId15" Type="http://schemas.openxmlformats.org/officeDocument/2006/relationships/image" Target="../media/image615.wmf"/><Relationship Id="rId10" Type="http://schemas.openxmlformats.org/officeDocument/2006/relationships/oleObject" Target="../embeddings/oleObject866.bin"/><Relationship Id="rId4" Type="http://schemas.openxmlformats.org/officeDocument/2006/relationships/oleObject" Target="../embeddings/oleObject863.bin"/><Relationship Id="rId9" Type="http://schemas.openxmlformats.org/officeDocument/2006/relationships/image" Target="../media/image614.wmf"/><Relationship Id="rId14" Type="http://schemas.openxmlformats.org/officeDocument/2006/relationships/oleObject" Target="../embeddings/oleObject868.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872.bin"/><Relationship Id="rId13" Type="http://schemas.openxmlformats.org/officeDocument/2006/relationships/image" Target="../media/image231.wmf"/><Relationship Id="rId18" Type="http://schemas.openxmlformats.org/officeDocument/2006/relationships/oleObject" Target="../embeddings/oleObject877.bin"/><Relationship Id="rId26" Type="http://schemas.openxmlformats.org/officeDocument/2006/relationships/oleObject" Target="../embeddings/oleObject881.bin"/><Relationship Id="rId3" Type="http://schemas.openxmlformats.org/officeDocument/2006/relationships/oleObject" Target="../embeddings/oleObject870.bin"/><Relationship Id="rId21" Type="http://schemas.openxmlformats.org/officeDocument/2006/relationships/image" Target="../media/image239.emf"/><Relationship Id="rId7" Type="http://schemas.openxmlformats.org/officeDocument/2006/relationships/image" Target="../media/image233.wmf"/><Relationship Id="rId12" Type="http://schemas.openxmlformats.org/officeDocument/2006/relationships/oleObject" Target="../embeddings/oleObject874.bin"/><Relationship Id="rId17" Type="http://schemas.openxmlformats.org/officeDocument/2006/relationships/image" Target="../media/image237.wmf"/><Relationship Id="rId25" Type="http://schemas.openxmlformats.org/officeDocument/2006/relationships/image" Target="../media/image241.emf"/><Relationship Id="rId2" Type="http://schemas.openxmlformats.org/officeDocument/2006/relationships/slideLayout" Target="../slideLayouts/slideLayout7.xml"/><Relationship Id="rId16" Type="http://schemas.openxmlformats.org/officeDocument/2006/relationships/oleObject" Target="../embeddings/oleObject876.bin"/><Relationship Id="rId20" Type="http://schemas.openxmlformats.org/officeDocument/2006/relationships/oleObject" Target="../embeddings/oleObject878.bin"/><Relationship Id="rId29" Type="http://schemas.openxmlformats.org/officeDocument/2006/relationships/image" Target="../media/image246.wmf"/><Relationship Id="rId1" Type="http://schemas.openxmlformats.org/officeDocument/2006/relationships/vmlDrawing" Target="../drawings/vmlDrawing130.vml"/><Relationship Id="rId6" Type="http://schemas.openxmlformats.org/officeDocument/2006/relationships/oleObject" Target="../embeddings/oleObject871.bin"/><Relationship Id="rId11" Type="http://schemas.openxmlformats.org/officeDocument/2006/relationships/image" Target="../media/image234.wmf"/><Relationship Id="rId24" Type="http://schemas.openxmlformats.org/officeDocument/2006/relationships/oleObject" Target="../embeddings/oleObject880.bin"/><Relationship Id="rId5" Type="http://schemas.openxmlformats.org/officeDocument/2006/relationships/image" Target="../media/image232.jpeg"/><Relationship Id="rId15" Type="http://schemas.openxmlformats.org/officeDocument/2006/relationships/image" Target="../media/image236.emf"/><Relationship Id="rId23" Type="http://schemas.openxmlformats.org/officeDocument/2006/relationships/image" Target="../media/image240.wmf"/><Relationship Id="rId28" Type="http://schemas.openxmlformats.org/officeDocument/2006/relationships/oleObject" Target="../embeddings/oleObject882.bin"/><Relationship Id="rId10" Type="http://schemas.openxmlformats.org/officeDocument/2006/relationships/oleObject" Target="../embeddings/oleObject873.bin"/><Relationship Id="rId19" Type="http://schemas.openxmlformats.org/officeDocument/2006/relationships/image" Target="../media/image238.emf"/><Relationship Id="rId31" Type="http://schemas.openxmlformats.org/officeDocument/2006/relationships/image" Target="../media/image618.wmf"/><Relationship Id="rId4" Type="http://schemas.openxmlformats.org/officeDocument/2006/relationships/image" Target="../media/image226.emf"/><Relationship Id="rId9" Type="http://schemas.openxmlformats.org/officeDocument/2006/relationships/image" Target="../media/image229.wmf"/><Relationship Id="rId14" Type="http://schemas.openxmlformats.org/officeDocument/2006/relationships/oleObject" Target="../embeddings/oleObject875.bin"/><Relationship Id="rId22" Type="http://schemas.openxmlformats.org/officeDocument/2006/relationships/oleObject" Target="../embeddings/oleObject879.bin"/><Relationship Id="rId27" Type="http://schemas.openxmlformats.org/officeDocument/2006/relationships/image" Target="../media/image242.emf"/><Relationship Id="rId30" Type="http://schemas.openxmlformats.org/officeDocument/2006/relationships/oleObject" Target="../embeddings/oleObject883.bin"/></Relationships>
</file>

<file path=ppt/slides/_rels/slide156.xml.rels><?xml version="1.0" encoding="UTF-8" standalone="yes"?>
<Relationships xmlns="http://schemas.openxmlformats.org/package/2006/relationships"><Relationship Id="rId13" Type="http://schemas.openxmlformats.org/officeDocument/2006/relationships/oleObject" Target="../embeddings/oleObject889.bin"/><Relationship Id="rId18" Type="http://schemas.openxmlformats.org/officeDocument/2006/relationships/image" Target="../media/image233.wmf"/><Relationship Id="rId26" Type="http://schemas.openxmlformats.org/officeDocument/2006/relationships/image" Target="../media/image568.wmf"/><Relationship Id="rId39" Type="http://schemas.openxmlformats.org/officeDocument/2006/relationships/image" Target="../media/image619.wmf"/><Relationship Id="rId21" Type="http://schemas.openxmlformats.org/officeDocument/2006/relationships/oleObject" Target="../embeddings/oleObject893.bin"/><Relationship Id="rId34" Type="http://schemas.openxmlformats.org/officeDocument/2006/relationships/image" Target="../media/image615.wmf"/><Relationship Id="rId42" Type="http://schemas.openxmlformats.org/officeDocument/2006/relationships/oleObject" Target="../embeddings/oleObject903.bin"/><Relationship Id="rId7" Type="http://schemas.openxmlformats.org/officeDocument/2006/relationships/oleObject" Target="../embeddings/oleObject886.bin"/><Relationship Id="rId2" Type="http://schemas.openxmlformats.org/officeDocument/2006/relationships/slideLayout" Target="../slideLayouts/slideLayout7.xml"/><Relationship Id="rId16" Type="http://schemas.openxmlformats.org/officeDocument/2006/relationships/image" Target="../media/image242.emf"/><Relationship Id="rId20" Type="http://schemas.openxmlformats.org/officeDocument/2006/relationships/image" Target="../media/image248.wmf"/><Relationship Id="rId29" Type="http://schemas.openxmlformats.org/officeDocument/2006/relationships/oleObject" Target="../embeddings/oleObject897.bin"/><Relationship Id="rId41" Type="http://schemas.openxmlformats.org/officeDocument/2006/relationships/image" Target="../media/image620.wmf"/><Relationship Id="rId1" Type="http://schemas.openxmlformats.org/officeDocument/2006/relationships/vmlDrawing" Target="../drawings/vmlDrawing131.vml"/><Relationship Id="rId6" Type="http://schemas.openxmlformats.org/officeDocument/2006/relationships/image" Target="../media/image237.wmf"/><Relationship Id="rId11" Type="http://schemas.openxmlformats.org/officeDocument/2006/relationships/oleObject" Target="../embeddings/oleObject888.bin"/><Relationship Id="rId24" Type="http://schemas.openxmlformats.org/officeDocument/2006/relationships/image" Target="../media/image565.wmf"/><Relationship Id="rId32" Type="http://schemas.openxmlformats.org/officeDocument/2006/relationships/image" Target="../media/image614.wmf"/><Relationship Id="rId37" Type="http://schemas.openxmlformats.org/officeDocument/2006/relationships/image" Target="../media/image617.png"/><Relationship Id="rId40" Type="http://schemas.openxmlformats.org/officeDocument/2006/relationships/oleObject" Target="../embeddings/oleObject902.bin"/><Relationship Id="rId5" Type="http://schemas.openxmlformats.org/officeDocument/2006/relationships/oleObject" Target="../embeddings/oleObject885.bin"/><Relationship Id="rId15" Type="http://schemas.openxmlformats.org/officeDocument/2006/relationships/oleObject" Target="../embeddings/oleObject890.bin"/><Relationship Id="rId23" Type="http://schemas.openxmlformats.org/officeDocument/2006/relationships/oleObject" Target="../embeddings/oleObject894.bin"/><Relationship Id="rId28" Type="http://schemas.openxmlformats.org/officeDocument/2006/relationships/image" Target="../media/image566.wmf"/><Relationship Id="rId36" Type="http://schemas.openxmlformats.org/officeDocument/2006/relationships/image" Target="../media/image616.wmf"/><Relationship Id="rId10" Type="http://schemas.openxmlformats.org/officeDocument/2006/relationships/image" Target="../media/image239.emf"/><Relationship Id="rId19" Type="http://schemas.openxmlformats.org/officeDocument/2006/relationships/oleObject" Target="../embeddings/oleObject892.bin"/><Relationship Id="rId31" Type="http://schemas.openxmlformats.org/officeDocument/2006/relationships/oleObject" Target="../embeddings/oleObject898.bin"/><Relationship Id="rId4" Type="http://schemas.openxmlformats.org/officeDocument/2006/relationships/image" Target="../media/image236.emf"/><Relationship Id="rId9" Type="http://schemas.openxmlformats.org/officeDocument/2006/relationships/oleObject" Target="../embeddings/oleObject887.bin"/><Relationship Id="rId14" Type="http://schemas.openxmlformats.org/officeDocument/2006/relationships/image" Target="../media/image241.emf"/><Relationship Id="rId22" Type="http://schemas.openxmlformats.org/officeDocument/2006/relationships/image" Target="../media/image249.wmf"/><Relationship Id="rId27" Type="http://schemas.openxmlformats.org/officeDocument/2006/relationships/oleObject" Target="../embeddings/oleObject896.bin"/><Relationship Id="rId30" Type="http://schemas.openxmlformats.org/officeDocument/2006/relationships/image" Target="../media/image609.wmf"/><Relationship Id="rId35" Type="http://schemas.openxmlformats.org/officeDocument/2006/relationships/oleObject" Target="../embeddings/oleObject900.bin"/><Relationship Id="rId43" Type="http://schemas.openxmlformats.org/officeDocument/2006/relationships/image" Target="../media/image621.wmf"/><Relationship Id="rId8" Type="http://schemas.openxmlformats.org/officeDocument/2006/relationships/image" Target="../media/image238.emf"/><Relationship Id="rId3" Type="http://schemas.openxmlformats.org/officeDocument/2006/relationships/oleObject" Target="../embeddings/oleObject884.bin"/><Relationship Id="rId12" Type="http://schemas.openxmlformats.org/officeDocument/2006/relationships/image" Target="../media/image240.wmf"/><Relationship Id="rId17" Type="http://schemas.openxmlformats.org/officeDocument/2006/relationships/oleObject" Target="../embeddings/oleObject891.bin"/><Relationship Id="rId25" Type="http://schemas.openxmlformats.org/officeDocument/2006/relationships/oleObject" Target="../embeddings/oleObject895.bin"/><Relationship Id="rId33" Type="http://schemas.openxmlformats.org/officeDocument/2006/relationships/oleObject" Target="../embeddings/oleObject899.bin"/><Relationship Id="rId38" Type="http://schemas.openxmlformats.org/officeDocument/2006/relationships/oleObject" Target="../embeddings/oleObject901.bin"/></Relationships>
</file>

<file path=ppt/slides/_rels/slide157.xml.rels><?xml version="1.0" encoding="UTF-8" standalone="yes"?>
<Relationships xmlns="http://schemas.openxmlformats.org/package/2006/relationships"><Relationship Id="rId2" Type="http://schemas.openxmlformats.org/officeDocument/2006/relationships/image" Target="../media/image622.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23.wmf"/><Relationship Id="rId3" Type="http://schemas.openxmlformats.org/officeDocument/2006/relationships/oleObject" Target="../embeddings/oleObject904.bin"/><Relationship Id="rId7" Type="http://schemas.openxmlformats.org/officeDocument/2006/relationships/oleObject" Target="../embeddings/oleObject906.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image" Target="../media/image566.wmf"/><Relationship Id="rId5" Type="http://schemas.openxmlformats.org/officeDocument/2006/relationships/oleObject" Target="../embeddings/oleObject905.bin"/><Relationship Id="rId4" Type="http://schemas.openxmlformats.org/officeDocument/2006/relationships/image" Target="../media/image565.wmf"/><Relationship Id="rId9" Type="http://schemas.openxmlformats.org/officeDocument/2006/relationships/image" Target="../media/image624.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3" Type="http://schemas.openxmlformats.org/officeDocument/2006/relationships/oleObject" Target="../embeddings/oleObject912.bin"/><Relationship Id="rId18" Type="http://schemas.openxmlformats.org/officeDocument/2006/relationships/image" Target="../media/image572.wmf"/><Relationship Id="rId26" Type="http://schemas.openxmlformats.org/officeDocument/2006/relationships/oleObject" Target="../embeddings/oleObject919.bin"/><Relationship Id="rId39" Type="http://schemas.openxmlformats.org/officeDocument/2006/relationships/image" Target="../media/image582.wmf"/><Relationship Id="rId21" Type="http://schemas.openxmlformats.org/officeDocument/2006/relationships/oleObject" Target="../embeddings/oleObject916.bin"/><Relationship Id="rId34" Type="http://schemas.openxmlformats.org/officeDocument/2006/relationships/oleObject" Target="../embeddings/oleObject923.bin"/><Relationship Id="rId42" Type="http://schemas.openxmlformats.org/officeDocument/2006/relationships/oleObject" Target="../embeddings/oleObject927.bin"/><Relationship Id="rId7" Type="http://schemas.openxmlformats.org/officeDocument/2006/relationships/oleObject" Target="../embeddings/oleObject909.bin"/><Relationship Id="rId2" Type="http://schemas.openxmlformats.org/officeDocument/2006/relationships/slideLayout" Target="../slideLayouts/slideLayout7.xml"/><Relationship Id="rId16" Type="http://schemas.openxmlformats.org/officeDocument/2006/relationships/image" Target="../media/image626.wmf"/><Relationship Id="rId20" Type="http://schemas.openxmlformats.org/officeDocument/2006/relationships/image" Target="../media/image573.wmf"/><Relationship Id="rId29" Type="http://schemas.openxmlformats.org/officeDocument/2006/relationships/image" Target="../media/image577.wmf"/><Relationship Id="rId41" Type="http://schemas.openxmlformats.org/officeDocument/2006/relationships/image" Target="../media/image583.wmf"/><Relationship Id="rId1" Type="http://schemas.openxmlformats.org/officeDocument/2006/relationships/vmlDrawing" Target="../drawings/vmlDrawing133.vml"/><Relationship Id="rId6" Type="http://schemas.openxmlformats.org/officeDocument/2006/relationships/image" Target="../media/image566.wmf"/><Relationship Id="rId11" Type="http://schemas.openxmlformats.org/officeDocument/2006/relationships/oleObject" Target="../embeddings/oleObject911.bin"/><Relationship Id="rId24" Type="http://schemas.openxmlformats.org/officeDocument/2006/relationships/image" Target="../media/image575.wmf"/><Relationship Id="rId32" Type="http://schemas.openxmlformats.org/officeDocument/2006/relationships/oleObject" Target="../embeddings/oleObject922.bin"/><Relationship Id="rId37" Type="http://schemas.openxmlformats.org/officeDocument/2006/relationships/image" Target="../media/image581.wmf"/><Relationship Id="rId40" Type="http://schemas.openxmlformats.org/officeDocument/2006/relationships/oleObject" Target="../embeddings/oleObject926.bin"/><Relationship Id="rId5" Type="http://schemas.openxmlformats.org/officeDocument/2006/relationships/oleObject" Target="../embeddings/oleObject908.bin"/><Relationship Id="rId15" Type="http://schemas.openxmlformats.org/officeDocument/2006/relationships/oleObject" Target="../embeddings/oleObject913.bin"/><Relationship Id="rId23" Type="http://schemas.openxmlformats.org/officeDocument/2006/relationships/oleObject" Target="../embeddings/oleObject917.bin"/><Relationship Id="rId28" Type="http://schemas.openxmlformats.org/officeDocument/2006/relationships/oleObject" Target="../embeddings/oleObject920.bin"/><Relationship Id="rId36" Type="http://schemas.openxmlformats.org/officeDocument/2006/relationships/oleObject" Target="../embeddings/oleObject924.bin"/><Relationship Id="rId10" Type="http://schemas.openxmlformats.org/officeDocument/2006/relationships/image" Target="../media/image568.wmf"/><Relationship Id="rId19" Type="http://schemas.openxmlformats.org/officeDocument/2006/relationships/oleObject" Target="../embeddings/oleObject915.bin"/><Relationship Id="rId31" Type="http://schemas.openxmlformats.org/officeDocument/2006/relationships/image" Target="../media/image578.wmf"/><Relationship Id="rId4" Type="http://schemas.openxmlformats.org/officeDocument/2006/relationships/image" Target="../media/image565.wmf"/><Relationship Id="rId9" Type="http://schemas.openxmlformats.org/officeDocument/2006/relationships/oleObject" Target="../embeddings/oleObject910.bin"/><Relationship Id="rId14" Type="http://schemas.openxmlformats.org/officeDocument/2006/relationships/image" Target="../media/image570.wmf"/><Relationship Id="rId22" Type="http://schemas.openxmlformats.org/officeDocument/2006/relationships/image" Target="../media/image574.wmf"/><Relationship Id="rId27" Type="http://schemas.openxmlformats.org/officeDocument/2006/relationships/image" Target="../media/image576.wmf"/><Relationship Id="rId30" Type="http://schemas.openxmlformats.org/officeDocument/2006/relationships/oleObject" Target="../embeddings/oleObject921.bin"/><Relationship Id="rId35" Type="http://schemas.openxmlformats.org/officeDocument/2006/relationships/image" Target="../media/image580.wmf"/><Relationship Id="rId43" Type="http://schemas.openxmlformats.org/officeDocument/2006/relationships/image" Target="../media/image584.wmf"/><Relationship Id="rId8" Type="http://schemas.openxmlformats.org/officeDocument/2006/relationships/image" Target="../media/image567.wmf"/><Relationship Id="rId3" Type="http://schemas.openxmlformats.org/officeDocument/2006/relationships/oleObject" Target="../embeddings/oleObject907.bin"/><Relationship Id="rId12" Type="http://schemas.openxmlformats.org/officeDocument/2006/relationships/image" Target="../media/image625.wmf"/><Relationship Id="rId17" Type="http://schemas.openxmlformats.org/officeDocument/2006/relationships/oleObject" Target="../embeddings/oleObject914.bin"/><Relationship Id="rId25" Type="http://schemas.openxmlformats.org/officeDocument/2006/relationships/oleObject" Target="../embeddings/oleObject918.bin"/><Relationship Id="rId33" Type="http://schemas.openxmlformats.org/officeDocument/2006/relationships/image" Target="../media/image579.wmf"/><Relationship Id="rId38" Type="http://schemas.openxmlformats.org/officeDocument/2006/relationships/oleObject" Target="../embeddings/oleObject925.bin"/></Relationships>
</file>

<file path=ppt/slides/_rels/slide161.xml.rels><?xml version="1.0" encoding="UTF-8" standalone="yes"?>
<Relationships xmlns="http://schemas.openxmlformats.org/package/2006/relationships"><Relationship Id="rId13" Type="http://schemas.openxmlformats.org/officeDocument/2006/relationships/oleObject" Target="../embeddings/oleObject933.bin"/><Relationship Id="rId18" Type="http://schemas.openxmlformats.org/officeDocument/2006/relationships/image" Target="../media/image572.wmf"/><Relationship Id="rId26" Type="http://schemas.openxmlformats.org/officeDocument/2006/relationships/oleObject" Target="../embeddings/oleObject940.bin"/><Relationship Id="rId39" Type="http://schemas.openxmlformats.org/officeDocument/2006/relationships/image" Target="../media/image592.wmf"/><Relationship Id="rId21" Type="http://schemas.openxmlformats.org/officeDocument/2006/relationships/oleObject" Target="../embeddings/oleObject937.bin"/><Relationship Id="rId34" Type="http://schemas.openxmlformats.org/officeDocument/2006/relationships/oleObject" Target="../embeddings/oleObject944.bin"/><Relationship Id="rId7" Type="http://schemas.openxmlformats.org/officeDocument/2006/relationships/oleObject" Target="../embeddings/oleObject930.bin"/><Relationship Id="rId12" Type="http://schemas.openxmlformats.org/officeDocument/2006/relationships/image" Target="../media/image627.wmf"/><Relationship Id="rId17" Type="http://schemas.openxmlformats.org/officeDocument/2006/relationships/oleObject" Target="../embeddings/oleObject935.bin"/><Relationship Id="rId25" Type="http://schemas.openxmlformats.org/officeDocument/2006/relationships/oleObject" Target="../embeddings/oleObject939.bin"/><Relationship Id="rId33" Type="http://schemas.openxmlformats.org/officeDocument/2006/relationships/image" Target="../media/image589.wmf"/><Relationship Id="rId38" Type="http://schemas.openxmlformats.org/officeDocument/2006/relationships/oleObject" Target="../embeddings/oleObject946.bin"/><Relationship Id="rId2" Type="http://schemas.openxmlformats.org/officeDocument/2006/relationships/slideLayout" Target="../slideLayouts/slideLayout7.xml"/><Relationship Id="rId16" Type="http://schemas.openxmlformats.org/officeDocument/2006/relationships/image" Target="../media/image628.wmf"/><Relationship Id="rId20" Type="http://schemas.openxmlformats.org/officeDocument/2006/relationships/image" Target="../media/image573.wmf"/><Relationship Id="rId29" Type="http://schemas.openxmlformats.org/officeDocument/2006/relationships/image" Target="../media/image587.wmf"/><Relationship Id="rId1" Type="http://schemas.openxmlformats.org/officeDocument/2006/relationships/vmlDrawing" Target="../drawings/vmlDrawing134.vml"/><Relationship Id="rId6" Type="http://schemas.openxmlformats.org/officeDocument/2006/relationships/image" Target="../media/image566.wmf"/><Relationship Id="rId11" Type="http://schemas.openxmlformats.org/officeDocument/2006/relationships/oleObject" Target="../embeddings/oleObject932.bin"/><Relationship Id="rId24" Type="http://schemas.openxmlformats.org/officeDocument/2006/relationships/image" Target="../media/image575.wmf"/><Relationship Id="rId32" Type="http://schemas.openxmlformats.org/officeDocument/2006/relationships/oleObject" Target="../embeddings/oleObject943.bin"/><Relationship Id="rId37" Type="http://schemas.openxmlformats.org/officeDocument/2006/relationships/image" Target="../media/image591.wmf"/><Relationship Id="rId5" Type="http://schemas.openxmlformats.org/officeDocument/2006/relationships/oleObject" Target="../embeddings/oleObject929.bin"/><Relationship Id="rId15" Type="http://schemas.openxmlformats.org/officeDocument/2006/relationships/oleObject" Target="../embeddings/oleObject934.bin"/><Relationship Id="rId23" Type="http://schemas.openxmlformats.org/officeDocument/2006/relationships/oleObject" Target="../embeddings/oleObject938.bin"/><Relationship Id="rId28" Type="http://schemas.openxmlformats.org/officeDocument/2006/relationships/oleObject" Target="../embeddings/oleObject941.bin"/><Relationship Id="rId36" Type="http://schemas.openxmlformats.org/officeDocument/2006/relationships/oleObject" Target="../embeddings/oleObject945.bin"/><Relationship Id="rId10" Type="http://schemas.openxmlformats.org/officeDocument/2006/relationships/image" Target="../media/image568.wmf"/><Relationship Id="rId19" Type="http://schemas.openxmlformats.org/officeDocument/2006/relationships/oleObject" Target="../embeddings/oleObject936.bin"/><Relationship Id="rId31" Type="http://schemas.openxmlformats.org/officeDocument/2006/relationships/image" Target="../media/image588.wmf"/><Relationship Id="rId4" Type="http://schemas.openxmlformats.org/officeDocument/2006/relationships/image" Target="../media/image565.wmf"/><Relationship Id="rId9" Type="http://schemas.openxmlformats.org/officeDocument/2006/relationships/oleObject" Target="../embeddings/oleObject931.bin"/><Relationship Id="rId14" Type="http://schemas.openxmlformats.org/officeDocument/2006/relationships/image" Target="../media/image570.wmf"/><Relationship Id="rId22" Type="http://schemas.openxmlformats.org/officeDocument/2006/relationships/image" Target="../media/image574.wmf"/><Relationship Id="rId27" Type="http://schemas.openxmlformats.org/officeDocument/2006/relationships/image" Target="../media/image576.wmf"/><Relationship Id="rId30" Type="http://schemas.openxmlformats.org/officeDocument/2006/relationships/oleObject" Target="../embeddings/oleObject942.bin"/><Relationship Id="rId35" Type="http://schemas.openxmlformats.org/officeDocument/2006/relationships/image" Target="../media/image590.wmf"/><Relationship Id="rId8" Type="http://schemas.openxmlformats.org/officeDocument/2006/relationships/image" Target="../media/image567.wmf"/><Relationship Id="rId3" Type="http://schemas.openxmlformats.org/officeDocument/2006/relationships/oleObject" Target="../embeddings/oleObject928.bin"/></Relationships>
</file>

<file path=ppt/slides/_rels/slide162.xml.rels><?xml version="1.0" encoding="UTF-8" standalone="yes"?>
<Relationships xmlns="http://schemas.openxmlformats.org/package/2006/relationships"><Relationship Id="rId13" Type="http://schemas.openxmlformats.org/officeDocument/2006/relationships/image" Target="../media/image630.wmf"/><Relationship Id="rId18" Type="http://schemas.openxmlformats.org/officeDocument/2006/relationships/oleObject" Target="../embeddings/oleObject954.bin"/><Relationship Id="rId26" Type="http://schemas.openxmlformats.org/officeDocument/2006/relationships/image" Target="../media/image631.wmf"/><Relationship Id="rId39" Type="http://schemas.openxmlformats.org/officeDocument/2006/relationships/oleObject" Target="../embeddings/oleObject965.bin"/><Relationship Id="rId21" Type="http://schemas.openxmlformats.org/officeDocument/2006/relationships/image" Target="../media/image575.wmf"/><Relationship Id="rId34" Type="http://schemas.openxmlformats.org/officeDocument/2006/relationships/image" Target="../media/image635.wmf"/><Relationship Id="rId7" Type="http://schemas.openxmlformats.org/officeDocument/2006/relationships/image" Target="../media/image629.wmf"/><Relationship Id="rId12" Type="http://schemas.openxmlformats.org/officeDocument/2006/relationships/oleObject" Target="../embeddings/oleObject951.bin"/><Relationship Id="rId17" Type="http://schemas.openxmlformats.org/officeDocument/2006/relationships/image" Target="../media/image573.wmf"/><Relationship Id="rId25" Type="http://schemas.openxmlformats.org/officeDocument/2006/relationships/oleObject" Target="../embeddings/oleObject958.bin"/><Relationship Id="rId33" Type="http://schemas.openxmlformats.org/officeDocument/2006/relationships/oleObject" Target="../embeddings/oleObject962.bin"/><Relationship Id="rId38" Type="http://schemas.openxmlformats.org/officeDocument/2006/relationships/image" Target="../media/image637.wmf"/><Relationship Id="rId2" Type="http://schemas.openxmlformats.org/officeDocument/2006/relationships/slideLayout" Target="../slideLayouts/slideLayout7.xml"/><Relationship Id="rId16" Type="http://schemas.openxmlformats.org/officeDocument/2006/relationships/oleObject" Target="../embeddings/oleObject953.bin"/><Relationship Id="rId20" Type="http://schemas.openxmlformats.org/officeDocument/2006/relationships/oleObject" Target="../embeddings/oleObject955.bin"/><Relationship Id="rId29" Type="http://schemas.openxmlformats.org/officeDocument/2006/relationships/oleObject" Target="../embeddings/oleObject960.bin"/><Relationship Id="rId1" Type="http://schemas.openxmlformats.org/officeDocument/2006/relationships/vmlDrawing" Target="../drawings/vmlDrawing135.vml"/><Relationship Id="rId6" Type="http://schemas.openxmlformats.org/officeDocument/2006/relationships/oleObject" Target="../embeddings/oleObject948.bin"/><Relationship Id="rId11" Type="http://schemas.openxmlformats.org/officeDocument/2006/relationships/image" Target="../media/image570.wmf"/><Relationship Id="rId24" Type="http://schemas.openxmlformats.org/officeDocument/2006/relationships/image" Target="../media/image576.wmf"/><Relationship Id="rId32" Type="http://schemas.openxmlformats.org/officeDocument/2006/relationships/image" Target="../media/image634.wmf"/><Relationship Id="rId37" Type="http://schemas.openxmlformats.org/officeDocument/2006/relationships/oleObject" Target="../embeddings/oleObject964.bin"/><Relationship Id="rId40" Type="http://schemas.openxmlformats.org/officeDocument/2006/relationships/image" Target="../media/image638.wmf"/><Relationship Id="rId5" Type="http://schemas.openxmlformats.org/officeDocument/2006/relationships/image" Target="../media/image568.wmf"/><Relationship Id="rId15" Type="http://schemas.openxmlformats.org/officeDocument/2006/relationships/image" Target="../media/image572.wmf"/><Relationship Id="rId23" Type="http://schemas.openxmlformats.org/officeDocument/2006/relationships/oleObject" Target="../embeddings/oleObject957.bin"/><Relationship Id="rId28" Type="http://schemas.openxmlformats.org/officeDocument/2006/relationships/image" Target="../media/image632.wmf"/><Relationship Id="rId36" Type="http://schemas.openxmlformats.org/officeDocument/2006/relationships/image" Target="../media/image636.wmf"/><Relationship Id="rId10" Type="http://schemas.openxmlformats.org/officeDocument/2006/relationships/oleObject" Target="../embeddings/oleObject950.bin"/><Relationship Id="rId19" Type="http://schemas.openxmlformats.org/officeDocument/2006/relationships/image" Target="../media/image574.wmf"/><Relationship Id="rId31" Type="http://schemas.openxmlformats.org/officeDocument/2006/relationships/oleObject" Target="../embeddings/oleObject961.bin"/><Relationship Id="rId4" Type="http://schemas.openxmlformats.org/officeDocument/2006/relationships/oleObject" Target="../embeddings/oleObject947.bin"/><Relationship Id="rId9" Type="http://schemas.openxmlformats.org/officeDocument/2006/relationships/image" Target="../media/image566.wmf"/><Relationship Id="rId14" Type="http://schemas.openxmlformats.org/officeDocument/2006/relationships/oleObject" Target="../embeddings/oleObject952.bin"/><Relationship Id="rId22" Type="http://schemas.openxmlformats.org/officeDocument/2006/relationships/oleObject" Target="../embeddings/oleObject956.bin"/><Relationship Id="rId27" Type="http://schemas.openxmlformats.org/officeDocument/2006/relationships/oleObject" Target="../embeddings/oleObject959.bin"/><Relationship Id="rId30" Type="http://schemas.openxmlformats.org/officeDocument/2006/relationships/image" Target="../media/image633.wmf"/><Relationship Id="rId35" Type="http://schemas.openxmlformats.org/officeDocument/2006/relationships/oleObject" Target="../embeddings/oleObject963.bin"/><Relationship Id="rId8" Type="http://schemas.openxmlformats.org/officeDocument/2006/relationships/oleObject" Target="../embeddings/oleObject949.bin"/><Relationship Id="rId3" Type="http://schemas.openxmlformats.org/officeDocument/2006/relationships/notesSlide" Target="../notesSlides/notesSlide11.xml"/></Relationships>
</file>

<file path=ppt/slides/_rels/slide163.xml.rels><?xml version="1.0" encoding="UTF-8" standalone="yes"?>
<Relationships xmlns="http://schemas.openxmlformats.org/package/2006/relationships"><Relationship Id="rId13" Type="http://schemas.openxmlformats.org/officeDocument/2006/relationships/oleObject" Target="../embeddings/oleObject971.bin"/><Relationship Id="rId18" Type="http://schemas.openxmlformats.org/officeDocument/2006/relationships/image" Target="../media/image574.wmf"/><Relationship Id="rId26" Type="http://schemas.openxmlformats.org/officeDocument/2006/relationships/image" Target="../media/image639.wmf"/><Relationship Id="rId3" Type="http://schemas.openxmlformats.org/officeDocument/2006/relationships/oleObject" Target="../embeddings/oleObject966.bin"/><Relationship Id="rId21" Type="http://schemas.openxmlformats.org/officeDocument/2006/relationships/oleObject" Target="../embeddings/oleObject975.bin"/><Relationship Id="rId34" Type="http://schemas.openxmlformats.org/officeDocument/2006/relationships/image" Target="../media/image598.wmf"/><Relationship Id="rId7" Type="http://schemas.openxmlformats.org/officeDocument/2006/relationships/oleObject" Target="../embeddings/oleObject968.bin"/><Relationship Id="rId12" Type="http://schemas.openxmlformats.org/officeDocument/2006/relationships/image" Target="../media/image634.wmf"/><Relationship Id="rId17" Type="http://schemas.openxmlformats.org/officeDocument/2006/relationships/oleObject" Target="../embeddings/oleObject973.bin"/><Relationship Id="rId25" Type="http://schemas.openxmlformats.org/officeDocument/2006/relationships/oleObject" Target="../embeddings/oleObject977.bin"/><Relationship Id="rId33" Type="http://schemas.openxmlformats.org/officeDocument/2006/relationships/oleObject" Target="../embeddings/oleObject981.bin"/><Relationship Id="rId2" Type="http://schemas.openxmlformats.org/officeDocument/2006/relationships/slideLayout" Target="../slideLayouts/slideLayout7.xml"/><Relationship Id="rId16" Type="http://schemas.openxmlformats.org/officeDocument/2006/relationships/image" Target="../media/image573.wmf"/><Relationship Id="rId20" Type="http://schemas.openxmlformats.org/officeDocument/2006/relationships/image" Target="../media/image575.wmf"/><Relationship Id="rId29" Type="http://schemas.openxmlformats.org/officeDocument/2006/relationships/oleObject" Target="../embeddings/oleObject979.bin"/><Relationship Id="rId1" Type="http://schemas.openxmlformats.org/officeDocument/2006/relationships/vmlDrawing" Target="../drawings/vmlDrawing136.vml"/><Relationship Id="rId6" Type="http://schemas.openxmlformats.org/officeDocument/2006/relationships/image" Target="../media/image629.wmf"/><Relationship Id="rId11" Type="http://schemas.openxmlformats.org/officeDocument/2006/relationships/oleObject" Target="../embeddings/oleObject970.bin"/><Relationship Id="rId24" Type="http://schemas.openxmlformats.org/officeDocument/2006/relationships/image" Target="../media/image576.wmf"/><Relationship Id="rId32" Type="http://schemas.openxmlformats.org/officeDocument/2006/relationships/image" Target="../media/image590.wmf"/><Relationship Id="rId5" Type="http://schemas.openxmlformats.org/officeDocument/2006/relationships/oleObject" Target="../embeddings/oleObject967.bin"/><Relationship Id="rId15" Type="http://schemas.openxmlformats.org/officeDocument/2006/relationships/oleObject" Target="../embeddings/oleObject972.bin"/><Relationship Id="rId23" Type="http://schemas.openxmlformats.org/officeDocument/2006/relationships/oleObject" Target="../embeddings/oleObject976.bin"/><Relationship Id="rId28" Type="http://schemas.openxmlformats.org/officeDocument/2006/relationships/image" Target="../media/image640.wmf"/><Relationship Id="rId36" Type="http://schemas.openxmlformats.org/officeDocument/2006/relationships/image" Target="../media/image642.wmf"/><Relationship Id="rId10" Type="http://schemas.openxmlformats.org/officeDocument/2006/relationships/image" Target="../media/image630.wmf"/><Relationship Id="rId19" Type="http://schemas.openxmlformats.org/officeDocument/2006/relationships/oleObject" Target="../embeddings/oleObject974.bin"/><Relationship Id="rId31" Type="http://schemas.openxmlformats.org/officeDocument/2006/relationships/oleObject" Target="../embeddings/oleObject980.bin"/><Relationship Id="rId4" Type="http://schemas.openxmlformats.org/officeDocument/2006/relationships/image" Target="../media/image568.wmf"/><Relationship Id="rId9" Type="http://schemas.openxmlformats.org/officeDocument/2006/relationships/oleObject" Target="../embeddings/oleObject969.bin"/><Relationship Id="rId14" Type="http://schemas.openxmlformats.org/officeDocument/2006/relationships/image" Target="../media/image572.wmf"/><Relationship Id="rId22" Type="http://schemas.openxmlformats.org/officeDocument/2006/relationships/image" Target="../media/image566.wmf"/><Relationship Id="rId27" Type="http://schemas.openxmlformats.org/officeDocument/2006/relationships/oleObject" Target="../embeddings/oleObject978.bin"/><Relationship Id="rId30" Type="http://schemas.openxmlformats.org/officeDocument/2006/relationships/image" Target="../media/image641.wmf"/><Relationship Id="rId35" Type="http://schemas.openxmlformats.org/officeDocument/2006/relationships/oleObject" Target="../embeddings/oleObject982.bin"/><Relationship Id="rId8" Type="http://schemas.openxmlformats.org/officeDocument/2006/relationships/image" Target="../media/image570.wmf"/></Relationships>
</file>

<file path=ppt/slides/_rels/slide164.xml.rels><?xml version="1.0" encoding="UTF-8" standalone="yes"?>
<Relationships xmlns="http://schemas.openxmlformats.org/package/2006/relationships"><Relationship Id="rId8" Type="http://schemas.openxmlformats.org/officeDocument/2006/relationships/image" Target="../media/image598.wmf"/><Relationship Id="rId13" Type="http://schemas.openxmlformats.org/officeDocument/2006/relationships/oleObject" Target="../embeddings/oleObject988.bin"/><Relationship Id="rId18" Type="http://schemas.openxmlformats.org/officeDocument/2006/relationships/image" Target="../media/image644.wmf"/><Relationship Id="rId3" Type="http://schemas.openxmlformats.org/officeDocument/2006/relationships/oleObject" Target="../embeddings/oleObject983.bin"/><Relationship Id="rId7" Type="http://schemas.openxmlformats.org/officeDocument/2006/relationships/oleObject" Target="../embeddings/oleObject985.bin"/><Relationship Id="rId12" Type="http://schemas.openxmlformats.org/officeDocument/2006/relationships/image" Target="../media/image605.wmf"/><Relationship Id="rId17" Type="http://schemas.openxmlformats.org/officeDocument/2006/relationships/oleObject" Target="../embeddings/oleObject990.bin"/><Relationship Id="rId2" Type="http://schemas.openxmlformats.org/officeDocument/2006/relationships/slideLayout" Target="../slideLayouts/slideLayout7.xml"/><Relationship Id="rId16" Type="http://schemas.openxmlformats.org/officeDocument/2006/relationships/image" Target="../media/image600.emf"/><Relationship Id="rId1" Type="http://schemas.openxmlformats.org/officeDocument/2006/relationships/vmlDrawing" Target="../drawings/vmlDrawing137.vml"/><Relationship Id="rId6" Type="http://schemas.openxmlformats.org/officeDocument/2006/relationships/image" Target="../media/image599.wmf"/><Relationship Id="rId11" Type="http://schemas.openxmlformats.org/officeDocument/2006/relationships/oleObject" Target="../embeddings/oleObject987.bin"/><Relationship Id="rId5" Type="http://schemas.openxmlformats.org/officeDocument/2006/relationships/oleObject" Target="../embeddings/oleObject984.bin"/><Relationship Id="rId15" Type="http://schemas.openxmlformats.org/officeDocument/2006/relationships/oleObject" Target="../embeddings/oleObject989.bin"/><Relationship Id="rId10" Type="http://schemas.openxmlformats.org/officeDocument/2006/relationships/image" Target="../media/image603.wmf"/><Relationship Id="rId4" Type="http://schemas.openxmlformats.org/officeDocument/2006/relationships/image" Target="../media/image642.wmf"/><Relationship Id="rId9" Type="http://schemas.openxmlformats.org/officeDocument/2006/relationships/oleObject" Target="../embeddings/oleObject986.bin"/><Relationship Id="rId14" Type="http://schemas.openxmlformats.org/officeDocument/2006/relationships/image" Target="../media/image643.wmf"/></Relationships>
</file>

<file path=ppt/slides/_rels/slide165.xml.rels><?xml version="1.0" encoding="UTF-8" standalone="yes"?>
<Relationships xmlns="http://schemas.openxmlformats.org/package/2006/relationships"><Relationship Id="rId8" Type="http://schemas.openxmlformats.org/officeDocument/2006/relationships/image" Target="../media/image567.wmf"/><Relationship Id="rId13" Type="http://schemas.openxmlformats.org/officeDocument/2006/relationships/oleObject" Target="../embeddings/oleObject996.bin"/><Relationship Id="rId18" Type="http://schemas.openxmlformats.org/officeDocument/2006/relationships/image" Target="../media/image572.wmf"/><Relationship Id="rId26" Type="http://schemas.openxmlformats.org/officeDocument/2006/relationships/image" Target="../media/image630.wmf"/><Relationship Id="rId3" Type="http://schemas.openxmlformats.org/officeDocument/2006/relationships/oleObject" Target="../embeddings/oleObject991.bin"/><Relationship Id="rId21" Type="http://schemas.openxmlformats.org/officeDocument/2006/relationships/oleObject" Target="../embeddings/oleObject1000.bin"/><Relationship Id="rId7" Type="http://schemas.openxmlformats.org/officeDocument/2006/relationships/oleObject" Target="../embeddings/oleObject993.bin"/><Relationship Id="rId12" Type="http://schemas.openxmlformats.org/officeDocument/2006/relationships/image" Target="../media/image645.wmf"/><Relationship Id="rId17" Type="http://schemas.openxmlformats.org/officeDocument/2006/relationships/oleObject" Target="../embeddings/oleObject998.bin"/><Relationship Id="rId25" Type="http://schemas.openxmlformats.org/officeDocument/2006/relationships/oleObject" Target="../embeddings/oleObject1003.bin"/><Relationship Id="rId2" Type="http://schemas.openxmlformats.org/officeDocument/2006/relationships/slideLayout" Target="../slideLayouts/slideLayout7.xml"/><Relationship Id="rId16" Type="http://schemas.openxmlformats.org/officeDocument/2006/relationships/image" Target="../media/image646.wmf"/><Relationship Id="rId20" Type="http://schemas.openxmlformats.org/officeDocument/2006/relationships/image" Target="../media/image591.wmf"/><Relationship Id="rId29" Type="http://schemas.openxmlformats.org/officeDocument/2006/relationships/oleObject" Target="../embeddings/oleObject1005.bin"/><Relationship Id="rId1" Type="http://schemas.openxmlformats.org/officeDocument/2006/relationships/vmlDrawing" Target="../drawings/vmlDrawing138.vml"/><Relationship Id="rId6" Type="http://schemas.openxmlformats.org/officeDocument/2006/relationships/image" Target="../media/image566.wmf"/><Relationship Id="rId11" Type="http://schemas.openxmlformats.org/officeDocument/2006/relationships/oleObject" Target="../embeddings/oleObject995.bin"/><Relationship Id="rId24" Type="http://schemas.openxmlformats.org/officeDocument/2006/relationships/oleObject" Target="../embeddings/oleObject1002.bin"/><Relationship Id="rId5" Type="http://schemas.openxmlformats.org/officeDocument/2006/relationships/oleObject" Target="../embeddings/oleObject992.bin"/><Relationship Id="rId15" Type="http://schemas.openxmlformats.org/officeDocument/2006/relationships/oleObject" Target="../embeddings/oleObject997.bin"/><Relationship Id="rId23" Type="http://schemas.openxmlformats.org/officeDocument/2006/relationships/image" Target="../media/image629.wmf"/><Relationship Id="rId28" Type="http://schemas.openxmlformats.org/officeDocument/2006/relationships/image" Target="../media/image634.wmf"/><Relationship Id="rId10" Type="http://schemas.openxmlformats.org/officeDocument/2006/relationships/image" Target="../media/image568.wmf"/><Relationship Id="rId19" Type="http://schemas.openxmlformats.org/officeDocument/2006/relationships/oleObject" Target="../embeddings/oleObject999.bin"/><Relationship Id="rId31" Type="http://schemas.openxmlformats.org/officeDocument/2006/relationships/image" Target="../media/image647.wmf"/><Relationship Id="rId4" Type="http://schemas.openxmlformats.org/officeDocument/2006/relationships/image" Target="../media/image565.wmf"/><Relationship Id="rId9" Type="http://schemas.openxmlformats.org/officeDocument/2006/relationships/oleObject" Target="../embeddings/oleObject994.bin"/><Relationship Id="rId14" Type="http://schemas.openxmlformats.org/officeDocument/2006/relationships/image" Target="../media/image570.wmf"/><Relationship Id="rId22" Type="http://schemas.openxmlformats.org/officeDocument/2006/relationships/oleObject" Target="../embeddings/oleObject1001.bin"/><Relationship Id="rId27" Type="http://schemas.openxmlformats.org/officeDocument/2006/relationships/oleObject" Target="../embeddings/oleObject1004.bin"/><Relationship Id="rId30" Type="http://schemas.openxmlformats.org/officeDocument/2006/relationships/oleObject" Target="../embeddings/oleObject1006.bin"/></Relationships>
</file>

<file path=ppt/slides/_rels/slide166.xml.rels><?xml version="1.0" encoding="UTF-8" standalone="yes"?>
<Relationships xmlns="http://schemas.openxmlformats.org/package/2006/relationships"><Relationship Id="rId13" Type="http://schemas.openxmlformats.org/officeDocument/2006/relationships/oleObject" Target="../embeddings/oleObject1012.bin"/><Relationship Id="rId18" Type="http://schemas.openxmlformats.org/officeDocument/2006/relationships/image" Target="../media/image572.wmf"/><Relationship Id="rId26" Type="http://schemas.openxmlformats.org/officeDocument/2006/relationships/oleObject" Target="../embeddings/oleObject1019.bin"/><Relationship Id="rId3" Type="http://schemas.openxmlformats.org/officeDocument/2006/relationships/oleObject" Target="../embeddings/oleObject1007.bin"/><Relationship Id="rId21" Type="http://schemas.openxmlformats.org/officeDocument/2006/relationships/oleObject" Target="../embeddings/oleObject1016.bin"/><Relationship Id="rId34" Type="http://schemas.openxmlformats.org/officeDocument/2006/relationships/image" Target="../media/image653.wmf"/><Relationship Id="rId7" Type="http://schemas.openxmlformats.org/officeDocument/2006/relationships/oleObject" Target="../embeddings/oleObject1009.bin"/><Relationship Id="rId12" Type="http://schemas.openxmlformats.org/officeDocument/2006/relationships/image" Target="../media/image609.wmf"/><Relationship Id="rId17" Type="http://schemas.openxmlformats.org/officeDocument/2006/relationships/oleObject" Target="../embeddings/oleObject1014.bin"/><Relationship Id="rId25" Type="http://schemas.openxmlformats.org/officeDocument/2006/relationships/image" Target="../media/image651.wmf"/><Relationship Id="rId33" Type="http://schemas.openxmlformats.org/officeDocument/2006/relationships/oleObject" Target="../embeddings/oleObject1024.bin"/><Relationship Id="rId2" Type="http://schemas.openxmlformats.org/officeDocument/2006/relationships/slideLayout" Target="../slideLayouts/slideLayout7.xml"/><Relationship Id="rId16" Type="http://schemas.openxmlformats.org/officeDocument/2006/relationships/image" Target="../media/image650.wmf"/><Relationship Id="rId20" Type="http://schemas.openxmlformats.org/officeDocument/2006/relationships/image" Target="../media/image612.wmf"/><Relationship Id="rId29" Type="http://schemas.openxmlformats.org/officeDocument/2006/relationships/oleObject" Target="../embeddings/oleObject1021.bin"/><Relationship Id="rId1" Type="http://schemas.openxmlformats.org/officeDocument/2006/relationships/vmlDrawing" Target="../drawings/vmlDrawing139.vml"/><Relationship Id="rId6" Type="http://schemas.openxmlformats.org/officeDocument/2006/relationships/image" Target="../media/image568.wmf"/><Relationship Id="rId11" Type="http://schemas.openxmlformats.org/officeDocument/2006/relationships/oleObject" Target="../embeddings/oleObject1011.bin"/><Relationship Id="rId24" Type="http://schemas.openxmlformats.org/officeDocument/2006/relationships/oleObject" Target="../embeddings/oleObject1018.bin"/><Relationship Id="rId32" Type="http://schemas.openxmlformats.org/officeDocument/2006/relationships/image" Target="../media/image652.wmf"/><Relationship Id="rId5" Type="http://schemas.openxmlformats.org/officeDocument/2006/relationships/oleObject" Target="../embeddings/oleObject1008.bin"/><Relationship Id="rId15" Type="http://schemas.openxmlformats.org/officeDocument/2006/relationships/oleObject" Target="../embeddings/oleObject1013.bin"/><Relationship Id="rId23" Type="http://schemas.openxmlformats.org/officeDocument/2006/relationships/oleObject" Target="../embeddings/oleObject1017.bin"/><Relationship Id="rId28" Type="http://schemas.openxmlformats.org/officeDocument/2006/relationships/image" Target="../media/image570.wmf"/><Relationship Id="rId10" Type="http://schemas.openxmlformats.org/officeDocument/2006/relationships/image" Target="../media/image566.wmf"/><Relationship Id="rId19" Type="http://schemas.openxmlformats.org/officeDocument/2006/relationships/oleObject" Target="../embeddings/oleObject1015.bin"/><Relationship Id="rId31" Type="http://schemas.openxmlformats.org/officeDocument/2006/relationships/oleObject" Target="../embeddings/oleObject1023.bin"/><Relationship Id="rId4" Type="http://schemas.openxmlformats.org/officeDocument/2006/relationships/image" Target="../media/image565.wmf"/><Relationship Id="rId9" Type="http://schemas.openxmlformats.org/officeDocument/2006/relationships/oleObject" Target="../embeddings/oleObject1010.bin"/><Relationship Id="rId14" Type="http://schemas.openxmlformats.org/officeDocument/2006/relationships/image" Target="../media/image649.wmf"/><Relationship Id="rId22" Type="http://schemas.openxmlformats.org/officeDocument/2006/relationships/image" Target="../media/image613.wmf"/><Relationship Id="rId27" Type="http://schemas.openxmlformats.org/officeDocument/2006/relationships/oleObject" Target="../embeddings/oleObject1020.bin"/><Relationship Id="rId30" Type="http://schemas.openxmlformats.org/officeDocument/2006/relationships/oleObject" Target="../embeddings/oleObject1022.bin"/><Relationship Id="rId8" Type="http://schemas.openxmlformats.org/officeDocument/2006/relationships/image" Target="../media/image648.wmf"/></Relationships>
</file>

<file path=ppt/slides/_rels/slide167.xml.rels><?xml version="1.0" encoding="UTF-8" standalone="yes"?>
<Relationships xmlns="http://schemas.openxmlformats.org/package/2006/relationships"><Relationship Id="rId13" Type="http://schemas.openxmlformats.org/officeDocument/2006/relationships/oleObject" Target="../embeddings/oleObject1030.bin"/><Relationship Id="rId18" Type="http://schemas.openxmlformats.org/officeDocument/2006/relationships/image" Target="../media/image572.wmf"/><Relationship Id="rId26" Type="http://schemas.openxmlformats.org/officeDocument/2006/relationships/oleObject" Target="../embeddings/oleObject1037.bin"/><Relationship Id="rId3" Type="http://schemas.openxmlformats.org/officeDocument/2006/relationships/oleObject" Target="../embeddings/oleObject1025.bin"/><Relationship Id="rId21" Type="http://schemas.openxmlformats.org/officeDocument/2006/relationships/oleObject" Target="../embeddings/oleObject1034.bin"/><Relationship Id="rId34" Type="http://schemas.openxmlformats.org/officeDocument/2006/relationships/image" Target="../media/image660.wmf"/><Relationship Id="rId7" Type="http://schemas.openxmlformats.org/officeDocument/2006/relationships/oleObject" Target="../embeddings/oleObject1027.bin"/><Relationship Id="rId12" Type="http://schemas.openxmlformats.org/officeDocument/2006/relationships/image" Target="../media/image609.wmf"/><Relationship Id="rId17" Type="http://schemas.openxmlformats.org/officeDocument/2006/relationships/oleObject" Target="../embeddings/oleObject1032.bin"/><Relationship Id="rId25" Type="http://schemas.openxmlformats.org/officeDocument/2006/relationships/image" Target="../media/image658.wmf"/><Relationship Id="rId33" Type="http://schemas.openxmlformats.org/officeDocument/2006/relationships/oleObject" Target="../embeddings/oleObject1042.bin"/><Relationship Id="rId2" Type="http://schemas.openxmlformats.org/officeDocument/2006/relationships/slideLayout" Target="../slideLayouts/slideLayout7.xml"/><Relationship Id="rId16" Type="http://schemas.openxmlformats.org/officeDocument/2006/relationships/image" Target="../media/image656.wmf"/><Relationship Id="rId20" Type="http://schemas.openxmlformats.org/officeDocument/2006/relationships/image" Target="../media/image657.wmf"/><Relationship Id="rId29" Type="http://schemas.openxmlformats.org/officeDocument/2006/relationships/oleObject" Target="../embeddings/oleObject1039.bin"/><Relationship Id="rId1" Type="http://schemas.openxmlformats.org/officeDocument/2006/relationships/vmlDrawing" Target="../drawings/vmlDrawing140.vml"/><Relationship Id="rId6" Type="http://schemas.openxmlformats.org/officeDocument/2006/relationships/image" Target="../media/image568.wmf"/><Relationship Id="rId11" Type="http://schemas.openxmlformats.org/officeDocument/2006/relationships/oleObject" Target="../embeddings/oleObject1029.bin"/><Relationship Id="rId24" Type="http://schemas.openxmlformats.org/officeDocument/2006/relationships/oleObject" Target="../embeddings/oleObject1036.bin"/><Relationship Id="rId32" Type="http://schemas.openxmlformats.org/officeDocument/2006/relationships/image" Target="../media/image659.wmf"/><Relationship Id="rId5" Type="http://schemas.openxmlformats.org/officeDocument/2006/relationships/oleObject" Target="../embeddings/oleObject1026.bin"/><Relationship Id="rId15" Type="http://schemas.openxmlformats.org/officeDocument/2006/relationships/oleObject" Target="../embeddings/oleObject1031.bin"/><Relationship Id="rId23" Type="http://schemas.openxmlformats.org/officeDocument/2006/relationships/oleObject" Target="../embeddings/oleObject1035.bin"/><Relationship Id="rId28" Type="http://schemas.openxmlformats.org/officeDocument/2006/relationships/image" Target="../media/image570.wmf"/><Relationship Id="rId10" Type="http://schemas.openxmlformats.org/officeDocument/2006/relationships/image" Target="../media/image566.wmf"/><Relationship Id="rId19" Type="http://schemas.openxmlformats.org/officeDocument/2006/relationships/oleObject" Target="../embeddings/oleObject1033.bin"/><Relationship Id="rId31" Type="http://schemas.openxmlformats.org/officeDocument/2006/relationships/oleObject" Target="../embeddings/oleObject1041.bin"/><Relationship Id="rId4" Type="http://schemas.openxmlformats.org/officeDocument/2006/relationships/image" Target="../media/image565.wmf"/><Relationship Id="rId9" Type="http://schemas.openxmlformats.org/officeDocument/2006/relationships/oleObject" Target="../embeddings/oleObject1028.bin"/><Relationship Id="rId14" Type="http://schemas.openxmlformats.org/officeDocument/2006/relationships/image" Target="../media/image655.wmf"/><Relationship Id="rId22" Type="http://schemas.openxmlformats.org/officeDocument/2006/relationships/image" Target="../media/image613.wmf"/><Relationship Id="rId27" Type="http://schemas.openxmlformats.org/officeDocument/2006/relationships/oleObject" Target="../embeddings/oleObject1038.bin"/><Relationship Id="rId30" Type="http://schemas.openxmlformats.org/officeDocument/2006/relationships/oleObject" Target="../embeddings/oleObject1040.bin"/><Relationship Id="rId8" Type="http://schemas.openxmlformats.org/officeDocument/2006/relationships/image" Target="../media/image654.wmf"/></Relationships>
</file>

<file path=ppt/slides/_rels/slide168.xml.rels><?xml version="1.0" encoding="UTF-8" standalone="yes"?>
<Relationships xmlns="http://schemas.openxmlformats.org/package/2006/relationships"><Relationship Id="rId8" Type="http://schemas.openxmlformats.org/officeDocument/2006/relationships/image" Target="../media/image661.wmf"/><Relationship Id="rId13" Type="http://schemas.openxmlformats.org/officeDocument/2006/relationships/oleObject" Target="../embeddings/oleObject1048.bin"/><Relationship Id="rId3" Type="http://schemas.openxmlformats.org/officeDocument/2006/relationships/oleObject" Target="../embeddings/oleObject1043.bin"/><Relationship Id="rId7" Type="http://schemas.openxmlformats.org/officeDocument/2006/relationships/oleObject" Target="../embeddings/oleObject1045.bin"/><Relationship Id="rId12" Type="http://schemas.openxmlformats.org/officeDocument/2006/relationships/image" Target="../media/image612.wmf"/><Relationship Id="rId2" Type="http://schemas.openxmlformats.org/officeDocument/2006/relationships/slideLayout" Target="../slideLayouts/slideLayout7.xml"/><Relationship Id="rId1" Type="http://schemas.openxmlformats.org/officeDocument/2006/relationships/vmlDrawing" Target="../drawings/vmlDrawing141.vml"/><Relationship Id="rId6" Type="http://schemas.openxmlformats.org/officeDocument/2006/relationships/image" Target="../media/image566.wmf"/><Relationship Id="rId11" Type="http://schemas.openxmlformats.org/officeDocument/2006/relationships/oleObject" Target="../embeddings/oleObject1047.bin"/><Relationship Id="rId5" Type="http://schemas.openxmlformats.org/officeDocument/2006/relationships/oleObject" Target="../embeddings/oleObject1044.bin"/><Relationship Id="rId10" Type="http://schemas.openxmlformats.org/officeDocument/2006/relationships/image" Target="../media/image572.wmf"/><Relationship Id="rId4" Type="http://schemas.openxmlformats.org/officeDocument/2006/relationships/image" Target="../media/image565.wmf"/><Relationship Id="rId9" Type="http://schemas.openxmlformats.org/officeDocument/2006/relationships/oleObject" Target="../embeddings/oleObject1046.bin"/><Relationship Id="rId14" Type="http://schemas.openxmlformats.org/officeDocument/2006/relationships/image" Target="../media/image613.wmf"/></Relationships>
</file>

<file path=ppt/slides/_rels/slide169.xml.rels><?xml version="1.0" encoding="UTF-8" standalone="yes"?>
<Relationships xmlns="http://schemas.openxmlformats.org/package/2006/relationships"><Relationship Id="rId8" Type="http://schemas.openxmlformats.org/officeDocument/2006/relationships/image" Target="../media/image566.wmf"/><Relationship Id="rId13" Type="http://schemas.openxmlformats.org/officeDocument/2006/relationships/oleObject" Target="../embeddings/oleObject1054.bin"/><Relationship Id="rId18" Type="http://schemas.openxmlformats.org/officeDocument/2006/relationships/image" Target="../media/image662.wmf"/><Relationship Id="rId3" Type="http://schemas.openxmlformats.org/officeDocument/2006/relationships/oleObject" Target="../embeddings/oleObject1049.bin"/><Relationship Id="rId7" Type="http://schemas.openxmlformats.org/officeDocument/2006/relationships/oleObject" Target="../embeddings/oleObject1051.bin"/><Relationship Id="rId12" Type="http://schemas.openxmlformats.org/officeDocument/2006/relationships/image" Target="../media/image649.wmf"/><Relationship Id="rId17" Type="http://schemas.openxmlformats.org/officeDocument/2006/relationships/oleObject" Target="../embeddings/oleObject1056.bin"/><Relationship Id="rId2" Type="http://schemas.openxmlformats.org/officeDocument/2006/relationships/slideLayout" Target="../slideLayouts/slideLayout7.xml"/><Relationship Id="rId16" Type="http://schemas.openxmlformats.org/officeDocument/2006/relationships/image" Target="../media/image572.wmf"/><Relationship Id="rId20" Type="http://schemas.openxmlformats.org/officeDocument/2006/relationships/image" Target="../media/image613.wmf"/><Relationship Id="rId1" Type="http://schemas.openxmlformats.org/officeDocument/2006/relationships/vmlDrawing" Target="../drawings/vmlDrawing142.vml"/><Relationship Id="rId6" Type="http://schemas.openxmlformats.org/officeDocument/2006/relationships/image" Target="../media/image648.wmf"/><Relationship Id="rId11" Type="http://schemas.openxmlformats.org/officeDocument/2006/relationships/oleObject" Target="../embeddings/oleObject1053.bin"/><Relationship Id="rId5" Type="http://schemas.openxmlformats.org/officeDocument/2006/relationships/oleObject" Target="../embeddings/oleObject1050.bin"/><Relationship Id="rId15" Type="http://schemas.openxmlformats.org/officeDocument/2006/relationships/oleObject" Target="../embeddings/oleObject1055.bin"/><Relationship Id="rId10" Type="http://schemas.openxmlformats.org/officeDocument/2006/relationships/image" Target="../media/image609.wmf"/><Relationship Id="rId19" Type="http://schemas.openxmlformats.org/officeDocument/2006/relationships/oleObject" Target="../embeddings/oleObject1057.bin"/><Relationship Id="rId4" Type="http://schemas.openxmlformats.org/officeDocument/2006/relationships/image" Target="../media/image568.wmf"/><Relationship Id="rId9" Type="http://schemas.openxmlformats.org/officeDocument/2006/relationships/oleObject" Target="../embeddings/oleObject1052.bin"/><Relationship Id="rId14" Type="http://schemas.openxmlformats.org/officeDocument/2006/relationships/image" Target="../media/image650.wmf"/></Relationships>
</file>

<file path=ppt/slides/_rels/slide1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170.xml.rels><?xml version="1.0" encoding="UTF-8" standalone="yes"?>
<Relationships xmlns="http://schemas.openxmlformats.org/package/2006/relationships"><Relationship Id="rId8" Type="http://schemas.openxmlformats.org/officeDocument/2006/relationships/image" Target="../media/image572.wmf"/><Relationship Id="rId3" Type="http://schemas.openxmlformats.org/officeDocument/2006/relationships/oleObject" Target="../embeddings/oleObject1058.bin"/><Relationship Id="rId7" Type="http://schemas.openxmlformats.org/officeDocument/2006/relationships/oleObject" Target="../embeddings/oleObject1060.bin"/><Relationship Id="rId2" Type="http://schemas.openxmlformats.org/officeDocument/2006/relationships/slideLayout" Target="../slideLayouts/slideLayout7.xml"/><Relationship Id="rId1" Type="http://schemas.openxmlformats.org/officeDocument/2006/relationships/vmlDrawing" Target="../drawings/vmlDrawing143.vml"/><Relationship Id="rId6" Type="http://schemas.openxmlformats.org/officeDocument/2006/relationships/image" Target="../media/image663.wmf"/><Relationship Id="rId5" Type="http://schemas.openxmlformats.org/officeDocument/2006/relationships/oleObject" Target="../embeddings/oleObject1059.bin"/><Relationship Id="rId4" Type="http://schemas.openxmlformats.org/officeDocument/2006/relationships/image" Target="../media/image566.wmf"/></Relationships>
</file>

<file path=ppt/slides/_rels/slide171.xml.rels><?xml version="1.0" encoding="UTF-8" standalone="yes"?>
<Relationships xmlns="http://schemas.openxmlformats.org/package/2006/relationships"><Relationship Id="rId8" Type="http://schemas.openxmlformats.org/officeDocument/2006/relationships/image" Target="../media/image614.wmf"/><Relationship Id="rId13" Type="http://schemas.openxmlformats.org/officeDocument/2006/relationships/oleObject" Target="../embeddings/oleObject1066.bin"/><Relationship Id="rId3" Type="http://schemas.openxmlformats.org/officeDocument/2006/relationships/oleObject" Target="../embeddings/oleObject1061.bin"/><Relationship Id="rId7" Type="http://schemas.openxmlformats.org/officeDocument/2006/relationships/oleObject" Target="../embeddings/oleObject1063.bin"/><Relationship Id="rId12" Type="http://schemas.openxmlformats.org/officeDocument/2006/relationships/image" Target="../media/image609.wmf"/><Relationship Id="rId17" Type="http://schemas.openxmlformats.org/officeDocument/2006/relationships/image" Target="../media/image617.png"/><Relationship Id="rId2" Type="http://schemas.openxmlformats.org/officeDocument/2006/relationships/slideLayout" Target="../slideLayouts/slideLayout7.xml"/><Relationship Id="rId16" Type="http://schemas.openxmlformats.org/officeDocument/2006/relationships/image" Target="../media/image616.wmf"/><Relationship Id="rId1" Type="http://schemas.openxmlformats.org/officeDocument/2006/relationships/vmlDrawing" Target="../drawings/vmlDrawing144.vml"/><Relationship Id="rId6" Type="http://schemas.openxmlformats.org/officeDocument/2006/relationships/image" Target="../media/image568.wmf"/><Relationship Id="rId11" Type="http://schemas.openxmlformats.org/officeDocument/2006/relationships/oleObject" Target="../embeddings/oleObject1065.bin"/><Relationship Id="rId5" Type="http://schemas.openxmlformats.org/officeDocument/2006/relationships/oleObject" Target="../embeddings/oleObject1062.bin"/><Relationship Id="rId15" Type="http://schemas.openxmlformats.org/officeDocument/2006/relationships/oleObject" Target="../embeddings/oleObject1067.bin"/><Relationship Id="rId10" Type="http://schemas.openxmlformats.org/officeDocument/2006/relationships/image" Target="../media/image566.wmf"/><Relationship Id="rId4" Type="http://schemas.openxmlformats.org/officeDocument/2006/relationships/image" Target="../media/image565.wmf"/><Relationship Id="rId9" Type="http://schemas.openxmlformats.org/officeDocument/2006/relationships/oleObject" Target="../embeddings/oleObject1064.bin"/><Relationship Id="rId14" Type="http://schemas.openxmlformats.org/officeDocument/2006/relationships/image" Target="../media/image664.wmf"/></Relationships>
</file>

<file path=ppt/slides/_rels/slide172.xml.rels><?xml version="1.0" encoding="UTF-8" standalone="yes"?>
<Relationships xmlns="http://schemas.openxmlformats.org/package/2006/relationships"><Relationship Id="rId8" Type="http://schemas.openxmlformats.org/officeDocument/2006/relationships/image" Target="../media/image667.wmf"/><Relationship Id="rId13" Type="http://schemas.openxmlformats.org/officeDocument/2006/relationships/oleObject" Target="../embeddings/oleObject1073.bin"/><Relationship Id="rId3" Type="http://schemas.openxmlformats.org/officeDocument/2006/relationships/oleObject" Target="../embeddings/oleObject1068.bin"/><Relationship Id="rId7" Type="http://schemas.openxmlformats.org/officeDocument/2006/relationships/oleObject" Target="../embeddings/oleObject1070.bin"/><Relationship Id="rId12" Type="http://schemas.openxmlformats.org/officeDocument/2006/relationships/image" Target="../media/image669.emf"/><Relationship Id="rId2" Type="http://schemas.openxmlformats.org/officeDocument/2006/relationships/slideLayout" Target="../slideLayouts/slideLayout7.xml"/><Relationship Id="rId1" Type="http://schemas.openxmlformats.org/officeDocument/2006/relationships/vmlDrawing" Target="../drawings/vmlDrawing145.vml"/><Relationship Id="rId6" Type="http://schemas.openxmlformats.org/officeDocument/2006/relationships/image" Target="../media/image666.wmf"/><Relationship Id="rId11" Type="http://schemas.openxmlformats.org/officeDocument/2006/relationships/oleObject" Target="../embeddings/oleObject1072.bin"/><Relationship Id="rId5" Type="http://schemas.openxmlformats.org/officeDocument/2006/relationships/oleObject" Target="../embeddings/oleObject1069.bin"/><Relationship Id="rId10" Type="http://schemas.openxmlformats.org/officeDocument/2006/relationships/image" Target="../media/image668.wmf"/><Relationship Id="rId4" Type="http://schemas.openxmlformats.org/officeDocument/2006/relationships/image" Target="../media/image665.wmf"/><Relationship Id="rId9" Type="http://schemas.openxmlformats.org/officeDocument/2006/relationships/oleObject" Target="../embeddings/oleObject1071.bin"/><Relationship Id="rId14" Type="http://schemas.openxmlformats.org/officeDocument/2006/relationships/image" Target="../media/image670.wmf"/></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1077.bin"/><Relationship Id="rId13" Type="http://schemas.openxmlformats.org/officeDocument/2006/relationships/image" Target="../media/image675.wmf"/><Relationship Id="rId3" Type="http://schemas.openxmlformats.org/officeDocument/2006/relationships/oleObject" Target="../embeddings/oleObject1074.bin"/><Relationship Id="rId7" Type="http://schemas.openxmlformats.org/officeDocument/2006/relationships/oleObject" Target="../embeddings/oleObject1076.bin"/><Relationship Id="rId12" Type="http://schemas.openxmlformats.org/officeDocument/2006/relationships/oleObject" Target="../embeddings/oleObject1079.bin"/><Relationship Id="rId2" Type="http://schemas.openxmlformats.org/officeDocument/2006/relationships/slideLayout" Target="../slideLayouts/slideLayout7.xml"/><Relationship Id="rId16" Type="http://schemas.openxmlformats.org/officeDocument/2006/relationships/image" Target="../media/image677.jpeg"/><Relationship Id="rId1" Type="http://schemas.openxmlformats.org/officeDocument/2006/relationships/vmlDrawing" Target="../drawings/vmlDrawing146.vml"/><Relationship Id="rId6" Type="http://schemas.openxmlformats.org/officeDocument/2006/relationships/image" Target="../media/image672.emf"/><Relationship Id="rId11" Type="http://schemas.openxmlformats.org/officeDocument/2006/relationships/image" Target="../media/image674.wmf"/><Relationship Id="rId5" Type="http://schemas.openxmlformats.org/officeDocument/2006/relationships/oleObject" Target="../embeddings/oleObject1075.bin"/><Relationship Id="rId15" Type="http://schemas.openxmlformats.org/officeDocument/2006/relationships/image" Target="../media/image676.wmf"/><Relationship Id="rId10" Type="http://schemas.openxmlformats.org/officeDocument/2006/relationships/oleObject" Target="../embeddings/oleObject1078.bin"/><Relationship Id="rId4" Type="http://schemas.openxmlformats.org/officeDocument/2006/relationships/image" Target="../media/image671.emf"/><Relationship Id="rId9" Type="http://schemas.openxmlformats.org/officeDocument/2006/relationships/image" Target="../media/image673.wmf"/><Relationship Id="rId14" Type="http://schemas.openxmlformats.org/officeDocument/2006/relationships/oleObject" Target="../embeddings/oleObject1080.bin"/></Relationships>
</file>

<file path=ppt/slides/_rels/slide174.xml.rels><?xml version="1.0" encoding="UTF-8" standalone="yes"?>
<Relationships xmlns="http://schemas.openxmlformats.org/package/2006/relationships"><Relationship Id="rId8" Type="http://schemas.openxmlformats.org/officeDocument/2006/relationships/image" Target="../media/image680.wmf"/><Relationship Id="rId13" Type="http://schemas.openxmlformats.org/officeDocument/2006/relationships/oleObject" Target="../embeddings/oleObject1086.bin"/><Relationship Id="rId3" Type="http://schemas.openxmlformats.org/officeDocument/2006/relationships/oleObject" Target="../embeddings/oleObject1081.bin"/><Relationship Id="rId7" Type="http://schemas.openxmlformats.org/officeDocument/2006/relationships/oleObject" Target="../embeddings/oleObject1083.bin"/><Relationship Id="rId12" Type="http://schemas.openxmlformats.org/officeDocument/2006/relationships/image" Target="../media/image682.wmf"/><Relationship Id="rId2" Type="http://schemas.openxmlformats.org/officeDocument/2006/relationships/slideLayout" Target="../slideLayouts/slideLayout7.xml"/><Relationship Id="rId16" Type="http://schemas.openxmlformats.org/officeDocument/2006/relationships/image" Target="../media/image683.wmf"/><Relationship Id="rId1" Type="http://schemas.openxmlformats.org/officeDocument/2006/relationships/vmlDrawing" Target="../drawings/vmlDrawing147.vml"/><Relationship Id="rId6" Type="http://schemas.openxmlformats.org/officeDocument/2006/relationships/image" Target="../media/image679.wmf"/><Relationship Id="rId11" Type="http://schemas.openxmlformats.org/officeDocument/2006/relationships/oleObject" Target="../embeddings/oleObject1085.bin"/><Relationship Id="rId5" Type="http://schemas.openxmlformats.org/officeDocument/2006/relationships/oleObject" Target="../embeddings/oleObject1082.bin"/><Relationship Id="rId15" Type="http://schemas.openxmlformats.org/officeDocument/2006/relationships/oleObject" Target="../embeddings/oleObject1087.bin"/><Relationship Id="rId10" Type="http://schemas.openxmlformats.org/officeDocument/2006/relationships/image" Target="../media/image681.wmf"/><Relationship Id="rId4" Type="http://schemas.openxmlformats.org/officeDocument/2006/relationships/image" Target="../media/image678.wmf"/><Relationship Id="rId9" Type="http://schemas.openxmlformats.org/officeDocument/2006/relationships/oleObject" Target="../embeddings/oleObject1084.bin"/><Relationship Id="rId14" Type="http://schemas.openxmlformats.org/officeDocument/2006/relationships/image" Target="../media/image669.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088.bin"/><Relationship Id="rId2" Type="http://schemas.openxmlformats.org/officeDocument/2006/relationships/slideLayout" Target="../slideLayouts/slideLayout7.xml"/><Relationship Id="rId1" Type="http://schemas.openxmlformats.org/officeDocument/2006/relationships/vmlDrawing" Target="../drawings/vmlDrawing148.vml"/><Relationship Id="rId6" Type="http://schemas.openxmlformats.org/officeDocument/2006/relationships/image" Target="../media/image685.wmf"/><Relationship Id="rId5" Type="http://schemas.openxmlformats.org/officeDocument/2006/relationships/oleObject" Target="../embeddings/oleObject1089.bin"/><Relationship Id="rId4" Type="http://schemas.openxmlformats.org/officeDocument/2006/relationships/image" Target="../media/image684.wmf"/></Relationships>
</file>

<file path=ppt/slides/_rels/slide176.xml.rels><?xml version="1.0" encoding="UTF-8" standalone="yes"?>
<Relationships xmlns="http://schemas.openxmlformats.org/package/2006/relationships"><Relationship Id="rId8" Type="http://schemas.openxmlformats.org/officeDocument/2006/relationships/image" Target="../media/image688.wmf"/><Relationship Id="rId3" Type="http://schemas.openxmlformats.org/officeDocument/2006/relationships/oleObject" Target="../embeddings/oleObject1090.bin"/><Relationship Id="rId7" Type="http://schemas.openxmlformats.org/officeDocument/2006/relationships/oleObject" Target="../embeddings/oleObject1092.bin"/><Relationship Id="rId2" Type="http://schemas.openxmlformats.org/officeDocument/2006/relationships/slideLayout" Target="../slideLayouts/slideLayout7.xml"/><Relationship Id="rId1" Type="http://schemas.openxmlformats.org/officeDocument/2006/relationships/vmlDrawing" Target="../drawings/vmlDrawing149.vml"/><Relationship Id="rId6" Type="http://schemas.openxmlformats.org/officeDocument/2006/relationships/image" Target="../media/image687.wmf"/><Relationship Id="rId5" Type="http://schemas.openxmlformats.org/officeDocument/2006/relationships/oleObject" Target="../embeddings/oleObject1091.bin"/><Relationship Id="rId4" Type="http://schemas.openxmlformats.org/officeDocument/2006/relationships/image" Target="../media/image686.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093.bin"/><Relationship Id="rId2" Type="http://schemas.openxmlformats.org/officeDocument/2006/relationships/slideLayout" Target="../slideLayouts/slideLayout7.xml"/><Relationship Id="rId1" Type="http://schemas.openxmlformats.org/officeDocument/2006/relationships/vmlDrawing" Target="../drawings/vmlDrawing150.vml"/><Relationship Id="rId4" Type="http://schemas.openxmlformats.org/officeDocument/2006/relationships/image" Target="../media/image689.w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094.bin"/><Relationship Id="rId2" Type="http://schemas.openxmlformats.org/officeDocument/2006/relationships/slideLayout" Target="../slideLayouts/slideLayout7.xml"/><Relationship Id="rId1" Type="http://schemas.openxmlformats.org/officeDocument/2006/relationships/vmlDrawing" Target="../drawings/vmlDrawing151.vml"/><Relationship Id="rId4" Type="http://schemas.openxmlformats.org/officeDocument/2006/relationships/image" Target="../media/image690.w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095.bin"/><Relationship Id="rId2" Type="http://schemas.openxmlformats.org/officeDocument/2006/relationships/slideLayout" Target="../slideLayouts/slideLayout7.xml"/><Relationship Id="rId1" Type="http://schemas.openxmlformats.org/officeDocument/2006/relationships/vmlDrawing" Target="../drawings/vmlDrawing152.vml"/><Relationship Id="rId4" Type="http://schemas.openxmlformats.org/officeDocument/2006/relationships/image" Target="../media/image691.wmf"/></Relationships>
</file>

<file path=ppt/slides/_rels/slide1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180.xml.rels><?xml version="1.0" encoding="UTF-8" standalone="yes"?>
<Relationships xmlns="http://schemas.openxmlformats.org/package/2006/relationships"><Relationship Id="rId3" Type="http://schemas.openxmlformats.org/officeDocument/2006/relationships/image" Target="../media/image692.jpeg"/><Relationship Id="rId2" Type="http://schemas.openxmlformats.org/officeDocument/2006/relationships/image" Target="../media/image333.jpeg"/><Relationship Id="rId1" Type="http://schemas.openxmlformats.org/officeDocument/2006/relationships/slideLayout" Target="../slideLayouts/slideLayout7.xml"/><Relationship Id="rId4" Type="http://schemas.openxmlformats.org/officeDocument/2006/relationships/image" Target="../media/image693.jpeg"/></Relationships>
</file>

<file path=ppt/slides/_rels/slide181.xml.rels><?xml version="1.0" encoding="UTF-8" standalone="yes"?>
<Relationships xmlns="http://schemas.openxmlformats.org/package/2006/relationships"><Relationship Id="rId3" Type="http://schemas.openxmlformats.org/officeDocument/2006/relationships/image" Target="../media/image694.png"/><Relationship Id="rId2" Type="http://schemas.openxmlformats.org/officeDocument/2006/relationships/slide" Target="slide187.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697.wmf"/><Relationship Id="rId13" Type="http://schemas.openxmlformats.org/officeDocument/2006/relationships/oleObject" Target="../embeddings/oleObject1101.bin"/><Relationship Id="rId18" Type="http://schemas.openxmlformats.org/officeDocument/2006/relationships/image" Target="../media/image702.wmf"/><Relationship Id="rId3" Type="http://schemas.openxmlformats.org/officeDocument/2006/relationships/oleObject" Target="../embeddings/oleObject1096.bin"/><Relationship Id="rId7" Type="http://schemas.openxmlformats.org/officeDocument/2006/relationships/oleObject" Target="../embeddings/oleObject1098.bin"/><Relationship Id="rId12" Type="http://schemas.openxmlformats.org/officeDocument/2006/relationships/image" Target="../media/image699.wmf"/><Relationship Id="rId17" Type="http://schemas.openxmlformats.org/officeDocument/2006/relationships/oleObject" Target="../embeddings/oleObject1103.bin"/><Relationship Id="rId2" Type="http://schemas.openxmlformats.org/officeDocument/2006/relationships/slideLayout" Target="../slideLayouts/slideLayout7.xml"/><Relationship Id="rId16" Type="http://schemas.openxmlformats.org/officeDocument/2006/relationships/image" Target="../media/image701.wmf"/><Relationship Id="rId1" Type="http://schemas.openxmlformats.org/officeDocument/2006/relationships/vmlDrawing" Target="../drawings/vmlDrawing153.vml"/><Relationship Id="rId6" Type="http://schemas.openxmlformats.org/officeDocument/2006/relationships/image" Target="../media/image696.wmf"/><Relationship Id="rId11" Type="http://schemas.openxmlformats.org/officeDocument/2006/relationships/oleObject" Target="../embeddings/oleObject1100.bin"/><Relationship Id="rId5" Type="http://schemas.openxmlformats.org/officeDocument/2006/relationships/oleObject" Target="../embeddings/oleObject1097.bin"/><Relationship Id="rId15" Type="http://schemas.openxmlformats.org/officeDocument/2006/relationships/oleObject" Target="../embeddings/oleObject1102.bin"/><Relationship Id="rId10" Type="http://schemas.openxmlformats.org/officeDocument/2006/relationships/image" Target="../media/image698.wmf"/><Relationship Id="rId4" Type="http://schemas.openxmlformats.org/officeDocument/2006/relationships/image" Target="../media/image695.wmf"/><Relationship Id="rId9" Type="http://schemas.openxmlformats.org/officeDocument/2006/relationships/oleObject" Target="../embeddings/oleObject1099.bin"/><Relationship Id="rId14" Type="http://schemas.openxmlformats.org/officeDocument/2006/relationships/image" Target="../media/image700.w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104.bin"/><Relationship Id="rId2" Type="http://schemas.openxmlformats.org/officeDocument/2006/relationships/slideLayout" Target="../slideLayouts/slideLayout7.xml"/><Relationship Id="rId1" Type="http://schemas.openxmlformats.org/officeDocument/2006/relationships/vmlDrawing" Target="../drawings/vmlDrawing154.vml"/><Relationship Id="rId6" Type="http://schemas.openxmlformats.org/officeDocument/2006/relationships/image" Target="../media/image704.wmf"/><Relationship Id="rId5" Type="http://schemas.openxmlformats.org/officeDocument/2006/relationships/oleObject" Target="../embeddings/oleObject1105.bin"/><Relationship Id="rId4" Type="http://schemas.openxmlformats.org/officeDocument/2006/relationships/image" Target="../media/image703.wmf"/></Relationships>
</file>

<file path=ppt/slides/_rels/slide184.xml.rels><?xml version="1.0" encoding="UTF-8" standalone="yes"?>
<Relationships xmlns="http://schemas.openxmlformats.org/package/2006/relationships"><Relationship Id="rId8" Type="http://schemas.openxmlformats.org/officeDocument/2006/relationships/image" Target="../media/image707.emf"/><Relationship Id="rId3" Type="http://schemas.openxmlformats.org/officeDocument/2006/relationships/oleObject" Target="../embeddings/oleObject1106.bin"/><Relationship Id="rId7" Type="http://schemas.openxmlformats.org/officeDocument/2006/relationships/oleObject" Target="../embeddings/oleObject1108.bin"/><Relationship Id="rId2" Type="http://schemas.openxmlformats.org/officeDocument/2006/relationships/slideLayout" Target="../slideLayouts/slideLayout7.xml"/><Relationship Id="rId1" Type="http://schemas.openxmlformats.org/officeDocument/2006/relationships/vmlDrawing" Target="../drawings/vmlDrawing155.vml"/><Relationship Id="rId6" Type="http://schemas.openxmlformats.org/officeDocument/2006/relationships/image" Target="../media/image706.emf"/><Relationship Id="rId5" Type="http://schemas.openxmlformats.org/officeDocument/2006/relationships/oleObject" Target="../embeddings/oleObject1107.bin"/><Relationship Id="rId10" Type="http://schemas.openxmlformats.org/officeDocument/2006/relationships/image" Target="../media/image708.wmf"/><Relationship Id="rId4" Type="http://schemas.openxmlformats.org/officeDocument/2006/relationships/image" Target="../media/image705.emf"/><Relationship Id="rId9" Type="http://schemas.openxmlformats.org/officeDocument/2006/relationships/oleObject" Target="../embeddings/oleObject1109.bin"/></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1113.bin"/><Relationship Id="rId3" Type="http://schemas.openxmlformats.org/officeDocument/2006/relationships/oleObject" Target="../embeddings/oleObject1110.bin"/><Relationship Id="rId7" Type="http://schemas.openxmlformats.org/officeDocument/2006/relationships/oleObject" Target="../embeddings/oleObject1112.bin"/><Relationship Id="rId2" Type="http://schemas.openxmlformats.org/officeDocument/2006/relationships/slideLayout" Target="../slideLayouts/slideLayout7.xml"/><Relationship Id="rId1" Type="http://schemas.openxmlformats.org/officeDocument/2006/relationships/vmlDrawing" Target="../drawings/vmlDrawing156.vml"/><Relationship Id="rId6" Type="http://schemas.openxmlformats.org/officeDocument/2006/relationships/image" Target="../media/image710.wmf"/><Relationship Id="rId5" Type="http://schemas.openxmlformats.org/officeDocument/2006/relationships/oleObject" Target="../embeddings/oleObject1111.bin"/><Relationship Id="rId4" Type="http://schemas.openxmlformats.org/officeDocument/2006/relationships/image" Target="../media/image709.wmf"/></Relationships>
</file>

<file path=ppt/slides/_rels/slide186.xml.rels><?xml version="1.0" encoding="UTF-8" standalone="yes"?>
<Relationships xmlns="http://schemas.openxmlformats.org/package/2006/relationships"><Relationship Id="rId8" Type="http://schemas.openxmlformats.org/officeDocument/2006/relationships/image" Target="../media/image712.wmf"/><Relationship Id="rId13" Type="http://schemas.openxmlformats.org/officeDocument/2006/relationships/oleObject" Target="../embeddings/oleObject1119.bin"/><Relationship Id="rId18" Type="http://schemas.openxmlformats.org/officeDocument/2006/relationships/image" Target="../media/image717.wmf"/><Relationship Id="rId3" Type="http://schemas.openxmlformats.org/officeDocument/2006/relationships/oleObject" Target="../embeddings/oleObject1114.bin"/><Relationship Id="rId7" Type="http://schemas.openxmlformats.org/officeDocument/2006/relationships/oleObject" Target="../embeddings/oleObject1116.bin"/><Relationship Id="rId12" Type="http://schemas.openxmlformats.org/officeDocument/2006/relationships/image" Target="../media/image714.wmf"/><Relationship Id="rId17" Type="http://schemas.openxmlformats.org/officeDocument/2006/relationships/oleObject" Target="../embeddings/oleObject1121.bin"/><Relationship Id="rId2" Type="http://schemas.openxmlformats.org/officeDocument/2006/relationships/slideLayout" Target="../slideLayouts/slideLayout7.xml"/><Relationship Id="rId16" Type="http://schemas.openxmlformats.org/officeDocument/2006/relationships/image" Target="../media/image716.wmf"/><Relationship Id="rId1" Type="http://schemas.openxmlformats.org/officeDocument/2006/relationships/vmlDrawing" Target="../drawings/vmlDrawing157.vml"/><Relationship Id="rId6" Type="http://schemas.openxmlformats.org/officeDocument/2006/relationships/image" Target="../media/image711.wmf"/><Relationship Id="rId11" Type="http://schemas.openxmlformats.org/officeDocument/2006/relationships/oleObject" Target="../embeddings/oleObject1118.bin"/><Relationship Id="rId5" Type="http://schemas.openxmlformats.org/officeDocument/2006/relationships/oleObject" Target="../embeddings/oleObject1115.bin"/><Relationship Id="rId15" Type="http://schemas.openxmlformats.org/officeDocument/2006/relationships/oleObject" Target="../embeddings/oleObject1120.bin"/><Relationship Id="rId10" Type="http://schemas.openxmlformats.org/officeDocument/2006/relationships/image" Target="../media/image713.wmf"/><Relationship Id="rId4" Type="http://schemas.openxmlformats.org/officeDocument/2006/relationships/image" Target="../media/image500.wmf"/><Relationship Id="rId9" Type="http://schemas.openxmlformats.org/officeDocument/2006/relationships/oleObject" Target="../embeddings/oleObject1117.bin"/><Relationship Id="rId14" Type="http://schemas.openxmlformats.org/officeDocument/2006/relationships/image" Target="../media/image715.wmf"/></Relationships>
</file>

<file path=ppt/slides/_rels/slide187.xml.rels><?xml version="1.0" encoding="UTF-8" standalone="yes"?>
<Relationships xmlns="http://schemas.openxmlformats.org/package/2006/relationships"><Relationship Id="rId13" Type="http://schemas.openxmlformats.org/officeDocument/2006/relationships/oleObject" Target="../embeddings/oleObject1127.bin"/><Relationship Id="rId18" Type="http://schemas.openxmlformats.org/officeDocument/2006/relationships/image" Target="../media/image724.emf"/><Relationship Id="rId26" Type="http://schemas.openxmlformats.org/officeDocument/2006/relationships/image" Target="../media/image292.wmf"/><Relationship Id="rId39" Type="http://schemas.openxmlformats.org/officeDocument/2006/relationships/image" Target="../media/image732.wmf"/><Relationship Id="rId21" Type="http://schemas.openxmlformats.org/officeDocument/2006/relationships/oleObject" Target="../embeddings/oleObject1131.bin"/><Relationship Id="rId34" Type="http://schemas.openxmlformats.org/officeDocument/2006/relationships/oleObject" Target="../embeddings/oleObject1138.bin"/><Relationship Id="rId7" Type="http://schemas.openxmlformats.org/officeDocument/2006/relationships/oleObject" Target="../embeddings/oleObject1124.bin"/><Relationship Id="rId12" Type="http://schemas.openxmlformats.org/officeDocument/2006/relationships/image" Target="../media/image721.emf"/><Relationship Id="rId17" Type="http://schemas.openxmlformats.org/officeDocument/2006/relationships/oleObject" Target="../embeddings/oleObject1129.bin"/><Relationship Id="rId25" Type="http://schemas.openxmlformats.org/officeDocument/2006/relationships/oleObject" Target="../embeddings/oleObject1133.bin"/><Relationship Id="rId33" Type="http://schemas.openxmlformats.org/officeDocument/2006/relationships/image" Target="../media/image729.wmf"/><Relationship Id="rId38" Type="http://schemas.openxmlformats.org/officeDocument/2006/relationships/oleObject" Target="../embeddings/oleObject1140.bin"/><Relationship Id="rId2" Type="http://schemas.openxmlformats.org/officeDocument/2006/relationships/slideLayout" Target="../slideLayouts/slideLayout7.xml"/><Relationship Id="rId16" Type="http://schemas.openxmlformats.org/officeDocument/2006/relationships/image" Target="../media/image723.emf"/><Relationship Id="rId20" Type="http://schemas.openxmlformats.org/officeDocument/2006/relationships/image" Target="../media/image725.emf"/><Relationship Id="rId29" Type="http://schemas.openxmlformats.org/officeDocument/2006/relationships/image" Target="../media/image727.wmf"/><Relationship Id="rId1" Type="http://schemas.openxmlformats.org/officeDocument/2006/relationships/vmlDrawing" Target="../drawings/vmlDrawing158.vml"/><Relationship Id="rId6" Type="http://schemas.openxmlformats.org/officeDocument/2006/relationships/image" Target="../media/image719.emf"/><Relationship Id="rId11" Type="http://schemas.openxmlformats.org/officeDocument/2006/relationships/oleObject" Target="../embeddings/oleObject1126.bin"/><Relationship Id="rId24" Type="http://schemas.openxmlformats.org/officeDocument/2006/relationships/image" Target="../media/image293.wmf"/><Relationship Id="rId32" Type="http://schemas.openxmlformats.org/officeDocument/2006/relationships/oleObject" Target="../embeddings/oleObject1137.bin"/><Relationship Id="rId37" Type="http://schemas.openxmlformats.org/officeDocument/2006/relationships/image" Target="../media/image731.wmf"/><Relationship Id="rId5" Type="http://schemas.openxmlformats.org/officeDocument/2006/relationships/oleObject" Target="../embeddings/oleObject1123.bin"/><Relationship Id="rId15" Type="http://schemas.openxmlformats.org/officeDocument/2006/relationships/oleObject" Target="../embeddings/oleObject1128.bin"/><Relationship Id="rId23" Type="http://schemas.openxmlformats.org/officeDocument/2006/relationships/oleObject" Target="../embeddings/oleObject1132.bin"/><Relationship Id="rId28" Type="http://schemas.openxmlformats.org/officeDocument/2006/relationships/oleObject" Target="../embeddings/oleObject1135.bin"/><Relationship Id="rId36" Type="http://schemas.openxmlformats.org/officeDocument/2006/relationships/oleObject" Target="../embeddings/oleObject1139.bin"/><Relationship Id="rId10" Type="http://schemas.openxmlformats.org/officeDocument/2006/relationships/image" Target="../media/image720.emf"/><Relationship Id="rId19" Type="http://schemas.openxmlformats.org/officeDocument/2006/relationships/oleObject" Target="../embeddings/oleObject1130.bin"/><Relationship Id="rId31" Type="http://schemas.openxmlformats.org/officeDocument/2006/relationships/image" Target="../media/image728.wmf"/><Relationship Id="rId4" Type="http://schemas.openxmlformats.org/officeDocument/2006/relationships/image" Target="../media/image718.emf"/><Relationship Id="rId9" Type="http://schemas.openxmlformats.org/officeDocument/2006/relationships/oleObject" Target="../embeddings/oleObject1125.bin"/><Relationship Id="rId14" Type="http://schemas.openxmlformats.org/officeDocument/2006/relationships/image" Target="../media/image722.emf"/><Relationship Id="rId22" Type="http://schemas.openxmlformats.org/officeDocument/2006/relationships/image" Target="../media/image726.emf"/><Relationship Id="rId27" Type="http://schemas.openxmlformats.org/officeDocument/2006/relationships/oleObject" Target="../embeddings/oleObject1134.bin"/><Relationship Id="rId30" Type="http://schemas.openxmlformats.org/officeDocument/2006/relationships/oleObject" Target="../embeddings/oleObject1136.bin"/><Relationship Id="rId35" Type="http://schemas.openxmlformats.org/officeDocument/2006/relationships/image" Target="../media/image730.wmf"/><Relationship Id="rId8" Type="http://schemas.openxmlformats.org/officeDocument/2006/relationships/image" Target="../media/image669.emf"/><Relationship Id="rId3" Type="http://schemas.openxmlformats.org/officeDocument/2006/relationships/oleObject" Target="../embeddings/oleObject1122.bin"/></Relationships>
</file>

<file path=ppt/slides/_rels/slide188.xml.rels><?xml version="1.0" encoding="UTF-8" standalone="yes"?>
<Relationships xmlns="http://schemas.openxmlformats.org/package/2006/relationships"><Relationship Id="rId8" Type="http://schemas.openxmlformats.org/officeDocument/2006/relationships/image" Target="../media/image734.emf"/><Relationship Id="rId13" Type="http://schemas.openxmlformats.org/officeDocument/2006/relationships/oleObject" Target="../embeddings/oleObject1145.bin"/><Relationship Id="rId18" Type="http://schemas.openxmlformats.org/officeDocument/2006/relationships/image" Target="../media/image739.emf"/><Relationship Id="rId3" Type="http://schemas.openxmlformats.org/officeDocument/2006/relationships/hyperlink" Target="optical%20flash(e)/wedge%20interference.exe" TargetMode="External"/><Relationship Id="rId21" Type="http://schemas.openxmlformats.org/officeDocument/2006/relationships/oleObject" Target="../embeddings/oleObject1149.bin"/><Relationship Id="rId7" Type="http://schemas.openxmlformats.org/officeDocument/2006/relationships/oleObject" Target="../embeddings/oleObject1142.bin"/><Relationship Id="rId12" Type="http://schemas.openxmlformats.org/officeDocument/2006/relationships/image" Target="../media/image736.emf"/><Relationship Id="rId17" Type="http://schemas.openxmlformats.org/officeDocument/2006/relationships/oleObject" Target="../embeddings/oleObject1147.bin"/><Relationship Id="rId25" Type="http://schemas.openxmlformats.org/officeDocument/2006/relationships/image" Target="../media/image672.emf"/><Relationship Id="rId2" Type="http://schemas.openxmlformats.org/officeDocument/2006/relationships/slideLayout" Target="../slideLayouts/slideLayout7.xml"/><Relationship Id="rId16" Type="http://schemas.openxmlformats.org/officeDocument/2006/relationships/image" Target="../media/image738.emf"/><Relationship Id="rId20" Type="http://schemas.openxmlformats.org/officeDocument/2006/relationships/image" Target="../media/image740.wmf"/><Relationship Id="rId1" Type="http://schemas.openxmlformats.org/officeDocument/2006/relationships/vmlDrawing" Target="../drawings/vmlDrawing159.vml"/><Relationship Id="rId6" Type="http://schemas.openxmlformats.org/officeDocument/2006/relationships/image" Target="../media/image733.emf"/><Relationship Id="rId11" Type="http://schemas.openxmlformats.org/officeDocument/2006/relationships/oleObject" Target="../embeddings/oleObject1144.bin"/><Relationship Id="rId24" Type="http://schemas.openxmlformats.org/officeDocument/2006/relationships/oleObject" Target="../embeddings/oleObject1151.bin"/><Relationship Id="rId5" Type="http://schemas.openxmlformats.org/officeDocument/2006/relationships/oleObject" Target="../embeddings/oleObject1141.bin"/><Relationship Id="rId15" Type="http://schemas.openxmlformats.org/officeDocument/2006/relationships/oleObject" Target="../embeddings/oleObject1146.bin"/><Relationship Id="rId23" Type="http://schemas.openxmlformats.org/officeDocument/2006/relationships/oleObject" Target="../embeddings/oleObject1150.bin"/><Relationship Id="rId10" Type="http://schemas.openxmlformats.org/officeDocument/2006/relationships/image" Target="../media/image735.emf"/><Relationship Id="rId19" Type="http://schemas.openxmlformats.org/officeDocument/2006/relationships/oleObject" Target="../embeddings/oleObject1148.bin"/><Relationship Id="rId4" Type="http://schemas.openxmlformats.org/officeDocument/2006/relationships/image" Target="../media/image232.jpeg"/><Relationship Id="rId9" Type="http://schemas.openxmlformats.org/officeDocument/2006/relationships/oleObject" Target="../embeddings/oleObject1143.bin"/><Relationship Id="rId14" Type="http://schemas.openxmlformats.org/officeDocument/2006/relationships/image" Target="../media/image737.emf"/><Relationship Id="rId22" Type="http://schemas.openxmlformats.org/officeDocument/2006/relationships/image" Target="../media/image669.emf"/></Relationships>
</file>

<file path=ppt/slides/_rels/slide189.xml.rels><?xml version="1.0" encoding="UTF-8" standalone="yes"?>
<Relationships xmlns="http://schemas.openxmlformats.org/package/2006/relationships"><Relationship Id="rId8" Type="http://schemas.openxmlformats.org/officeDocument/2006/relationships/image" Target="../media/image501.emf"/><Relationship Id="rId13" Type="http://schemas.openxmlformats.org/officeDocument/2006/relationships/oleObject" Target="../embeddings/oleObject1157.bin"/><Relationship Id="rId18" Type="http://schemas.openxmlformats.org/officeDocument/2006/relationships/image" Target="../media/image504.wmf"/><Relationship Id="rId3" Type="http://schemas.openxmlformats.org/officeDocument/2006/relationships/notesSlide" Target="../notesSlides/notesSlide12.xml"/><Relationship Id="rId21" Type="http://schemas.openxmlformats.org/officeDocument/2006/relationships/oleObject" Target="../embeddings/oleObject1161.bin"/><Relationship Id="rId7" Type="http://schemas.openxmlformats.org/officeDocument/2006/relationships/oleObject" Target="../embeddings/oleObject1154.bin"/><Relationship Id="rId12" Type="http://schemas.openxmlformats.org/officeDocument/2006/relationships/image" Target="../media/image500.wmf"/><Relationship Id="rId17" Type="http://schemas.openxmlformats.org/officeDocument/2006/relationships/oleObject" Target="../embeddings/oleObject1159.bin"/><Relationship Id="rId2" Type="http://schemas.openxmlformats.org/officeDocument/2006/relationships/slideLayout" Target="../slideLayouts/slideLayout7.xml"/><Relationship Id="rId16" Type="http://schemas.openxmlformats.org/officeDocument/2006/relationships/image" Target="../media/image503.wmf"/><Relationship Id="rId20" Type="http://schemas.openxmlformats.org/officeDocument/2006/relationships/image" Target="../media/image505.wmf"/><Relationship Id="rId1" Type="http://schemas.openxmlformats.org/officeDocument/2006/relationships/vmlDrawing" Target="../drawings/vmlDrawing160.vml"/><Relationship Id="rId6" Type="http://schemas.openxmlformats.org/officeDocument/2006/relationships/oleObject" Target="../embeddings/oleObject1153.bin"/><Relationship Id="rId11" Type="http://schemas.openxmlformats.org/officeDocument/2006/relationships/oleObject" Target="../embeddings/oleObject1156.bin"/><Relationship Id="rId24" Type="http://schemas.openxmlformats.org/officeDocument/2006/relationships/image" Target="../media/image498.wmf"/><Relationship Id="rId5" Type="http://schemas.openxmlformats.org/officeDocument/2006/relationships/image" Target="../media/image444.wmf"/><Relationship Id="rId15" Type="http://schemas.openxmlformats.org/officeDocument/2006/relationships/oleObject" Target="../embeddings/oleObject1158.bin"/><Relationship Id="rId23" Type="http://schemas.openxmlformats.org/officeDocument/2006/relationships/oleObject" Target="../embeddings/oleObject1162.bin"/><Relationship Id="rId10" Type="http://schemas.openxmlformats.org/officeDocument/2006/relationships/image" Target="../media/image450.emf"/><Relationship Id="rId19" Type="http://schemas.openxmlformats.org/officeDocument/2006/relationships/oleObject" Target="../embeddings/oleObject1160.bin"/><Relationship Id="rId4" Type="http://schemas.openxmlformats.org/officeDocument/2006/relationships/oleObject" Target="../embeddings/oleObject1152.bin"/><Relationship Id="rId9" Type="http://schemas.openxmlformats.org/officeDocument/2006/relationships/oleObject" Target="../embeddings/oleObject1155.bin"/><Relationship Id="rId14" Type="http://schemas.openxmlformats.org/officeDocument/2006/relationships/image" Target="../media/image502.wmf"/><Relationship Id="rId22" Type="http://schemas.openxmlformats.org/officeDocument/2006/relationships/image" Target="../media/image499.wmf"/></Relationships>
</file>

<file path=ppt/slides/_rels/slide19.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96.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3.w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138.bin"/></Relationships>
</file>

<file path=ppt/slides/_rels/slide190.xml.rels><?xml version="1.0" encoding="UTF-8" standalone="yes"?>
<Relationships xmlns="http://schemas.openxmlformats.org/package/2006/relationships"><Relationship Id="rId8" Type="http://schemas.openxmlformats.org/officeDocument/2006/relationships/image" Target="../media/image743.emf"/><Relationship Id="rId13" Type="http://schemas.openxmlformats.org/officeDocument/2006/relationships/oleObject" Target="../embeddings/oleObject1168.bin"/><Relationship Id="rId18" Type="http://schemas.openxmlformats.org/officeDocument/2006/relationships/image" Target="../media/image748.emf"/><Relationship Id="rId3" Type="http://schemas.openxmlformats.org/officeDocument/2006/relationships/oleObject" Target="../embeddings/oleObject1163.bin"/><Relationship Id="rId7" Type="http://schemas.openxmlformats.org/officeDocument/2006/relationships/oleObject" Target="../embeddings/oleObject1165.bin"/><Relationship Id="rId12" Type="http://schemas.openxmlformats.org/officeDocument/2006/relationships/image" Target="../media/image745.emf"/><Relationship Id="rId17" Type="http://schemas.openxmlformats.org/officeDocument/2006/relationships/oleObject" Target="../embeddings/oleObject1170.bin"/><Relationship Id="rId2" Type="http://schemas.openxmlformats.org/officeDocument/2006/relationships/slideLayout" Target="../slideLayouts/slideLayout7.xml"/><Relationship Id="rId16" Type="http://schemas.openxmlformats.org/officeDocument/2006/relationships/image" Target="../media/image747.emf"/><Relationship Id="rId1" Type="http://schemas.openxmlformats.org/officeDocument/2006/relationships/vmlDrawing" Target="../drawings/vmlDrawing161.vml"/><Relationship Id="rId6" Type="http://schemas.openxmlformats.org/officeDocument/2006/relationships/image" Target="../media/image742.emf"/><Relationship Id="rId11" Type="http://schemas.openxmlformats.org/officeDocument/2006/relationships/oleObject" Target="../embeddings/oleObject1167.bin"/><Relationship Id="rId5" Type="http://schemas.openxmlformats.org/officeDocument/2006/relationships/oleObject" Target="../embeddings/oleObject1164.bin"/><Relationship Id="rId15" Type="http://schemas.openxmlformats.org/officeDocument/2006/relationships/oleObject" Target="../embeddings/oleObject1169.bin"/><Relationship Id="rId10" Type="http://schemas.openxmlformats.org/officeDocument/2006/relationships/image" Target="../media/image744.emf"/><Relationship Id="rId4" Type="http://schemas.openxmlformats.org/officeDocument/2006/relationships/image" Target="../media/image741.emf"/><Relationship Id="rId9" Type="http://schemas.openxmlformats.org/officeDocument/2006/relationships/oleObject" Target="../embeddings/oleObject1166.bin"/><Relationship Id="rId14" Type="http://schemas.openxmlformats.org/officeDocument/2006/relationships/image" Target="../media/image746.emf"/></Relationships>
</file>

<file path=ppt/slides/_rels/slide191.xml.rels><?xml version="1.0" encoding="UTF-8" standalone="yes"?>
<Relationships xmlns="http://schemas.openxmlformats.org/package/2006/relationships"><Relationship Id="rId8" Type="http://schemas.openxmlformats.org/officeDocument/2006/relationships/image" Target="../media/image751.wmf"/><Relationship Id="rId13" Type="http://schemas.openxmlformats.org/officeDocument/2006/relationships/oleObject" Target="../embeddings/oleObject1176.bin"/><Relationship Id="rId18" Type="http://schemas.openxmlformats.org/officeDocument/2006/relationships/image" Target="../media/image756.emf"/><Relationship Id="rId26" Type="http://schemas.openxmlformats.org/officeDocument/2006/relationships/image" Target="../media/image760.emf"/><Relationship Id="rId3" Type="http://schemas.openxmlformats.org/officeDocument/2006/relationships/oleObject" Target="../embeddings/oleObject1171.bin"/><Relationship Id="rId21" Type="http://schemas.openxmlformats.org/officeDocument/2006/relationships/oleObject" Target="../embeddings/oleObject1180.bin"/><Relationship Id="rId7" Type="http://schemas.openxmlformats.org/officeDocument/2006/relationships/oleObject" Target="../embeddings/oleObject1173.bin"/><Relationship Id="rId12" Type="http://schemas.openxmlformats.org/officeDocument/2006/relationships/image" Target="../media/image753.wmf"/><Relationship Id="rId17" Type="http://schemas.openxmlformats.org/officeDocument/2006/relationships/oleObject" Target="../embeddings/oleObject1178.bin"/><Relationship Id="rId25" Type="http://schemas.openxmlformats.org/officeDocument/2006/relationships/oleObject" Target="../embeddings/oleObject1182.bin"/><Relationship Id="rId2" Type="http://schemas.openxmlformats.org/officeDocument/2006/relationships/slideLayout" Target="../slideLayouts/slideLayout7.xml"/><Relationship Id="rId16" Type="http://schemas.openxmlformats.org/officeDocument/2006/relationships/image" Target="../media/image755.emf"/><Relationship Id="rId20" Type="http://schemas.openxmlformats.org/officeDocument/2006/relationships/image" Target="../media/image757.emf"/><Relationship Id="rId29" Type="http://schemas.openxmlformats.org/officeDocument/2006/relationships/oleObject" Target="../embeddings/oleObject1184.bin"/><Relationship Id="rId1" Type="http://schemas.openxmlformats.org/officeDocument/2006/relationships/vmlDrawing" Target="../drawings/vmlDrawing162.vml"/><Relationship Id="rId6" Type="http://schemas.openxmlformats.org/officeDocument/2006/relationships/image" Target="../media/image750.wmf"/><Relationship Id="rId11" Type="http://schemas.openxmlformats.org/officeDocument/2006/relationships/oleObject" Target="../embeddings/oleObject1175.bin"/><Relationship Id="rId24" Type="http://schemas.openxmlformats.org/officeDocument/2006/relationships/image" Target="../media/image759.emf"/><Relationship Id="rId5" Type="http://schemas.openxmlformats.org/officeDocument/2006/relationships/oleObject" Target="../embeddings/oleObject1172.bin"/><Relationship Id="rId15" Type="http://schemas.openxmlformats.org/officeDocument/2006/relationships/oleObject" Target="../embeddings/oleObject1177.bin"/><Relationship Id="rId23" Type="http://schemas.openxmlformats.org/officeDocument/2006/relationships/oleObject" Target="../embeddings/oleObject1181.bin"/><Relationship Id="rId28" Type="http://schemas.openxmlformats.org/officeDocument/2006/relationships/image" Target="../media/image761.wmf"/><Relationship Id="rId10" Type="http://schemas.openxmlformats.org/officeDocument/2006/relationships/image" Target="../media/image752.wmf"/><Relationship Id="rId19" Type="http://schemas.openxmlformats.org/officeDocument/2006/relationships/oleObject" Target="../embeddings/oleObject1179.bin"/><Relationship Id="rId4" Type="http://schemas.openxmlformats.org/officeDocument/2006/relationships/image" Target="../media/image749.wmf"/><Relationship Id="rId9" Type="http://schemas.openxmlformats.org/officeDocument/2006/relationships/oleObject" Target="../embeddings/oleObject1174.bin"/><Relationship Id="rId14" Type="http://schemas.openxmlformats.org/officeDocument/2006/relationships/image" Target="../media/image754.emf"/><Relationship Id="rId22" Type="http://schemas.openxmlformats.org/officeDocument/2006/relationships/image" Target="../media/image758.emf"/><Relationship Id="rId27" Type="http://schemas.openxmlformats.org/officeDocument/2006/relationships/oleObject" Target="../embeddings/oleObject1183.bin"/><Relationship Id="rId30" Type="http://schemas.openxmlformats.org/officeDocument/2006/relationships/image" Target="../media/image762.wmf"/></Relationships>
</file>

<file path=ppt/slides/_rels/slide192.xml.rels><?xml version="1.0" encoding="UTF-8" standalone="yes"?>
<Relationships xmlns="http://schemas.openxmlformats.org/package/2006/relationships"><Relationship Id="rId8" Type="http://schemas.openxmlformats.org/officeDocument/2006/relationships/image" Target="../media/image763.wmf"/><Relationship Id="rId13" Type="http://schemas.openxmlformats.org/officeDocument/2006/relationships/oleObject" Target="../embeddings/oleObject1190.bin"/><Relationship Id="rId3" Type="http://schemas.openxmlformats.org/officeDocument/2006/relationships/oleObject" Target="../embeddings/oleObject1185.bin"/><Relationship Id="rId7" Type="http://schemas.openxmlformats.org/officeDocument/2006/relationships/oleObject" Target="../embeddings/oleObject1187.bin"/><Relationship Id="rId12" Type="http://schemas.openxmlformats.org/officeDocument/2006/relationships/image" Target="../media/image764.emf"/><Relationship Id="rId2" Type="http://schemas.openxmlformats.org/officeDocument/2006/relationships/slideLayout" Target="../slideLayouts/slideLayout7.xml"/><Relationship Id="rId16" Type="http://schemas.openxmlformats.org/officeDocument/2006/relationships/image" Target="../media/image599.wmf"/><Relationship Id="rId1" Type="http://schemas.openxmlformats.org/officeDocument/2006/relationships/vmlDrawing" Target="../drawings/vmlDrawing163.vml"/><Relationship Id="rId6" Type="http://schemas.openxmlformats.org/officeDocument/2006/relationships/image" Target="../media/image605.wmf"/><Relationship Id="rId11" Type="http://schemas.openxmlformats.org/officeDocument/2006/relationships/oleObject" Target="../embeddings/oleObject1189.bin"/><Relationship Id="rId5" Type="http://schemas.openxmlformats.org/officeDocument/2006/relationships/oleObject" Target="../embeddings/oleObject1186.bin"/><Relationship Id="rId15" Type="http://schemas.openxmlformats.org/officeDocument/2006/relationships/oleObject" Target="../embeddings/oleObject1191.bin"/><Relationship Id="rId10" Type="http://schemas.openxmlformats.org/officeDocument/2006/relationships/image" Target="../media/image643.wmf"/><Relationship Id="rId4" Type="http://schemas.openxmlformats.org/officeDocument/2006/relationships/image" Target="../media/image603.wmf"/><Relationship Id="rId9" Type="http://schemas.openxmlformats.org/officeDocument/2006/relationships/oleObject" Target="../embeddings/oleObject1188.bin"/><Relationship Id="rId14" Type="http://schemas.openxmlformats.org/officeDocument/2006/relationships/image" Target="../media/image765.wmf"/></Relationships>
</file>

<file path=ppt/slides/_rels/slide193.xml.rels><?xml version="1.0" encoding="UTF-8" standalone="yes"?>
<Relationships xmlns="http://schemas.openxmlformats.org/package/2006/relationships"><Relationship Id="rId8" Type="http://schemas.openxmlformats.org/officeDocument/2006/relationships/image" Target="../media/image768.emf"/><Relationship Id="rId13" Type="http://schemas.openxmlformats.org/officeDocument/2006/relationships/oleObject" Target="../embeddings/oleObject1197.bin"/><Relationship Id="rId18" Type="http://schemas.openxmlformats.org/officeDocument/2006/relationships/image" Target="../media/image773.emf"/><Relationship Id="rId3" Type="http://schemas.openxmlformats.org/officeDocument/2006/relationships/oleObject" Target="../embeddings/oleObject1192.bin"/><Relationship Id="rId21" Type="http://schemas.openxmlformats.org/officeDocument/2006/relationships/oleObject" Target="../embeddings/oleObject1201.bin"/><Relationship Id="rId7" Type="http://schemas.openxmlformats.org/officeDocument/2006/relationships/oleObject" Target="../embeddings/oleObject1194.bin"/><Relationship Id="rId12" Type="http://schemas.openxmlformats.org/officeDocument/2006/relationships/image" Target="../media/image770.emf"/><Relationship Id="rId17" Type="http://schemas.openxmlformats.org/officeDocument/2006/relationships/oleObject" Target="../embeddings/oleObject1199.bin"/><Relationship Id="rId2" Type="http://schemas.openxmlformats.org/officeDocument/2006/relationships/slideLayout" Target="../slideLayouts/slideLayout7.xml"/><Relationship Id="rId16" Type="http://schemas.openxmlformats.org/officeDocument/2006/relationships/image" Target="../media/image772.emf"/><Relationship Id="rId20" Type="http://schemas.openxmlformats.org/officeDocument/2006/relationships/image" Target="../media/image774.emf"/><Relationship Id="rId1" Type="http://schemas.openxmlformats.org/officeDocument/2006/relationships/vmlDrawing" Target="../drawings/vmlDrawing164.vml"/><Relationship Id="rId6" Type="http://schemas.openxmlformats.org/officeDocument/2006/relationships/image" Target="../media/image767.wmf"/><Relationship Id="rId11" Type="http://schemas.openxmlformats.org/officeDocument/2006/relationships/oleObject" Target="../embeddings/oleObject1196.bin"/><Relationship Id="rId24" Type="http://schemas.openxmlformats.org/officeDocument/2006/relationships/image" Target="../media/image776.emf"/><Relationship Id="rId5" Type="http://schemas.openxmlformats.org/officeDocument/2006/relationships/oleObject" Target="../embeddings/oleObject1193.bin"/><Relationship Id="rId15" Type="http://schemas.openxmlformats.org/officeDocument/2006/relationships/oleObject" Target="../embeddings/oleObject1198.bin"/><Relationship Id="rId23" Type="http://schemas.openxmlformats.org/officeDocument/2006/relationships/oleObject" Target="../embeddings/oleObject1202.bin"/><Relationship Id="rId10" Type="http://schemas.openxmlformats.org/officeDocument/2006/relationships/image" Target="../media/image769.emf"/><Relationship Id="rId19" Type="http://schemas.openxmlformats.org/officeDocument/2006/relationships/oleObject" Target="../embeddings/oleObject1200.bin"/><Relationship Id="rId4" Type="http://schemas.openxmlformats.org/officeDocument/2006/relationships/image" Target="../media/image766.wmf"/><Relationship Id="rId9" Type="http://schemas.openxmlformats.org/officeDocument/2006/relationships/oleObject" Target="../embeddings/oleObject1195.bin"/><Relationship Id="rId14" Type="http://schemas.openxmlformats.org/officeDocument/2006/relationships/image" Target="../media/image771.emf"/><Relationship Id="rId22" Type="http://schemas.openxmlformats.org/officeDocument/2006/relationships/image" Target="../media/image775.emf"/></Relationships>
</file>

<file path=ppt/slides/_rels/slide194.xml.rels><?xml version="1.0" encoding="UTF-8" standalone="yes"?>
<Relationships xmlns="http://schemas.openxmlformats.org/package/2006/relationships"><Relationship Id="rId8" Type="http://schemas.openxmlformats.org/officeDocument/2006/relationships/image" Target="../media/image779.emf"/><Relationship Id="rId13" Type="http://schemas.openxmlformats.org/officeDocument/2006/relationships/oleObject" Target="../embeddings/oleObject1208.bin"/><Relationship Id="rId18" Type="http://schemas.openxmlformats.org/officeDocument/2006/relationships/image" Target="../media/image784.emf"/><Relationship Id="rId3" Type="http://schemas.openxmlformats.org/officeDocument/2006/relationships/oleObject" Target="../embeddings/oleObject1203.bin"/><Relationship Id="rId21" Type="http://schemas.openxmlformats.org/officeDocument/2006/relationships/oleObject" Target="../embeddings/oleObject1212.bin"/><Relationship Id="rId7" Type="http://schemas.openxmlformats.org/officeDocument/2006/relationships/oleObject" Target="../embeddings/oleObject1205.bin"/><Relationship Id="rId12" Type="http://schemas.openxmlformats.org/officeDocument/2006/relationships/image" Target="../media/image781.emf"/><Relationship Id="rId17" Type="http://schemas.openxmlformats.org/officeDocument/2006/relationships/oleObject" Target="../embeddings/oleObject1210.bin"/><Relationship Id="rId2" Type="http://schemas.openxmlformats.org/officeDocument/2006/relationships/slideLayout" Target="../slideLayouts/slideLayout7.xml"/><Relationship Id="rId16" Type="http://schemas.openxmlformats.org/officeDocument/2006/relationships/image" Target="../media/image783.emf"/><Relationship Id="rId20" Type="http://schemas.openxmlformats.org/officeDocument/2006/relationships/image" Target="../media/image785.wmf"/><Relationship Id="rId1" Type="http://schemas.openxmlformats.org/officeDocument/2006/relationships/vmlDrawing" Target="../drawings/vmlDrawing165.vml"/><Relationship Id="rId6" Type="http://schemas.openxmlformats.org/officeDocument/2006/relationships/image" Target="../media/image778.emf"/><Relationship Id="rId11" Type="http://schemas.openxmlformats.org/officeDocument/2006/relationships/oleObject" Target="../embeddings/oleObject1207.bin"/><Relationship Id="rId5" Type="http://schemas.openxmlformats.org/officeDocument/2006/relationships/oleObject" Target="../embeddings/oleObject1204.bin"/><Relationship Id="rId15" Type="http://schemas.openxmlformats.org/officeDocument/2006/relationships/oleObject" Target="../embeddings/oleObject1209.bin"/><Relationship Id="rId10" Type="http://schemas.openxmlformats.org/officeDocument/2006/relationships/image" Target="../media/image780.emf"/><Relationship Id="rId19" Type="http://schemas.openxmlformats.org/officeDocument/2006/relationships/oleObject" Target="../embeddings/oleObject1211.bin"/><Relationship Id="rId4" Type="http://schemas.openxmlformats.org/officeDocument/2006/relationships/image" Target="../media/image777.emf"/><Relationship Id="rId9" Type="http://schemas.openxmlformats.org/officeDocument/2006/relationships/oleObject" Target="../embeddings/oleObject1206.bin"/><Relationship Id="rId14" Type="http://schemas.openxmlformats.org/officeDocument/2006/relationships/image" Target="../media/image782.emf"/><Relationship Id="rId22" Type="http://schemas.openxmlformats.org/officeDocument/2006/relationships/image" Target="../media/image786.wmf"/></Relationships>
</file>

<file path=ppt/slides/_rels/slide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6.bin"/><Relationship Id="rId18" Type="http://schemas.openxmlformats.org/officeDocument/2006/relationships/image" Target="../media/image18.wmf"/><Relationship Id="rId26" Type="http://schemas.openxmlformats.org/officeDocument/2006/relationships/image" Target="../media/image21.w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5.wmf"/><Relationship Id="rId17" Type="http://schemas.openxmlformats.org/officeDocument/2006/relationships/oleObject" Target="../embeddings/oleObject18.bin"/><Relationship Id="rId25" Type="http://schemas.openxmlformats.org/officeDocument/2006/relationships/oleObject" Target="../embeddings/oleObject23.bin"/><Relationship Id="rId2" Type="http://schemas.openxmlformats.org/officeDocument/2006/relationships/slideLayout" Target="../slideLayouts/slideLayout7.xml"/><Relationship Id="rId16" Type="http://schemas.openxmlformats.org/officeDocument/2006/relationships/image" Target="../media/image17.wmf"/><Relationship Id="rId20" Type="http://schemas.openxmlformats.org/officeDocument/2006/relationships/image" Target="../media/image19.wmf"/><Relationship Id="rId1" Type="http://schemas.openxmlformats.org/officeDocument/2006/relationships/vmlDrawing" Target="../drawings/vmlDrawing2.vml"/><Relationship Id="rId6" Type="http://schemas.openxmlformats.org/officeDocument/2006/relationships/image" Target="../media/image12.wmf"/><Relationship Id="rId11" Type="http://schemas.openxmlformats.org/officeDocument/2006/relationships/oleObject" Target="../embeddings/oleObject15.bin"/><Relationship Id="rId24" Type="http://schemas.openxmlformats.org/officeDocument/2006/relationships/oleObject" Target="../embeddings/oleObject22.bin"/><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4.wmf"/><Relationship Id="rId19" Type="http://schemas.openxmlformats.org/officeDocument/2006/relationships/oleObject" Target="../embeddings/oleObject19.bin"/><Relationship Id="rId4" Type="http://schemas.openxmlformats.org/officeDocument/2006/relationships/image" Target="../media/image11.wmf"/><Relationship Id="rId9" Type="http://schemas.openxmlformats.org/officeDocument/2006/relationships/oleObject" Target="../embeddings/oleObject14.bin"/><Relationship Id="rId14" Type="http://schemas.openxmlformats.org/officeDocument/2006/relationships/image" Target="../media/image16.wmf"/><Relationship Id="rId22" Type="http://schemas.openxmlformats.org/officeDocument/2006/relationships/image" Target="../media/image20.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notesSlide" Target="../notesSlides/notesSlide3.xml"/><Relationship Id="rId7"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41.bin"/><Relationship Id="rId11" Type="http://schemas.openxmlformats.org/officeDocument/2006/relationships/image" Target="../media/image99.wmf"/><Relationship Id="rId5" Type="http://schemas.openxmlformats.org/officeDocument/2006/relationships/image" Target="../media/image47.wmf"/><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98.wmf"/></Relationships>
</file>

<file path=ppt/slides/_rels/slide22.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149.bin"/><Relationship Id="rId18" Type="http://schemas.openxmlformats.org/officeDocument/2006/relationships/image" Target="../media/image106.wmf"/><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03.wmf"/><Relationship Id="rId17" Type="http://schemas.openxmlformats.org/officeDocument/2006/relationships/oleObject" Target="../embeddings/oleObject151.bin"/><Relationship Id="rId2" Type="http://schemas.openxmlformats.org/officeDocument/2006/relationships/slideLayout" Target="../slideLayouts/slideLayout7.xml"/><Relationship Id="rId16" Type="http://schemas.openxmlformats.org/officeDocument/2006/relationships/image" Target="../media/image105.wmf"/><Relationship Id="rId20" Type="http://schemas.openxmlformats.org/officeDocument/2006/relationships/image" Target="../media/image107.wmf"/><Relationship Id="rId1" Type="http://schemas.openxmlformats.org/officeDocument/2006/relationships/vmlDrawing" Target="../drawings/vmlDrawing13.vml"/><Relationship Id="rId6" Type="http://schemas.openxmlformats.org/officeDocument/2006/relationships/image" Target="../media/image100.wmf"/><Relationship Id="rId11" Type="http://schemas.openxmlformats.org/officeDocument/2006/relationships/oleObject" Target="../embeddings/oleObject148.bin"/><Relationship Id="rId5" Type="http://schemas.openxmlformats.org/officeDocument/2006/relationships/oleObject" Target="../embeddings/oleObject145.bin"/><Relationship Id="rId15" Type="http://schemas.openxmlformats.org/officeDocument/2006/relationships/oleObject" Target="../embeddings/oleObject150.bin"/><Relationship Id="rId10" Type="http://schemas.openxmlformats.org/officeDocument/2006/relationships/image" Target="../media/image102.wmf"/><Relationship Id="rId19" Type="http://schemas.openxmlformats.org/officeDocument/2006/relationships/oleObject" Target="../embeddings/oleObject152.bin"/><Relationship Id="rId4" Type="http://schemas.openxmlformats.org/officeDocument/2006/relationships/image" Target="../media/image99.wmf"/><Relationship Id="rId9" Type="http://schemas.openxmlformats.org/officeDocument/2006/relationships/oleObject" Target="../embeddings/oleObject147.bin"/><Relationship Id="rId14" Type="http://schemas.openxmlformats.org/officeDocument/2006/relationships/image" Target="../media/image10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09.wmf"/><Relationship Id="rId5" Type="http://schemas.openxmlformats.org/officeDocument/2006/relationships/oleObject" Target="../embeddings/oleObject154.bin"/><Relationship Id="rId4" Type="http://schemas.openxmlformats.org/officeDocument/2006/relationships/image" Target="../media/image108.emf"/></Relationships>
</file>

<file path=ppt/slides/_rels/slide24.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160.bin"/><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14.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11.w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158.bin"/><Relationship Id="rId14" Type="http://schemas.openxmlformats.org/officeDocument/2006/relationships/image" Target="../media/image115.wmf"/></Relationships>
</file>

<file path=ppt/slides/_rels/slide2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97.bin"/><Relationship Id="rId18" Type="http://schemas.openxmlformats.org/officeDocument/2006/relationships/image" Target="../media/image48.emf"/><Relationship Id="rId26" Type="http://schemas.openxmlformats.org/officeDocument/2006/relationships/image" Target="../media/image74.wmf"/><Relationship Id="rId3" Type="http://schemas.openxmlformats.org/officeDocument/2006/relationships/oleObject" Target="../embeddings/oleObject92.bin"/><Relationship Id="rId21" Type="http://schemas.openxmlformats.org/officeDocument/2006/relationships/image" Target="../media/image50.wmf"/><Relationship Id="rId7" Type="http://schemas.openxmlformats.org/officeDocument/2006/relationships/oleObject" Target="../embeddings/oleObject94.bin"/><Relationship Id="rId12" Type="http://schemas.openxmlformats.org/officeDocument/2006/relationships/image" Target="../media/image45.wmf"/><Relationship Id="rId17" Type="http://schemas.openxmlformats.org/officeDocument/2006/relationships/oleObject" Target="../embeddings/oleObject99.bin"/><Relationship Id="rId25" Type="http://schemas.openxmlformats.org/officeDocument/2006/relationships/oleObject" Target="../embeddings/oleObject104.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oleObject" Target="../embeddings/oleObject101.bin"/><Relationship Id="rId29" Type="http://schemas.openxmlformats.org/officeDocument/2006/relationships/image" Target="../media/image116.wmf"/><Relationship Id="rId1" Type="http://schemas.openxmlformats.org/officeDocument/2006/relationships/vmlDrawing" Target="../drawings/vmlDrawing16.vml"/><Relationship Id="rId6" Type="http://schemas.openxmlformats.org/officeDocument/2006/relationships/image" Target="../media/image42.wmf"/><Relationship Id="rId11" Type="http://schemas.openxmlformats.org/officeDocument/2006/relationships/oleObject" Target="../embeddings/oleObject96.bin"/><Relationship Id="rId24" Type="http://schemas.openxmlformats.org/officeDocument/2006/relationships/image" Target="../media/image73.wmf"/><Relationship Id="rId5" Type="http://schemas.openxmlformats.org/officeDocument/2006/relationships/oleObject" Target="../embeddings/oleObject93.bin"/><Relationship Id="rId15" Type="http://schemas.openxmlformats.org/officeDocument/2006/relationships/oleObject" Target="../embeddings/oleObject98.bin"/><Relationship Id="rId23" Type="http://schemas.openxmlformats.org/officeDocument/2006/relationships/oleObject" Target="../embeddings/oleObject103.bin"/><Relationship Id="rId28" Type="http://schemas.openxmlformats.org/officeDocument/2006/relationships/oleObject" Target="../embeddings/oleObject161.bin"/><Relationship Id="rId10" Type="http://schemas.openxmlformats.org/officeDocument/2006/relationships/image" Target="../media/image44.wmf"/><Relationship Id="rId19" Type="http://schemas.openxmlformats.org/officeDocument/2006/relationships/oleObject" Target="../embeddings/oleObject100.bin"/><Relationship Id="rId31" Type="http://schemas.openxmlformats.org/officeDocument/2006/relationships/image" Target="../media/image80.wmf"/><Relationship Id="rId4" Type="http://schemas.openxmlformats.org/officeDocument/2006/relationships/image" Target="../media/image41.wmf"/><Relationship Id="rId9" Type="http://schemas.openxmlformats.org/officeDocument/2006/relationships/oleObject" Target="../embeddings/oleObject95.bin"/><Relationship Id="rId14" Type="http://schemas.openxmlformats.org/officeDocument/2006/relationships/image" Target="../media/image46.wmf"/><Relationship Id="rId22" Type="http://schemas.openxmlformats.org/officeDocument/2006/relationships/oleObject" Target="../embeddings/oleObject102.bin"/><Relationship Id="rId27" Type="http://schemas.openxmlformats.org/officeDocument/2006/relationships/oleObject" Target="../embeddings/oleObject111.bin"/><Relationship Id="rId30" Type="http://schemas.openxmlformats.org/officeDocument/2006/relationships/oleObject" Target="../embeddings/oleObject113.bin"/></Relationships>
</file>

<file path=ppt/slides/_rels/slide26.xml.rels><?xml version="1.0" encoding="UTF-8" standalone="yes"?>
<Relationships xmlns="http://schemas.openxmlformats.org/package/2006/relationships"><Relationship Id="rId13" Type="http://schemas.openxmlformats.org/officeDocument/2006/relationships/oleObject" Target="../embeddings/oleObject97.bin"/><Relationship Id="rId18" Type="http://schemas.openxmlformats.org/officeDocument/2006/relationships/image" Target="../media/image48.emf"/><Relationship Id="rId26" Type="http://schemas.openxmlformats.org/officeDocument/2006/relationships/oleObject" Target="../embeddings/oleObject55.bin"/><Relationship Id="rId39" Type="http://schemas.openxmlformats.org/officeDocument/2006/relationships/oleObject" Target="../embeddings/oleObject169.bin"/><Relationship Id="rId21" Type="http://schemas.openxmlformats.org/officeDocument/2006/relationships/oleObject" Target="../embeddings/oleObject102.bin"/><Relationship Id="rId34" Type="http://schemas.openxmlformats.org/officeDocument/2006/relationships/image" Target="../media/image119.wmf"/><Relationship Id="rId7" Type="http://schemas.openxmlformats.org/officeDocument/2006/relationships/oleObject" Target="../embeddings/oleObject94.bin"/><Relationship Id="rId12" Type="http://schemas.openxmlformats.org/officeDocument/2006/relationships/image" Target="../media/image45.wmf"/><Relationship Id="rId17" Type="http://schemas.openxmlformats.org/officeDocument/2006/relationships/oleObject" Target="../embeddings/oleObject99.bin"/><Relationship Id="rId25" Type="http://schemas.openxmlformats.org/officeDocument/2006/relationships/image" Target="../media/image74.wmf"/><Relationship Id="rId33" Type="http://schemas.openxmlformats.org/officeDocument/2006/relationships/oleObject" Target="../embeddings/oleObject166.bin"/><Relationship Id="rId38" Type="http://schemas.openxmlformats.org/officeDocument/2006/relationships/image" Target="../media/image121.wmf"/><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image" Target="../media/image50.wmf"/><Relationship Id="rId29" Type="http://schemas.openxmlformats.org/officeDocument/2006/relationships/image" Target="../media/image117.wmf"/><Relationship Id="rId1" Type="http://schemas.openxmlformats.org/officeDocument/2006/relationships/vmlDrawing" Target="../drawings/vmlDrawing17.vml"/><Relationship Id="rId6" Type="http://schemas.openxmlformats.org/officeDocument/2006/relationships/image" Target="../media/image42.wmf"/><Relationship Id="rId11" Type="http://schemas.openxmlformats.org/officeDocument/2006/relationships/oleObject" Target="../embeddings/oleObject96.bin"/><Relationship Id="rId24" Type="http://schemas.openxmlformats.org/officeDocument/2006/relationships/oleObject" Target="../embeddings/oleObject104.bin"/><Relationship Id="rId32" Type="http://schemas.openxmlformats.org/officeDocument/2006/relationships/image" Target="../media/image118.wmf"/><Relationship Id="rId37" Type="http://schemas.openxmlformats.org/officeDocument/2006/relationships/oleObject" Target="../embeddings/oleObject168.bin"/><Relationship Id="rId40" Type="http://schemas.openxmlformats.org/officeDocument/2006/relationships/image" Target="../media/image122.wmf"/><Relationship Id="rId5" Type="http://schemas.openxmlformats.org/officeDocument/2006/relationships/oleObject" Target="../embeddings/oleObject93.bin"/><Relationship Id="rId15" Type="http://schemas.openxmlformats.org/officeDocument/2006/relationships/oleObject" Target="../embeddings/oleObject98.bin"/><Relationship Id="rId23" Type="http://schemas.openxmlformats.org/officeDocument/2006/relationships/image" Target="../media/image73.wmf"/><Relationship Id="rId28" Type="http://schemas.openxmlformats.org/officeDocument/2006/relationships/oleObject" Target="../embeddings/oleObject163.bin"/><Relationship Id="rId36" Type="http://schemas.openxmlformats.org/officeDocument/2006/relationships/image" Target="../media/image120.wmf"/><Relationship Id="rId10" Type="http://schemas.openxmlformats.org/officeDocument/2006/relationships/image" Target="../media/image44.wmf"/><Relationship Id="rId19" Type="http://schemas.openxmlformats.org/officeDocument/2006/relationships/oleObject" Target="../embeddings/oleObject101.bin"/><Relationship Id="rId31" Type="http://schemas.openxmlformats.org/officeDocument/2006/relationships/oleObject" Target="../embeddings/oleObject165.bin"/><Relationship Id="rId4" Type="http://schemas.openxmlformats.org/officeDocument/2006/relationships/image" Target="../media/image41.wmf"/><Relationship Id="rId9" Type="http://schemas.openxmlformats.org/officeDocument/2006/relationships/oleObject" Target="../embeddings/oleObject95.bin"/><Relationship Id="rId14" Type="http://schemas.openxmlformats.org/officeDocument/2006/relationships/image" Target="../media/image46.wmf"/><Relationship Id="rId22" Type="http://schemas.openxmlformats.org/officeDocument/2006/relationships/oleObject" Target="../embeddings/oleObject103.bin"/><Relationship Id="rId27" Type="http://schemas.openxmlformats.org/officeDocument/2006/relationships/image" Target="../media/image49.wmf"/><Relationship Id="rId30" Type="http://schemas.openxmlformats.org/officeDocument/2006/relationships/oleObject" Target="../embeddings/oleObject164.bin"/><Relationship Id="rId35" Type="http://schemas.openxmlformats.org/officeDocument/2006/relationships/oleObject" Target="../embeddings/oleObject167.bin"/><Relationship Id="rId8" Type="http://schemas.openxmlformats.org/officeDocument/2006/relationships/image" Target="../media/image43.wmf"/><Relationship Id="rId3" Type="http://schemas.openxmlformats.org/officeDocument/2006/relationships/oleObject" Target="../embeddings/oleObject162.bin"/></Relationships>
</file>

<file path=ppt/slides/_rels/slide27.xml.rels><?xml version="1.0" encoding="UTF-8" standalone="yes"?>
<Relationships xmlns="http://schemas.openxmlformats.org/package/2006/relationships"><Relationship Id="rId13" Type="http://schemas.openxmlformats.org/officeDocument/2006/relationships/oleObject" Target="../embeddings/oleObject97.bin"/><Relationship Id="rId18" Type="http://schemas.openxmlformats.org/officeDocument/2006/relationships/image" Target="../media/image48.emf"/><Relationship Id="rId26" Type="http://schemas.openxmlformats.org/officeDocument/2006/relationships/oleObject" Target="../embeddings/oleObject55.bin"/><Relationship Id="rId39" Type="http://schemas.openxmlformats.org/officeDocument/2006/relationships/oleObject" Target="../embeddings/oleObject177.bin"/><Relationship Id="rId21" Type="http://schemas.openxmlformats.org/officeDocument/2006/relationships/oleObject" Target="../embeddings/oleObject102.bin"/><Relationship Id="rId34" Type="http://schemas.openxmlformats.org/officeDocument/2006/relationships/image" Target="../media/image119.wmf"/><Relationship Id="rId7" Type="http://schemas.openxmlformats.org/officeDocument/2006/relationships/oleObject" Target="../embeddings/oleObject94.bin"/><Relationship Id="rId12" Type="http://schemas.openxmlformats.org/officeDocument/2006/relationships/image" Target="../media/image45.wmf"/><Relationship Id="rId17" Type="http://schemas.openxmlformats.org/officeDocument/2006/relationships/oleObject" Target="../embeddings/oleObject99.bin"/><Relationship Id="rId25" Type="http://schemas.openxmlformats.org/officeDocument/2006/relationships/image" Target="../media/image74.wmf"/><Relationship Id="rId33" Type="http://schemas.openxmlformats.org/officeDocument/2006/relationships/oleObject" Target="../embeddings/oleObject174.bin"/><Relationship Id="rId38" Type="http://schemas.openxmlformats.org/officeDocument/2006/relationships/image" Target="../media/image121.wmf"/><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image" Target="../media/image50.wmf"/><Relationship Id="rId29" Type="http://schemas.openxmlformats.org/officeDocument/2006/relationships/image" Target="../media/image117.wmf"/><Relationship Id="rId1" Type="http://schemas.openxmlformats.org/officeDocument/2006/relationships/vmlDrawing" Target="../drawings/vmlDrawing18.vml"/><Relationship Id="rId6" Type="http://schemas.openxmlformats.org/officeDocument/2006/relationships/image" Target="../media/image42.wmf"/><Relationship Id="rId11" Type="http://schemas.openxmlformats.org/officeDocument/2006/relationships/oleObject" Target="../embeddings/oleObject96.bin"/><Relationship Id="rId24" Type="http://schemas.openxmlformats.org/officeDocument/2006/relationships/oleObject" Target="../embeddings/oleObject104.bin"/><Relationship Id="rId32" Type="http://schemas.openxmlformats.org/officeDocument/2006/relationships/image" Target="../media/image123.wmf"/><Relationship Id="rId37" Type="http://schemas.openxmlformats.org/officeDocument/2006/relationships/oleObject" Target="../embeddings/oleObject176.bin"/><Relationship Id="rId40" Type="http://schemas.openxmlformats.org/officeDocument/2006/relationships/image" Target="../media/image125.wmf"/><Relationship Id="rId5" Type="http://schemas.openxmlformats.org/officeDocument/2006/relationships/oleObject" Target="../embeddings/oleObject93.bin"/><Relationship Id="rId15" Type="http://schemas.openxmlformats.org/officeDocument/2006/relationships/oleObject" Target="../embeddings/oleObject98.bin"/><Relationship Id="rId23" Type="http://schemas.openxmlformats.org/officeDocument/2006/relationships/image" Target="../media/image73.wmf"/><Relationship Id="rId28" Type="http://schemas.openxmlformats.org/officeDocument/2006/relationships/oleObject" Target="../embeddings/oleObject171.bin"/><Relationship Id="rId36" Type="http://schemas.openxmlformats.org/officeDocument/2006/relationships/image" Target="../media/image124.wmf"/><Relationship Id="rId10" Type="http://schemas.openxmlformats.org/officeDocument/2006/relationships/image" Target="../media/image44.wmf"/><Relationship Id="rId19" Type="http://schemas.openxmlformats.org/officeDocument/2006/relationships/oleObject" Target="../embeddings/oleObject101.bin"/><Relationship Id="rId31" Type="http://schemas.openxmlformats.org/officeDocument/2006/relationships/oleObject" Target="../embeddings/oleObject173.bin"/><Relationship Id="rId4" Type="http://schemas.openxmlformats.org/officeDocument/2006/relationships/image" Target="../media/image41.wmf"/><Relationship Id="rId9" Type="http://schemas.openxmlformats.org/officeDocument/2006/relationships/oleObject" Target="../embeddings/oleObject95.bin"/><Relationship Id="rId14" Type="http://schemas.openxmlformats.org/officeDocument/2006/relationships/image" Target="../media/image46.wmf"/><Relationship Id="rId22" Type="http://schemas.openxmlformats.org/officeDocument/2006/relationships/oleObject" Target="../embeddings/oleObject103.bin"/><Relationship Id="rId27" Type="http://schemas.openxmlformats.org/officeDocument/2006/relationships/image" Target="../media/image49.wmf"/><Relationship Id="rId30" Type="http://schemas.openxmlformats.org/officeDocument/2006/relationships/oleObject" Target="../embeddings/oleObject172.bin"/><Relationship Id="rId35" Type="http://schemas.openxmlformats.org/officeDocument/2006/relationships/oleObject" Target="../embeddings/oleObject175.bin"/><Relationship Id="rId8" Type="http://schemas.openxmlformats.org/officeDocument/2006/relationships/image" Target="../media/image43.wmf"/><Relationship Id="rId3" Type="http://schemas.openxmlformats.org/officeDocument/2006/relationships/oleObject" Target="../embeddings/oleObject170.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130.gif"/><Relationship Id="rId7" Type="http://schemas.openxmlformats.org/officeDocument/2006/relationships/image" Target="../media/image127.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179.bin"/><Relationship Id="rId11" Type="http://schemas.openxmlformats.org/officeDocument/2006/relationships/image" Target="../media/image129.wmf"/><Relationship Id="rId5" Type="http://schemas.openxmlformats.org/officeDocument/2006/relationships/image" Target="../media/image126.wmf"/><Relationship Id="rId10" Type="http://schemas.openxmlformats.org/officeDocument/2006/relationships/oleObject" Target="../embeddings/oleObject181.bin"/><Relationship Id="rId4" Type="http://schemas.openxmlformats.org/officeDocument/2006/relationships/oleObject" Target="../embeddings/oleObject178.bin"/><Relationship Id="rId9" Type="http://schemas.openxmlformats.org/officeDocument/2006/relationships/image" Target="../media/image128.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84.bin"/><Relationship Id="rId3" Type="http://schemas.openxmlformats.org/officeDocument/2006/relationships/image" Target="../media/image130.gif"/><Relationship Id="rId7" Type="http://schemas.openxmlformats.org/officeDocument/2006/relationships/image" Target="../media/image127.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83.bin"/><Relationship Id="rId11" Type="http://schemas.openxmlformats.org/officeDocument/2006/relationships/image" Target="../media/image129.wmf"/><Relationship Id="rId5" Type="http://schemas.openxmlformats.org/officeDocument/2006/relationships/image" Target="../media/image126.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128.wmf"/></Relationships>
</file>

<file path=ppt/slides/_rels/slide3.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30.bin"/><Relationship Id="rId18" Type="http://schemas.openxmlformats.org/officeDocument/2006/relationships/image" Target="../media/image26.wmf"/><Relationship Id="rId3" Type="http://schemas.openxmlformats.org/officeDocument/2006/relationships/oleObject" Target="../embeddings/oleObject24.bin"/><Relationship Id="rId21" Type="http://schemas.openxmlformats.org/officeDocument/2006/relationships/oleObject" Target="../embeddings/oleObject34.bin"/><Relationship Id="rId7" Type="http://schemas.openxmlformats.org/officeDocument/2006/relationships/oleObject" Target="../embeddings/oleObject26.bin"/><Relationship Id="rId12" Type="http://schemas.openxmlformats.org/officeDocument/2006/relationships/image" Target="../media/image23.wmf"/><Relationship Id="rId17"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25.wmf"/><Relationship Id="rId20" Type="http://schemas.openxmlformats.org/officeDocument/2006/relationships/image" Target="../media/image27.wmf"/><Relationship Id="rId1" Type="http://schemas.openxmlformats.org/officeDocument/2006/relationships/vmlDrawing" Target="../drawings/vmlDrawing3.vml"/><Relationship Id="rId6" Type="http://schemas.openxmlformats.org/officeDocument/2006/relationships/image" Target="../media/image19.wmf"/><Relationship Id="rId11" Type="http://schemas.openxmlformats.org/officeDocument/2006/relationships/oleObject" Target="../embeddings/oleObject29.bin"/><Relationship Id="rId24" Type="http://schemas.openxmlformats.org/officeDocument/2006/relationships/image" Target="../media/image29.wmf"/><Relationship Id="rId5" Type="http://schemas.openxmlformats.org/officeDocument/2006/relationships/oleObject" Target="../embeddings/oleObject25.bin"/><Relationship Id="rId15" Type="http://schemas.openxmlformats.org/officeDocument/2006/relationships/oleObject" Target="../embeddings/oleObject31.bin"/><Relationship Id="rId23" Type="http://schemas.openxmlformats.org/officeDocument/2006/relationships/oleObject" Target="../embeddings/oleObject35.bin"/><Relationship Id="rId10" Type="http://schemas.openxmlformats.org/officeDocument/2006/relationships/oleObject" Target="../embeddings/oleObject28.bin"/><Relationship Id="rId19" Type="http://schemas.openxmlformats.org/officeDocument/2006/relationships/oleObject" Target="../embeddings/oleObject33.bin"/><Relationship Id="rId4" Type="http://schemas.openxmlformats.org/officeDocument/2006/relationships/image" Target="../media/image22.wmf"/><Relationship Id="rId9" Type="http://schemas.openxmlformats.org/officeDocument/2006/relationships/oleObject" Target="../embeddings/oleObject27.bin"/><Relationship Id="rId14" Type="http://schemas.openxmlformats.org/officeDocument/2006/relationships/image" Target="../media/image24.wmf"/><Relationship Id="rId22" Type="http://schemas.openxmlformats.org/officeDocument/2006/relationships/image" Target="../media/image28.wmf"/></Relationships>
</file>

<file path=ppt/slides/_rels/slide30.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191.bin"/><Relationship Id="rId18" Type="http://schemas.openxmlformats.org/officeDocument/2006/relationships/image" Target="../media/image134.wmf"/><Relationship Id="rId3" Type="http://schemas.openxmlformats.org/officeDocument/2006/relationships/oleObject" Target="../embeddings/oleObject186.bin"/><Relationship Id="rId21" Type="http://schemas.openxmlformats.org/officeDocument/2006/relationships/oleObject" Target="../embeddings/oleObject195.bin"/><Relationship Id="rId7" Type="http://schemas.openxmlformats.org/officeDocument/2006/relationships/oleObject" Target="../embeddings/oleObject188.bin"/><Relationship Id="rId12" Type="http://schemas.openxmlformats.org/officeDocument/2006/relationships/image" Target="../media/image131.wmf"/><Relationship Id="rId17" Type="http://schemas.openxmlformats.org/officeDocument/2006/relationships/oleObject" Target="../embeddings/oleObject193.bin"/><Relationship Id="rId2" Type="http://schemas.openxmlformats.org/officeDocument/2006/relationships/slideLayout" Target="../slideLayouts/slideLayout7.xml"/><Relationship Id="rId16" Type="http://schemas.openxmlformats.org/officeDocument/2006/relationships/image" Target="../media/image133.wmf"/><Relationship Id="rId20" Type="http://schemas.openxmlformats.org/officeDocument/2006/relationships/image" Target="../media/image135.emf"/><Relationship Id="rId1" Type="http://schemas.openxmlformats.org/officeDocument/2006/relationships/vmlDrawing" Target="../drawings/vmlDrawing21.vml"/><Relationship Id="rId6" Type="http://schemas.openxmlformats.org/officeDocument/2006/relationships/image" Target="../media/image127.wmf"/><Relationship Id="rId11" Type="http://schemas.openxmlformats.org/officeDocument/2006/relationships/oleObject" Target="../embeddings/oleObject190.bin"/><Relationship Id="rId5" Type="http://schemas.openxmlformats.org/officeDocument/2006/relationships/oleObject" Target="../embeddings/oleObject187.bin"/><Relationship Id="rId15" Type="http://schemas.openxmlformats.org/officeDocument/2006/relationships/oleObject" Target="../embeddings/oleObject192.bin"/><Relationship Id="rId10" Type="http://schemas.openxmlformats.org/officeDocument/2006/relationships/image" Target="../media/image129.wmf"/><Relationship Id="rId19" Type="http://schemas.openxmlformats.org/officeDocument/2006/relationships/oleObject" Target="../embeddings/oleObject194.bin"/><Relationship Id="rId4" Type="http://schemas.openxmlformats.org/officeDocument/2006/relationships/image" Target="../media/image126.wmf"/><Relationship Id="rId9" Type="http://schemas.openxmlformats.org/officeDocument/2006/relationships/oleObject" Target="../embeddings/oleObject189.bin"/><Relationship Id="rId14" Type="http://schemas.openxmlformats.org/officeDocument/2006/relationships/image" Target="../media/image132.wmf"/><Relationship Id="rId22" Type="http://schemas.openxmlformats.org/officeDocument/2006/relationships/image" Target="../media/image136.emf"/></Relationships>
</file>

<file path=ppt/slides/_rels/slide31.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201.bin"/><Relationship Id="rId18" Type="http://schemas.openxmlformats.org/officeDocument/2006/relationships/image" Target="../media/image134.wmf"/><Relationship Id="rId3" Type="http://schemas.openxmlformats.org/officeDocument/2006/relationships/oleObject" Target="../embeddings/oleObject196.bin"/><Relationship Id="rId21" Type="http://schemas.openxmlformats.org/officeDocument/2006/relationships/oleObject" Target="../embeddings/oleObject205.bin"/><Relationship Id="rId7" Type="http://schemas.openxmlformats.org/officeDocument/2006/relationships/oleObject" Target="../embeddings/oleObject198.bin"/><Relationship Id="rId12" Type="http://schemas.openxmlformats.org/officeDocument/2006/relationships/image" Target="../media/image131.wmf"/><Relationship Id="rId17" Type="http://schemas.openxmlformats.org/officeDocument/2006/relationships/oleObject" Target="../embeddings/oleObject203.bin"/><Relationship Id="rId2" Type="http://schemas.openxmlformats.org/officeDocument/2006/relationships/slideLayout" Target="../slideLayouts/slideLayout7.xml"/><Relationship Id="rId16" Type="http://schemas.openxmlformats.org/officeDocument/2006/relationships/image" Target="../media/image133.wmf"/><Relationship Id="rId20" Type="http://schemas.openxmlformats.org/officeDocument/2006/relationships/image" Target="../media/image137.wmf"/><Relationship Id="rId1" Type="http://schemas.openxmlformats.org/officeDocument/2006/relationships/vmlDrawing" Target="../drawings/vmlDrawing22.vml"/><Relationship Id="rId6" Type="http://schemas.openxmlformats.org/officeDocument/2006/relationships/image" Target="../media/image127.wmf"/><Relationship Id="rId11" Type="http://schemas.openxmlformats.org/officeDocument/2006/relationships/oleObject" Target="../embeddings/oleObject200.bin"/><Relationship Id="rId5" Type="http://schemas.openxmlformats.org/officeDocument/2006/relationships/oleObject" Target="../embeddings/oleObject197.bin"/><Relationship Id="rId15" Type="http://schemas.openxmlformats.org/officeDocument/2006/relationships/oleObject" Target="../embeddings/oleObject202.bin"/><Relationship Id="rId10" Type="http://schemas.openxmlformats.org/officeDocument/2006/relationships/image" Target="../media/image129.wmf"/><Relationship Id="rId19" Type="http://schemas.openxmlformats.org/officeDocument/2006/relationships/oleObject" Target="../embeddings/oleObject204.bin"/><Relationship Id="rId4" Type="http://schemas.openxmlformats.org/officeDocument/2006/relationships/image" Target="../media/image126.wmf"/><Relationship Id="rId9" Type="http://schemas.openxmlformats.org/officeDocument/2006/relationships/oleObject" Target="../embeddings/oleObject199.bin"/><Relationship Id="rId14" Type="http://schemas.openxmlformats.org/officeDocument/2006/relationships/image" Target="../media/image132.wmf"/><Relationship Id="rId22" Type="http://schemas.openxmlformats.org/officeDocument/2006/relationships/image" Target="../media/image138.wmf"/></Relationships>
</file>

<file path=ppt/slides/_rels/slide32.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206.bin"/><Relationship Id="rId7" Type="http://schemas.openxmlformats.org/officeDocument/2006/relationships/oleObject" Target="../embeddings/oleObject208.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27.wmf"/><Relationship Id="rId5" Type="http://schemas.openxmlformats.org/officeDocument/2006/relationships/oleObject" Target="../embeddings/oleObject207.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209.bin"/></Relationships>
</file>

<file path=ppt/slides/_rels/slide33.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215.bin"/><Relationship Id="rId18" Type="http://schemas.openxmlformats.org/officeDocument/2006/relationships/oleObject" Target="../embeddings/oleObject218.bin"/><Relationship Id="rId26" Type="http://schemas.openxmlformats.org/officeDocument/2006/relationships/oleObject" Target="../embeddings/oleObject222.bin"/><Relationship Id="rId3" Type="http://schemas.openxmlformats.org/officeDocument/2006/relationships/oleObject" Target="../embeddings/oleObject210.bin"/><Relationship Id="rId21" Type="http://schemas.openxmlformats.org/officeDocument/2006/relationships/image" Target="../media/image143.wmf"/><Relationship Id="rId7" Type="http://schemas.openxmlformats.org/officeDocument/2006/relationships/oleObject" Target="../embeddings/oleObject212.bin"/><Relationship Id="rId12" Type="http://schemas.openxmlformats.org/officeDocument/2006/relationships/image" Target="../media/image140.wmf"/><Relationship Id="rId17" Type="http://schemas.openxmlformats.org/officeDocument/2006/relationships/image" Target="../media/image141.wmf"/><Relationship Id="rId25" Type="http://schemas.openxmlformats.org/officeDocument/2006/relationships/image" Target="../media/image144.wmf"/><Relationship Id="rId2" Type="http://schemas.openxmlformats.org/officeDocument/2006/relationships/slideLayout" Target="../slideLayouts/slideLayout7.xml"/><Relationship Id="rId16" Type="http://schemas.openxmlformats.org/officeDocument/2006/relationships/oleObject" Target="../embeddings/oleObject217.bin"/><Relationship Id="rId20" Type="http://schemas.openxmlformats.org/officeDocument/2006/relationships/oleObject" Target="../embeddings/oleObject219.bin"/><Relationship Id="rId1" Type="http://schemas.openxmlformats.org/officeDocument/2006/relationships/vmlDrawing" Target="../drawings/vmlDrawing24.vml"/><Relationship Id="rId6" Type="http://schemas.openxmlformats.org/officeDocument/2006/relationships/image" Target="../media/image93.wmf"/><Relationship Id="rId11" Type="http://schemas.openxmlformats.org/officeDocument/2006/relationships/oleObject" Target="../embeddings/oleObject214.bin"/><Relationship Id="rId24" Type="http://schemas.openxmlformats.org/officeDocument/2006/relationships/oleObject" Target="../embeddings/oleObject221.bin"/><Relationship Id="rId5" Type="http://schemas.openxmlformats.org/officeDocument/2006/relationships/oleObject" Target="../embeddings/oleObject211.bin"/><Relationship Id="rId15" Type="http://schemas.openxmlformats.org/officeDocument/2006/relationships/image" Target="../media/image139.wmf"/><Relationship Id="rId23" Type="http://schemas.openxmlformats.org/officeDocument/2006/relationships/image" Target="../media/image63.wmf"/><Relationship Id="rId10" Type="http://schemas.openxmlformats.org/officeDocument/2006/relationships/image" Target="../media/image95.wmf"/><Relationship Id="rId19" Type="http://schemas.openxmlformats.org/officeDocument/2006/relationships/image" Target="../media/image142.wmf"/><Relationship Id="rId4" Type="http://schemas.openxmlformats.org/officeDocument/2006/relationships/image" Target="../media/image92.wmf"/><Relationship Id="rId9" Type="http://schemas.openxmlformats.org/officeDocument/2006/relationships/oleObject" Target="../embeddings/oleObject213.bin"/><Relationship Id="rId14" Type="http://schemas.openxmlformats.org/officeDocument/2006/relationships/oleObject" Target="../embeddings/oleObject216.bin"/><Relationship Id="rId22" Type="http://schemas.openxmlformats.org/officeDocument/2006/relationships/oleObject" Target="../embeddings/oleObject220.bin"/><Relationship Id="rId27" Type="http://schemas.openxmlformats.org/officeDocument/2006/relationships/image" Target="../media/image145.wmf"/></Relationships>
</file>

<file path=ppt/slides/_rels/slide34.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228.bin"/><Relationship Id="rId3" Type="http://schemas.openxmlformats.org/officeDocument/2006/relationships/oleObject" Target="../embeddings/oleObject223.bin"/><Relationship Id="rId7" Type="http://schemas.openxmlformats.org/officeDocument/2006/relationships/oleObject" Target="../embeddings/oleObject225.bin"/><Relationship Id="rId12" Type="http://schemas.openxmlformats.org/officeDocument/2006/relationships/image" Target="../media/image150.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47.emf"/><Relationship Id="rId11" Type="http://schemas.openxmlformats.org/officeDocument/2006/relationships/oleObject" Target="../embeddings/oleObject227.bin"/><Relationship Id="rId5" Type="http://schemas.openxmlformats.org/officeDocument/2006/relationships/oleObject" Target="../embeddings/oleObject224.bin"/><Relationship Id="rId15" Type="http://schemas.openxmlformats.org/officeDocument/2006/relationships/image" Target="../media/image152.jpeg"/><Relationship Id="rId10" Type="http://schemas.openxmlformats.org/officeDocument/2006/relationships/image" Target="../media/image149.wmf"/><Relationship Id="rId4" Type="http://schemas.openxmlformats.org/officeDocument/2006/relationships/image" Target="../media/image146.emf"/><Relationship Id="rId9" Type="http://schemas.openxmlformats.org/officeDocument/2006/relationships/oleObject" Target="../embeddings/oleObject226.bin"/><Relationship Id="rId14" Type="http://schemas.openxmlformats.org/officeDocument/2006/relationships/image" Target="../media/image151.wmf"/></Relationships>
</file>

<file path=ppt/slides/_rels/slide35.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oleObject" Target="../embeddings/oleObject234.bin"/><Relationship Id="rId18" Type="http://schemas.openxmlformats.org/officeDocument/2006/relationships/image" Target="../media/image160.emf"/><Relationship Id="rId3" Type="http://schemas.openxmlformats.org/officeDocument/2006/relationships/oleObject" Target="../embeddings/oleObject229.bin"/><Relationship Id="rId7" Type="http://schemas.openxmlformats.org/officeDocument/2006/relationships/oleObject" Target="../embeddings/oleObject231.bin"/><Relationship Id="rId12" Type="http://schemas.openxmlformats.org/officeDocument/2006/relationships/image" Target="../media/image157.wmf"/><Relationship Id="rId17" Type="http://schemas.openxmlformats.org/officeDocument/2006/relationships/oleObject" Target="../embeddings/oleObject236.bin"/><Relationship Id="rId2" Type="http://schemas.openxmlformats.org/officeDocument/2006/relationships/slideLayout" Target="../slideLayouts/slideLayout7.xml"/><Relationship Id="rId16" Type="http://schemas.openxmlformats.org/officeDocument/2006/relationships/image" Target="../media/image159.emf"/><Relationship Id="rId1" Type="http://schemas.openxmlformats.org/officeDocument/2006/relationships/vmlDrawing" Target="../drawings/vmlDrawing26.vml"/><Relationship Id="rId6" Type="http://schemas.openxmlformats.org/officeDocument/2006/relationships/image" Target="../media/image154.wmf"/><Relationship Id="rId11" Type="http://schemas.openxmlformats.org/officeDocument/2006/relationships/oleObject" Target="../embeddings/oleObject233.bin"/><Relationship Id="rId5" Type="http://schemas.openxmlformats.org/officeDocument/2006/relationships/oleObject" Target="../embeddings/oleObject230.bin"/><Relationship Id="rId15" Type="http://schemas.openxmlformats.org/officeDocument/2006/relationships/oleObject" Target="../embeddings/oleObject235.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232.bin"/><Relationship Id="rId14" Type="http://schemas.openxmlformats.org/officeDocument/2006/relationships/image" Target="../media/image158.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39.bin"/><Relationship Id="rId13" Type="http://schemas.openxmlformats.org/officeDocument/2006/relationships/image" Target="../media/image140.wmf"/><Relationship Id="rId18" Type="http://schemas.openxmlformats.org/officeDocument/2006/relationships/oleObject" Target="../embeddings/oleObject244.bin"/><Relationship Id="rId3" Type="http://schemas.openxmlformats.org/officeDocument/2006/relationships/notesSlide" Target="../notesSlides/notesSlide4.xml"/><Relationship Id="rId21" Type="http://schemas.openxmlformats.org/officeDocument/2006/relationships/image" Target="../media/image144.wmf"/><Relationship Id="rId7" Type="http://schemas.openxmlformats.org/officeDocument/2006/relationships/image" Target="../media/image93.wmf"/><Relationship Id="rId12" Type="http://schemas.openxmlformats.org/officeDocument/2006/relationships/oleObject" Target="../embeddings/oleObject241.bin"/><Relationship Id="rId17" Type="http://schemas.openxmlformats.org/officeDocument/2006/relationships/image" Target="../media/image142.wmf"/><Relationship Id="rId2" Type="http://schemas.openxmlformats.org/officeDocument/2006/relationships/slideLayout" Target="../slideLayouts/slideLayout7.xml"/><Relationship Id="rId16" Type="http://schemas.openxmlformats.org/officeDocument/2006/relationships/oleObject" Target="../embeddings/oleObject243.bin"/><Relationship Id="rId20" Type="http://schemas.openxmlformats.org/officeDocument/2006/relationships/oleObject" Target="../embeddings/oleObject245.bin"/><Relationship Id="rId1" Type="http://schemas.openxmlformats.org/officeDocument/2006/relationships/vmlDrawing" Target="../drawings/vmlDrawing27.vml"/><Relationship Id="rId6" Type="http://schemas.openxmlformats.org/officeDocument/2006/relationships/oleObject" Target="../embeddings/oleObject238.bin"/><Relationship Id="rId11" Type="http://schemas.openxmlformats.org/officeDocument/2006/relationships/image" Target="../media/image95.wmf"/><Relationship Id="rId5" Type="http://schemas.openxmlformats.org/officeDocument/2006/relationships/image" Target="../media/image92.wmf"/><Relationship Id="rId15" Type="http://schemas.openxmlformats.org/officeDocument/2006/relationships/image" Target="../media/image141.wmf"/><Relationship Id="rId23" Type="http://schemas.openxmlformats.org/officeDocument/2006/relationships/image" Target="../media/image145.wmf"/><Relationship Id="rId10" Type="http://schemas.openxmlformats.org/officeDocument/2006/relationships/oleObject" Target="../embeddings/oleObject240.bin"/><Relationship Id="rId19" Type="http://schemas.openxmlformats.org/officeDocument/2006/relationships/image" Target="../media/image161.wmf"/><Relationship Id="rId4" Type="http://schemas.openxmlformats.org/officeDocument/2006/relationships/oleObject" Target="../embeddings/oleObject237.bin"/><Relationship Id="rId9" Type="http://schemas.openxmlformats.org/officeDocument/2006/relationships/image" Target="../media/image94.wmf"/><Relationship Id="rId14" Type="http://schemas.openxmlformats.org/officeDocument/2006/relationships/oleObject" Target="../embeddings/oleObject242.bin"/><Relationship Id="rId22" Type="http://schemas.openxmlformats.org/officeDocument/2006/relationships/oleObject" Target="../embeddings/oleObject246.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62.emf"/></Relationships>
</file>

<file path=ppt/slides/_rels/slide38.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oleObject" Target="../embeddings/oleObject253.bin"/><Relationship Id="rId18" Type="http://schemas.openxmlformats.org/officeDocument/2006/relationships/image" Target="../media/image170.wmf"/><Relationship Id="rId3" Type="http://schemas.openxmlformats.org/officeDocument/2006/relationships/oleObject" Target="../embeddings/oleObject248.bin"/><Relationship Id="rId7" Type="http://schemas.openxmlformats.org/officeDocument/2006/relationships/oleObject" Target="../embeddings/oleObject250.bin"/><Relationship Id="rId12" Type="http://schemas.openxmlformats.org/officeDocument/2006/relationships/image" Target="../media/image167.wmf"/><Relationship Id="rId17" Type="http://schemas.openxmlformats.org/officeDocument/2006/relationships/oleObject" Target="../embeddings/oleObject255.bin"/><Relationship Id="rId2" Type="http://schemas.openxmlformats.org/officeDocument/2006/relationships/slideLayout" Target="../slideLayouts/slideLayout7.xml"/><Relationship Id="rId16" Type="http://schemas.openxmlformats.org/officeDocument/2006/relationships/image" Target="../media/image169.wmf"/><Relationship Id="rId20" Type="http://schemas.openxmlformats.org/officeDocument/2006/relationships/image" Target="../media/image171.wmf"/><Relationship Id="rId1" Type="http://schemas.openxmlformats.org/officeDocument/2006/relationships/vmlDrawing" Target="../drawings/vmlDrawing29.vml"/><Relationship Id="rId6" Type="http://schemas.openxmlformats.org/officeDocument/2006/relationships/image" Target="../media/image164.wmf"/><Relationship Id="rId11" Type="http://schemas.openxmlformats.org/officeDocument/2006/relationships/oleObject" Target="../embeddings/oleObject252.bin"/><Relationship Id="rId5" Type="http://schemas.openxmlformats.org/officeDocument/2006/relationships/oleObject" Target="../embeddings/oleObject249.bin"/><Relationship Id="rId15" Type="http://schemas.openxmlformats.org/officeDocument/2006/relationships/oleObject" Target="../embeddings/oleObject254.bin"/><Relationship Id="rId10" Type="http://schemas.openxmlformats.org/officeDocument/2006/relationships/image" Target="../media/image166.wmf"/><Relationship Id="rId19" Type="http://schemas.openxmlformats.org/officeDocument/2006/relationships/oleObject" Target="../embeddings/oleObject256.bin"/><Relationship Id="rId4" Type="http://schemas.openxmlformats.org/officeDocument/2006/relationships/image" Target="../media/image163.emf"/><Relationship Id="rId9" Type="http://schemas.openxmlformats.org/officeDocument/2006/relationships/oleObject" Target="../embeddings/oleObject251.bin"/><Relationship Id="rId14" Type="http://schemas.openxmlformats.org/officeDocument/2006/relationships/image" Target="../media/image168.wmf"/></Relationships>
</file>

<file path=ppt/slides/_rels/slide39.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image" Target="../media/image176.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73.emf"/><Relationship Id="rId11" Type="http://schemas.openxmlformats.org/officeDocument/2006/relationships/oleObject" Target="../embeddings/oleObject261.bin"/><Relationship Id="rId5" Type="http://schemas.openxmlformats.org/officeDocument/2006/relationships/oleObject" Target="../embeddings/oleObject258.bin"/><Relationship Id="rId10" Type="http://schemas.openxmlformats.org/officeDocument/2006/relationships/image" Target="../media/image175.emf"/><Relationship Id="rId4" Type="http://schemas.openxmlformats.org/officeDocument/2006/relationships/image" Target="../media/image172.emf"/><Relationship Id="rId9" Type="http://schemas.openxmlformats.org/officeDocument/2006/relationships/oleObject" Target="../embeddings/oleObject260.bin"/></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40.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262.bin"/><Relationship Id="rId7" Type="http://schemas.openxmlformats.org/officeDocument/2006/relationships/oleObject" Target="../embeddings/oleObject264.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78.wmf"/><Relationship Id="rId5" Type="http://schemas.openxmlformats.org/officeDocument/2006/relationships/oleObject" Target="../embeddings/oleObject263.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265.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67.bin"/><Relationship Id="rId13" Type="http://schemas.openxmlformats.org/officeDocument/2006/relationships/image" Target="../media/image185.wmf"/><Relationship Id="rId3" Type="http://schemas.openxmlformats.org/officeDocument/2006/relationships/notesSlide" Target="../notesSlides/notesSlide5.xml"/><Relationship Id="rId7" Type="http://schemas.openxmlformats.org/officeDocument/2006/relationships/image" Target="../media/image182.wmf"/><Relationship Id="rId12" Type="http://schemas.openxmlformats.org/officeDocument/2006/relationships/oleObject" Target="../embeddings/oleObject269.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266.bin"/><Relationship Id="rId11" Type="http://schemas.openxmlformats.org/officeDocument/2006/relationships/image" Target="../media/image184.wmf"/><Relationship Id="rId5" Type="http://schemas.openxmlformats.org/officeDocument/2006/relationships/image" Target="../media/image181.png"/><Relationship Id="rId10" Type="http://schemas.openxmlformats.org/officeDocument/2006/relationships/oleObject" Target="../embeddings/oleObject268.bin"/><Relationship Id="rId4" Type="http://schemas.openxmlformats.org/officeDocument/2006/relationships/oleObject" Target="NULL"/><Relationship Id="rId9" Type="http://schemas.openxmlformats.org/officeDocument/2006/relationships/image" Target="../media/image183.wmf"/></Relationships>
</file>

<file path=ppt/slides/_rels/slide42.x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oleObject" Target="../embeddings/oleObject270.bin"/><Relationship Id="rId7" Type="http://schemas.openxmlformats.org/officeDocument/2006/relationships/oleObject" Target="../embeddings/oleObject272.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87.wmf"/><Relationship Id="rId5" Type="http://schemas.openxmlformats.org/officeDocument/2006/relationships/oleObject" Target="../embeddings/oleObject271.bin"/><Relationship Id="rId4" Type="http://schemas.openxmlformats.org/officeDocument/2006/relationships/image" Target="../media/image186.wmf"/></Relationships>
</file>

<file path=ppt/slides/_rels/slide43.xml.rels><?xml version="1.0" encoding="UTF-8" standalone="yes"?>
<Relationships xmlns="http://schemas.openxmlformats.org/package/2006/relationships"><Relationship Id="rId8" Type="http://schemas.openxmlformats.org/officeDocument/2006/relationships/image" Target="../media/image191.wmf"/><Relationship Id="rId13" Type="http://schemas.openxmlformats.org/officeDocument/2006/relationships/oleObject" Target="../embeddings/oleObject278.bin"/><Relationship Id="rId3" Type="http://schemas.openxmlformats.org/officeDocument/2006/relationships/oleObject" Target="../embeddings/oleObject273.bin"/><Relationship Id="rId7" Type="http://schemas.openxmlformats.org/officeDocument/2006/relationships/oleObject" Target="../embeddings/oleObject275.bin"/><Relationship Id="rId12" Type="http://schemas.openxmlformats.org/officeDocument/2006/relationships/image" Target="../media/image193.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90.wmf"/><Relationship Id="rId11" Type="http://schemas.openxmlformats.org/officeDocument/2006/relationships/oleObject" Target="../embeddings/oleObject277.bin"/><Relationship Id="rId5" Type="http://schemas.openxmlformats.org/officeDocument/2006/relationships/oleObject" Target="../embeddings/oleObject274.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276.bin"/><Relationship Id="rId14" Type="http://schemas.openxmlformats.org/officeDocument/2006/relationships/image" Target="../media/image194.wmf"/></Relationships>
</file>

<file path=ppt/slides/_rels/slide44.xml.rels><?xml version="1.0" encoding="UTF-8" standalone="yes"?>
<Relationships xmlns="http://schemas.openxmlformats.org/package/2006/relationships"><Relationship Id="rId8" Type="http://schemas.openxmlformats.org/officeDocument/2006/relationships/image" Target="../media/image197.wmf"/><Relationship Id="rId13" Type="http://schemas.openxmlformats.org/officeDocument/2006/relationships/oleObject" Target="../embeddings/oleObject284.bin"/><Relationship Id="rId3" Type="http://schemas.openxmlformats.org/officeDocument/2006/relationships/oleObject" Target="../embeddings/oleObject279.bin"/><Relationship Id="rId7" Type="http://schemas.openxmlformats.org/officeDocument/2006/relationships/oleObject" Target="../embeddings/oleObject281.bin"/><Relationship Id="rId12" Type="http://schemas.openxmlformats.org/officeDocument/2006/relationships/image" Target="../media/image199.w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96.wmf"/><Relationship Id="rId11" Type="http://schemas.openxmlformats.org/officeDocument/2006/relationships/oleObject" Target="../embeddings/oleObject283.bin"/><Relationship Id="rId5" Type="http://schemas.openxmlformats.org/officeDocument/2006/relationships/oleObject" Target="../embeddings/oleObject280.bin"/><Relationship Id="rId10" Type="http://schemas.openxmlformats.org/officeDocument/2006/relationships/image" Target="../media/image198.wmf"/><Relationship Id="rId4" Type="http://schemas.openxmlformats.org/officeDocument/2006/relationships/image" Target="../media/image195.wmf"/><Relationship Id="rId9" Type="http://schemas.openxmlformats.org/officeDocument/2006/relationships/oleObject" Target="../embeddings/oleObject282.bin"/><Relationship Id="rId14" Type="http://schemas.openxmlformats.org/officeDocument/2006/relationships/image" Target="../media/image200.wmf"/></Relationships>
</file>

<file path=ppt/slides/_rels/slide45.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oleObject" Target="../embeddings/oleObject290.bin"/><Relationship Id="rId3" Type="http://schemas.openxmlformats.org/officeDocument/2006/relationships/oleObject" Target="../embeddings/oleObject285.bin"/><Relationship Id="rId7" Type="http://schemas.openxmlformats.org/officeDocument/2006/relationships/oleObject" Target="../embeddings/oleObject287.bin"/><Relationship Id="rId12" Type="http://schemas.openxmlformats.org/officeDocument/2006/relationships/image" Target="../media/image198.wmf"/><Relationship Id="rId2" Type="http://schemas.openxmlformats.org/officeDocument/2006/relationships/slideLayout" Target="../slideLayouts/slideLayout7.xml"/><Relationship Id="rId16" Type="http://schemas.openxmlformats.org/officeDocument/2006/relationships/image" Target="../media/image200.wmf"/><Relationship Id="rId1" Type="http://schemas.openxmlformats.org/officeDocument/2006/relationships/vmlDrawing" Target="../drawings/vmlDrawing36.vml"/><Relationship Id="rId6" Type="http://schemas.openxmlformats.org/officeDocument/2006/relationships/image" Target="../media/image201.wmf"/><Relationship Id="rId11" Type="http://schemas.openxmlformats.org/officeDocument/2006/relationships/oleObject" Target="../embeddings/oleObject289.bin"/><Relationship Id="rId5" Type="http://schemas.openxmlformats.org/officeDocument/2006/relationships/oleObject" Target="../embeddings/oleObject286.bin"/><Relationship Id="rId15" Type="http://schemas.openxmlformats.org/officeDocument/2006/relationships/oleObject" Target="../embeddings/oleObject291.bin"/><Relationship Id="rId10" Type="http://schemas.openxmlformats.org/officeDocument/2006/relationships/image" Target="../media/image203.wmf"/><Relationship Id="rId4" Type="http://schemas.openxmlformats.org/officeDocument/2006/relationships/image" Target="../media/image177.wmf"/><Relationship Id="rId9" Type="http://schemas.openxmlformats.org/officeDocument/2006/relationships/oleObject" Target="../embeddings/oleObject288.bin"/><Relationship Id="rId14" Type="http://schemas.openxmlformats.org/officeDocument/2006/relationships/image" Target="../media/image199.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94.bin"/><Relationship Id="rId13" Type="http://schemas.openxmlformats.org/officeDocument/2006/relationships/image" Target="../media/image208.wmf"/><Relationship Id="rId3" Type="http://schemas.openxmlformats.org/officeDocument/2006/relationships/image" Target="../media/image209.png"/><Relationship Id="rId7" Type="http://schemas.openxmlformats.org/officeDocument/2006/relationships/image" Target="../media/image205.wmf"/><Relationship Id="rId12" Type="http://schemas.openxmlformats.org/officeDocument/2006/relationships/oleObject" Target="../embeddings/oleObject296.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293.bin"/><Relationship Id="rId11" Type="http://schemas.openxmlformats.org/officeDocument/2006/relationships/image" Target="../media/image207.wmf"/><Relationship Id="rId5" Type="http://schemas.openxmlformats.org/officeDocument/2006/relationships/image" Target="../media/image204.wmf"/><Relationship Id="rId10" Type="http://schemas.openxmlformats.org/officeDocument/2006/relationships/oleObject" Target="../embeddings/oleObject295.bin"/><Relationship Id="rId4" Type="http://schemas.openxmlformats.org/officeDocument/2006/relationships/oleObject" Target="../embeddings/oleObject292.bin"/><Relationship Id="rId9" Type="http://schemas.openxmlformats.org/officeDocument/2006/relationships/image" Target="../media/image206.wmf"/></Relationships>
</file>

<file path=ppt/slides/_rels/slide47.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oleObject" Target="../embeddings/oleObject302.bin"/><Relationship Id="rId3" Type="http://schemas.openxmlformats.org/officeDocument/2006/relationships/oleObject" Target="../embeddings/oleObject297.bin"/><Relationship Id="rId7" Type="http://schemas.openxmlformats.org/officeDocument/2006/relationships/oleObject" Target="../embeddings/oleObject299.bin"/><Relationship Id="rId12" Type="http://schemas.openxmlformats.org/officeDocument/2006/relationships/image" Target="../media/image214.wmf"/><Relationship Id="rId2" Type="http://schemas.openxmlformats.org/officeDocument/2006/relationships/slideLayout" Target="../slideLayouts/slideLayout7.xml"/><Relationship Id="rId16" Type="http://schemas.openxmlformats.org/officeDocument/2006/relationships/image" Target="../media/image216.wmf"/><Relationship Id="rId1" Type="http://schemas.openxmlformats.org/officeDocument/2006/relationships/vmlDrawing" Target="../drawings/vmlDrawing38.vml"/><Relationship Id="rId6" Type="http://schemas.openxmlformats.org/officeDocument/2006/relationships/image" Target="../media/image211.wmf"/><Relationship Id="rId11" Type="http://schemas.openxmlformats.org/officeDocument/2006/relationships/oleObject" Target="../embeddings/oleObject301.bin"/><Relationship Id="rId5" Type="http://schemas.openxmlformats.org/officeDocument/2006/relationships/oleObject" Target="../embeddings/oleObject298.bin"/><Relationship Id="rId15" Type="http://schemas.openxmlformats.org/officeDocument/2006/relationships/oleObject" Target="../embeddings/oleObject303.bin"/><Relationship Id="rId10" Type="http://schemas.openxmlformats.org/officeDocument/2006/relationships/image" Target="../media/image213.wmf"/><Relationship Id="rId4" Type="http://schemas.openxmlformats.org/officeDocument/2006/relationships/image" Target="../media/image210.wmf"/><Relationship Id="rId9" Type="http://schemas.openxmlformats.org/officeDocument/2006/relationships/oleObject" Target="../embeddings/oleObject300.bin"/><Relationship Id="rId14" Type="http://schemas.openxmlformats.org/officeDocument/2006/relationships/image" Target="../media/image215.wmf"/></Relationships>
</file>

<file path=ppt/slides/_rels/slide48.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oleObject" Target="../embeddings/oleObject304.bin"/><Relationship Id="rId7" Type="http://schemas.openxmlformats.org/officeDocument/2006/relationships/oleObject" Target="../embeddings/oleObject306.bin"/><Relationship Id="rId12" Type="http://schemas.openxmlformats.org/officeDocument/2006/relationships/image" Target="../media/image222.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19.emf"/><Relationship Id="rId11" Type="http://schemas.openxmlformats.org/officeDocument/2006/relationships/oleObject" Target="../embeddings/oleObject308.bin"/><Relationship Id="rId5" Type="http://schemas.openxmlformats.org/officeDocument/2006/relationships/oleObject" Target="../embeddings/oleObject305.bin"/><Relationship Id="rId10" Type="http://schemas.openxmlformats.org/officeDocument/2006/relationships/image" Target="../media/image221.wmf"/><Relationship Id="rId4" Type="http://schemas.openxmlformats.org/officeDocument/2006/relationships/image" Target="../media/image218.emf"/><Relationship Id="rId9" Type="http://schemas.openxmlformats.org/officeDocument/2006/relationships/oleObject" Target="../embeddings/oleObject307.bin"/></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222.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19.emf"/><Relationship Id="rId11" Type="http://schemas.openxmlformats.org/officeDocument/2006/relationships/oleObject" Target="../embeddings/oleObject313.bin"/><Relationship Id="rId5" Type="http://schemas.openxmlformats.org/officeDocument/2006/relationships/oleObject" Target="../embeddings/oleObject310.bin"/><Relationship Id="rId10" Type="http://schemas.openxmlformats.org/officeDocument/2006/relationships/image" Target="../media/image221.wmf"/><Relationship Id="rId4" Type="http://schemas.openxmlformats.org/officeDocument/2006/relationships/image" Target="../media/image218.emf"/><Relationship Id="rId9" Type="http://schemas.openxmlformats.org/officeDocument/2006/relationships/oleObject" Target="../embeddings/oleObject312.bin"/></Relationships>
</file>

<file path=ppt/slides/_rels/slide51.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slideLayout" Target="../slideLayouts/slideLayout7.xml"/><Relationship Id="rId1" Type="http://schemas.openxmlformats.org/officeDocument/2006/relationships/vmlDrawing" Target="../drawings/vmlDrawing41.vml"/><Relationship Id="rId5" Type="http://schemas.openxmlformats.org/officeDocument/2006/relationships/image" Target="../media/image223.wmf"/><Relationship Id="rId4" Type="http://schemas.openxmlformats.org/officeDocument/2006/relationships/oleObject" Target="../embeddings/oleObject314.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17.bin"/><Relationship Id="rId13" Type="http://schemas.openxmlformats.org/officeDocument/2006/relationships/image" Target="../media/image229.wmf"/><Relationship Id="rId18" Type="http://schemas.openxmlformats.org/officeDocument/2006/relationships/oleObject" Target="../embeddings/oleObject322.bin"/><Relationship Id="rId3" Type="http://schemas.openxmlformats.org/officeDocument/2006/relationships/oleObject" Target="../embeddings/oleObject315.bin"/><Relationship Id="rId7" Type="http://schemas.openxmlformats.org/officeDocument/2006/relationships/image" Target="../media/image232.jpeg"/><Relationship Id="rId12" Type="http://schemas.openxmlformats.org/officeDocument/2006/relationships/oleObject" Target="../embeddings/oleObject319.bin"/><Relationship Id="rId17" Type="http://schemas.openxmlformats.org/officeDocument/2006/relationships/image" Target="../media/image231.wmf"/><Relationship Id="rId2" Type="http://schemas.openxmlformats.org/officeDocument/2006/relationships/slideLayout" Target="../slideLayouts/slideLayout7.xml"/><Relationship Id="rId16" Type="http://schemas.openxmlformats.org/officeDocument/2006/relationships/oleObject" Target="../embeddings/oleObject321.bin"/><Relationship Id="rId1" Type="http://schemas.openxmlformats.org/officeDocument/2006/relationships/vmlDrawing" Target="../drawings/vmlDrawing42.vml"/><Relationship Id="rId6" Type="http://schemas.openxmlformats.org/officeDocument/2006/relationships/image" Target="../media/image226.emf"/><Relationship Id="rId11" Type="http://schemas.openxmlformats.org/officeDocument/2006/relationships/image" Target="../media/image228.wmf"/><Relationship Id="rId5" Type="http://schemas.openxmlformats.org/officeDocument/2006/relationships/oleObject" Target="../embeddings/oleObject316.bin"/><Relationship Id="rId15" Type="http://schemas.openxmlformats.org/officeDocument/2006/relationships/image" Target="../media/image230.wmf"/><Relationship Id="rId10" Type="http://schemas.openxmlformats.org/officeDocument/2006/relationships/oleObject" Target="../embeddings/oleObject318.bin"/><Relationship Id="rId19" Type="http://schemas.openxmlformats.org/officeDocument/2006/relationships/image" Target="../media/image21.wmf"/><Relationship Id="rId4" Type="http://schemas.openxmlformats.org/officeDocument/2006/relationships/image" Target="../media/image225.wmf"/><Relationship Id="rId9" Type="http://schemas.openxmlformats.org/officeDocument/2006/relationships/image" Target="../media/image227.wmf"/><Relationship Id="rId14" Type="http://schemas.openxmlformats.org/officeDocument/2006/relationships/oleObject" Target="../embeddings/oleObject320.bin"/></Relationships>
</file>

<file path=ppt/slides/_rels/slide53.xml.rels><?xml version="1.0" encoding="UTF-8" standalone="yes"?>
<Relationships xmlns="http://schemas.openxmlformats.org/package/2006/relationships"><Relationship Id="rId13" Type="http://schemas.openxmlformats.org/officeDocument/2006/relationships/image" Target="../media/image231.wmf"/><Relationship Id="rId18" Type="http://schemas.openxmlformats.org/officeDocument/2006/relationships/oleObject" Target="../embeddings/oleObject330.bin"/><Relationship Id="rId26" Type="http://schemas.openxmlformats.org/officeDocument/2006/relationships/oleObject" Target="../embeddings/oleObject334.bin"/><Relationship Id="rId39" Type="http://schemas.openxmlformats.org/officeDocument/2006/relationships/image" Target="../media/image247.wmf"/><Relationship Id="rId21" Type="http://schemas.openxmlformats.org/officeDocument/2006/relationships/image" Target="../media/image238.emf"/><Relationship Id="rId34" Type="http://schemas.openxmlformats.org/officeDocument/2006/relationships/oleObject" Target="../embeddings/oleObject338.bin"/><Relationship Id="rId7" Type="http://schemas.openxmlformats.org/officeDocument/2006/relationships/image" Target="../media/image233.wmf"/><Relationship Id="rId12" Type="http://schemas.openxmlformats.org/officeDocument/2006/relationships/oleObject" Target="../embeddings/oleObject327.bin"/><Relationship Id="rId17" Type="http://schemas.openxmlformats.org/officeDocument/2006/relationships/image" Target="../media/image236.emf"/><Relationship Id="rId25" Type="http://schemas.openxmlformats.org/officeDocument/2006/relationships/image" Target="../media/image240.wmf"/><Relationship Id="rId33" Type="http://schemas.openxmlformats.org/officeDocument/2006/relationships/image" Target="../media/image244.wmf"/><Relationship Id="rId38" Type="http://schemas.openxmlformats.org/officeDocument/2006/relationships/oleObject" Target="../embeddings/oleObject340.bin"/><Relationship Id="rId2" Type="http://schemas.openxmlformats.org/officeDocument/2006/relationships/slideLayout" Target="../slideLayouts/slideLayout7.xml"/><Relationship Id="rId16" Type="http://schemas.openxmlformats.org/officeDocument/2006/relationships/oleObject" Target="../embeddings/oleObject329.bin"/><Relationship Id="rId20" Type="http://schemas.openxmlformats.org/officeDocument/2006/relationships/oleObject" Target="../embeddings/oleObject331.bin"/><Relationship Id="rId29" Type="http://schemas.openxmlformats.org/officeDocument/2006/relationships/image" Target="../media/image242.emf"/><Relationship Id="rId1" Type="http://schemas.openxmlformats.org/officeDocument/2006/relationships/vmlDrawing" Target="../drawings/vmlDrawing43.vml"/><Relationship Id="rId6" Type="http://schemas.openxmlformats.org/officeDocument/2006/relationships/oleObject" Target="../embeddings/oleObject324.bin"/><Relationship Id="rId11" Type="http://schemas.openxmlformats.org/officeDocument/2006/relationships/image" Target="../media/image234.wmf"/><Relationship Id="rId24" Type="http://schemas.openxmlformats.org/officeDocument/2006/relationships/oleObject" Target="../embeddings/oleObject333.bin"/><Relationship Id="rId32" Type="http://schemas.openxmlformats.org/officeDocument/2006/relationships/oleObject" Target="../embeddings/oleObject337.bin"/><Relationship Id="rId37" Type="http://schemas.openxmlformats.org/officeDocument/2006/relationships/image" Target="../media/image246.wmf"/><Relationship Id="rId5" Type="http://schemas.openxmlformats.org/officeDocument/2006/relationships/image" Target="../media/image232.jpeg"/><Relationship Id="rId15" Type="http://schemas.openxmlformats.org/officeDocument/2006/relationships/image" Target="../media/image235.wmf"/><Relationship Id="rId23" Type="http://schemas.openxmlformats.org/officeDocument/2006/relationships/image" Target="../media/image239.emf"/><Relationship Id="rId28" Type="http://schemas.openxmlformats.org/officeDocument/2006/relationships/oleObject" Target="../embeddings/oleObject335.bin"/><Relationship Id="rId36" Type="http://schemas.openxmlformats.org/officeDocument/2006/relationships/oleObject" Target="../embeddings/oleObject339.bin"/><Relationship Id="rId10" Type="http://schemas.openxmlformats.org/officeDocument/2006/relationships/oleObject" Target="../embeddings/oleObject326.bin"/><Relationship Id="rId19" Type="http://schemas.openxmlformats.org/officeDocument/2006/relationships/image" Target="../media/image237.wmf"/><Relationship Id="rId31" Type="http://schemas.openxmlformats.org/officeDocument/2006/relationships/image" Target="../media/image243.wmf"/><Relationship Id="rId4" Type="http://schemas.openxmlformats.org/officeDocument/2006/relationships/image" Target="../media/image226.emf"/><Relationship Id="rId9" Type="http://schemas.openxmlformats.org/officeDocument/2006/relationships/image" Target="../media/image229.wmf"/><Relationship Id="rId14" Type="http://schemas.openxmlformats.org/officeDocument/2006/relationships/oleObject" Target="../embeddings/oleObject328.bin"/><Relationship Id="rId22" Type="http://schemas.openxmlformats.org/officeDocument/2006/relationships/oleObject" Target="../embeddings/oleObject332.bin"/><Relationship Id="rId27" Type="http://schemas.openxmlformats.org/officeDocument/2006/relationships/image" Target="../media/image241.emf"/><Relationship Id="rId30" Type="http://schemas.openxmlformats.org/officeDocument/2006/relationships/oleObject" Target="../embeddings/oleObject336.bin"/><Relationship Id="rId35" Type="http://schemas.openxmlformats.org/officeDocument/2006/relationships/image" Target="../media/image245.wmf"/><Relationship Id="rId8" Type="http://schemas.openxmlformats.org/officeDocument/2006/relationships/oleObject" Target="../embeddings/oleObject325.bin"/><Relationship Id="rId3" Type="http://schemas.openxmlformats.org/officeDocument/2006/relationships/oleObject" Target="../embeddings/oleObject323.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43.bin"/><Relationship Id="rId13" Type="http://schemas.openxmlformats.org/officeDocument/2006/relationships/image" Target="../media/image231.wmf"/><Relationship Id="rId18" Type="http://schemas.openxmlformats.org/officeDocument/2006/relationships/oleObject" Target="../embeddings/oleObject348.bin"/><Relationship Id="rId3" Type="http://schemas.openxmlformats.org/officeDocument/2006/relationships/oleObject" Target="../embeddings/oleObject341.bin"/><Relationship Id="rId7" Type="http://schemas.openxmlformats.org/officeDocument/2006/relationships/image" Target="../media/image233.wmf"/><Relationship Id="rId12" Type="http://schemas.openxmlformats.org/officeDocument/2006/relationships/oleObject" Target="../embeddings/oleObject345.bin"/><Relationship Id="rId17" Type="http://schemas.openxmlformats.org/officeDocument/2006/relationships/image" Target="../media/image248.wmf"/><Relationship Id="rId2" Type="http://schemas.openxmlformats.org/officeDocument/2006/relationships/slideLayout" Target="../slideLayouts/slideLayout7.xml"/><Relationship Id="rId16" Type="http://schemas.openxmlformats.org/officeDocument/2006/relationships/oleObject" Target="../embeddings/oleObject347.bin"/><Relationship Id="rId1" Type="http://schemas.openxmlformats.org/officeDocument/2006/relationships/vmlDrawing" Target="../drawings/vmlDrawing44.vml"/><Relationship Id="rId6" Type="http://schemas.openxmlformats.org/officeDocument/2006/relationships/oleObject" Target="../embeddings/oleObject342.bin"/><Relationship Id="rId11" Type="http://schemas.openxmlformats.org/officeDocument/2006/relationships/image" Target="../media/image234.wmf"/><Relationship Id="rId5" Type="http://schemas.openxmlformats.org/officeDocument/2006/relationships/image" Target="../media/image232.jpeg"/><Relationship Id="rId15" Type="http://schemas.openxmlformats.org/officeDocument/2006/relationships/image" Target="../media/image235.wmf"/><Relationship Id="rId10" Type="http://schemas.openxmlformats.org/officeDocument/2006/relationships/oleObject" Target="../embeddings/oleObject344.bin"/><Relationship Id="rId19" Type="http://schemas.openxmlformats.org/officeDocument/2006/relationships/image" Target="../media/image249.wmf"/><Relationship Id="rId4" Type="http://schemas.openxmlformats.org/officeDocument/2006/relationships/image" Target="../media/image226.emf"/><Relationship Id="rId9" Type="http://schemas.openxmlformats.org/officeDocument/2006/relationships/image" Target="../media/image229.wmf"/><Relationship Id="rId14" Type="http://schemas.openxmlformats.org/officeDocument/2006/relationships/oleObject" Target="../embeddings/oleObject346.bin"/></Relationships>
</file>

<file path=ppt/slides/_rels/slide55.xml.rels><?xml version="1.0" encoding="UTF-8" standalone="yes"?>
<Relationships xmlns="http://schemas.openxmlformats.org/package/2006/relationships"><Relationship Id="rId8" Type="http://schemas.openxmlformats.org/officeDocument/2006/relationships/image" Target="../media/image238.emf"/><Relationship Id="rId13" Type="http://schemas.openxmlformats.org/officeDocument/2006/relationships/oleObject" Target="../embeddings/oleObject354.bin"/><Relationship Id="rId18" Type="http://schemas.openxmlformats.org/officeDocument/2006/relationships/image" Target="../media/image248.wmf"/><Relationship Id="rId26" Type="http://schemas.openxmlformats.org/officeDocument/2006/relationships/image" Target="../media/image251.wmf"/><Relationship Id="rId3" Type="http://schemas.openxmlformats.org/officeDocument/2006/relationships/oleObject" Target="../embeddings/oleObject349.bin"/><Relationship Id="rId21" Type="http://schemas.openxmlformats.org/officeDocument/2006/relationships/oleObject" Target="../embeddings/oleObject358.bin"/><Relationship Id="rId7" Type="http://schemas.openxmlformats.org/officeDocument/2006/relationships/oleObject" Target="../embeddings/oleObject351.bin"/><Relationship Id="rId12" Type="http://schemas.openxmlformats.org/officeDocument/2006/relationships/image" Target="../media/image240.wmf"/><Relationship Id="rId17" Type="http://schemas.openxmlformats.org/officeDocument/2006/relationships/oleObject" Target="../embeddings/oleObject356.bin"/><Relationship Id="rId25" Type="http://schemas.openxmlformats.org/officeDocument/2006/relationships/oleObject" Target="../embeddings/oleObject360.bin"/><Relationship Id="rId2" Type="http://schemas.openxmlformats.org/officeDocument/2006/relationships/slideLayout" Target="../slideLayouts/slideLayout7.xml"/><Relationship Id="rId16" Type="http://schemas.openxmlformats.org/officeDocument/2006/relationships/image" Target="../media/image242.emf"/><Relationship Id="rId20" Type="http://schemas.openxmlformats.org/officeDocument/2006/relationships/image" Target="../media/image249.wmf"/><Relationship Id="rId1" Type="http://schemas.openxmlformats.org/officeDocument/2006/relationships/vmlDrawing" Target="../drawings/vmlDrawing45.vml"/><Relationship Id="rId6" Type="http://schemas.openxmlformats.org/officeDocument/2006/relationships/image" Target="../media/image237.wmf"/><Relationship Id="rId11" Type="http://schemas.openxmlformats.org/officeDocument/2006/relationships/oleObject" Target="../embeddings/oleObject353.bin"/><Relationship Id="rId24" Type="http://schemas.openxmlformats.org/officeDocument/2006/relationships/image" Target="../media/image250.wmf"/><Relationship Id="rId5" Type="http://schemas.openxmlformats.org/officeDocument/2006/relationships/oleObject" Target="../embeddings/oleObject350.bin"/><Relationship Id="rId15" Type="http://schemas.openxmlformats.org/officeDocument/2006/relationships/oleObject" Target="../embeddings/oleObject355.bin"/><Relationship Id="rId23" Type="http://schemas.openxmlformats.org/officeDocument/2006/relationships/oleObject" Target="../embeddings/oleObject359.bin"/><Relationship Id="rId10" Type="http://schemas.openxmlformats.org/officeDocument/2006/relationships/image" Target="../media/image239.emf"/><Relationship Id="rId19" Type="http://schemas.openxmlformats.org/officeDocument/2006/relationships/oleObject" Target="../embeddings/oleObject357.bin"/><Relationship Id="rId4" Type="http://schemas.openxmlformats.org/officeDocument/2006/relationships/image" Target="../media/image236.emf"/><Relationship Id="rId9" Type="http://schemas.openxmlformats.org/officeDocument/2006/relationships/oleObject" Target="../embeddings/oleObject352.bin"/><Relationship Id="rId14" Type="http://schemas.openxmlformats.org/officeDocument/2006/relationships/image" Target="../media/image241.emf"/><Relationship Id="rId22" Type="http://schemas.openxmlformats.org/officeDocument/2006/relationships/image" Target="../media/image243.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63.bin"/><Relationship Id="rId13" Type="http://schemas.openxmlformats.org/officeDocument/2006/relationships/image" Target="../media/image254.emf"/><Relationship Id="rId3" Type="http://schemas.openxmlformats.org/officeDocument/2006/relationships/image" Target="../media/image232.jpeg"/><Relationship Id="rId7" Type="http://schemas.openxmlformats.org/officeDocument/2006/relationships/image" Target="../media/image235.wmf"/><Relationship Id="rId12" Type="http://schemas.openxmlformats.org/officeDocument/2006/relationships/oleObject" Target="../embeddings/oleObject365.bin"/><Relationship Id="rId17" Type="http://schemas.openxmlformats.org/officeDocument/2006/relationships/image" Target="../media/image256.wmf"/><Relationship Id="rId2" Type="http://schemas.openxmlformats.org/officeDocument/2006/relationships/slideLayout" Target="../slideLayouts/slideLayout7.xml"/><Relationship Id="rId16" Type="http://schemas.openxmlformats.org/officeDocument/2006/relationships/oleObject" Target="../embeddings/oleObject367.bin"/><Relationship Id="rId1" Type="http://schemas.openxmlformats.org/officeDocument/2006/relationships/vmlDrawing" Target="../drawings/vmlDrawing46.vml"/><Relationship Id="rId6" Type="http://schemas.openxmlformats.org/officeDocument/2006/relationships/oleObject" Target="../embeddings/oleObject362.bin"/><Relationship Id="rId11" Type="http://schemas.openxmlformats.org/officeDocument/2006/relationships/image" Target="../media/image253.wmf"/><Relationship Id="rId5" Type="http://schemas.openxmlformats.org/officeDocument/2006/relationships/image" Target="../media/image226.emf"/><Relationship Id="rId15" Type="http://schemas.openxmlformats.org/officeDocument/2006/relationships/image" Target="../media/image255.wmf"/><Relationship Id="rId10" Type="http://schemas.openxmlformats.org/officeDocument/2006/relationships/oleObject" Target="../embeddings/oleObject364.bin"/><Relationship Id="rId4" Type="http://schemas.openxmlformats.org/officeDocument/2006/relationships/oleObject" Target="../embeddings/oleObject361.bin"/><Relationship Id="rId9" Type="http://schemas.openxmlformats.org/officeDocument/2006/relationships/image" Target="../media/image252.wmf"/><Relationship Id="rId14" Type="http://schemas.openxmlformats.org/officeDocument/2006/relationships/oleObject" Target="../embeddings/oleObject366.bin"/></Relationships>
</file>

<file path=ppt/slides/_rels/slide57.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slideLayout" Target="../slideLayouts/slideLayout7.xml"/><Relationship Id="rId1" Type="http://schemas.openxmlformats.org/officeDocument/2006/relationships/video" Target="file:///D:\&#22823;&#23398;&#29289;&#29702;&#30005;&#23376;&#25945;&#26696;\&#26446;&#38108;&#24544;\Pwpoint&#29256;\5&#27874;&#21160;&#20809;&#23398;\20&#20809;&#30340;&#24178;&#28041;\&#21128;&#23574;&#24178;&#28041;.mpg"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229.wmf"/><Relationship Id="rId13" Type="http://schemas.openxmlformats.org/officeDocument/2006/relationships/image" Target="../media/image130.gif"/><Relationship Id="rId18" Type="http://schemas.openxmlformats.org/officeDocument/2006/relationships/image" Target="../media/image252.wmf"/><Relationship Id="rId3" Type="http://schemas.openxmlformats.org/officeDocument/2006/relationships/audio" Target="../media/audio1.wav"/><Relationship Id="rId7" Type="http://schemas.openxmlformats.org/officeDocument/2006/relationships/oleObject" Target="../embeddings/oleObject369.bin"/><Relationship Id="rId12" Type="http://schemas.openxmlformats.org/officeDocument/2006/relationships/image" Target="../media/image259.wmf"/><Relationship Id="rId17" Type="http://schemas.openxmlformats.org/officeDocument/2006/relationships/oleObject" Target="../embeddings/oleObject373.bin"/><Relationship Id="rId2" Type="http://schemas.openxmlformats.org/officeDocument/2006/relationships/slideLayout" Target="../slideLayouts/slideLayout7.xml"/><Relationship Id="rId16" Type="http://schemas.openxmlformats.org/officeDocument/2006/relationships/image" Target="../media/image235.wmf"/><Relationship Id="rId1" Type="http://schemas.openxmlformats.org/officeDocument/2006/relationships/vmlDrawing" Target="../drawings/vmlDrawing47.vml"/><Relationship Id="rId6" Type="http://schemas.openxmlformats.org/officeDocument/2006/relationships/image" Target="../media/image233.wmf"/><Relationship Id="rId11" Type="http://schemas.openxmlformats.org/officeDocument/2006/relationships/oleObject" Target="../embeddings/oleObject371.bin"/><Relationship Id="rId5" Type="http://schemas.openxmlformats.org/officeDocument/2006/relationships/oleObject" Target="../embeddings/oleObject368.bin"/><Relationship Id="rId15" Type="http://schemas.openxmlformats.org/officeDocument/2006/relationships/oleObject" Target="../embeddings/oleObject372.bin"/><Relationship Id="rId10" Type="http://schemas.openxmlformats.org/officeDocument/2006/relationships/image" Target="../media/image258.wmf"/><Relationship Id="rId4" Type="http://schemas.openxmlformats.org/officeDocument/2006/relationships/audio" Target="../media/audio2.wav"/><Relationship Id="rId9" Type="http://schemas.openxmlformats.org/officeDocument/2006/relationships/oleObject" Target="../embeddings/oleObject370.bin"/><Relationship Id="rId14" Type="http://schemas.openxmlformats.org/officeDocument/2006/relationships/image" Target="../media/image232.jpeg"/></Relationships>
</file>

<file path=ppt/slides/_rels/slide59.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oleObject" Target="../embeddings/oleObject378.bin"/><Relationship Id="rId3" Type="http://schemas.openxmlformats.org/officeDocument/2006/relationships/oleObject" Target="../embeddings/oleObject374.bin"/><Relationship Id="rId7" Type="http://schemas.openxmlformats.org/officeDocument/2006/relationships/oleObject" Target="../embeddings/oleObject376.bin"/><Relationship Id="rId12" Type="http://schemas.openxmlformats.org/officeDocument/2006/relationships/image" Target="../media/image232.jpeg"/><Relationship Id="rId2" Type="http://schemas.openxmlformats.org/officeDocument/2006/relationships/slideLayout" Target="../slideLayouts/slideLayout7.xml"/><Relationship Id="rId16" Type="http://schemas.openxmlformats.org/officeDocument/2006/relationships/image" Target="../media/image252.wmf"/><Relationship Id="rId1" Type="http://schemas.openxmlformats.org/officeDocument/2006/relationships/vmlDrawing" Target="../drawings/vmlDrawing48.vml"/><Relationship Id="rId6" Type="http://schemas.openxmlformats.org/officeDocument/2006/relationships/image" Target="../media/image229.wmf"/><Relationship Id="rId11" Type="http://schemas.openxmlformats.org/officeDocument/2006/relationships/image" Target="../media/image130.gif"/><Relationship Id="rId5" Type="http://schemas.openxmlformats.org/officeDocument/2006/relationships/oleObject" Target="../embeddings/oleObject375.bin"/><Relationship Id="rId15" Type="http://schemas.openxmlformats.org/officeDocument/2006/relationships/oleObject" Target="../embeddings/oleObject379.bin"/><Relationship Id="rId10" Type="http://schemas.openxmlformats.org/officeDocument/2006/relationships/image" Target="../media/image259.wmf"/><Relationship Id="rId4" Type="http://schemas.openxmlformats.org/officeDocument/2006/relationships/image" Target="../media/image233.wmf"/><Relationship Id="rId9" Type="http://schemas.openxmlformats.org/officeDocument/2006/relationships/oleObject" Target="../embeddings/oleObject377.bin"/><Relationship Id="rId14" Type="http://schemas.openxmlformats.org/officeDocument/2006/relationships/image" Target="../media/image235.wmf"/></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60.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26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63.emf"/><Relationship Id="rId3" Type="http://schemas.openxmlformats.org/officeDocument/2006/relationships/oleObject" Target="../embeddings/oleObject380.bin"/><Relationship Id="rId7" Type="http://schemas.openxmlformats.org/officeDocument/2006/relationships/oleObject" Target="../embeddings/oleObject382.bin"/><Relationship Id="rId12" Type="http://schemas.openxmlformats.org/officeDocument/2006/relationships/image" Target="../media/image265.e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62.emf"/><Relationship Id="rId11" Type="http://schemas.openxmlformats.org/officeDocument/2006/relationships/oleObject" Target="../embeddings/oleObject384.bin"/><Relationship Id="rId5" Type="http://schemas.openxmlformats.org/officeDocument/2006/relationships/oleObject" Target="../embeddings/oleObject381.bin"/><Relationship Id="rId10" Type="http://schemas.openxmlformats.org/officeDocument/2006/relationships/image" Target="../media/image264.emf"/><Relationship Id="rId4" Type="http://schemas.openxmlformats.org/officeDocument/2006/relationships/image" Target="../media/image261.emf"/><Relationship Id="rId9" Type="http://schemas.openxmlformats.org/officeDocument/2006/relationships/oleObject" Target="../embeddings/oleObject383.bin"/></Relationships>
</file>

<file path=ppt/slides/_rels/slide63.xml.rels><?xml version="1.0" encoding="UTF-8" standalone="yes"?>
<Relationships xmlns="http://schemas.openxmlformats.org/package/2006/relationships"><Relationship Id="rId8" Type="http://schemas.openxmlformats.org/officeDocument/2006/relationships/image" Target="../media/image268.wmf"/><Relationship Id="rId13" Type="http://schemas.openxmlformats.org/officeDocument/2006/relationships/oleObject" Target="../embeddings/oleObject390.bin"/><Relationship Id="rId3" Type="http://schemas.openxmlformats.org/officeDocument/2006/relationships/oleObject" Target="../embeddings/oleObject385.bin"/><Relationship Id="rId7" Type="http://schemas.openxmlformats.org/officeDocument/2006/relationships/oleObject" Target="../embeddings/oleObject387.bin"/><Relationship Id="rId12" Type="http://schemas.openxmlformats.org/officeDocument/2006/relationships/image" Target="../media/image270.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67.wmf"/><Relationship Id="rId11" Type="http://schemas.openxmlformats.org/officeDocument/2006/relationships/oleObject" Target="../embeddings/oleObject389.bin"/><Relationship Id="rId5" Type="http://schemas.openxmlformats.org/officeDocument/2006/relationships/oleObject" Target="../embeddings/oleObject386.bin"/><Relationship Id="rId10" Type="http://schemas.openxmlformats.org/officeDocument/2006/relationships/image" Target="../media/image269.wmf"/><Relationship Id="rId4" Type="http://schemas.openxmlformats.org/officeDocument/2006/relationships/image" Target="../media/image266.wmf"/><Relationship Id="rId9" Type="http://schemas.openxmlformats.org/officeDocument/2006/relationships/oleObject" Target="../embeddings/oleObject388.bin"/><Relationship Id="rId14" Type="http://schemas.openxmlformats.org/officeDocument/2006/relationships/image" Target="../media/image271.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93.bin"/><Relationship Id="rId3" Type="http://schemas.openxmlformats.org/officeDocument/2006/relationships/image" Target="../media/image275.png"/><Relationship Id="rId7" Type="http://schemas.openxmlformats.org/officeDocument/2006/relationships/image" Target="../media/image273.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392.bin"/><Relationship Id="rId5" Type="http://schemas.openxmlformats.org/officeDocument/2006/relationships/image" Target="../media/image272.wmf"/><Relationship Id="rId4" Type="http://schemas.openxmlformats.org/officeDocument/2006/relationships/oleObject" Target="../embeddings/oleObject391.bin"/><Relationship Id="rId9" Type="http://schemas.openxmlformats.org/officeDocument/2006/relationships/image" Target="../media/image274.wmf"/></Relationships>
</file>

<file path=ppt/slides/_rels/slide65.xml.rels><?xml version="1.0" encoding="UTF-8" standalone="yes"?>
<Relationships xmlns="http://schemas.openxmlformats.org/package/2006/relationships"><Relationship Id="rId8" Type="http://schemas.openxmlformats.org/officeDocument/2006/relationships/image" Target="../media/image278.emf"/><Relationship Id="rId13" Type="http://schemas.openxmlformats.org/officeDocument/2006/relationships/oleObject" Target="../embeddings/oleObject399.bin"/><Relationship Id="rId3" Type="http://schemas.openxmlformats.org/officeDocument/2006/relationships/oleObject" Target="../embeddings/oleObject394.bin"/><Relationship Id="rId7" Type="http://schemas.openxmlformats.org/officeDocument/2006/relationships/oleObject" Target="../embeddings/oleObject396.bin"/><Relationship Id="rId12" Type="http://schemas.openxmlformats.org/officeDocument/2006/relationships/image" Target="../media/image280.emf"/><Relationship Id="rId2" Type="http://schemas.openxmlformats.org/officeDocument/2006/relationships/slideLayout" Target="../slideLayouts/slideLayout7.xml"/><Relationship Id="rId16" Type="http://schemas.openxmlformats.org/officeDocument/2006/relationships/image" Target="../media/image282.emf"/><Relationship Id="rId1" Type="http://schemas.openxmlformats.org/officeDocument/2006/relationships/vmlDrawing" Target="../drawings/vmlDrawing52.vml"/><Relationship Id="rId6" Type="http://schemas.openxmlformats.org/officeDocument/2006/relationships/image" Target="../media/image277.emf"/><Relationship Id="rId11" Type="http://schemas.openxmlformats.org/officeDocument/2006/relationships/oleObject" Target="../embeddings/oleObject398.bin"/><Relationship Id="rId5" Type="http://schemas.openxmlformats.org/officeDocument/2006/relationships/oleObject" Target="../embeddings/oleObject395.bin"/><Relationship Id="rId15" Type="http://schemas.openxmlformats.org/officeDocument/2006/relationships/oleObject" Target="../embeddings/oleObject400.bin"/><Relationship Id="rId10" Type="http://schemas.openxmlformats.org/officeDocument/2006/relationships/image" Target="../media/image279.emf"/><Relationship Id="rId4" Type="http://schemas.openxmlformats.org/officeDocument/2006/relationships/image" Target="../media/image276.emf"/><Relationship Id="rId9" Type="http://schemas.openxmlformats.org/officeDocument/2006/relationships/oleObject" Target="../embeddings/oleObject397.bin"/><Relationship Id="rId14" Type="http://schemas.openxmlformats.org/officeDocument/2006/relationships/image" Target="../media/image281.emf"/></Relationships>
</file>

<file path=ppt/slides/_rels/slide66.xml.rels><?xml version="1.0" encoding="UTF-8" standalone="yes"?>
<Relationships xmlns="http://schemas.openxmlformats.org/package/2006/relationships"><Relationship Id="rId8" Type="http://schemas.openxmlformats.org/officeDocument/2006/relationships/image" Target="../media/image285.emf"/><Relationship Id="rId3" Type="http://schemas.openxmlformats.org/officeDocument/2006/relationships/oleObject" Target="../embeddings/oleObject401.bin"/><Relationship Id="rId7" Type="http://schemas.openxmlformats.org/officeDocument/2006/relationships/oleObject" Target="../embeddings/oleObject403.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84.emf"/><Relationship Id="rId5" Type="http://schemas.openxmlformats.org/officeDocument/2006/relationships/oleObject" Target="../embeddings/oleObject402.bin"/><Relationship Id="rId4" Type="http://schemas.openxmlformats.org/officeDocument/2006/relationships/image" Target="../media/image283.emf"/></Relationships>
</file>

<file path=ppt/slides/_rels/slide67.xml.rels><?xml version="1.0" encoding="UTF-8" standalone="yes"?>
<Relationships xmlns="http://schemas.openxmlformats.org/package/2006/relationships"><Relationship Id="rId8" Type="http://schemas.openxmlformats.org/officeDocument/2006/relationships/image" Target="../media/image288.wmf"/><Relationship Id="rId13" Type="http://schemas.openxmlformats.org/officeDocument/2006/relationships/oleObject" Target="../embeddings/oleObject409.bin"/><Relationship Id="rId3" Type="http://schemas.openxmlformats.org/officeDocument/2006/relationships/oleObject" Target="../embeddings/oleObject404.bin"/><Relationship Id="rId7" Type="http://schemas.openxmlformats.org/officeDocument/2006/relationships/oleObject" Target="../embeddings/oleObject406.bin"/><Relationship Id="rId12" Type="http://schemas.openxmlformats.org/officeDocument/2006/relationships/image" Target="../media/image290.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287.wmf"/><Relationship Id="rId11" Type="http://schemas.openxmlformats.org/officeDocument/2006/relationships/oleObject" Target="../embeddings/oleObject408.bin"/><Relationship Id="rId5" Type="http://schemas.openxmlformats.org/officeDocument/2006/relationships/oleObject" Target="../embeddings/oleObject405.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407.bin"/><Relationship Id="rId14" Type="http://schemas.openxmlformats.org/officeDocument/2006/relationships/image" Target="../media/image291.wmf"/></Relationships>
</file>

<file path=ppt/slides/_rels/slide68.x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oleObject" Target="../embeddings/oleObject415.bin"/><Relationship Id="rId3" Type="http://schemas.openxmlformats.org/officeDocument/2006/relationships/oleObject" Target="../embeddings/oleObject410.bin"/><Relationship Id="rId7" Type="http://schemas.openxmlformats.org/officeDocument/2006/relationships/oleObject" Target="../embeddings/oleObject412.bin"/><Relationship Id="rId12" Type="http://schemas.openxmlformats.org/officeDocument/2006/relationships/image" Target="../media/image296.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93.wmf"/><Relationship Id="rId11" Type="http://schemas.openxmlformats.org/officeDocument/2006/relationships/oleObject" Target="../embeddings/oleObject414.bin"/><Relationship Id="rId5" Type="http://schemas.openxmlformats.org/officeDocument/2006/relationships/oleObject" Target="../embeddings/oleObject411.bin"/><Relationship Id="rId10" Type="http://schemas.openxmlformats.org/officeDocument/2006/relationships/image" Target="../media/image295.wmf"/><Relationship Id="rId4" Type="http://schemas.openxmlformats.org/officeDocument/2006/relationships/image" Target="../media/image292.wmf"/><Relationship Id="rId9" Type="http://schemas.openxmlformats.org/officeDocument/2006/relationships/oleObject" Target="../embeddings/oleObject413.bin"/><Relationship Id="rId14" Type="http://schemas.openxmlformats.org/officeDocument/2006/relationships/image" Target="../media/image297.wmf"/></Relationships>
</file>

<file path=ppt/slides/_rels/slide69.x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oleObject" Target="../embeddings/oleObject421.bin"/><Relationship Id="rId3" Type="http://schemas.openxmlformats.org/officeDocument/2006/relationships/oleObject" Target="../embeddings/oleObject416.bin"/><Relationship Id="rId7" Type="http://schemas.openxmlformats.org/officeDocument/2006/relationships/oleObject" Target="../embeddings/oleObject418.bin"/><Relationship Id="rId12" Type="http://schemas.openxmlformats.org/officeDocument/2006/relationships/image" Target="../media/image302.wmf"/><Relationship Id="rId2" Type="http://schemas.openxmlformats.org/officeDocument/2006/relationships/slideLayout" Target="../slideLayouts/slideLayout7.xml"/><Relationship Id="rId16" Type="http://schemas.openxmlformats.org/officeDocument/2006/relationships/image" Target="../media/image304.wmf"/><Relationship Id="rId1" Type="http://schemas.openxmlformats.org/officeDocument/2006/relationships/vmlDrawing" Target="../drawings/vmlDrawing56.vml"/><Relationship Id="rId6" Type="http://schemas.openxmlformats.org/officeDocument/2006/relationships/image" Target="../media/image299.wmf"/><Relationship Id="rId11" Type="http://schemas.openxmlformats.org/officeDocument/2006/relationships/oleObject" Target="../embeddings/oleObject420.bin"/><Relationship Id="rId5" Type="http://schemas.openxmlformats.org/officeDocument/2006/relationships/oleObject" Target="../embeddings/oleObject417.bin"/><Relationship Id="rId15" Type="http://schemas.openxmlformats.org/officeDocument/2006/relationships/oleObject" Target="../embeddings/oleObject422.bin"/><Relationship Id="rId10" Type="http://schemas.openxmlformats.org/officeDocument/2006/relationships/image" Target="../media/image301.wmf"/><Relationship Id="rId4" Type="http://schemas.openxmlformats.org/officeDocument/2006/relationships/image" Target="../media/image298.wmf"/><Relationship Id="rId9" Type="http://schemas.openxmlformats.org/officeDocument/2006/relationships/oleObject" Target="../embeddings/oleObject419.bin"/><Relationship Id="rId14" Type="http://schemas.openxmlformats.org/officeDocument/2006/relationships/image" Target="../media/image303.wmf"/></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307.wmf"/><Relationship Id="rId13" Type="http://schemas.openxmlformats.org/officeDocument/2006/relationships/oleObject" Target="../embeddings/oleObject428.bin"/><Relationship Id="rId18" Type="http://schemas.openxmlformats.org/officeDocument/2006/relationships/image" Target="../media/image312.wmf"/><Relationship Id="rId3" Type="http://schemas.openxmlformats.org/officeDocument/2006/relationships/oleObject" Target="../embeddings/oleObject423.bin"/><Relationship Id="rId7" Type="http://schemas.openxmlformats.org/officeDocument/2006/relationships/oleObject" Target="../embeddings/oleObject425.bin"/><Relationship Id="rId12" Type="http://schemas.openxmlformats.org/officeDocument/2006/relationships/image" Target="../media/image309.wmf"/><Relationship Id="rId17" Type="http://schemas.openxmlformats.org/officeDocument/2006/relationships/oleObject" Target="../embeddings/oleObject430.bin"/><Relationship Id="rId2" Type="http://schemas.openxmlformats.org/officeDocument/2006/relationships/slideLayout" Target="../slideLayouts/slideLayout7.xml"/><Relationship Id="rId16" Type="http://schemas.openxmlformats.org/officeDocument/2006/relationships/image" Target="../media/image311.emf"/><Relationship Id="rId1" Type="http://schemas.openxmlformats.org/officeDocument/2006/relationships/vmlDrawing" Target="../drawings/vmlDrawing57.vml"/><Relationship Id="rId6" Type="http://schemas.openxmlformats.org/officeDocument/2006/relationships/image" Target="../media/image306.wmf"/><Relationship Id="rId11" Type="http://schemas.openxmlformats.org/officeDocument/2006/relationships/oleObject" Target="../embeddings/oleObject427.bin"/><Relationship Id="rId5" Type="http://schemas.openxmlformats.org/officeDocument/2006/relationships/oleObject" Target="../embeddings/oleObject424.bin"/><Relationship Id="rId15" Type="http://schemas.openxmlformats.org/officeDocument/2006/relationships/oleObject" Target="../embeddings/oleObject429.bin"/><Relationship Id="rId10" Type="http://schemas.openxmlformats.org/officeDocument/2006/relationships/image" Target="../media/image308.emf"/><Relationship Id="rId19" Type="http://schemas.openxmlformats.org/officeDocument/2006/relationships/oleObject" Target="../embeddings/oleObject431.bin"/><Relationship Id="rId4" Type="http://schemas.openxmlformats.org/officeDocument/2006/relationships/image" Target="../media/image305.wmf"/><Relationship Id="rId9" Type="http://schemas.openxmlformats.org/officeDocument/2006/relationships/oleObject" Target="../embeddings/oleObject426.bin"/><Relationship Id="rId14" Type="http://schemas.openxmlformats.org/officeDocument/2006/relationships/image" Target="../media/image310.wmf"/></Relationships>
</file>

<file path=ppt/slides/_rels/slide71.x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oleObject" Target="../embeddings/oleObject432.bin"/><Relationship Id="rId7" Type="http://schemas.openxmlformats.org/officeDocument/2006/relationships/oleObject" Target="../embeddings/oleObject434.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314.wmf"/><Relationship Id="rId5" Type="http://schemas.openxmlformats.org/officeDocument/2006/relationships/oleObject" Target="../embeddings/oleObject433.bin"/><Relationship Id="rId10" Type="http://schemas.openxmlformats.org/officeDocument/2006/relationships/image" Target="../media/image316.wmf"/><Relationship Id="rId4" Type="http://schemas.openxmlformats.org/officeDocument/2006/relationships/image" Target="../media/image313.wmf"/><Relationship Id="rId9" Type="http://schemas.openxmlformats.org/officeDocument/2006/relationships/oleObject" Target="../embeddings/oleObject435.bin"/></Relationships>
</file>

<file path=ppt/slides/_rels/slide72.xml.rels><?xml version="1.0" encoding="UTF-8" standalone="yes"?>
<Relationships xmlns="http://schemas.openxmlformats.org/package/2006/relationships"><Relationship Id="rId2" Type="http://schemas.openxmlformats.org/officeDocument/2006/relationships/image" Target="../media/image31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36.bin"/><Relationship Id="rId7" Type="http://schemas.openxmlformats.org/officeDocument/2006/relationships/image" Target="../media/image317.jpeg"/><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319.wmf"/><Relationship Id="rId5" Type="http://schemas.openxmlformats.org/officeDocument/2006/relationships/oleObject" Target="../embeddings/oleObject437.bin"/><Relationship Id="rId4" Type="http://schemas.openxmlformats.org/officeDocument/2006/relationships/image" Target="../media/image318.wmf"/></Relationships>
</file>

<file path=ppt/slides/_rels/slide74.xml.rels><?xml version="1.0" encoding="UTF-8" standalone="yes"?>
<Relationships xmlns="http://schemas.openxmlformats.org/package/2006/relationships"><Relationship Id="rId8" Type="http://schemas.openxmlformats.org/officeDocument/2006/relationships/image" Target="../media/image321.wmf"/><Relationship Id="rId3" Type="http://schemas.openxmlformats.org/officeDocument/2006/relationships/oleObject" Target="../embeddings/oleObject438.bin"/><Relationship Id="rId7" Type="http://schemas.openxmlformats.org/officeDocument/2006/relationships/oleObject" Target="../embeddings/oleObject440.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52.wmf"/><Relationship Id="rId5" Type="http://schemas.openxmlformats.org/officeDocument/2006/relationships/oleObject" Target="../embeddings/oleObject439.bin"/><Relationship Id="rId4" Type="http://schemas.openxmlformats.org/officeDocument/2006/relationships/image" Target="../media/image320.wmf"/></Relationships>
</file>

<file path=ppt/slides/_rels/slide75.xml.rels><?xml version="1.0" encoding="UTF-8" standalone="yes"?>
<Relationships xmlns="http://schemas.openxmlformats.org/package/2006/relationships"><Relationship Id="rId8" Type="http://schemas.openxmlformats.org/officeDocument/2006/relationships/image" Target="../media/image322.wmf"/><Relationship Id="rId3" Type="http://schemas.openxmlformats.org/officeDocument/2006/relationships/oleObject" Target="../embeddings/oleObject441.bin"/><Relationship Id="rId7" Type="http://schemas.openxmlformats.org/officeDocument/2006/relationships/oleObject" Target="../embeddings/oleObject443.bin"/><Relationship Id="rId12" Type="http://schemas.openxmlformats.org/officeDocument/2006/relationships/image" Target="../media/image324.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31.wmf"/><Relationship Id="rId11" Type="http://schemas.openxmlformats.org/officeDocument/2006/relationships/oleObject" Target="../embeddings/oleObject445.bin"/><Relationship Id="rId5" Type="http://schemas.openxmlformats.org/officeDocument/2006/relationships/oleObject" Target="../embeddings/oleObject442.bin"/><Relationship Id="rId10" Type="http://schemas.openxmlformats.org/officeDocument/2006/relationships/image" Target="../media/image323.wmf"/><Relationship Id="rId4" Type="http://schemas.openxmlformats.org/officeDocument/2006/relationships/image" Target="../media/image234.wmf"/><Relationship Id="rId9" Type="http://schemas.openxmlformats.org/officeDocument/2006/relationships/oleObject" Target="../embeddings/oleObject444.bin"/></Relationships>
</file>

<file path=ppt/slides/_rels/slide76.xml.rels><?xml version="1.0" encoding="UTF-8" standalone="yes"?>
<Relationships xmlns="http://schemas.openxmlformats.org/package/2006/relationships"><Relationship Id="rId8" Type="http://schemas.openxmlformats.org/officeDocument/2006/relationships/image" Target="../media/image326.wmf"/><Relationship Id="rId13" Type="http://schemas.openxmlformats.org/officeDocument/2006/relationships/oleObject" Target="../embeddings/oleObject450.bin"/><Relationship Id="rId3" Type="http://schemas.openxmlformats.org/officeDocument/2006/relationships/oleObject" Target="../embeddings/oleObject444.bin"/><Relationship Id="rId7" Type="http://schemas.openxmlformats.org/officeDocument/2006/relationships/oleObject" Target="../embeddings/oleObject447.bin"/><Relationship Id="rId12" Type="http://schemas.openxmlformats.org/officeDocument/2006/relationships/image" Target="../media/image328.wmf"/><Relationship Id="rId2" Type="http://schemas.openxmlformats.org/officeDocument/2006/relationships/slideLayout" Target="../slideLayouts/slideLayout7.xml"/><Relationship Id="rId16" Type="http://schemas.openxmlformats.org/officeDocument/2006/relationships/image" Target="../media/image246.wmf"/><Relationship Id="rId1" Type="http://schemas.openxmlformats.org/officeDocument/2006/relationships/vmlDrawing" Target="../drawings/vmlDrawing62.vml"/><Relationship Id="rId6" Type="http://schemas.openxmlformats.org/officeDocument/2006/relationships/image" Target="../media/image325.wmf"/><Relationship Id="rId11" Type="http://schemas.openxmlformats.org/officeDocument/2006/relationships/oleObject" Target="../embeddings/oleObject449.bin"/><Relationship Id="rId5" Type="http://schemas.openxmlformats.org/officeDocument/2006/relationships/oleObject" Target="../embeddings/oleObject446.bin"/><Relationship Id="rId15" Type="http://schemas.openxmlformats.org/officeDocument/2006/relationships/oleObject" Target="../embeddings/oleObject451.bin"/><Relationship Id="rId10" Type="http://schemas.openxmlformats.org/officeDocument/2006/relationships/image" Target="../media/image327.wmf"/><Relationship Id="rId4" Type="http://schemas.openxmlformats.org/officeDocument/2006/relationships/image" Target="../media/image323.wmf"/><Relationship Id="rId9" Type="http://schemas.openxmlformats.org/officeDocument/2006/relationships/oleObject" Target="../embeddings/oleObject448.bin"/><Relationship Id="rId14" Type="http://schemas.openxmlformats.org/officeDocument/2006/relationships/image" Target="../media/image329.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52.bin"/><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image" Target="../media/image246.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55.bin"/><Relationship Id="rId3" Type="http://schemas.openxmlformats.org/officeDocument/2006/relationships/image" Target="../media/image333.jpeg"/><Relationship Id="rId7" Type="http://schemas.openxmlformats.org/officeDocument/2006/relationships/image" Target="../media/image331.wmf"/><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454.bin"/><Relationship Id="rId11" Type="http://schemas.openxmlformats.org/officeDocument/2006/relationships/image" Target="../media/image335.jpeg"/><Relationship Id="rId5" Type="http://schemas.openxmlformats.org/officeDocument/2006/relationships/image" Target="../media/image330.wmf"/><Relationship Id="rId10" Type="http://schemas.openxmlformats.org/officeDocument/2006/relationships/image" Target="../media/image334.jpeg"/><Relationship Id="rId4" Type="http://schemas.openxmlformats.org/officeDocument/2006/relationships/oleObject" Target="../embeddings/oleObject453.bin"/><Relationship Id="rId9" Type="http://schemas.openxmlformats.org/officeDocument/2006/relationships/image" Target="../media/image33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37.wmf"/><Relationship Id="rId13" Type="http://schemas.openxmlformats.org/officeDocument/2006/relationships/oleObject" Target="../embeddings/oleObject460.bin"/><Relationship Id="rId18" Type="http://schemas.openxmlformats.org/officeDocument/2006/relationships/image" Target="../media/image342.emf"/><Relationship Id="rId26" Type="http://schemas.openxmlformats.org/officeDocument/2006/relationships/image" Target="../media/image346.wmf"/><Relationship Id="rId3" Type="http://schemas.openxmlformats.org/officeDocument/2006/relationships/oleObject" Target="../embeddings/oleObject456.bin"/><Relationship Id="rId21" Type="http://schemas.openxmlformats.org/officeDocument/2006/relationships/oleObject" Target="../embeddings/oleObject464.bin"/><Relationship Id="rId7" Type="http://schemas.openxmlformats.org/officeDocument/2006/relationships/oleObject" Target="../embeddings/oleObject457.bin"/><Relationship Id="rId12" Type="http://schemas.openxmlformats.org/officeDocument/2006/relationships/image" Target="../media/image339.emf"/><Relationship Id="rId17" Type="http://schemas.openxmlformats.org/officeDocument/2006/relationships/oleObject" Target="../embeddings/oleObject462.bin"/><Relationship Id="rId25" Type="http://schemas.openxmlformats.org/officeDocument/2006/relationships/oleObject" Target="../embeddings/oleObject466.bin"/><Relationship Id="rId2" Type="http://schemas.openxmlformats.org/officeDocument/2006/relationships/slideLayout" Target="../slideLayouts/slideLayout7.xml"/><Relationship Id="rId16" Type="http://schemas.openxmlformats.org/officeDocument/2006/relationships/image" Target="../media/image341.emf"/><Relationship Id="rId20" Type="http://schemas.openxmlformats.org/officeDocument/2006/relationships/image" Target="../media/image343.emf"/><Relationship Id="rId29" Type="http://schemas.openxmlformats.org/officeDocument/2006/relationships/oleObject" Target="../embeddings/oleObject468.bin"/><Relationship Id="rId1" Type="http://schemas.openxmlformats.org/officeDocument/2006/relationships/vmlDrawing" Target="../drawings/vmlDrawing65.vml"/><Relationship Id="rId6" Type="http://schemas.openxmlformats.org/officeDocument/2006/relationships/image" Target="../media/image350.emf"/><Relationship Id="rId11" Type="http://schemas.openxmlformats.org/officeDocument/2006/relationships/oleObject" Target="../embeddings/oleObject459.bin"/><Relationship Id="rId24" Type="http://schemas.openxmlformats.org/officeDocument/2006/relationships/image" Target="../media/image345.wmf"/><Relationship Id="rId32" Type="http://schemas.openxmlformats.org/officeDocument/2006/relationships/image" Target="../media/image21.wmf"/><Relationship Id="rId5" Type="http://schemas.openxmlformats.org/officeDocument/2006/relationships/image" Target="../media/image349.emf"/><Relationship Id="rId15" Type="http://schemas.openxmlformats.org/officeDocument/2006/relationships/oleObject" Target="../embeddings/oleObject461.bin"/><Relationship Id="rId23" Type="http://schemas.openxmlformats.org/officeDocument/2006/relationships/oleObject" Target="../embeddings/oleObject465.bin"/><Relationship Id="rId28" Type="http://schemas.openxmlformats.org/officeDocument/2006/relationships/image" Target="../media/image347.wmf"/><Relationship Id="rId10" Type="http://schemas.openxmlformats.org/officeDocument/2006/relationships/image" Target="../media/image338.emf"/><Relationship Id="rId19" Type="http://schemas.openxmlformats.org/officeDocument/2006/relationships/oleObject" Target="../embeddings/oleObject463.bin"/><Relationship Id="rId31" Type="http://schemas.openxmlformats.org/officeDocument/2006/relationships/oleObject" Target="../embeddings/oleObject469.bin"/><Relationship Id="rId4" Type="http://schemas.openxmlformats.org/officeDocument/2006/relationships/image" Target="../media/image336.wmf"/><Relationship Id="rId9" Type="http://schemas.openxmlformats.org/officeDocument/2006/relationships/oleObject" Target="../embeddings/oleObject458.bin"/><Relationship Id="rId14" Type="http://schemas.openxmlformats.org/officeDocument/2006/relationships/image" Target="../media/image340.emf"/><Relationship Id="rId22" Type="http://schemas.openxmlformats.org/officeDocument/2006/relationships/image" Target="../media/image344.wmf"/><Relationship Id="rId27" Type="http://schemas.openxmlformats.org/officeDocument/2006/relationships/oleObject" Target="../embeddings/oleObject467.bin"/><Relationship Id="rId30" Type="http://schemas.openxmlformats.org/officeDocument/2006/relationships/image" Target="../media/image348.wmf"/></Relationships>
</file>

<file path=ppt/slides/_rels/slide81.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475.bin"/><Relationship Id="rId3" Type="http://schemas.openxmlformats.org/officeDocument/2006/relationships/oleObject" Target="../embeddings/oleObject470.bin"/><Relationship Id="rId7" Type="http://schemas.openxmlformats.org/officeDocument/2006/relationships/oleObject" Target="../embeddings/oleObject472.bin"/><Relationship Id="rId12" Type="http://schemas.openxmlformats.org/officeDocument/2006/relationships/image" Target="../media/image354.wmf"/><Relationship Id="rId2" Type="http://schemas.openxmlformats.org/officeDocument/2006/relationships/slideLayout" Target="../slideLayouts/slideLayout7.xml"/><Relationship Id="rId16" Type="http://schemas.openxmlformats.org/officeDocument/2006/relationships/image" Target="../media/image356.wmf"/><Relationship Id="rId1" Type="http://schemas.openxmlformats.org/officeDocument/2006/relationships/vmlDrawing" Target="../drawings/vmlDrawing66.vml"/><Relationship Id="rId6" Type="http://schemas.openxmlformats.org/officeDocument/2006/relationships/image" Target="../media/image351.wmf"/><Relationship Id="rId11" Type="http://schemas.openxmlformats.org/officeDocument/2006/relationships/oleObject" Target="../embeddings/oleObject474.bin"/><Relationship Id="rId5" Type="http://schemas.openxmlformats.org/officeDocument/2006/relationships/oleObject" Target="../embeddings/oleObject471.bin"/><Relationship Id="rId15" Type="http://schemas.openxmlformats.org/officeDocument/2006/relationships/oleObject" Target="../embeddings/oleObject476.bin"/><Relationship Id="rId10" Type="http://schemas.openxmlformats.org/officeDocument/2006/relationships/image" Target="../media/image353.wmf"/><Relationship Id="rId4" Type="http://schemas.openxmlformats.org/officeDocument/2006/relationships/image" Target="../media/image348.wmf"/><Relationship Id="rId9" Type="http://schemas.openxmlformats.org/officeDocument/2006/relationships/oleObject" Target="../embeddings/oleObject473.bin"/><Relationship Id="rId14" Type="http://schemas.openxmlformats.org/officeDocument/2006/relationships/image" Target="../media/image355.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479.bin"/><Relationship Id="rId13" Type="http://schemas.openxmlformats.org/officeDocument/2006/relationships/image" Target="../media/image357.wmf"/><Relationship Id="rId3" Type="http://schemas.openxmlformats.org/officeDocument/2006/relationships/image" Target="../media/image358.png"/><Relationship Id="rId7" Type="http://schemas.openxmlformats.org/officeDocument/2006/relationships/image" Target="../media/image356.wmf"/><Relationship Id="rId12" Type="http://schemas.openxmlformats.org/officeDocument/2006/relationships/oleObject" Target="../embeddings/oleObject481.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478.bin"/><Relationship Id="rId11" Type="http://schemas.openxmlformats.org/officeDocument/2006/relationships/image" Target="../media/image354.wmf"/><Relationship Id="rId5" Type="http://schemas.openxmlformats.org/officeDocument/2006/relationships/image" Target="../media/image355.wmf"/><Relationship Id="rId10" Type="http://schemas.openxmlformats.org/officeDocument/2006/relationships/oleObject" Target="../embeddings/oleObject480.bin"/><Relationship Id="rId4" Type="http://schemas.openxmlformats.org/officeDocument/2006/relationships/oleObject" Target="../embeddings/oleObject477.bin"/><Relationship Id="rId9" Type="http://schemas.openxmlformats.org/officeDocument/2006/relationships/image" Target="../media/image353.wmf"/></Relationships>
</file>

<file path=ppt/slides/_rels/slide83.xml.rels><?xml version="1.0" encoding="UTF-8" standalone="yes"?>
<Relationships xmlns="http://schemas.openxmlformats.org/package/2006/relationships"><Relationship Id="rId8" Type="http://schemas.openxmlformats.org/officeDocument/2006/relationships/image" Target="../media/image360.emf"/><Relationship Id="rId3" Type="http://schemas.openxmlformats.org/officeDocument/2006/relationships/notesSlide" Target="../notesSlides/notesSlide6.xml"/><Relationship Id="rId7" Type="http://schemas.openxmlformats.org/officeDocument/2006/relationships/oleObject" Target="../embeddings/oleObject483.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359.emf"/><Relationship Id="rId5" Type="http://schemas.openxmlformats.org/officeDocument/2006/relationships/oleObject" Target="../embeddings/oleObject482.bin"/><Relationship Id="rId4" Type="http://schemas.openxmlformats.org/officeDocument/2006/relationships/image" Target="../media/image361.jpeg"/></Relationships>
</file>

<file path=ppt/slides/_rels/slide84.xml.rels><?xml version="1.0" encoding="UTF-8" standalone="yes"?>
<Relationships xmlns="http://schemas.openxmlformats.org/package/2006/relationships"><Relationship Id="rId2" Type="http://schemas.openxmlformats.org/officeDocument/2006/relationships/image" Target="../media/image36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84.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363.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85.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365.wmf"/><Relationship Id="rId5" Type="http://schemas.openxmlformats.org/officeDocument/2006/relationships/oleObject" Target="../embeddings/oleObject486.bin"/><Relationship Id="rId4" Type="http://schemas.openxmlformats.org/officeDocument/2006/relationships/image" Target="../media/image364.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87.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67.wmf"/><Relationship Id="rId5" Type="http://schemas.openxmlformats.org/officeDocument/2006/relationships/oleObject" Target="../embeddings/oleObject488.bin"/><Relationship Id="rId4" Type="http://schemas.openxmlformats.org/officeDocument/2006/relationships/image" Target="../media/image366.wmf"/></Relationships>
</file>

<file path=ppt/slides/_rels/slide88.x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oleObject" Target="../embeddings/oleObject494.bin"/><Relationship Id="rId3" Type="http://schemas.openxmlformats.org/officeDocument/2006/relationships/oleObject" Target="../embeddings/oleObject489.bin"/><Relationship Id="rId7" Type="http://schemas.openxmlformats.org/officeDocument/2006/relationships/oleObject" Target="../embeddings/oleObject491.bin"/><Relationship Id="rId12" Type="http://schemas.openxmlformats.org/officeDocument/2006/relationships/image" Target="../media/image372.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369.wmf"/><Relationship Id="rId11" Type="http://schemas.openxmlformats.org/officeDocument/2006/relationships/oleObject" Target="../embeddings/oleObject493.bin"/><Relationship Id="rId5" Type="http://schemas.openxmlformats.org/officeDocument/2006/relationships/oleObject" Target="../embeddings/oleObject490.bin"/><Relationship Id="rId10" Type="http://schemas.openxmlformats.org/officeDocument/2006/relationships/image" Target="../media/image371.wmf"/><Relationship Id="rId4" Type="http://schemas.openxmlformats.org/officeDocument/2006/relationships/image" Target="../media/image368.wmf"/><Relationship Id="rId9" Type="http://schemas.openxmlformats.org/officeDocument/2006/relationships/oleObject" Target="../embeddings/oleObject492.bin"/><Relationship Id="rId14" Type="http://schemas.openxmlformats.org/officeDocument/2006/relationships/image" Target="../media/image373.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98.bin"/><Relationship Id="rId13" Type="http://schemas.openxmlformats.org/officeDocument/2006/relationships/image" Target="../media/image378.wmf"/><Relationship Id="rId3" Type="http://schemas.openxmlformats.org/officeDocument/2006/relationships/oleObject" Target="../embeddings/oleObject495.bin"/><Relationship Id="rId7" Type="http://schemas.openxmlformats.org/officeDocument/2006/relationships/oleObject" Target="../embeddings/oleObject497.bin"/><Relationship Id="rId12" Type="http://schemas.openxmlformats.org/officeDocument/2006/relationships/oleObject" Target="../embeddings/oleObject500.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375.wmf"/><Relationship Id="rId11" Type="http://schemas.openxmlformats.org/officeDocument/2006/relationships/image" Target="../media/image377.wmf"/><Relationship Id="rId5" Type="http://schemas.openxmlformats.org/officeDocument/2006/relationships/oleObject" Target="../embeddings/oleObject496.bin"/><Relationship Id="rId15" Type="http://schemas.openxmlformats.org/officeDocument/2006/relationships/image" Target="../media/image379.png"/><Relationship Id="rId10" Type="http://schemas.openxmlformats.org/officeDocument/2006/relationships/oleObject" Target="../embeddings/oleObject499.bin"/><Relationship Id="rId4" Type="http://schemas.openxmlformats.org/officeDocument/2006/relationships/image" Target="../media/image374.png"/><Relationship Id="rId9" Type="http://schemas.openxmlformats.org/officeDocument/2006/relationships/image" Target="../media/image376.wmf"/><Relationship Id="rId14" Type="http://schemas.openxmlformats.org/officeDocument/2006/relationships/oleObject" Target="../embeddings/oleObject501.bin"/></Relationships>
</file>

<file path=ppt/slides/_rels/slide9.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1.bin"/><Relationship Id="rId18" Type="http://schemas.openxmlformats.org/officeDocument/2006/relationships/image" Target="../media/image48.emf"/><Relationship Id="rId3" Type="http://schemas.openxmlformats.org/officeDocument/2006/relationships/oleObject" Target="../embeddings/oleObject36.bin"/><Relationship Id="rId21" Type="http://schemas.openxmlformats.org/officeDocument/2006/relationships/image" Target="../media/image21.wmf"/><Relationship Id="rId7" Type="http://schemas.openxmlformats.org/officeDocument/2006/relationships/oleObject" Target="../embeddings/oleObject38.bin"/><Relationship Id="rId12" Type="http://schemas.openxmlformats.org/officeDocument/2006/relationships/image" Target="../media/image45.wmf"/><Relationship Id="rId17" Type="http://schemas.openxmlformats.org/officeDocument/2006/relationships/oleObject" Target="../embeddings/oleObject43.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oleObject" Target="../embeddings/oleObject45.bin"/><Relationship Id="rId1" Type="http://schemas.openxmlformats.org/officeDocument/2006/relationships/vmlDrawing" Target="../drawings/vmlDrawing4.vml"/><Relationship Id="rId6" Type="http://schemas.openxmlformats.org/officeDocument/2006/relationships/image" Target="../media/image42.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44.wmf"/><Relationship Id="rId19" Type="http://schemas.openxmlformats.org/officeDocument/2006/relationships/oleObject" Target="../embeddings/oleObject44.bin"/><Relationship Id="rId4" Type="http://schemas.openxmlformats.org/officeDocument/2006/relationships/image" Target="../media/image41.wmf"/><Relationship Id="rId9" Type="http://schemas.openxmlformats.org/officeDocument/2006/relationships/oleObject" Target="../embeddings/oleObject39.bin"/><Relationship Id="rId14" Type="http://schemas.openxmlformats.org/officeDocument/2006/relationships/image" Target="../media/image46.wmf"/></Relationships>
</file>

<file path=ppt/slides/_rels/slide90.xml.rels><?xml version="1.0" encoding="UTF-8" standalone="yes"?>
<Relationships xmlns="http://schemas.openxmlformats.org/package/2006/relationships"><Relationship Id="rId8" Type="http://schemas.openxmlformats.org/officeDocument/2006/relationships/image" Target="../media/image356.wmf"/><Relationship Id="rId3" Type="http://schemas.openxmlformats.org/officeDocument/2006/relationships/audio" Target="../media/audio1.wav"/><Relationship Id="rId7" Type="http://schemas.openxmlformats.org/officeDocument/2006/relationships/oleObject" Target="../embeddings/oleObject503.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355.wmf"/><Relationship Id="rId5" Type="http://schemas.openxmlformats.org/officeDocument/2006/relationships/oleObject" Target="../embeddings/oleObject502.bin"/><Relationship Id="rId10" Type="http://schemas.openxmlformats.org/officeDocument/2006/relationships/image" Target="../media/image357.wmf"/><Relationship Id="rId4" Type="http://schemas.openxmlformats.org/officeDocument/2006/relationships/audio" Target="../media/audio3.wav"/><Relationship Id="rId9" Type="http://schemas.openxmlformats.org/officeDocument/2006/relationships/oleObject" Target="../embeddings/oleObject504.bin"/></Relationships>
</file>

<file path=ppt/slides/_rels/slide91.xml.rels><?xml version="1.0" encoding="UTF-8" standalone="yes"?>
<Relationships xmlns="http://schemas.openxmlformats.org/package/2006/relationships"><Relationship Id="rId8" Type="http://schemas.openxmlformats.org/officeDocument/2006/relationships/image" Target="../media/image352.wmf"/><Relationship Id="rId3" Type="http://schemas.openxmlformats.org/officeDocument/2006/relationships/oleObject" Target="../embeddings/oleObject505.bin"/><Relationship Id="rId7" Type="http://schemas.openxmlformats.org/officeDocument/2006/relationships/oleObject" Target="../embeddings/oleObject507.bin"/><Relationship Id="rId12" Type="http://schemas.openxmlformats.org/officeDocument/2006/relationships/image" Target="../media/image383.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381.wmf"/><Relationship Id="rId11" Type="http://schemas.openxmlformats.org/officeDocument/2006/relationships/oleObject" Target="../embeddings/oleObject509.bin"/><Relationship Id="rId5" Type="http://schemas.openxmlformats.org/officeDocument/2006/relationships/oleObject" Target="../embeddings/oleObject506.bin"/><Relationship Id="rId10" Type="http://schemas.openxmlformats.org/officeDocument/2006/relationships/image" Target="../media/image382.wmf"/><Relationship Id="rId4" Type="http://schemas.openxmlformats.org/officeDocument/2006/relationships/image" Target="../media/image380.wmf"/><Relationship Id="rId9" Type="http://schemas.openxmlformats.org/officeDocument/2006/relationships/oleObject" Target="../embeddings/oleObject508.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512.bin"/><Relationship Id="rId13" Type="http://schemas.openxmlformats.org/officeDocument/2006/relationships/image" Target="../media/image348.wmf"/><Relationship Id="rId18" Type="http://schemas.openxmlformats.org/officeDocument/2006/relationships/oleObject" Target="../embeddings/oleObject515.bin"/><Relationship Id="rId3" Type="http://schemas.openxmlformats.org/officeDocument/2006/relationships/audio" Target="../media/audio1.wav"/><Relationship Id="rId21" Type="http://schemas.openxmlformats.org/officeDocument/2006/relationships/image" Target="../media/image386.wmf"/><Relationship Id="rId7" Type="http://schemas.openxmlformats.org/officeDocument/2006/relationships/image" Target="../media/image381.wmf"/><Relationship Id="rId12" Type="http://schemas.openxmlformats.org/officeDocument/2006/relationships/oleObject" Target="../embeddings/oleObject470.bin"/><Relationship Id="rId17" Type="http://schemas.openxmlformats.org/officeDocument/2006/relationships/image" Target="../media/image259.wmf"/><Relationship Id="rId2" Type="http://schemas.openxmlformats.org/officeDocument/2006/relationships/slideLayout" Target="../slideLayouts/slideLayout7.xml"/><Relationship Id="rId16" Type="http://schemas.openxmlformats.org/officeDocument/2006/relationships/oleObject" Target="../embeddings/oleObject377.bin"/><Relationship Id="rId20" Type="http://schemas.openxmlformats.org/officeDocument/2006/relationships/oleObject" Target="../embeddings/oleObject516.bin"/><Relationship Id="rId1" Type="http://schemas.openxmlformats.org/officeDocument/2006/relationships/vmlDrawing" Target="../drawings/vmlDrawing76.vml"/><Relationship Id="rId6" Type="http://schemas.openxmlformats.org/officeDocument/2006/relationships/oleObject" Target="../embeddings/oleObject511.bin"/><Relationship Id="rId11" Type="http://schemas.openxmlformats.org/officeDocument/2006/relationships/image" Target="../media/image382.wmf"/><Relationship Id="rId5" Type="http://schemas.openxmlformats.org/officeDocument/2006/relationships/image" Target="../media/image380.wmf"/><Relationship Id="rId15" Type="http://schemas.openxmlformats.org/officeDocument/2006/relationships/image" Target="../media/image384.wmf"/><Relationship Id="rId10" Type="http://schemas.openxmlformats.org/officeDocument/2006/relationships/oleObject" Target="../embeddings/oleObject513.bin"/><Relationship Id="rId19" Type="http://schemas.openxmlformats.org/officeDocument/2006/relationships/image" Target="../media/image385.wmf"/><Relationship Id="rId4" Type="http://schemas.openxmlformats.org/officeDocument/2006/relationships/oleObject" Target="../embeddings/oleObject510.bin"/><Relationship Id="rId9" Type="http://schemas.openxmlformats.org/officeDocument/2006/relationships/image" Target="../media/image352.wmf"/><Relationship Id="rId14" Type="http://schemas.openxmlformats.org/officeDocument/2006/relationships/oleObject" Target="../embeddings/oleObject514.bin"/></Relationships>
</file>

<file path=ppt/slides/_rels/slide93.xml.rels><?xml version="1.0" encoding="UTF-8" standalone="yes"?>
<Relationships xmlns="http://schemas.openxmlformats.org/package/2006/relationships"><Relationship Id="rId8" Type="http://schemas.openxmlformats.org/officeDocument/2006/relationships/image" Target="../media/image389.wmf"/><Relationship Id="rId3" Type="http://schemas.openxmlformats.org/officeDocument/2006/relationships/oleObject" Target="../embeddings/oleObject517.bin"/><Relationship Id="rId7" Type="http://schemas.openxmlformats.org/officeDocument/2006/relationships/oleObject" Target="../embeddings/oleObject519.bin"/><Relationship Id="rId12" Type="http://schemas.openxmlformats.org/officeDocument/2006/relationships/image" Target="../media/image390.wmf"/><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388.wmf"/><Relationship Id="rId11" Type="http://schemas.openxmlformats.org/officeDocument/2006/relationships/oleObject" Target="../embeddings/oleObject521.bin"/><Relationship Id="rId5" Type="http://schemas.openxmlformats.org/officeDocument/2006/relationships/oleObject" Target="../embeddings/oleObject518.bin"/><Relationship Id="rId10" Type="http://schemas.openxmlformats.org/officeDocument/2006/relationships/image" Target="../media/image352.wmf"/><Relationship Id="rId4" Type="http://schemas.openxmlformats.org/officeDocument/2006/relationships/image" Target="../media/image387.wmf"/><Relationship Id="rId9" Type="http://schemas.openxmlformats.org/officeDocument/2006/relationships/oleObject" Target="../embeddings/oleObject520.bin"/></Relationships>
</file>

<file path=ppt/slides/_rels/slide94.xml.rels><?xml version="1.0" encoding="UTF-8" standalone="yes"?>
<Relationships xmlns="http://schemas.openxmlformats.org/package/2006/relationships"><Relationship Id="rId8" Type="http://schemas.openxmlformats.org/officeDocument/2006/relationships/image" Target="../media/image391.wmf"/><Relationship Id="rId3" Type="http://schemas.openxmlformats.org/officeDocument/2006/relationships/oleObject" Target="../embeddings/oleObject522.bin"/><Relationship Id="rId7" Type="http://schemas.openxmlformats.org/officeDocument/2006/relationships/oleObject" Target="../embeddings/oleObject524.bin"/><Relationship Id="rId12" Type="http://schemas.openxmlformats.org/officeDocument/2006/relationships/image" Target="../media/image393.wmf"/><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356.wmf"/><Relationship Id="rId11" Type="http://schemas.openxmlformats.org/officeDocument/2006/relationships/oleObject" Target="../embeddings/oleObject526.bin"/><Relationship Id="rId5" Type="http://schemas.openxmlformats.org/officeDocument/2006/relationships/oleObject" Target="../embeddings/oleObject523.bin"/><Relationship Id="rId10" Type="http://schemas.openxmlformats.org/officeDocument/2006/relationships/image" Target="../media/image392.wmf"/><Relationship Id="rId4" Type="http://schemas.openxmlformats.org/officeDocument/2006/relationships/image" Target="../media/image355.wmf"/><Relationship Id="rId9" Type="http://schemas.openxmlformats.org/officeDocument/2006/relationships/oleObject" Target="../embeddings/oleObject525.bin"/></Relationships>
</file>

<file path=ppt/slides/_rels/slide95.xml.rels><?xml version="1.0" encoding="UTF-8" standalone="yes"?>
<Relationships xmlns="http://schemas.openxmlformats.org/package/2006/relationships"><Relationship Id="rId8" Type="http://schemas.openxmlformats.org/officeDocument/2006/relationships/image" Target="../media/image348.wmf"/><Relationship Id="rId13" Type="http://schemas.openxmlformats.org/officeDocument/2006/relationships/oleObject" Target="../embeddings/oleObject532.bin"/><Relationship Id="rId3" Type="http://schemas.openxmlformats.org/officeDocument/2006/relationships/oleObject" Target="../embeddings/oleObject527.bin"/><Relationship Id="rId7" Type="http://schemas.openxmlformats.org/officeDocument/2006/relationships/oleObject" Target="../embeddings/oleObject529.bin"/><Relationship Id="rId12" Type="http://schemas.openxmlformats.org/officeDocument/2006/relationships/image" Target="../media/image396.wmf"/><Relationship Id="rId2" Type="http://schemas.openxmlformats.org/officeDocument/2006/relationships/slideLayout" Target="../slideLayouts/slideLayout7.xml"/><Relationship Id="rId16" Type="http://schemas.openxmlformats.org/officeDocument/2006/relationships/image" Target="../media/image398.wmf"/><Relationship Id="rId1" Type="http://schemas.openxmlformats.org/officeDocument/2006/relationships/vmlDrawing" Target="../drawings/vmlDrawing79.vml"/><Relationship Id="rId6" Type="http://schemas.openxmlformats.org/officeDocument/2006/relationships/image" Target="../media/image394.wmf"/><Relationship Id="rId11" Type="http://schemas.openxmlformats.org/officeDocument/2006/relationships/oleObject" Target="../embeddings/oleObject531.bin"/><Relationship Id="rId5" Type="http://schemas.openxmlformats.org/officeDocument/2006/relationships/oleObject" Target="../embeddings/oleObject528.bin"/><Relationship Id="rId15" Type="http://schemas.openxmlformats.org/officeDocument/2006/relationships/oleObject" Target="../embeddings/oleObject533.bin"/><Relationship Id="rId10" Type="http://schemas.openxmlformats.org/officeDocument/2006/relationships/image" Target="../media/image395.wmf"/><Relationship Id="rId4" Type="http://schemas.openxmlformats.org/officeDocument/2006/relationships/image" Target="../media/image381.wmf"/><Relationship Id="rId9" Type="http://schemas.openxmlformats.org/officeDocument/2006/relationships/oleObject" Target="../embeddings/oleObject530.bin"/><Relationship Id="rId14" Type="http://schemas.openxmlformats.org/officeDocument/2006/relationships/image" Target="../media/image397.wmf"/></Relationships>
</file>

<file path=ppt/slides/_rels/slide96.xml.rels><?xml version="1.0" encoding="UTF-8" standalone="yes"?>
<Relationships xmlns="http://schemas.openxmlformats.org/package/2006/relationships"><Relationship Id="rId8" Type="http://schemas.openxmlformats.org/officeDocument/2006/relationships/image" Target="../media/image401.emf"/><Relationship Id="rId13" Type="http://schemas.openxmlformats.org/officeDocument/2006/relationships/oleObject" Target="../embeddings/oleObject539.bin"/><Relationship Id="rId3" Type="http://schemas.openxmlformats.org/officeDocument/2006/relationships/oleObject" Target="../embeddings/oleObject534.bin"/><Relationship Id="rId7" Type="http://schemas.openxmlformats.org/officeDocument/2006/relationships/oleObject" Target="../embeddings/oleObject536.bin"/><Relationship Id="rId12" Type="http://schemas.openxmlformats.org/officeDocument/2006/relationships/image" Target="../media/image403.emf"/><Relationship Id="rId2" Type="http://schemas.openxmlformats.org/officeDocument/2006/relationships/slideLayout" Target="../slideLayouts/slideLayout7.xml"/><Relationship Id="rId16" Type="http://schemas.openxmlformats.org/officeDocument/2006/relationships/image" Target="../media/image405.emf"/><Relationship Id="rId1" Type="http://schemas.openxmlformats.org/officeDocument/2006/relationships/vmlDrawing" Target="../drawings/vmlDrawing80.vml"/><Relationship Id="rId6" Type="http://schemas.openxmlformats.org/officeDocument/2006/relationships/image" Target="../media/image400.emf"/><Relationship Id="rId11" Type="http://schemas.openxmlformats.org/officeDocument/2006/relationships/oleObject" Target="../embeddings/oleObject538.bin"/><Relationship Id="rId5" Type="http://schemas.openxmlformats.org/officeDocument/2006/relationships/oleObject" Target="../embeddings/oleObject535.bin"/><Relationship Id="rId15" Type="http://schemas.openxmlformats.org/officeDocument/2006/relationships/oleObject" Target="../embeddings/oleObject540.bin"/><Relationship Id="rId10" Type="http://schemas.openxmlformats.org/officeDocument/2006/relationships/image" Target="../media/image402.emf"/><Relationship Id="rId4" Type="http://schemas.openxmlformats.org/officeDocument/2006/relationships/image" Target="../media/image399.emf"/><Relationship Id="rId9" Type="http://schemas.openxmlformats.org/officeDocument/2006/relationships/oleObject" Target="../embeddings/oleObject537.bin"/><Relationship Id="rId14" Type="http://schemas.openxmlformats.org/officeDocument/2006/relationships/image" Target="../media/image404.emf"/></Relationships>
</file>

<file path=ppt/slides/_rels/slide97.xml.rels><?xml version="1.0" encoding="UTF-8" standalone="yes"?>
<Relationships xmlns="http://schemas.openxmlformats.org/package/2006/relationships"><Relationship Id="rId8" Type="http://schemas.openxmlformats.org/officeDocument/2006/relationships/image" Target="../media/image408.wmf"/><Relationship Id="rId3" Type="http://schemas.openxmlformats.org/officeDocument/2006/relationships/oleObject" Target="../embeddings/oleObject541.bin"/><Relationship Id="rId7" Type="http://schemas.openxmlformats.org/officeDocument/2006/relationships/oleObject" Target="../embeddings/oleObject543.bin"/><Relationship Id="rId12" Type="http://schemas.openxmlformats.org/officeDocument/2006/relationships/image" Target="../media/image410.wmf"/><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407.wmf"/><Relationship Id="rId11" Type="http://schemas.openxmlformats.org/officeDocument/2006/relationships/oleObject" Target="../embeddings/oleObject545.bin"/><Relationship Id="rId5" Type="http://schemas.openxmlformats.org/officeDocument/2006/relationships/oleObject" Target="../embeddings/oleObject542.bin"/><Relationship Id="rId10" Type="http://schemas.openxmlformats.org/officeDocument/2006/relationships/image" Target="../media/image409.wmf"/><Relationship Id="rId4" Type="http://schemas.openxmlformats.org/officeDocument/2006/relationships/image" Target="../media/image406.wmf"/><Relationship Id="rId9" Type="http://schemas.openxmlformats.org/officeDocument/2006/relationships/oleObject" Target="../embeddings/oleObject544.bin"/></Relationships>
</file>

<file path=ppt/slides/_rels/slide98.x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oleObject" Target="../embeddings/oleObject546.bin"/><Relationship Id="rId7" Type="http://schemas.openxmlformats.org/officeDocument/2006/relationships/oleObject" Target="../embeddings/oleObject548.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412.wmf"/><Relationship Id="rId5" Type="http://schemas.openxmlformats.org/officeDocument/2006/relationships/oleObject" Target="../embeddings/oleObject547.bin"/><Relationship Id="rId4" Type="http://schemas.openxmlformats.org/officeDocument/2006/relationships/image" Target="../media/image411.wmf"/></Relationships>
</file>

<file path=ppt/slides/_rels/slide99.xml.rels><?xml version="1.0" encoding="UTF-8" standalone="yes"?>
<Relationships xmlns="http://schemas.openxmlformats.org/package/2006/relationships"><Relationship Id="rId8" Type="http://schemas.openxmlformats.org/officeDocument/2006/relationships/image" Target="../media/image416.wmf"/><Relationship Id="rId3" Type="http://schemas.openxmlformats.org/officeDocument/2006/relationships/oleObject" Target="../embeddings/oleObject549.bin"/><Relationship Id="rId7" Type="http://schemas.openxmlformats.org/officeDocument/2006/relationships/oleObject" Target="../embeddings/oleObject551.bin"/><Relationship Id="rId12" Type="http://schemas.openxmlformats.org/officeDocument/2006/relationships/image" Target="../media/image418.wmf"/><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15.wmf"/><Relationship Id="rId11" Type="http://schemas.openxmlformats.org/officeDocument/2006/relationships/oleObject" Target="../embeddings/oleObject553.bin"/><Relationship Id="rId5" Type="http://schemas.openxmlformats.org/officeDocument/2006/relationships/oleObject" Target="../embeddings/oleObject550.bin"/><Relationship Id="rId10" Type="http://schemas.openxmlformats.org/officeDocument/2006/relationships/image" Target="../media/image417.emf"/><Relationship Id="rId4" Type="http://schemas.openxmlformats.org/officeDocument/2006/relationships/image" Target="../media/image414.wmf"/><Relationship Id="rId9" Type="http://schemas.openxmlformats.org/officeDocument/2006/relationships/oleObject" Target="../embeddings/oleObject55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6"/>
          <p:cNvSpPr txBox="1">
            <a:spLocks noChangeArrowheads="1"/>
          </p:cNvSpPr>
          <p:nvPr/>
        </p:nvSpPr>
        <p:spPr bwMode="auto">
          <a:xfrm>
            <a:off x="2065948" y="149157"/>
            <a:ext cx="1829645"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i="0" dirty="0">
                <a:solidFill>
                  <a:srgbClr val="C00000"/>
                </a:solidFill>
                <a:latin typeface="宋体" panose="02010600030101010101" pitchFamily="2" charset="-122"/>
              </a:rPr>
              <a:t>干涉总结</a:t>
            </a:r>
          </a:p>
        </p:txBody>
      </p:sp>
      <p:sp>
        <p:nvSpPr>
          <p:cNvPr id="14" name="Oval 4"/>
          <p:cNvSpPr>
            <a:spLocks noChangeArrowheads="1"/>
          </p:cNvSpPr>
          <p:nvPr/>
        </p:nvSpPr>
        <p:spPr bwMode="auto">
          <a:xfrm rot="4180857" flipH="1">
            <a:off x="7911689" y="-437037"/>
            <a:ext cx="788828" cy="3017466"/>
          </a:xfrm>
          <a:prstGeom prst="ellipse">
            <a:avLst/>
          </a:prstGeom>
          <a:solidFill>
            <a:srgbClr val="00FFFF"/>
          </a:solidFill>
          <a:ln w="25400">
            <a:no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5" name="Oval 4"/>
          <p:cNvSpPr>
            <a:spLocks noChangeArrowheads="1"/>
          </p:cNvSpPr>
          <p:nvPr/>
        </p:nvSpPr>
        <p:spPr bwMode="auto">
          <a:xfrm rot="2687953">
            <a:off x="8289753" y="292306"/>
            <a:ext cx="1088632" cy="3597417"/>
          </a:xfrm>
          <a:prstGeom prst="ellipse">
            <a:avLst/>
          </a:prstGeom>
          <a:solidFill>
            <a:srgbClr val="FFFF00"/>
          </a:solidFill>
          <a:ln w="25400">
            <a:no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graphicFrame>
        <p:nvGraphicFramePr>
          <p:cNvPr id="16" name="对象 15"/>
          <p:cNvGraphicFramePr>
            <a:graphicFrameLocks noChangeAspect="1"/>
          </p:cNvGraphicFramePr>
          <p:nvPr>
            <p:extLst>
              <p:ext uri="{D42A27DB-BD31-4B8C-83A1-F6EECF244321}">
                <p14:modId xmlns:p14="http://schemas.microsoft.com/office/powerpoint/2010/main" val="1555537770"/>
              </p:ext>
            </p:extLst>
          </p:nvPr>
        </p:nvGraphicFramePr>
        <p:xfrm>
          <a:off x="7918067" y="731519"/>
          <a:ext cx="377825" cy="536575"/>
        </p:xfrm>
        <a:graphic>
          <a:graphicData uri="http://schemas.openxmlformats.org/presentationml/2006/ole">
            <mc:AlternateContent xmlns:mc="http://schemas.openxmlformats.org/markup-compatibility/2006">
              <mc:Choice xmlns:v="urn:schemas-microsoft-com:vml" Requires="v">
                <p:oleObj spid="_x0000_s540354" name="公式" r:id="rId3" imgW="152280" imgH="215640" progId="Equation.3">
                  <p:embed/>
                </p:oleObj>
              </mc:Choice>
              <mc:Fallback>
                <p:oleObj name="公式" r:id="rId3" imgW="152280" imgH="215640" progId="Equation.3">
                  <p:embed/>
                  <p:pic>
                    <p:nvPicPr>
                      <p:cNvPr id="0" name=""/>
                      <p:cNvPicPr/>
                      <p:nvPr/>
                    </p:nvPicPr>
                    <p:blipFill>
                      <a:blip r:embed="rId4"/>
                      <a:stretch>
                        <a:fillRect/>
                      </a:stretch>
                    </p:blipFill>
                    <p:spPr>
                      <a:xfrm>
                        <a:off x="7918067" y="731519"/>
                        <a:ext cx="377825" cy="5365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60884020"/>
              </p:ext>
            </p:extLst>
          </p:nvPr>
        </p:nvGraphicFramePr>
        <p:xfrm>
          <a:off x="8419922" y="1842364"/>
          <a:ext cx="410096" cy="536279"/>
        </p:xfrm>
        <a:graphic>
          <a:graphicData uri="http://schemas.openxmlformats.org/presentationml/2006/ole">
            <mc:AlternateContent xmlns:mc="http://schemas.openxmlformats.org/markup-compatibility/2006">
              <mc:Choice xmlns:v="urn:schemas-microsoft-com:vml" Requires="v">
                <p:oleObj spid="_x0000_s540355" name="公式" r:id="rId5" imgW="164880" imgH="215640" progId="Equation.3">
                  <p:embed/>
                </p:oleObj>
              </mc:Choice>
              <mc:Fallback>
                <p:oleObj name="公式" r:id="rId5" imgW="164880" imgH="215640" progId="Equation.3">
                  <p:embed/>
                  <p:pic>
                    <p:nvPicPr>
                      <p:cNvPr id="0" name=""/>
                      <p:cNvPicPr/>
                      <p:nvPr/>
                    </p:nvPicPr>
                    <p:blipFill>
                      <a:blip r:embed="rId6"/>
                      <a:stretch>
                        <a:fillRect/>
                      </a:stretch>
                    </p:blipFill>
                    <p:spPr>
                      <a:xfrm>
                        <a:off x="8419922" y="1842364"/>
                        <a:ext cx="410096" cy="536279"/>
                      </a:xfrm>
                      <a:prstGeom prst="rect">
                        <a:avLst/>
                      </a:prstGeom>
                    </p:spPr>
                  </p:pic>
                </p:oleObj>
              </mc:Fallback>
            </mc:AlternateContent>
          </a:graphicData>
        </a:graphic>
      </p:graphicFrame>
      <p:sp>
        <p:nvSpPr>
          <p:cNvPr id="18" name="Rectangle 52"/>
          <p:cNvSpPr>
            <a:spLocks noChangeArrowheads="1"/>
          </p:cNvSpPr>
          <p:nvPr/>
        </p:nvSpPr>
        <p:spPr bwMode="auto">
          <a:xfrm>
            <a:off x="9956436" y="417172"/>
            <a:ext cx="27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000000"/>
                </a:solidFill>
              </a:rPr>
              <a:t>p</a:t>
            </a:r>
            <a:endParaRPr lang="en-US" altLang="zh-CN" sz="2400" b="0" i="0" dirty="0">
              <a:solidFill>
                <a:srgbClr val="000000"/>
              </a:solidFill>
            </a:endParaRPr>
          </a:p>
        </p:txBody>
      </p:sp>
      <p:sp>
        <p:nvSpPr>
          <p:cNvPr id="19" name="Rectangle 53"/>
          <p:cNvSpPr>
            <a:spLocks noChangeArrowheads="1"/>
          </p:cNvSpPr>
          <p:nvPr/>
        </p:nvSpPr>
        <p:spPr bwMode="auto">
          <a:xfrm>
            <a:off x="7415346" y="1004344"/>
            <a:ext cx="406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00"/>
                </a:solidFill>
              </a:rPr>
              <a:t>·</a:t>
            </a:r>
            <a:endParaRPr lang="en-US" altLang="zh-CN" sz="7200" b="0" i="0" dirty="0">
              <a:solidFill>
                <a:schemeClr val="tx1"/>
              </a:solidFill>
            </a:endParaRPr>
          </a:p>
        </p:txBody>
      </p:sp>
      <p:sp>
        <p:nvSpPr>
          <p:cNvPr id="20" name="Rectangle 54"/>
          <p:cNvSpPr>
            <a:spLocks noChangeArrowheads="1"/>
          </p:cNvSpPr>
          <p:nvPr/>
        </p:nvSpPr>
        <p:spPr bwMode="auto">
          <a:xfrm>
            <a:off x="7578903" y="2248753"/>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00"/>
                </a:solidFill>
              </a:rPr>
              <a:t>·</a:t>
            </a:r>
            <a:endParaRPr lang="en-US" altLang="zh-CN" sz="7200" b="0" i="0" dirty="0">
              <a:solidFill>
                <a:schemeClr val="tx1"/>
              </a:solidFill>
            </a:endParaRPr>
          </a:p>
        </p:txBody>
      </p:sp>
      <p:sp>
        <p:nvSpPr>
          <p:cNvPr id="21" name="Line 55"/>
          <p:cNvSpPr>
            <a:spLocks noChangeShapeType="1"/>
          </p:cNvSpPr>
          <p:nvPr/>
        </p:nvSpPr>
        <p:spPr bwMode="auto">
          <a:xfrm flipV="1">
            <a:off x="7581886" y="673988"/>
            <a:ext cx="2165899" cy="913116"/>
          </a:xfrm>
          <a:prstGeom prst="line">
            <a:avLst/>
          </a:prstGeom>
          <a:noFill/>
          <a:ln w="28575">
            <a:solidFill>
              <a:srgbClr val="9900CC"/>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56"/>
          <p:cNvSpPr>
            <a:spLocks noChangeShapeType="1"/>
          </p:cNvSpPr>
          <p:nvPr/>
        </p:nvSpPr>
        <p:spPr bwMode="auto">
          <a:xfrm flipV="1">
            <a:off x="7719458" y="730740"/>
            <a:ext cx="2039931" cy="2083688"/>
          </a:xfrm>
          <a:prstGeom prst="line">
            <a:avLst/>
          </a:prstGeom>
          <a:noFill/>
          <a:ln w="28575">
            <a:solidFill>
              <a:srgbClr val="0099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Rectangle 57"/>
          <p:cNvSpPr>
            <a:spLocks noChangeArrowheads="1"/>
          </p:cNvSpPr>
          <p:nvPr/>
        </p:nvSpPr>
        <p:spPr bwMode="auto">
          <a:xfrm flipH="1">
            <a:off x="9605299" y="131220"/>
            <a:ext cx="272498" cy="37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33CC"/>
                </a:solidFill>
              </a:rPr>
              <a:t>·</a:t>
            </a:r>
            <a:endParaRPr lang="en-US" altLang="zh-CN" sz="7200" b="0" i="0" dirty="0">
              <a:solidFill>
                <a:srgbClr val="FF33CC"/>
              </a:solidFill>
            </a:endParaRPr>
          </a:p>
        </p:txBody>
      </p:sp>
      <p:sp>
        <p:nvSpPr>
          <p:cNvPr id="24" name="Rectangle 58"/>
          <p:cNvSpPr>
            <a:spLocks noChangeArrowheads="1"/>
          </p:cNvSpPr>
          <p:nvPr/>
        </p:nvSpPr>
        <p:spPr bwMode="auto">
          <a:xfrm>
            <a:off x="7545434" y="1110286"/>
            <a:ext cx="416803" cy="2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1</a:t>
            </a:r>
            <a:endParaRPr lang="en-US" altLang="zh-CN" sz="2400" b="0" i="0" dirty="0">
              <a:solidFill>
                <a:schemeClr val="tx1"/>
              </a:solidFill>
            </a:endParaRPr>
          </a:p>
        </p:txBody>
      </p:sp>
      <p:sp>
        <p:nvSpPr>
          <p:cNvPr id="25" name="Rectangle 59"/>
          <p:cNvSpPr>
            <a:spLocks noChangeArrowheads="1"/>
          </p:cNvSpPr>
          <p:nvPr/>
        </p:nvSpPr>
        <p:spPr bwMode="auto">
          <a:xfrm>
            <a:off x="7649958" y="2901923"/>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2</a:t>
            </a:r>
            <a:endParaRPr lang="en-US" altLang="zh-CN" sz="1000" b="0" i="0" dirty="0">
              <a:solidFill>
                <a:schemeClr val="tx1"/>
              </a:solidFill>
            </a:endParaRPr>
          </a:p>
        </p:txBody>
      </p:sp>
      <p:sp>
        <p:nvSpPr>
          <p:cNvPr id="26" name="Rectangle 60"/>
          <p:cNvSpPr>
            <a:spLocks noChangeArrowheads="1"/>
          </p:cNvSpPr>
          <p:nvPr/>
        </p:nvSpPr>
        <p:spPr bwMode="auto">
          <a:xfrm>
            <a:off x="7773387" y="1387773"/>
            <a:ext cx="341028" cy="40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CC3300"/>
                </a:solidFill>
              </a:rPr>
              <a:t>r</a:t>
            </a:r>
            <a:r>
              <a:rPr lang="en-US" altLang="zh-CN" sz="3200" baseline="-25000" dirty="0">
                <a:solidFill>
                  <a:srgbClr val="CC3300"/>
                </a:solidFill>
              </a:rPr>
              <a:t>1</a:t>
            </a:r>
            <a:endParaRPr lang="en-US" altLang="zh-CN" sz="3200" b="0" dirty="0">
              <a:solidFill>
                <a:srgbClr val="CC3300"/>
              </a:solidFill>
            </a:endParaRPr>
          </a:p>
        </p:txBody>
      </p:sp>
      <p:sp>
        <p:nvSpPr>
          <p:cNvPr id="27" name="Rectangle 61"/>
          <p:cNvSpPr>
            <a:spLocks noChangeArrowheads="1"/>
          </p:cNvSpPr>
          <p:nvPr/>
        </p:nvSpPr>
        <p:spPr bwMode="auto">
          <a:xfrm>
            <a:off x="8212058" y="2286940"/>
            <a:ext cx="3302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CC3300"/>
                </a:solidFill>
              </a:rPr>
              <a:t>r</a:t>
            </a:r>
            <a:r>
              <a:rPr lang="en-US" altLang="zh-CN" sz="3200" baseline="-25000" dirty="0">
                <a:solidFill>
                  <a:srgbClr val="CC3300"/>
                </a:solidFill>
              </a:rPr>
              <a:t>2</a:t>
            </a:r>
            <a:endParaRPr lang="en-US" altLang="zh-CN" sz="3200" b="0" dirty="0">
              <a:solidFill>
                <a:srgbClr val="CC3300"/>
              </a:solidFill>
            </a:endParaRPr>
          </a:p>
          <a:p>
            <a:pPr eaLnBrk="1" hangingPunct="1"/>
            <a:endParaRPr lang="en-US" altLang="zh-CN" sz="1000" b="0" dirty="0">
              <a:solidFill>
                <a:schemeClr val="tx1"/>
              </a:solidFill>
            </a:endParaRPr>
          </a:p>
        </p:txBody>
      </p:sp>
      <p:grpSp>
        <p:nvGrpSpPr>
          <p:cNvPr id="28" name="Group 22"/>
          <p:cNvGrpSpPr>
            <a:grpSpLocks/>
          </p:cNvGrpSpPr>
          <p:nvPr/>
        </p:nvGrpSpPr>
        <p:grpSpPr bwMode="auto">
          <a:xfrm rot="19729467">
            <a:off x="8384363" y="831772"/>
            <a:ext cx="1051144" cy="806811"/>
            <a:chOff x="1542" y="2980"/>
            <a:chExt cx="727" cy="668"/>
          </a:xfrm>
        </p:grpSpPr>
        <p:grpSp>
          <p:nvGrpSpPr>
            <p:cNvPr id="29" name="Group 23"/>
            <p:cNvGrpSpPr>
              <a:grpSpLocks/>
            </p:cNvGrpSpPr>
            <p:nvPr/>
          </p:nvGrpSpPr>
          <p:grpSpPr bwMode="auto">
            <a:xfrm>
              <a:off x="1542" y="2980"/>
              <a:ext cx="709" cy="286"/>
              <a:chOff x="1542" y="2980"/>
              <a:chExt cx="709" cy="286"/>
            </a:xfrm>
          </p:grpSpPr>
          <p:sp>
            <p:nvSpPr>
              <p:cNvPr id="36" name="Freeform 24"/>
              <p:cNvSpPr>
                <a:spLocks/>
              </p:cNvSpPr>
              <p:nvPr/>
            </p:nvSpPr>
            <p:spPr bwMode="auto">
              <a:xfrm flipH="1">
                <a:off x="1972" y="2980"/>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Freeform 25"/>
              <p:cNvSpPr>
                <a:spLocks/>
              </p:cNvSpPr>
              <p:nvPr/>
            </p:nvSpPr>
            <p:spPr bwMode="auto">
              <a:xfrm flipH="1">
                <a:off x="1829" y="2980"/>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Freeform 26"/>
              <p:cNvSpPr>
                <a:spLocks/>
              </p:cNvSpPr>
              <p:nvPr/>
            </p:nvSpPr>
            <p:spPr bwMode="auto">
              <a:xfrm flipH="1">
                <a:off x="1684" y="2980"/>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 name="Freeform 27"/>
              <p:cNvSpPr>
                <a:spLocks/>
              </p:cNvSpPr>
              <p:nvPr/>
            </p:nvSpPr>
            <p:spPr bwMode="auto">
              <a:xfrm flipH="1">
                <a:off x="1542" y="2986"/>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 name="Line 28"/>
              <p:cNvSpPr>
                <a:spLocks noChangeShapeType="1"/>
              </p:cNvSpPr>
              <p:nvPr/>
            </p:nvSpPr>
            <p:spPr bwMode="auto">
              <a:xfrm>
                <a:off x="2110" y="3133"/>
                <a:ext cx="141" cy="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 name="Group 29"/>
            <p:cNvGrpSpPr>
              <a:grpSpLocks/>
            </p:cNvGrpSpPr>
            <p:nvPr/>
          </p:nvGrpSpPr>
          <p:grpSpPr bwMode="auto">
            <a:xfrm>
              <a:off x="1560" y="3362"/>
              <a:ext cx="709" cy="286"/>
              <a:chOff x="1542" y="2980"/>
              <a:chExt cx="709" cy="286"/>
            </a:xfrm>
          </p:grpSpPr>
          <p:sp>
            <p:nvSpPr>
              <p:cNvPr id="31" name="Freeform 30"/>
              <p:cNvSpPr>
                <a:spLocks/>
              </p:cNvSpPr>
              <p:nvPr/>
            </p:nvSpPr>
            <p:spPr bwMode="auto">
              <a:xfrm flipH="1">
                <a:off x="1972" y="2980"/>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Freeform 31"/>
              <p:cNvSpPr>
                <a:spLocks/>
              </p:cNvSpPr>
              <p:nvPr/>
            </p:nvSpPr>
            <p:spPr bwMode="auto">
              <a:xfrm flipH="1">
                <a:off x="1829" y="2980"/>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 name="Freeform 32"/>
              <p:cNvSpPr>
                <a:spLocks/>
              </p:cNvSpPr>
              <p:nvPr/>
            </p:nvSpPr>
            <p:spPr bwMode="auto">
              <a:xfrm flipH="1">
                <a:off x="1684" y="2980"/>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 name="Freeform 33"/>
              <p:cNvSpPr>
                <a:spLocks/>
              </p:cNvSpPr>
              <p:nvPr/>
            </p:nvSpPr>
            <p:spPr bwMode="auto">
              <a:xfrm flipH="1">
                <a:off x="1542" y="2986"/>
                <a:ext cx="144" cy="280"/>
              </a:xfrm>
              <a:custGeom>
                <a:avLst/>
                <a:gdLst>
                  <a:gd name="T0" fmla="*/ 0 w 144"/>
                  <a:gd name="T1" fmla="*/ 160 h 280"/>
                  <a:gd name="T2" fmla="*/ 48 w 144"/>
                  <a:gd name="T3" fmla="*/ 16 h 280"/>
                  <a:gd name="T4" fmla="*/ 96 w 144"/>
                  <a:gd name="T5" fmla="*/ 256 h 280"/>
                  <a:gd name="T6" fmla="*/ 144 w 144"/>
                  <a:gd name="T7" fmla="*/ 160 h 280"/>
                  <a:gd name="T8" fmla="*/ 0 60000 65536"/>
                  <a:gd name="T9" fmla="*/ 0 60000 65536"/>
                  <a:gd name="T10" fmla="*/ 0 60000 65536"/>
                  <a:gd name="T11" fmla="*/ 0 60000 65536"/>
                  <a:gd name="T12" fmla="*/ 0 w 144"/>
                  <a:gd name="T13" fmla="*/ 0 h 280"/>
                  <a:gd name="T14" fmla="*/ 144 w 144"/>
                  <a:gd name="T15" fmla="*/ 280 h 280"/>
                </a:gdLst>
                <a:ahLst/>
                <a:cxnLst>
                  <a:cxn ang="T8">
                    <a:pos x="T0" y="T1"/>
                  </a:cxn>
                  <a:cxn ang="T9">
                    <a:pos x="T2" y="T3"/>
                  </a:cxn>
                  <a:cxn ang="T10">
                    <a:pos x="T4" y="T5"/>
                  </a:cxn>
                  <a:cxn ang="T11">
                    <a:pos x="T6" y="T7"/>
                  </a:cxn>
                </a:cxnLst>
                <a:rect l="T12" t="T13" r="T14" b="T15"/>
                <a:pathLst>
                  <a:path w="144" h="280">
                    <a:moveTo>
                      <a:pt x="0" y="160"/>
                    </a:moveTo>
                    <a:cubicBezTo>
                      <a:pt x="16" y="80"/>
                      <a:pt x="32" y="0"/>
                      <a:pt x="48" y="16"/>
                    </a:cubicBezTo>
                    <a:cubicBezTo>
                      <a:pt x="64" y="32"/>
                      <a:pt x="80" y="232"/>
                      <a:pt x="96" y="256"/>
                    </a:cubicBezTo>
                    <a:cubicBezTo>
                      <a:pt x="112" y="280"/>
                      <a:pt x="136" y="176"/>
                      <a:pt x="144" y="160"/>
                    </a:cubicBezTo>
                  </a:path>
                </a:pathLst>
              </a:cu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Line 34"/>
              <p:cNvSpPr>
                <a:spLocks noChangeShapeType="1"/>
              </p:cNvSpPr>
              <p:nvPr/>
            </p:nvSpPr>
            <p:spPr bwMode="auto">
              <a:xfrm>
                <a:off x="2110" y="3133"/>
                <a:ext cx="141"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41" name="Object 119"/>
          <p:cNvGraphicFramePr>
            <a:graphicFrameLocks noChangeAspect="1"/>
          </p:cNvGraphicFramePr>
          <p:nvPr>
            <p:extLst>
              <p:ext uri="{D42A27DB-BD31-4B8C-83A1-F6EECF244321}">
                <p14:modId xmlns:p14="http://schemas.microsoft.com/office/powerpoint/2010/main" val="432580926"/>
              </p:ext>
            </p:extLst>
          </p:nvPr>
        </p:nvGraphicFramePr>
        <p:xfrm>
          <a:off x="9371384" y="2375947"/>
          <a:ext cx="1012825" cy="593725"/>
        </p:xfrm>
        <a:graphic>
          <a:graphicData uri="http://schemas.openxmlformats.org/presentationml/2006/ole">
            <mc:AlternateContent xmlns:mc="http://schemas.openxmlformats.org/markup-compatibility/2006">
              <mc:Choice xmlns:v="urn:schemas-microsoft-com:vml" Requires="v">
                <p:oleObj spid="_x0000_s540356" name="公式" r:id="rId7" imgW="469800" imgH="241200" progId="Equation.3">
                  <p:embed/>
                </p:oleObj>
              </mc:Choice>
              <mc:Fallback>
                <p:oleObj name="公式" r:id="rId7" imgW="469800" imgH="241200" progId="Equation.3">
                  <p:embed/>
                  <p:pic>
                    <p:nvPicPr>
                      <p:cNvPr id="0" name=""/>
                      <p:cNvPicPr>
                        <a:picLocks noChangeAspect="1" noChangeArrowheads="1"/>
                      </p:cNvPicPr>
                      <p:nvPr/>
                    </p:nvPicPr>
                    <p:blipFill>
                      <a:blip r:embed="rId8"/>
                      <a:srcRect/>
                      <a:stretch>
                        <a:fillRect/>
                      </a:stretch>
                    </p:blipFill>
                    <p:spPr bwMode="auto">
                      <a:xfrm>
                        <a:off x="9371384" y="2375947"/>
                        <a:ext cx="10128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6"/>
          <p:cNvSpPr txBox="1">
            <a:spLocks noChangeArrowheads="1"/>
          </p:cNvSpPr>
          <p:nvPr/>
        </p:nvSpPr>
        <p:spPr bwMode="auto">
          <a:xfrm>
            <a:off x="2603140" y="791385"/>
            <a:ext cx="32994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33CC"/>
                </a:solidFill>
                <a:latin typeface="+mn-ea"/>
                <a:ea typeface="+mn-ea"/>
              </a:rPr>
              <a:t>两束相干光的叠加</a:t>
            </a:r>
            <a:endParaRPr kumimoji="0" lang="en-US" altLang="zh-CN" i="0" dirty="0">
              <a:solidFill>
                <a:srgbClr val="FF33CC"/>
              </a:solidFill>
              <a:latin typeface="+mn-ea"/>
              <a:ea typeface="+mn-ea"/>
            </a:endParaRPr>
          </a:p>
        </p:txBody>
      </p:sp>
      <p:grpSp>
        <p:nvGrpSpPr>
          <p:cNvPr id="69" name="Group 39"/>
          <p:cNvGrpSpPr>
            <a:grpSpLocks/>
          </p:cNvGrpSpPr>
          <p:nvPr/>
        </p:nvGrpSpPr>
        <p:grpSpPr bwMode="auto">
          <a:xfrm>
            <a:off x="4094635" y="1885335"/>
            <a:ext cx="406400" cy="495300"/>
            <a:chOff x="3894" y="2750"/>
            <a:chExt cx="256" cy="312"/>
          </a:xfrm>
        </p:grpSpPr>
        <p:sp>
          <p:nvSpPr>
            <p:cNvPr id="70" name="AutoShape 23"/>
            <p:cNvSpPr>
              <a:spLocks noChangeArrowheads="1"/>
            </p:cNvSpPr>
            <p:nvPr/>
          </p:nvSpPr>
          <p:spPr bwMode="auto">
            <a:xfrm rot="-1438510">
              <a:off x="3894" y="2750"/>
              <a:ext cx="255" cy="91"/>
            </a:xfrm>
            <a:prstGeom prst="rightArrow">
              <a:avLst>
                <a:gd name="adj1" fmla="val 50000"/>
                <a:gd name="adj2" fmla="val 70055"/>
              </a:avLst>
            </a:prstGeom>
            <a:solidFill>
              <a:srgbClr val="00FF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AutoShape 24"/>
            <p:cNvSpPr>
              <a:spLocks noChangeArrowheads="1"/>
            </p:cNvSpPr>
            <p:nvPr/>
          </p:nvSpPr>
          <p:spPr bwMode="auto">
            <a:xfrm rot="12238510" flipH="1">
              <a:off x="3912" y="2976"/>
              <a:ext cx="238" cy="86"/>
            </a:xfrm>
            <a:prstGeom prst="rightArrow">
              <a:avLst>
                <a:gd name="adj1" fmla="val 50000"/>
                <a:gd name="adj2" fmla="val 69186"/>
              </a:avLst>
            </a:prstGeom>
            <a:solidFill>
              <a:srgbClr val="00FF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2" name="Group 42"/>
          <p:cNvGrpSpPr>
            <a:grpSpLocks/>
          </p:cNvGrpSpPr>
          <p:nvPr/>
        </p:nvGrpSpPr>
        <p:grpSpPr bwMode="auto">
          <a:xfrm>
            <a:off x="5509101" y="1818662"/>
            <a:ext cx="576263" cy="498475"/>
            <a:chOff x="4785" y="2708"/>
            <a:chExt cx="363" cy="314"/>
          </a:xfrm>
        </p:grpSpPr>
        <p:sp>
          <p:nvSpPr>
            <p:cNvPr id="73" name="AutoShape 27"/>
            <p:cNvSpPr>
              <a:spLocks noChangeArrowheads="1"/>
            </p:cNvSpPr>
            <p:nvPr/>
          </p:nvSpPr>
          <p:spPr bwMode="auto">
            <a:xfrm rot="12674832" flipH="1">
              <a:off x="4787" y="2708"/>
              <a:ext cx="361" cy="87"/>
            </a:xfrm>
            <a:prstGeom prst="rightArrow">
              <a:avLst>
                <a:gd name="adj1" fmla="val 50000"/>
                <a:gd name="adj2" fmla="val 103736"/>
              </a:avLst>
            </a:prstGeom>
            <a:solidFill>
              <a:srgbClr val="00FF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AutoShape 28"/>
            <p:cNvSpPr>
              <a:spLocks noChangeArrowheads="1"/>
            </p:cNvSpPr>
            <p:nvPr/>
          </p:nvSpPr>
          <p:spPr bwMode="auto">
            <a:xfrm rot="-1924220">
              <a:off x="4785" y="2931"/>
              <a:ext cx="363" cy="91"/>
            </a:xfrm>
            <a:prstGeom prst="rightArrow">
              <a:avLst>
                <a:gd name="adj1" fmla="val 50000"/>
                <a:gd name="adj2" fmla="val 99725"/>
              </a:avLst>
            </a:prstGeom>
            <a:solidFill>
              <a:srgbClr val="00FF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75" name="Object 29"/>
          <p:cNvGraphicFramePr>
            <a:graphicFrameLocks noChangeAspect="1"/>
          </p:cNvGraphicFramePr>
          <p:nvPr>
            <p:extLst>
              <p:ext uri="{D42A27DB-BD31-4B8C-83A1-F6EECF244321}">
                <p14:modId xmlns:p14="http://schemas.microsoft.com/office/powerpoint/2010/main" val="2459064917"/>
              </p:ext>
            </p:extLst>
          </p:nvPr>
        </p:nvGraphicFramePr>
        <p:xfrm>
          <a:off x="6085363" y="1883748"/>
          <a:ext cx="333375" cy="360363"/>
        </p:xfrm>
        <a:graphic>
          <a:graphicData uri="http://schemas.openxmlformats.org/presentationml/2006/ole">
            <mc:AlternateContent xmlns:mc="http://schemas.openxmlformats.org/markup-compatibility/2006">
              <mc:Choice xmlns:v="urn:schemas-microsoft-com:vml" Requires="v">
                <p:oleObj spid="_x0000_s540357"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5363" y="1883748"/>
                        <a:ext cx="3333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6" name="Group 38"/>
          <p:cNvGrpSpPr>
            <a:grpSpLocks/>
          </p:cNvGrpSpPr>
          <p:nvPr/>
        </p:nvGrpSpPr>
        <p:grpSpPr bwMode="auto">
          <a:xfrm>
            <a:off x="2654778" y="2029799"/>
            <a:ext cx="1341437" cy="857251"/>
            <a:chOff x="2987" y="2841"/>
            <a:chExt cx="845" cy="540"/>
          </a:xfrm>
        </p:grpSpPr>
        <p:sp>
          <p:nvSpPr>
            <p:cNvPr id="77" name="Freeform 25"/>
            <p:cNvSpPr>
              <a:spLocks/>
            </p:cNvSpPr>
            <p:nvPr/>
          </p:nvSpPr>
          <p:spPr bwMode="auto">
            <a:xfrm>
              <a:off x="2987" y="2841"/>
              <a:ext cx="845" cy="224"/>
            </a:xfrm>
            <a:custGeom>
              <a:avLst/>
              <a:gdLst>
                <a:gd name="T0" fmla="*/ 0 w 1237"/>
                <a:gd name="T1" fmla="*/ 258 h 529"/>
                <a:gd name="T2" fmla="*/ 72 w 1237"/>
                <a:gd name="T3" fmla="*/ 42 h 529"/>
                <a:gd name="T4" fmla="*/ 145 w 1237"/>
                <a:gd name="T5" fmla="*/ 510 h 529"/>
                <a:gd name="T6" fmla="*/ 216 w 1237"/>
                <a:gd name="T7" fmla="*/ 30 h 529"/>
                <a:gd name="T8" fmla="*/ 300 w 1237"/>
                <a:gd name="T9" fmla="*/ 513 h 529"/>
                <a:gd name="T10" fmla="*/ 384 w 1237"/>
                <a:gd name="T11" fmla="*/ 18 h 529"/>
                <a:gd name="T12" fmla="*/ 468 w 1237"/>
                <a:gd name="T13" fmla="*/ 498 h 529"/>
                <a:gd name="T14" fmla="*/ 552 w 1237"/>
                <a:gd name="T15" fmla="*/ 30 h 529"/>
                <a:gd name="T16" fmla="*/ 612 w 1237"/>
                <a:gd name="T17" fmla="*/ 498 h 529"/>
                <a:gd name="T18" fmla="*/ 685 w 1237"/>
                <a:gd name="T19" fmla="*/ 30 h 529"/>
                <a:gd name="T20" fmla="*/ 768 w 1237"/>
                <a:gd name="T21" fmla="*/ 498 h 529"/>
                <a:gd name="T22" fmla="*/ 840 w 1237"/>
                <a:gd name="T23" fmla="*/ 18 h 529"/>
                <a:gd name="T24" fmla="*/ 901 w 1237"/>
                <a:gd name="T25" fmla="*/ 498 h 529"/>
                <a:gd name="T26" fmla="*/ 975 w 1237"/>
                <a:gd name="T27" fmla="*/ 21 h 529"/>
                <a:gd name="T28" fmla="*/ 1044 w 1237"/>
                <a:gd name="T29" fmla="*/ 498 h 529"/>
                <a:gd name="T30" fmla="*/ 1107 w 1237"/>
                <a:gd name="T31" fmla="*/ 33 h 529"/>
                <a:gd name="T32" fmla="*/ 1164 w 1237"/>
                <a:gd name="T33" fmla="*/ 486 h 529"/>
                <a:gd name="T34" fmla="*/ 1237 w 1237"/>
                <a:gd name="T35" fmla="*/ 294 h 5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7"/>
                <a:gd name="T55" fmla="*/ 0 h 529"/>
                <a:gd name="T56" fmla="*/ 1237 w 1237"/>
                <a:gd name="T57" fmla="*/ 529 h 5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7" h="529">
                  <a:moveTo>
                    <a:pt x="0" y="258"/>
                  </a:moveTo>
                  <a:cubicBezTo>
                    <a:pt x="14" y="222"/>
                    <a:pt x="48" y="0"/>
                    <a:pt x="72" y="42"/>
                  </a:cubicBezTo>
                  <a:cubicBezTo>
                    <a:pt x="96" y="84"/>
                    <a:pt x="121" y="512"/>
                    <a:pt x="145" y="510"/>
                  </a:cubicBezTo>
                  <a:cubicBezTo>
                    <a:pt x="169" y="508"/>
                    <a:pt x="190" y="30"/>
                    <a:pt x="216" y="30"/>
                  </a:cubicBezTo>
                  <a:cubicBezTo>
                    <a:pt x="242" y="30"/>
                    <a:pt x="272" y="515"/>
                    <a:pt x="300" y="513"/>
                  </a:cubicBezTo>
                  <a:cubicBezTo>
                    <a:pt x="328" y="511"/>
                    <a:pt x="356" y="20"/>
                    <a:pt x="384" y="18"/>
                  </a:cubicBezTo>
                  <a:cubicBezTo>
                    <a:pt x="412" y="16"/>
                    <a:pt x="440" y="496"/>
                    <a:pt x="468" y="498"/>
                  </a:cubicBezTo>
                  <a:cubicBezTo>
                    <a:pt x="496" y="500"/>
                    <a:pt x="528" y="30"/>
                    <a:pt x="552" y="30"/>
                  </a:cubicBezTo>
                  <a:cubicBezTo>
                    <a:pt x="576" y="30"/>
                    <a:pt x="590" y="498"/>
                    <a:pt x="612" y="498"/>
                  </a:cubicBezTo>
                  <a:cubicBezTo>
                    <a:pt x="634" y="498"/>
                    <a:pt x="659" y="30"/>
                    <a:pt x="685" y="30"/>
                  </a:cubicBezTo>
                  <a:cubicBezTo>
                    <a:pt x="711" y="30"/>
                    <a:pt x="742" y="500"/>
                    <a:pt x="768" y="498"/>
                  </a:cubicBezTo>
                  <a:cubicBezTo>
                    <a:pt x="794" y="496"/>
                    <a:pt x="818" y="18"/>
                    <a:pt x="840" y="18"/>
                  </a:cubicBezTo>
                  <a:cubicBezTo>
                    <a:pt x="862" y="18"/>
                    <a:pt x="879" y="498"/>
                    <a:pt x="901" y="498"/>
                  </a:cubicBezTo>
                  <a:cubicBezTo>
                    <a:pt x="923" y="498"/>
                    <a:pt x="951" y="21"/>
                    <a:pt x="975" y="21"/>
                  </a:cubicBezTo>
                  <a:cubicBezTo>
                    <a:pt x="999" y="21"/>
                    <a:pt x="1022" y="496"/>
                    <a:pt x="1044" y="498"/>
                  </a:cubicBezTo>
                  <a:cubicBezTo>
                    <a:pt x="1066" y="500"/>
                    <a:pt x="1087" y="35"/>
                    <a:pt x="1107" y="33"/>
                  </a:cubicBezTo>
                  <a:cubicBezTo>
                    <a:pt x="1127" y="31"/>
                    <a:pt x="1142" y="443"/>
                    <a:pt x="1164" y="486"/>
                  </a:cubicBezTo>
                  <a:cubicBezTo>
                    <a:pt x="1186" y="529"/>
                    <a:pt x="1222" y="334"/>
                    <a:pt x="1237" y="294"/>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8" name="Object 32"/>
            <p:cNvGraphicFramePr>
              <a:graphicFrameLocks noChangeAspect="1"/>
            </p:cNvGraphicFramePr>
            <p:nvPr/>
          </p:nvGraphicFramePr>
          <p:xfrm>
            <a:off x="3243" y="3067"/>
            <a:ext cx="262" cy="314"/>
          </p:xfrm>
          <a:graphic>
            <a:graphicData uri="http://schemas.openxmlformats.org/presentationml/2006/ole">
              <mc:AlternateContent xmlns:mc="http://schemas.openxmlformats.org/markup-compatibility/2006">
                <mc:Choice xmlns:v="urn:schemas-microsoft-com:vml" Requires="v">
                  <p:oleObj spid="_x0000_s540358" name="公式" r:id="rId11" imgW="190440" imgH="228600" progId="Equation.3">
                    <p:embed/>
                  </p:oleObj>
                </mc:Choice>
                <mc:Fallback>
                  <p:oleObj name="公式" r:id="rId11" imgW="1904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3" y="3067"/>
                          <a:ext cx="262"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9" name="Group 41"/>
          <p:cNvGrpSpPr>
            <a:grpSpLocks/>
          </p:cNvGrpSpPr>
          <p:nvPr/>
        </p:nvGrpSpPr>
        <p:grpSpPr bwMode="auto">
          <a:xfrm>
            <a:off x="4599465" y="1342409"/>
            <a:ext cx="792163" cy="547688"/>
            <a:chOff x="4212" y="2408"/>
            <a:chExt cx="499" cy="345"/>
          </a:xfrm>
        </p:grpSpPr>
        <p:graphicFrame>
          <p:nvGraphicFramePr>
            <p:cNvPr id="80" name="Object 33"/>
            <p:cNvGraphicFramePr>
              <a:graphicFrameLocks noChangeAspect="1"/>
            </p:cNvGraphicFramePr>
            <p:nvPr/>
          </p:nvGraphicFramePr>
          <p:xfrm>
            <a:off x="4302" y="2408"/>
            <a:ext cx="207" cy="251"/>
          </p:xfrm>
          <a:graphic>
            <a:graphicData uri="http://schemas.openxmlformats.org/presentationml/2006/ole">
              <mc:AlternateContent xmlns:mc="http://schemas.openxmlformats.org/markup-compatibility/2006">
                <mc:Choice xmlns:v="urn:schemas-microsoft-com:vml" Requires="v">
                  <p:oleObj spid="_x0000_s540359" name="公式" r:id="rId13" imgW="177480" imgH="215640" progId="Equation.3">
                    <p:embed/>
                  </p:oleObj>
                </mc:Choice>
                <mc:Fallback>
                  <p:oleObj name="公式" r:id="rId13" imgW="1774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2" y="2408"/>
                          <a:ext cx="207"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Freeform 35"/>
            <p:cNvSpPr>
              <a:spLocks/>
            </p:cNvSpPr>
            <p:nvPr/>
          </p:nvSpPr>
          <p:spPr bwMode="auto">
            <a:xfrm>
              <a:off x="4212" y="2638"/>
              <a:ext cx="499" cy="115"/>
            </a:xfrm>
            <a:custGeom>
              <a:avLst/>
              <a:gdLst>
                <a:gd name="T0" fmla="*/ 0 w 865"/>
                <a:gd name="T1" fmla="*/ 119 h 159"/>
                <a:gd name="T2" fmla="*/ 133 w 865"/>
                <a:gd name="T3" fmla="*/ 3 h 159"/>
                <a:gd name="T4" fmla="*/ 265 w 865"/>
                <a:gd name="T5" fmla="*/ 135 h 159"/>
                <a:gd name="T6" fmla="*/ 433 w 865"/>
                <a:gd name="T7" fmla="*/ 3 h 159"/>
                <a:gd name="T8" fmla="*/ 565 w 865"/>
                <a:gd name="T9" fmla="*/ 147 h 159"/>
                <a:gd name="T10" fmla="*/ 697 w 865"/>
                <a:gd name="T11" fmla="*/ 75 h 159"/>
                <a:gd name="T12" fmla="*/ 865 w 865"/>
                <a:gd name="T13" fmla="*/ 63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2" name="Group 40"/>
          <p:cNvGrpSpPr>
            <a:grpSpLocks/>
          </p:cNvGrpSpPr>
          <p:nvPr/>
        </p:nvGrpSpPr>
        <p:grpSpPr bwMode="auto">
          <a:xfrm>
            <a:off x="4599465" y="2315552"/>
            <a:ext cx="792163" cy="504825"/>
            <a:chOff x="4212" y="3135"/>
            <a:chExt cx="499" cy="318"/>
          </a:xfrm>
        </p:grpSpPr>
        <p:graphicFrame>
          <p:nvGraphicFramePr>
            <p:cNvPr id="83" name="Object 34"/>
            <p:cNvGraphicFramePr>
              <a:graphicFrameLocks noChangeAspect="1"/>
            </p:cNvGraphicFramePr>
            <p:nvPr/>
          </p:nvGraphicFramePr>
          <p:xfrm>
            <a:off x="4383" y="3203"/>
            <a:ext cx="221" cy="250"/>
          </p:xfrm>
          <a:graphic>
            <a:graphicData uri="http://schemas.openxmlformats.org/presentationml/2006/ole">
              <mc:AlternateContent xmlns:mc="http://schemas.openxmlformats.org/markup-compatibility/2006">
                <mc:Choice xmlns:v="urn:schemas-microsoft-com:vml" Requires="v">
                  <p:oleObj spid="_x0000_s540360"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3" y="3203"/>
                          <a:ext cx="2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Freeform 36"/>
            <p:cNvSpPr>
              <a:spLocks/>
            </p:cNvSpPr>
            <p:nvPr/>
          </p:nvSpPr>
          <p:spPr bwMode="auto">
            <a:xfrm>
              <a:off x="4212" y="3135"/>
              <a:ext cx="499" cy="131"/>
            </a:xfrm>
            <a:custGeom>
              <a:avLst/>
              <a:gdLst>
                <a:gd name="T0" fmla="*/ 0 w 865"/>
                <a:gd name="T1" fmla="*/ 119 h 159"/>
                <a:gd name="T2" fmla="*/ 133 w 865"/>
                <a:gd name="T3" fmla="*/ 3 h 159"/>
                <a:gd name="T4" fmla="*/ 265 w 865"/>
                <a:gd name="T5" fmla="*/ 135 h 159"/>
                <a:gd name="T6" fmla="*/ 433 w 865"/>
                <a:gd name="T7" fmla="*/ 3 h 159"/>
                <a:gd name="T8" fmla="*/ 565 w 865"/>
                <a:gd name="T9" fmla="*/ 147 h 159"/>
                <a:gd name="T10" fmla="*/ 697 w 865"/>
                <a:gd name="T11" fmla="*/ 75 h 159"/>
                <a:gd name="T12" fmla="*/ 865 w 865"/>
                <a:gd name="T13" fmla="*/ 63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5" name="Text Box 65"/>
          <p:cNvSpPr txBox="1">
            <a:spLocks noChangeArrowheads="1"/>
          </p:cNvSpPr>
          <p:nvPr/>
        </p:nvSpPr>
        <p:spPr bwMode="auto">
          <a:xfrm>
            <a:off x="2686838" y="3054935"/>
            <a:ext cx="37909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FF"/>
                </a:solidFill>
              </a:rPr>
              <a:t>将来自同一原子的同一次发光“</a:t>
            </a:r>
            <a:r>
              <a:rPr lang="zh-CN" altLang="en-US" i="0" dirty="0">
                <a:solidFill>
                  <a:srgbClr val="9900FF"/>
                </a:solidFill>
                <a:ea typeface="华文新魏" panose="02010800040101010101" pitchFamily="2" charset="-122"/>
              </a:rPr>
              <a:t>一分为二</a:t>
            </a:r>
            <a:r>
              <a:rPr lang="zh-CN" altLang="en-US" i="0" dirty="0">
                <a:solidFill>
                  <a:srgbClr val="9900FF"/>
                </a:solidFill>
              </a:rPr>
              <a:t>”。</a:t>
            </a:r>
          </a:p>
        </p:txBody>
      </p:sp>
      <p:sp>
        <p:nvSpPr>
          <p:cNvPr id="86" name="Text Box 6"/>
          <p:cNvSpPr txBox="1">
            <a:spLocks noChangeArrowheads="1"/>
          </p:cNvSpPr>
          <p:nvPr/>
        </p:nvSpPr>
        <p:spPr bwMode="auto">
          <a:xfrm>
            <a:off x="2680172" y="4025598"/>
            <a:ext cx="14983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FF0000"/>
                </a:solidFill>
                <a:sym typeface="Symbol" panose="05050102010706020507" pitchFamily="18" charset="2"/>
              </a:rPr>
              <a:t></a:t>
            </a:r>
            <a:r>
              <a:rPr lang="en-US" altLang="zh-CN" i="0" baseline="-25000" dirty="0">
                <a:solidFill>
                  <a:srgbClr val="FF0000"/>
                </a:solidFill>
              </a:rPr>
              <a:t>10</a:t>
            </a:r>
            <a:r>
              <a:rPr lang="en-US" altLang="zh-CN" i="0" dirty="0">
                <a:solidFill>
                  <a:srgbClr val="FF0000"/>
                </a:solidFill>
              </a:rPr>
              <a:t>= </a:t>
            </a:r>
            <a:r>
              <a:rPr kumimoji="0" lang="en-US" altLang="zh-CN" i="0" dirty="0">
                <a:solidFill>
                  <a:srgbClr val="FF0000"/>
                </a:solidFill>
                <a:sym typeface="Symbol" panose="05050102010706020507" pitchFamily="18" charset="2"/>
              </a:rPr>
              <a:t></a:t>
            </a:r>
            <a:r>
              <a:rPr lang="en-US" altLang="zh-CN" i="0" baseline="-25000" dirty="0">
                <a:solidFill>
                  <a:srgbClr val="FF0000"/>
                </a:solidFill>
              </a:rPr>
              <a:t>20</a:t>
            </a:r>
            <a:endParaRPr lang="zh-CN" altLang="en-US" i="0" dirty="0">
              <a:solidFill>
                <a:srgbClr val="009900"/>
              </a:solidFill>
            </a:endParaRPr>
          </a:p>
        </p:txBody>
      </p:sp>
      <p:sp>
        <p:nvSpPr>
          <p:cNvPr id="87" name="矩形 86"/>
          <p:cNvSpPr/>
          <p:nvPr/>
        </p:nvSpPr>
        <p:spPr>
          <a:xfrm>
            <a:off x="4162309" y="4045777"/>
            <a:ext cx="1620957" cy="523220"/>
          </a:xfrm>
          <a:prstGeom prst="rect">
            <a:avLst/>
          </a:prstGeom>
        </p:spPr>
        <p:txBody>
          <a:bodyPr wrap="none">
            <a:spAutoFit/>
          </a:bodyPr>
          <a:lstStyle/>
          <a:p>
            <a:pPr>
              <a:spcBef>
                <a:spcPct val="50000"/>
              </a:spcBef>
            </a:pPr>
            <a:r>
              <a:rPr lang="zh-CN" altLang="en-US" sz="2800" b="1" dirty="0">
                <a:solidFill>
                  <a:srgbClr val="3333CC"/>
                </a:solidFill>
                <a:latin typeface="楷体_GB2312" pitchFamily="49" charset="-122"/>
                <a:ea typeface="楷体_GB2312" pitchFamily="49" charset="-122"/>
                <a:sym typeface="Symbol" panose="05050102010706020507" pitchFamily="18" charset="2"/>
              </a:rPr>
              <a:t>是</a:t>
            </a:r>
            <a:r>
              <a:rPr lang="zh-CN" altLang="en-US" sz="2800" b="1" dirty="0">
                <a:solidFill>
                  <a:srgbClr val="3333CC"/>
                </a:solidFill>
                <a:latin typeface="楷体_GB2312" pitchFamily="49" charset="-122"/>
                <a:ea typeface="楷体_GB2312" pitchFamily="49" charset="-122"/>
              </a:rPr>
              <a:t>随机</a:t>
            </a:r>
            <a:r>
              <a:rPr lang="zh-CN" altLang="en-US" sz="2800" b="1" dirty="0">
                <a:solidFill>
                  <a:srgbClr val="3333CC"/>
                </a:solidFill>
                <a:latin typeface="楷体_GB2312" pitchFamily="49" charset="-122"/>
                <a:ea typeface="楷体_GB2312" pitchFamily="49" charset="-122"/>
                <a:sym typeface="Symbol" panose="05050102010706020507" pitchFamily="18" charset="2"/>
              </a:rPr>
              <a:t>量</a:t>
            </a:r>
          </a:p>
        </p:txBody>
      </p:sp>
      <p:graphicFrame>
        <p:nvGraphicFramePr>
          <p:cNvPr id="88" name="Object 8"/>
          <p:cNvGraphicFramePr>
            <a:graphicFrameLocks noChangeAspect="1"/>
          </p:cNvGraphicFramePr>
          <p:nvPr>
            <p:extLst>
              <p:ext uri="{D42A27DB-BD31-4B8C-83A1-F6EECF244321}">
                <p14:modId xmlns:p14="http://schemas.microsoft.com/office/powerpoint/2010/main" val="1810369043"/>
              </p:ext>
            </p:extLst>
          </p:nvPr>
        </p:nvGraphicFramePr>
        <p:xfrm>
          <a:off x="1102623" y="4829145"/>
          <a:ext cx="3408713" cy="1066974"/>
        </p:xfrm>
        <a:graphic>
          <a:graphicData uri="http://schemas.openxmlformats.org/presentationml/2006/ole">
            <mc:AlternateContent xmlns:mc="http://schemas.openxmlformats.org/markup-compatibility/2006">
              <mc:Choice xmlns:v="urn:schemas-microsoft-com:vml" Requires="v">
                <p:oleObj spid="_x0000_s540361" name="公式" r:id="rId17" imgW="1257120" imgH="393480" progId="Equation.3">
                  <p:embed/>
                </p:oleObj>
              </mc:Choice>
              <mc:Fallback>
                <p:oleObj name="公式" r:id="rId17" imgW="1257120" imgH="393480" progId="Equation.3">
                  <p:embed/>
                  <p:pic>
                    <p:nvPicPr>
                      <p:cNvPr id="0" name=""/>
                      <p:cNvPicPr>
                        <a:picLocks noChangeAspect="1" noChangeArrowheads="1"/>
                      </p:cNvPicPr>
                      <p:nvPr/>
                    </p:nvPicPr>
                    <p:blipFill>
                      <a:blip r:embed="rId18"/>
                      <a:srcRect/>
                      <a:stretch>
                        <a:fillRect/>
                      </a:stretch>
                    </p:blipFill>
                    <p:spPr bwMode="auto">
                      <a:xfrm>
                        <a:off x="1102623" y="4829145"/>
                        <a:ext cx="3408713" cy="1066974"/>
                      </a:xfrm>
                      <a:prstGeom prst="rect">
                        <a:avLst/>
                      </a:prstGeom>
                      <a:noFill/>
                      <a:ln>
                        <a:noFill/>
                      </a:ln>
                      <a:effectLst/>
                      <a:extLst/>
                    </p:spPr>
                  </p:pic>
                </p:oleObj>
              </mc:Fallback>
            </mc:AlternateContent>
          </a:graphicData>
        </a:graphic>
      </p:graphicFrame>
      <p:graphicFrame>
        <p:nvGraphicFramePr>
          <p:cNvPr id="89" name="对象 88"/>
          <p:cNvGraphicFramePr>
            <a:graphicFrameLocks noChangeAspect="1"/>
          </p:cNvGraphicFramePr>
          <p:nvPr>
            <p:extLst>
              <p:ext uri="{D42A27DB-BD31-4B8C-83A1-F6EECF244321}">
                <p14:modId xmlns:p14="http://schemas.microsoft.com/office/powerpoint/2010/main" val="1556084501"/>
              </p:ext>
            </p:extLst>
          </p:nvPr>
        </p:nvGraphicFramePr>
        <p:xfrm>
          <a:off x="4599465" y="4819866"/>
          <a:ext cx="1222375" cy="1149350"/>
        </p:xfrm>
        <a:graphic>
          <a:graphicData uri="http://schemas.openxmlformats.org/presentationml/2006/ole">
            <mc:AlternateContent xmlns:mc="http://schemas.openxmlformats.org/markup-compatibility/2006">
              <mc:Choice xmlns:v="urn:schemas-microsoft-com:vml" Requires="v">
                <p:oleObj spid="_x0000_s540362" name="公式" r:id="rId19" imgW="419040" imgH="393480" progId="Equation.3">
                  <p:embed/>
                </p:oleObj>
              </mc:Choice>
              <mc:Fallback>
                <p:oleObj name="公式" r:id="rId19" imgW="419040" imgH="393480" progId="Equation.3">
                  <p:embed/>
                  <p:pic>
                    <p:nvPicPr>
                      <p:cNvPr id="0" name=""/>
                      <p:cNvPicPr/>
                      <p:nvPr/>
                    </p:nvPicPr>
                    <p:blipFill>
                      <a:blip r:embed="rId20"/>
                      <a:stretch>
                        <a:fillRect/>
                      </a:stretch>
                    </p:blipFill>
                    <p:spPr>
                      <a:xfrm>
                        <a:off x="4599465" y="4819866"/>
                        <a:ext cx="1222375" cy="1149350"/>
                      </a:xfrm>
                      <a:prstGeom prst="rect">
                        <a:avLst/>
                      </a:prstGeom>
                    </p:spPr>
                  </p:pic>
                </p:oleObj>
              </mc:Fallback>
            </mc:AlternateContent>
          </a:graphicData>
        </a:graphic>
      </p:graphicFrame>
      <p:sp>
        <p:nvSpPr>
          <p:cNvPr id="90" name="矩形 89"/>
          <p:cNvSpPr/>
          <p:nvPr/>
        </p:nvSpPr>
        <p:spPr>
          <a:xfrm>
            <a:off x="5696553" y="5064616"/>
            <a:ext cx="1988045" cy="523220"/>
          </a:xfrm>
          <a:prstGeom prst="rect">
            <a:avLst/>
          </a:prstGeom>
        </p:spPr>
        <p:txBody>
          <a:bodyPr wrap="none">
            <a:spAutoFit/>
          </a:bodyPr>
          <a:lstStyle/>
          <a:p>
            <a:pPr>
              <a:spcBef>
                <a:spcPct val="50000"/>
              </a:spcBef>
            </a:pPr>
            <a:r>
              <a:rPr lang="zh-CN" altLang="en-US" sz="2800" b="1" dirty="0">
                <a:solidFill>
                  <a:srgbClr val="FF33CC"/>
                </a:solidFill>
                <a:latin typeface="楷体_GB2312" pitchFamily="49" charset="-122"/>
                <a:ea typeface="楷体_GB2312" pitchFamily="49" charset="-122"/>
                <a:sym typeface="Symbol" panose="05050102010706020507" pitchFamily="18" charset="2"/>
              </a:rPr>
              <a:t>不是</a:t>
            </a:r>
            <a:r>
              <a:rPr lang="zh-CN" altLang="en-US" sz="2800" b="1" dirty="0">
                <a:solidFill>
                  <a:srgbClr val="FF33CC"/>
                </a:solidFill>
                <a:latin typeface="楷体_GB2312" pitchFamily="49" charset="-122"/>
                <a:ea typeface="楷体_GB2312" pitchFamily="49" charset="-122"/>
              </a:rPr>
              <a:t>随机</a:t>
            </a:r>
            <a:r>
              <a:rPr lang="zh-CN" altLang="en-US" sz="2800" b="1" dirty="0">
                <a:solidFill>
                  <a:srgbClr val="FF33CC"/>
                </a:solidFill>
                <a:latin typeface="楷体_GB2312" pitchFamily="49" charset="-122"/>
                <a:ea typeface="楷体_GB2312" pitchFamily="49" charset="-122"/>
                <a:sym typeface="Symbol" panose="05050102010706020507" pitchFamily="18" charset="2"/>
              </a:rPr>
              <a:t>量</a:t>
            </a:r>
          </a:p>
        </p:txBody>
      </p:sp>
      <p:sp>
        <p:nvSpPr>
          <p:cNvPr id="92" name="矩形 91"/>
          <p:cNvSpPr>
            <a:spLocks noChangeArrowheads="1"/>
          </p:cNvSpPr>
          <p:nvPr/>
        </p:nvSpPr>
        <p:spPr bwMode="auto">
          <a:xfrm>
            <a:off x="3427779" y="6127948"/>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光程差</a:t>
            </a:r>
            <a:endParaRPr lang="zh-CN" altLang="en-US" dirty="0">
              <a:solidFill>
                <a:srgbClr val="C00000"/>
              </a:solidFill>
            </a:endParaRPr>
          </a:p>
        </p:txBody>
      </p:sp>
      <p:graphicFrame>
        <p:nvGraphicFramePr>
          <p:cNvPr id="99" name="Object 9"/>
          <p:cNvGraphicFramePr>
            <a:graphicFrameLocks noChangeAspect="1"/>
          </p:cNvGraphicFramePr>
          <p:nvPr>
            <p:extLst>
              <p:ext uri="{D42A27DB-BD31-4B8C-83A1-F6EECF244321}">
                <p14:modId xmlns:p14="http://schemas.microsoft.com/office/powerpoint/2010/main" val="4163918759"/>
              </p:ext>
            </p:extLst>
          </p:nvPr>
        </p:nvGraphicFramePr>
        <p:xfrm>
          <a:off x="5332094" y="5969216"/>
          <a:ext cx="2173288" cy="603250"/>
        </p:xfrm>
        <a:graphic>
          <a:graphicData uri="http://schemas.openxmlformats.org/presentationml/2006/ole">
            <mc:AlternateContent xmlns:mc="http://schemas.openxmlformats.org/markup-compatibility/2006">
              <mc:Choice xmlns:v="urn:schemas-microsoft-com:vml" Requires="v">
                <p:oleObj spid="_x0000_s540363" name="Equation" r:id="rId21" imgW="825480" imgH="228600" progId="Equation.DSMT4">
                  <p:embed/>
                </p:oleObj>
              </mc:Choice>
              <mc:Fallback>
                <p:oleObj name="Equation" r:id="rId21" imgW="825480" imgH="228600" progId="Equation.DSMT4">
                  <p:embed/>
                  <p:pic>
                    <p:nvPicPr>
                      <p:cNvPr id="56" name="Object 9"/>
                      <p:cNvPicPr>
                        <a:picLocks noChangeAspect="1" noChangeArrowheads="1"/>
                      </p:cNvPicPr>
                      <p:nvPr/>
                    </p:nvPicPr>
                    <p:blipFill>
                      <a:blip r:embed="rId22"/>
                      <a:srcRect/>
                      <a:stretch>
                        <a:fillRect/>
                      </a:stretch>
                    </p:blipFill>
                    <p:spPr bwMode="auto">
                      <a:xfrm>
                        <a:off x="5332094" y="5969216"/>
                        <a:ext cx="2173288" cy="6032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0156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iterate type="wd">
                                    <p:tmPct val="100000"/>
                                  </p:iterate>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500"/>
                            </p:stCondLst>
                            <p:childTnLst>
                              <p:par>
                                <p:cTn id="40" presetID="22" presetClass="entr" presetSubtype="8" fill="hold" grpId="0" nodeType="afterEffect">
                                  <p:stCondLst>
                                    <p:cond delay="0"/>
                                  </p:stCondLst>
                                  <p:iterate type="wd">
                                    <p:tmPct val="100000"/>
                                  </p:iterate>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par>
                          <p:cTn id="43" fill="hold">
                            <p:stCondLst>
                              <p:cond delay="1000"/>
                            </p:stCondLst>
                            <p:childTnLst>
                              <p:par>
                                <p:cTn id="44" presetID="22" presetClass="entr" presetSubtype="8" fill="hold" grpId="0" nodeType="afterEffect">
                                  <p:stCondLst>
                                    <p:cond delay="0"/>
                                  </p:stCondLst>
                                  <p:iterate type="wd">
                                    <p:tmPct val="100000"/>
                                  </p:iterate>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wd">
                                    <p:tmPct val="100000"/>
                                  </p:iterate>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500"/>
                            </p:stCondLst>
                            <p:childTnLst>
                              <p:par>
                                <p:cTn id="53" presetID="22" presetClass="entr" presetSubtype="8" fill="hold" grpId="0" nodeType="afterEffect">
                                  <p:stCondLst>
                                    <p:cond delay="0"/>
                                  </p:stCondLst>
                                  <p:iterate type="wd">
                                    <p:tmPct val="100000"/>
                                  </p:iterate>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par>
                          <p:cTn id="56" fill="hold">
                            <p:stCondLst>
                              <p:cond delay="1000"/>
                            </p:stCondLst>
                            <p:childTnLst>
                              <p:par>
                                <p:cTn id="57" presetID="22" presetClass="entr" presetSubtype="8" fill="hold" grpId="0" nodeType="afterEffect">
                                  <p:stCondLst>
                                    <p:cond delay="0"/>
                                  </p:stCondLst>
                                  <p:iterate type="wd">
                                    <p:tmPct val="100000"/>
                                  </p:iterate>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type="wd">
                                    <p:tmPct val="100000"/>
                                  </p:iterate>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childTnLst>
                          </p:cTn>
                        </p:par>
                        <p:par>
                          <p:cTn id="65" fill="hold">
                            <p:stCondLst>
                              <p:cond delay="500"/>
                            </p:stCondLst>
                            <p:childTnLst>
                              <p:par>
                                <p:cTn id="66" presetID="22" presetClass="entr" presetSubtype="8" fill="hold" grpId="0" nodeType="afterEffect">
                                  <p:stCondLst>
                                    <p:cond delay="0"/>
                                  </p:stCondLst>
                                  <p:iterate type="wd">
                                    <p:tmPct val="100000"/>
                                  </p:iterate>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iterate type="wd">
                                    <p:tmPct val="100000"/>
                                  </p:iterate>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iterate type="wd">
                                    <p:tmPct val="100000"/>
                                  </p:iterate>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ppt_x"/>
                                          </p:val>
                                        </p:tav>
                                        <p:tav tm="100000">
                                          <p:val>
                                            <p:strVal val="#ppt_x"/>
                                          </p:val>
                                        </p:tav>
                                      </p:tavLst>
                                    </p:anim>
                                    <p:anim calcmode="lin" valueType="num">
                                      <p:cBhvr additive="base">
                                        <p:cTn id="8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iterate type="wd">
                                    <p:tmPct val="100000"/>
                                  </p:iterate>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circle(in)">
                                      <p:cBhvr>
                                        <p:cTn id="94" dur="2000"/>
                                        <p:tgtEl>
                                          <p:spTgt spid="6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wipe(left)">
                                      <p:cBhvr>
                                        <p:cTn id="99" dur="1000"/>
                                        <p:tgtEl>
                                          <p:spTgt spid="7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wipe(left)">
                                      <p:cBhvr>
                                        <p:cTn id="104" dur="1000"/>
                                        <p:tgtEl>
                                          <p:spTgt spid="6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wipe(left)">
                                      <p:cBhvr>
                                        <p:cTn id="109" dur="1000"/>
                                        <p:tgtEl>
                                          <p:spTgt spid="7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82"/>
                                        </p:tgtEl>
                                        <p:attrNameLst>
                                          <p:attrName>style.visibility</p:attrName>
                                        </p:attrNameLst>
                                      </p:cBhvr>
                                      <p:to>
                                        <p:strVal val="visible"/>
                                      </p:to>
                                    </p:set>
                                    <p:animEffect transition="in" filter="wipe(left)">
                                      <p:cBhvr>
                                        <p:cTn id="114" dur="1000"/>
                                        <p:tgtEl>
                                          <p:spTgt spid="8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72"/>
                                        </p:tgtEl>
                                        <p:attrNameLst>
                                          <p:attrName>style.visibility</p:attrName>
                                        </p:attrNameLst>
                                      </p:cBhvr>
                                      <p:to>
                                        <p:strVal val="visible"/>
                                      </p:to>
                                    </p:set>
                                    <p:animEffect transition="in" filter="wipe(left)">
                                      <p:cBhvr>
                                        <p:cTn id="119" dur="1000"/>
                                        <p:tgtEl>
                                          <p:spTgt spid="7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wipe(left)">
                                      <p:cBhvr>
                                        <p:cTn id="124" dur="1000"/>
                                        <p:tgtEl>
                                          <p:spTgt spid="75"/>
                                        </p:tgtEl>
                                      </p:cBhvr>
                                    </p:animEffect>
                                  </p:childTnLst>
                                </p:cTn>
                              </p:par>
                            </p:childTnLst>
                          </p:cTn>
                        </p:par>
                      </p:childTnLst>
                    </p:cTn>
                  </p:par>
                  <p:par>
                    <p:cTn id="125" fill="hold">
                      <p:stCondLst>
                        <p:cond delay="indefinite"/>
                      </p:stCondLst>
                      <p:childTnLst>
                        <p:par>
                          <p:cTn id="126" fill="hold">
                            <p:stCondLst>
                              <p:cond delay="0"/>
                            </p:stCondLst>
                            <p:childTnLst>
                              <p:par>
                                <p:cTn id="127" presetID="14" presetClass="entr" presetSubtype="10" fill="hold" grpId="0" nodeType="click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randombar(horizontal)">
                                      <p:cBhvr>
                                        <p:cTn id="129" dur="500"/>
                                        <p:tgtEl>
                                          <p:spTgt spid="85"/>
                                        </p:tgtEl>
                                      </p:cBhvr>
                                    </p:animEffect>
                                  </p:childTnLst>
                                </p:cTn>
                              </p:par>
                            </p:childTnLst>
                          </p:cTn>
                        </p:par>
                      </p:childTnLst>
                    </p:cTn>
                  </p:par>
                  <p:par>
                    <p:cTn id="130" fill="hold">
                      <p:stCondLst>
                        <p:cond delay="indefinite"/>
                      </p:stCondLst>
                      <p:childTnLst>
                        <p:par>
                          <p:cTn id="131" fill="hold">
                            <p:stCondLst>
                              <p:cond delay="0"/>
                            </p:stCondLst>
                            <p:childTnLst>
                              <p:par>
                                <p:cTn id="132" presetID="6" presetClass="entr" presetSubtype="16" fill="hold" grpId="0" nodeType="clickEffect">
                                  <p:stCondLst>
                                    <p:cond delay="0"/>
                                  </p:stCondLst>
                                  <p:childTnLst>
                                    <p:set>
                                      <p:cBhvr>
                                        <p:cTn id="133" dur="1" fill="hold">
                                          <p:stCondLst>
                                            <p:cond delay="0"/>
                                          </p:stCondLst>
                                        </p:cTn>
                                        <p:tgtEl>
                                          <p:spTgt spid="86"/>
                                        </p:tgtEl>
                                        <p:attrNameLst>
                                          <p:attrName>style.visibility</p:attrName>
                                        </p:attrNameLst>
                                      </p:cBhvr>
                                      <p:to>
                                        <p:strVal val="visible"/>
                                      </p:to>
                                    </p:set>
                                    <p:animEffect transition="in" filter="circle(in)">
                                      <p:cBhvr>
                                        <p:cTn id="134" dur="2000"/>
                                        <p:tgtEl>
                                          <p:spTgt spid="86"/>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circle(in)">
                                      <p:cBhvr>
                                        <p:cTn id="137" dur="2000"/>
                                        <p:tgtEl>
                                          <p:spTgt spid="8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88"/>
                                        </p:tgtEl>
                                        <p:attrNameLst>
                                          <p:attrName>style.visibility</p:attrName>
                                        </p:attrNameLst>
                                      </p:cBhvr>
                                      <p:to>
                                        <p:strVal val="visible"/>
                                      </p:to>
                                    </p:set>
                                    <p:anim calcmode="lin" valueType="num">
                                      <p:cBhvr additive="base">
                                        <p:cTn id="142" dur="500" fill="hold"/>
                                        <p:tgtEl>
                                          <p:spTgt spid="88"/>
                                        </p:tgtEl>
                                        <p:attrNameLst>
                                          <p:attrName>ppt_x</p:attrName>
                                        </p:attrNameLst>
                                      </p:cBhvr>
                                      <p:tavLst>
                                        <p:tav tm="0">
                                          <p:val>
                                            <p:strVal val="#ppt_x"/>
                                          </p:val>
                                        </p:tav>
                                        <p:tav tm="100000">
                                          <p:val>
                                            <p:strVal val="#ppt_x"/>
                                          </p:val>
                                        </p:tav>
                                      </p:tavLst>
                                    </p:anim>
                                    <p:anim calcmode="lin" valueType="num">
                                      <p:cBhvr additive="base">
                                        <p:cTn id="14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89"/>
                                        </p:tgtEl>
                                        <p:attrNameLst>
                                          <p:attrName>style.visibility</p:attrName>
                                        </p:attrNameLst>
                                      </p:cBhvr>
                                      <p:to>
                                        <p:strVal val="visible"/>
                                      </p:to>
                                    </p:set>
                                    <p:animEffect transition="in" filter="fade">
                                      <p:cBhvr>
                                        <p:cTn id="148" dur="1000"/>
                                        <p:tgtEl>
                                          <p:spTgt spid="89"/>
                                        </p:tgtEl>
                                      </p:cBhvr>
                                    </p:animEffect>
                                    <p:anim calcmode="lin" valueType="num">
                                      <p:cBhvr>
                                        <p:cTn id="149" dur="1000" fill="hold"/>
                                        <p:tgtEl>
                                          <p:spTgt spid="89"/>
                                        </p:tgtEl>
                                        <p:attrNameLst>
                                          <p:attrName>ppt_x</p:attrName>
                                        </p:attrNameLst>
                                      </p:cBhvr>
                                      <p:tavLst>
                                        <p:tav tm="0">
                                          <p:val>
                                            <p:strVal val="#ppt_x"/>
                                          </p:val>
                                        </p:tav>
                                        <p:tav tm="100000">
                                          <p:val>
                                            <p:strVal val="#ppt_x"/>
                                          </p:val>
                                        </p:tav>
                                      </p:tavLst>
                                    </p:anim>
                                    <p:anim calcmode="lin" valueType="num">
                                      <p:cBhvr>
                                        <p:cTn id="150"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1" presetClass="entr" presetSubtype="1" fill="hold" grpId="0" nodeType="clickEffect">
                                  <p:stCondLst>
                                    <p:cond delay="0"/>
                                  </p:stCondLst>
                                  <p:childTnLst>
                                    <p:set>
                                      <p:cBhvr>
                                        <p:cTn id="154" dur="1" fill="hold">
                                          <p:stCondLst>
                                            <p:cond delay="0"/>
                                          </p:stCondLst>
                                        </p:cTn>
                                        <p:tgtEl>
                                          <p:spTgt spid="90"/>
                                        </p:tgtEl>
                                        <p:attrNameLst>
                                          <p:attrName>style.visibility</p:attrName>
                                        </p:attrNameLst>
                                      </p:cBhvr>
                                      <p:to>
                                        <p:strVal val="visible"/>
                                      </p:to>
                                    </p:set>
                                    <p:animEffect transition="in" filter="wheel(1)">
                                      <p:cBhvr>
                                        <p:cTn id="155" dur="2000"/>
                                        <p:tgtEl>
                                          <p:spTgt spid="90"/>
                                        </p:tgtEl>
                                      </p:cBhvr>
                                    </p:animEffect>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92"/>
                                        </p:tgtEl>
                                        <p:attrNameLst>
                                          <p:attrName>style.visibility</p:attrName>
                                        </p:attrNameLst>
                                      </p:cBhvr>
                                      <p:to>
                                        <p:strVal val="visible"/>
                                      </p:to>
                                    </p:set>
                                    <p:animEffect transition="in" filter="wheel(1)">
                                      <p:cBhvr>
                                        <p:cTn id="160" dur="2000"/>
                                        <p:tgtEl>
                                          <p:spTgt spid="92"/>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99"/>
                                        </p:tgtEl>
                                        <p:attrNameLst>
                                          <p:attrName>style.visibility</p:attrName>
                                        </p:attrNameLst>
                                      </p:cBhvr>
                                      <p:to>
                                        <p:strVal val="visible"/>
                                      </p:to>
                                    </p:set>
                                    <p:anim calcmode="lin" valueType="num">
                                      <p:cBhvr additive="base">
                                        <p:cTn id="165" dur="500" fill="hold"/>
                                        <p:tgtEl>
                                          <p:spTgt spid="99"/>
                                        </p:tgtEl>
                                        <p:attrNameLst>
                                          <p:attrName>ppt_x</p:attrName>
                                        </p:attrNameLst>
                                      </p:cBhvr>
                                      <p:tavLst>
                                        <p:tav tm="0">
                                          <p:val>
                                            <p:strVal val="#ppt_x"/>
                                          </p:val>
                                        </p:tav>
                                        <p:tav tm="100000">
                                          <p:val>
                                            <p:strVal val="#ppt_x"/>
                                          </p:val>
                                        </p:tav>
                                      </p:tavLst>
                                    </p:anim>
                                    <p:anim calcmode="lin" valueType="num">
                                      <p:cBhvr additive="base">
                                        <p:cTn id="166"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8" grpId="0"/>
      <p:bldP spid="19" grpId="0"/>
      <p:bldP spid="20" grpId="0"/>
      <p:bldP spid="21" grpId="0" animBg="1"/>
      <p:bldP spid="22" grpId="0" animBg="1"/>
      <p:bldP spid="23" grpId="0"/>
      <p:bldP spid="24" grpId="0"/>
      <p:bldP spid="25" grpId="0"/>
      <p:bldP spid="26" grpId="0"/>
      <p:bldP spid="27" grpId="0"/>
      <p:bldP spid="68" grpId="0"/>
      <p:bldP spid="85" grpId="0"/>
      <p:bldP spid="86" grpId="0"/>
      <p:bldP spid="87" grpId="0"/>
      <p:bldP spid="90" grpId="0"/>
      <p:bldP spid="9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8555779" y="3185489"/>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3" name="Group 6"/>
          <p:cNvGrpSpPr>
            <a:grpSpLocks/>
          </p:cNvGrpSpPr>
          <p:nvPr/>
        </p:nvGrpSpPr>
        <p:grpSpPr bwMode="auto">
          <a:xfrm>
            <a:off x="6365029" y="1794837"/>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8"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9"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6"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621583" name="公式" r:id="rId4" imgW="203024" imgH="253780" progId="Equation.3">
                      <p:embed/>
                    </p:oleObj>
                  </mc:Choice>
                  <mc:Fallback>
                    <p:oleObj name="公式" r:id="rId4" imgW="203024"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621584" name="公式" r:id="rId6" imgW="190417" imgH="253890" progId="Equation.3">
                      <p:embed/>
                    </p:oleObj>
                  </mc:Choice>
                  <mc:Fallback>
                    <p:oleObj name="公式" r:id="rId6" imgW="190417"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16"/>
          <p:cNvGrpSpPr>
            <a:grpSpLocks/>
          </p:cNvGrpSpPr>
          <p:nvPr/>
        </p:nvGrpSpPr>
        <p:grpSpPr bwMode="auto">
          <a:xfrm>
            <a:off x="5583979" y="689937"/>
            <a:ext cx="2667000" cy="2895600"/>
            <a:chOff x="1872" y="576"/>
            <a:chExt cx="1680" cy="1824"/>
          </a:xfrm>
        </p:grpSpPr>
        <p:sp>
          <p:nvSpPr>
            <p:cNvPr id="13" name="Line 17"/>
            <p:cNvSpPr>
              <a:spLocks noChangeShapeType="1"/>
            </p:cNvSpPr>
            <p:nvPr/>
          </p:nvSpPr>
          <p:spPr bwMode="auto">
            <a:xfrm>
              <a:off x="2208" y="768"/>
              <a:ext cx="1248" cy="9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p:cNvSpPr>
              <a:spLocks noChangeShapeType="1"/>
            </p:cNvSpPr>
            <p:nvPr/>
          </p:nvSpPr>
          <p:spPr bwMode="auto">
            <a:xfrm>
              <a:off x="2688" y="1129"/>
              <a:ext cx="156" cy="12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20"/>
            <p:cNvGraphicFramePr>
              <a:graphicFrameLocks noChangeAspect="1"/>
            </p:cNvGraphicFramePr>
            <p:nvPr>
              <p:extLst>
                <p:ext uri="{D42A27DB-BD31-4B8C-83A1-F6EECF244321}">
                  <p14:modId xmlns:p14="http://schemas.microsoft.com/office/powerpoint/2010/main" val="3404018397"/>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621585" name="公式" r:id="rId8" imgW="88707" imgH="164742" progId="Equation.3">
                    <p:embed/>
                  </p:oleObj>
                </mc:Choice>
                <mc:Fallback>
                  <p:oleObj name="公式" r:id="rId8" imgW="88707" imgH="1647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1"/>
            <p:cNvSpPr txBox="1">
              <a:spLocks noChangeArrowheads="1"/>
            </p:cNvSpPr>
            <p:nvPr/>
          </p:nvSpPr>
          <p:spPr bwMode="auto">
            <a:xfrm>
              <a:off x="1872" y="960"/>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入射光</a:t>
              </a:r>
            </a:p>
          </p:txBody>
        </p:sp>
        <p:grpSp>
          <p:nvGrpSpPr>
            <p:cNvPr id="18" name="Group 22"/>
            <p:cNvGrpSpPr>
              <a:grpSpLocks/>
            </p:cNvGrpSpPr>
            <p:nvPr/>
          </p:nvGrpSpPr>
          <p:grpSpPr bwMode="auto">
            <a:xfrm>
              <a:off x="3456" y="672"/>
              <a:ext cx="0" cy="1728"/>
              <a:chOff x="3456" y="672"/>
              <a:chExt cx="0" cy="2064"/>
            </a:xfrm>
          </p:grpSpPr>
          <p:sp>
            <p:nvSpPr>
              <p:cNvPr id="20"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2" name="Group 26"/>
          <p:cNvGrpSpPr>
            <a:grpSpLocks/>
          </p:cNvGrpSpPr>
          <p:nvPr/>
        </p:nvGrpSpPr>
        <p:grpSpPr bwMode="auto">
          <a:xfrm>
            <a:off x="7641381" y="157876"/>
            <a:ext cx="3481387" cy="3824537"/>
            <a:chOff x="3168" y="345"/>
            <a:chExt cx="2193" cy="2257"/>
          </a:xfrm>
        </p:grpSpPr>
        <p:grpSp>
          <p:nvGrpSpPr>
            <p:cNvPr id="23" name="Group 27"/>
            <p:cNvGrpSpPr>
              <a:grpSpLocks/>
            </p:cNvGrpSpPr>
            <p:nvPr/>
          </p:nvGrpSpPr>
          <p:grpSpPr bwMode="auto">
            <a:xfrm>
              <a:off x="3413" y="345"/>
              <a:ext cx="1948" cy="2151"/>
              <a:chOff x="3413" y="345"/>
              <a:chExt cx="1948" cy="2151"/>
            </a:xfrm>
          </p:grpSpPr>
          <p:sp>
            <p:nvSpPr>
              <p:cNvPr id="28" name="Line 28"/>
              <p:cNvSpPr>
                <a:spLocks noChangeShapeType="1"/>
              </p:cNvSpPr>
              <p:nvPr/>
            </p:nvSpPr>
            <p:spPr bwMode="auto">
              <a:xfrm>
                <a:off x="3456" y="1728"/>
                <a:ext cx="288" cy="67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9"/>
              <p:cNvSpPr>
                <a:spLocks noChangeShapeType="1"/>
              </p:cNvSpPr>
              <p:nvPr/>
            </p:nvSpPr>
            <p:spPr bwMode="auto">
              <a:xfrm flipV="1">
                <a:off x="3747" y="1734"/>
                <a:ext cx="282" cy="6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flipV="1">
                <a:off x="4035" y="756"/>
                <a:ext cx="1326" cy="9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V="1">
                <a:off x="3456" y="672"/>
                <a:ext cx="1392" cy="105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V="1">
                <a:off x="3456" y="1725"/>
                <a:ext cx="585" cy="3"/>
              </a:xfrm>
              <a:prstGeom prst="line">
                <a:avLst/>
              </a:prstGeom>
              <a:noFill/>
              <a:ln w="1905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flipV="1">
                <a:off x="4185" y="1068"/>
                <a:ext cx="144" cy="1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V="1">
                <a:off x="4623" y="1191"/>
                <a:ext cx="147" cy="10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6"/>
              <p:cNvSpPr>
                <a:spLocks noChangeShapeType="1"/>
              </p:cNvSpPr>
              <p:nvPr/>
            </p:nvSpPr>
            <p:spPr bwMode="auto">
              <a:xfrm flipV="1">
                <a:off x="3744" y="1632"/>
                <a:ext cx="0" cy="864"/>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7"/>
              <p:cNvSpPr>
                <a:spLocks noChangeShapeType="1"/>
              </p:cNvSpPr>
              <p:nvPr/>
            </p:nvSpPr>
            <p:spPr bwMode="auto">
              <a:xfrm>
                <a:off x="3552" y="1953"/>
                <a:ext cx="90" cy="2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8"/>
              <p:cNvSpPr>
                <a:spLocks noChangeShapeType="1"/>
              </p:cNvSpPr>
              <p:nvPr/>
            </p:nvSpPr>
            <p:spPr bwMode="auto">
              <a:xfrm rot="-7957921">
                <a:off x="3795" y="2079"/>
                <a:ext cx="90" cy="2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39"/>
              <p:cNvSpPr txBox="1">
                <a:spLocks noChangeArrowheads="1"/>
              </p:cNvSpPr>
              <p:nvPr/>
            </p:nvSpPr>
            <p:spPr bwMode="auto">
              <a:xfrm>
                <a:off x="3413" y="345"/>
                <a:ext cx="150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上下表面的反射光线，满足相干条件</a:t>
                </a:r>
              </a:p>
            </p:txBody>
          </p:sp>
          <p:sp>
            <p:nvSpPr>
              <p:cNvPr id="39"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4" name="Group 42"/>
            <p:cNvGrpSpPr>
              <a:grpSpLocks/>
            </p:cNvGrpSpPr>
            <p:nvPr/>
          </p:nvGrpSpPr>
          <p:grpSpPr bwMode="auto">
            <a:xfrm>
              <a:off x="3168" y="1680"/>
              <a:ext cx="1102" cy="922"/>
              <a:chOff x="3168" y="1680"/>
              <a:chExt cx="1102" cy="922"/>
            </a:xfrm>
          </p:grpSpPr>
          <p:graphicFrame>
            <p:nvGraphicFramePr>
              <p:cNvPr id="25"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621586"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4"/>
              <p:cNvGraphicFramePr>
                <a:graphicFrameLocks noChangeAspect="1"/>
              </p:cNvGraphicFramePr>
              <p:nvPr/>
            </p:nvGraphicFramePr>
            <p:xfrm>
              <a:off x="3792" y="2304"/>
              <a:ext cx="212" cy="298"/>
            </p:xfrm>
            <a:graphic>
              <a:graphicData uri="http://schemas.openxmlformats.org/presentationml/2006/ole">
                <mc:AlternateContent xmlns:mc="http://schemas.openxmlformats.org/markup-compatibility/2006">
                  <mc:Choice xmlns:v="urn:schemas-microsoft-com:vml" Requires="v">
                    <p:oleObj spid="_x0000_s621587" name="公式" r:id="rId12" imgW="126725" imgH="177415" progId="Equation.3">
                      <p:embed/>
                    </p:oleObj>
                  </mc:Choice>
                  <mc:Fallback>
                    <p:oleObj name="公式" r:id="rId12" imgW="126725" imgH="17741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 y="2304"/>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621588" name="公式" r:id="rId14" imgW="114201" imgH="139579" progId="Equation.3">
                      <p:embed/>
                    </p:oleObj>
                  </mc:Choice>
                  <mc:Fallback>
                    <p:oleObj name="公式" r:id="rId14" imgW="114201" imgH="13957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0" name="Group 68"/>
          <p:cNvGrpSpPr>
            <a:grpSpLocks/>
          </p:cNvGrpSpPr>
          <p:nvPr/>
        </p:nvGrpSpPr>
        <p:grpSpPr bwMode="auto">
          <a:xfrm>
            <a:off x="5488729" y="2099637"/>
            <a:ext cx="723900" cy="990600"/>
            <a:chOff x="1752" y="1344"/>
            <a:chExt cx="456" cy="624"/>
          </a:xfrm>
        </p:grpSpPr>
        <p:sp>
          <p:nvSpPr>
            <p:cNvPr id="41"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4"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621589" name="公式" r:id="rId16" imgW="114201" imgH="139579" progId="Equation.3">
                    <p:embed/>
                  </p:oleObj>
                </mc:Choice>
                <mc:Fallback>
                  <p:oleObj name="公式" r:id="rId16" imgW="114201" imgH="13957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 name="Object 62"/>
          <p:cNvGraphicFramePr>
            <a:graphicFrameLocks noChangeAspect="1"/>
          </p:cNvGraphicFramePr>
          <p:nvPr>
            <p:extLst>
              <p:ext uri="{D42A27DB-BD31-4B8C-83A1-F6EECF244321}">
                <p14:modId xmlns:p14="http://schemas.microsoft.com/office/powerpoint/2010/main" val="2262665262"/>
              </p:ext>
            </p:extLst>
          </p:nvPr>
        </p:nvGraphicFramePr>
        <p:xfrm>
          <a:off x="8008093" y="3223587"/>
          <a:ext cx="296863" cy="387350"/>
        </p:xfrm>
        <a:graphic>
          <a:graphicData uri="http://schemas.openxmlformats.org/presentationml/2006/ole">
            <mc:AlternateContent xmlns:mc="http://schemas.openxmlformats.org/markup-compatibility/2006">
              <mc:Choice xmlns:v="urn:schemas-microsoft-com:vml" Requires="v">
                <p:oleObj spid="_x0000_s621590" name="公式" r:id="rId18" imgW="19166" imgH="57226" progId="Equation.3">
                  <p:embed/>
                </p:oleObj>
              </mc:Choice>
              <mc:Fallback>
                <p:oleObj name="公式" r:id="rId18" imgW="19166" imgH="5722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8093" y="3223587"/>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矩形 68"/>
          <p:cNvSpPr>
            <a:spLocks noChangeArrowheads="1"/>
          </p:cNvSpPr>
          <p:nvPr/>
        </p:nvSpPr>
        <p:spPr bwMode="auto">
          <a:xfrm>
            <a:off x="7717579" y="3823178"/>
            <a:ext cx="1390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en-US" sz="4000" dirty="0">
                <a:solidFill>
                  <a:srgbClr val="CC3300"/>
                </a:solidFill>
              </a:rPr>
              <a:t>n</a:t>
            </a:r>
            <a:r>
              <a:rPr lang="en-US" altLang="en-US" sz="4000" i="0" baseline="-25000" dirty="0">
                <a:solidFill>
                  <a:srgbClr val="CC3300"/>
                </a:solidFill>
              </a:rPr>
              <a:t>1</a:t>
            </a:r>
            <a:r>
              <a:rPr lang="en-US" altLang="en-US" sz="4000" dirty="0">
                <a:solidFill>
                  <a:srgbClr val="CC3300"/>
                </a:solidFill>
              </a:rPr>
              <a:t>&gt;n</a:t>
            </a:r>
            <a:r>
              <a:rPr lang="en-US" altLang="en-US" sz="4000" i="0" baseline="-25000" dirty="0">
                <a:solidFill>
                  <a:srgbClr val="CC3300"/>
                </a:solidFill>
              </a:rPr>
              <a:t>2</a:t>
            </a:r>
            <a:endParaRPr lang="en-US" altLang="zh-CN" sz="4000" i="0" baseline="-25000" dirty="0">
              <a:solidFill>
                <a:srgbClr val="CC3300"/>
              </a:solidFill>
            </a:endParaRPr>
          </a:p>
        </p:txBody>
      </p:sp>
      <p:graphicFrame>
        <p:nvGraphicFramePr>
          <p:cNvPr id="48" name="Object 14"/>
          <p:cNvGraphicFramePr>
            <a:graphicFrameLocks noChangeAspect="1"/>
          </p:cNvGraphicFramePr>
          <p:nvPr>
            <p:extLst>
              <p:ext uri="{D42A27DB-BD31-4B8C-83A1-F6EECF244321}">
                <p14:modId xmlns:p14="http://schemas.microsoft.com/office/powerpoint/2010/main" val="1634458054"/>
              </p:ext>
            </p:extLst>
          </p:nvPr>
        </p:nvGraphicFramePr>
        <p:xfrm>
          <a:off x="10241706" y="3977649"/>
          <a:ext cx="384175" cy="508000"/>
        </p:xfrm>
        <a:graphic>
          <a:graphicData uri="http://schemas.openxmlformats.org/presentationml/2006/ole">
            <mc:AlternateContent xmlns:mc="http://schemas.openxmlformats.org/markup-compatibility/2006">
              <mc:Choice xmlns:v="urn:schemas-microsoft-com:vml" Requires="v">
                <p:oleObj spid="_x0000_s621591" name="公式" r:id="rId20" imgW="190417" imgH="253890" progId="Equation.3">
                  <p:embed/>
                </p:oleObj>
              </mc:Choice>
              <mc:Fallback>
                <p:oleObj name="公式" r:id="rId20" imgW="190417"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1706" y="3977649"/>
                        <a:ext cx="3841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28"/>
          <p:cNvSpPr>
            <a:spLocks noChangeArrowheads="1"/>
          </p:cNvSpPr>
          <p:nvPr/>
        </p:nvSpPr>
        <p:spPr bwMode="auto">
          <a:xfrm>
            <a:off x="8878956" y="1101173"/>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50" name="Rectangle 28"/>
          <p:cNvSpPr>
            <a:spLocks noChangeArrowheads="1"/>
          </p:cNvSpPr>
          <p:nvPr/>
        </p:nvSpPr>
        <p:spPr bwMode="auto">
          <a:xfrm>
            <a:off x="10693041" y="1306466"/>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graphicFrame>
        <p:nvGraphicFramePr>
          <p:cNvPr id="51" name="Object 75"/>
          <p:cNvGraphicFramePr>
            <a:graphicFrameLocks noChangeAspect="1"/>
          </p:cNvGraphicFramePr>
          <p:nvPr>
            <p:extLst>
              <p:ext uri="{D42A27DB-BD31-4B8C-83A1-F6EECF244321}">
                <p14:modId xmlns:p14="http://schemas.microsoft.com/office/powerpoint/2010/main" val="2065570128"/>
              </p:ext>
            </p:extLst>
          </p:nvPr>
        </p:nvGraphicFramePr>
        <p:xfrm>
          <a:off x="8432653" y="4596860"/>
          <a:ext cx="2113732" cy="623249"/>
        </p:xfrm>
        <a:graphic>
          <a:graphicData uri="http://schemas.openxmlformats.org/presentationml/2006/ole">
            <mc:AlternateContent xmlns:mc="http://schemas.openxmlformats.org/markup-compatibility/2006">
              <mc:Choice xmlns:v="urn:schemas-microsoft-com:vml" Requires="v">
                <p:oleObj spid="_x0000_s621592" name="公式" r:id="rId21" imgW="774360" imgH="228600" progId="Equation.3">
                  <p:embed/>
                </p:oleObj>
              </mc:Choice>
              <mc:Fallback>
                <p:oleObj name="公式" r:id="rId21" imgW="774360" imgH="228600" progId="Equation.3">
                  <p:embed/>
                  <p:pic>
                    <p:nvPicPr>
                      <p:cNvPr id="0" name=""/>
                      <p:cNvPicPr>
                        <a:picLocks noChangeAspect="1" noChangeArrowheads="1"/>
                      </p:cNvPicPr>
                      <p:nvPr/>
                    </p:nvPicPr>
                    <p:blipFill>
                      <a:blip r:embed="rId22"/>
                      <a:srcRect/>
                      <a:stretch>
                        <a:fillRect/>
                      </a:stretch>
                    </p:blipFill>
                    <p:spPr bwMode="auto">
                      <a:xfrm>
                        <a:off x="8432653" y="4596860"/>
                        <a:ext cx="2113732" cy="623249"/>
                      </a:xfrm>
                      <a:prstGeom prst="rect">
                        <a:avLst/>
                      </a:prstGeom>
                      <a:noFill/>
                      <a:ln>
                        <a:noFill/>
                      </a:ln>
                      <a:effectLst/>
                      <a:extLst/>
                    </p:spPr>
                  </p:pic>
                </p:oleObj>
              </mc:Fallback>
            </mc:AlternateContent>
          </a:graphicData>
        </a:graphic>
      </p:graphicFrame>
      <p:sp>
        <p:nvSpPr>
          <p:cNvPr id="52" name="Line 35"/>
          <p:cNvSpPr>
            <a:spLocks noChangeShapeType="1"/>
          </p:cNvSpPr>
          <p:nvPr/>
        </p:nvSpPr>
        <p:spPr bwMode="auto">
          <a:xfrm flipH="1" flipV="1">
            <a:off x="8666832" y="2018078"/>
            <a:ext cx="338137" cy="447354"/>
          </a:xfrm>
          <a:prstGeom prst="line">
            <a:avLst/>
          </a:prstGeom>
          <a:noFill/>
          <a:ln w="1905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3" name="Object 46"/>
          <p:cNvGraphicFramePr>
            <a:graphicFrameLocks noChangeAspect="1"/>
          </p:cNvGraphicFramePr>
          <p:nvPr>
            <p:extLst>
              <p:ext uri="{D42A27DB-BD31-4B8C-83A1-F6EECF244321}">
                <p14:modId xmlns:p14="http://schemas.microsoft.com/office/powerpoint/2010/main" val="1722758072"/>
              </p:ext>
            </p:extLst>
          </p:nvPr>
        </p:nvGraphicFramePr>
        <p:xfrm>
          <a:off x="8378409" y="1625395"/>
          <a:ext cx="317987" cy="428595"/>
        </p:xfrm>
        <a:graphic>
          <a:graphicData uri="http://schemas.openxmlformats.org/presentationml/2006/ole">
            <mc:AlternateContent xmlns:mc="http://schemas.openxmlformats.org/markup-compatibility/2006">
              <mc:Choice xmlns:v="urn:schemas-microsoft-com:vml" Requires="v">
                <p:oleObj spid="_x0000_s621593" name="公式" r:id="rId23" imgW="139579" imgH="177646" progId="Equation.3">
                  <p:embed/>
                </p:oleObj>
              </mc:Choice>
              <mc:Fallback>
                <p:oleObj name="公式" r:id="rId23" imgW="139579" imgH="177646"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78409" y="1625395"/>
                        <a:ext cx="317987" cy="428595"/>
                      </a:xfrm>
                      <a:prstGeom prst="rect">
                        <a:avLst/>
                      </a:prstGeom>
                      <a:noFill/>
                      <a:ln>
                        <a:noFill/>
                      </a:ln>
                      <a:effectLst/>
                      <a:extLst/>
                    </p:spPr>
                  </p:pic>
                </p:oleObj>
              </mc:Fallback>
            </mc:AlternateContent>
          </a:graphicData>
        </a:graphic>
      </p:graphicFrame>
      <p:sp>
        <p:nvSpPr>
          <p:cNvPr id="54" name="Line 56"/>
          <p:cNvSpPr>
            <a:spLocks noChangeShapeType="1"/>
          </p:cNvSpPr>
          <p:nvPr/>
        </p:nvSpPr>
        <p:spPr bwMode="auto">
          <a:xfrm flipV="1">
            <a:off x="8804055" y="2043795"/>
            <a:ext cx="168442" cy="157214"/>
          </a:xfrm>
          <a:prstGeom prst="line">
            <a:avLst/>
          </a:prstGeom>
          <a:noFill/>
          <a:ln w="19050">
            <a:solidFill>
              <a:srgbClr val="FF3399"/>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56"/>
          <p:cNvSpPr>
            <a:spLocks noChangeShapeType="1"/>
          </p:cNvSpPr>
          <p:nvPr/>
        </p:nvSpPr>
        <p:spPr bwMode="auto">
          <a:xfrm>
            <a:off x="8826282" y="1916580"/>
            <a:ext cx="146217" cy="152687"/>
          </a:xfrm>
          <a:prstGeom prst="line">
            <a:avLst/>
          </a:prstGeom>
          <a:noFill/>
          <a:ln w="19050">
            <a:solidFill>
              <a:srgbClr val="FF3399"/>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6" name="Object 65"/>
          <p:cNvGraphicFramePr>
            <a:graphicFrameLocks noChangeAspect="1"/>
          </p:cNvGraphicFramePr>
          <p:nvPr>
            <p:extLst>
              <p:ext uri="{D42A27DB-BD31-4B8C-83A1-F6EECF244321}">
                <p14:modId xmlns:p14="http://schemas.microsoft.com/office/powerpoint/2010/main" val="3859379255"/>
              </p:ext>
            </p:extLst>
          </p:nvPr>
        </p:nvGraphicFramePr>
        <p:xfrm>
          <a:off x="500370" y="970882"/>
          <a:ext cx="916163" cy="850423"/>
        </p:xfrm>
        <a:graphic>
          <a:graphicData uri="http://schemas.openxmlformats.org/presentationml/2006/ole">
            <mc:AlternateContent xmlns:mc="http://schemas.openxmlformats.org/markup-compatibility/2006">
              <mc:Choice xmlns:v="urn:schemas-microsoft-com:vml" Requires="v">
                <p:oleObj spid="_x0000_s621594" name="公式" r:id="rId25" imgW="342720" imgH="228600" progId="Equation.3">
                  <p:embed/>
                </p:oleObj>
              </mc:Choice>
              <mc:Fallback>
                <p:oleObj name="公式" r:id="rId25" imgW="342720" imgH="228600" progId="Equation.3">
                  <p:embed/>
                  <p:pic>
                    <p:nvPicPr>
                      <p:cNvPr id="0" name=""/>
                      <p:cNvPicPr>
                        <a:picLocks noChangeAspect="1" noChangeArrowheads="1"/>
                      </p:cNvPicPr>
                      <p:nvPr/>
                    </p:nvPicPr>
                    <p:blipFill>
                      <a:blip r:embed="rId26"/>
                      <a:srcRect/>
                      <a:stretch>
                        <a:fillRect/>
                      </a:stretch>
                    </p:blipFill>
                    <p:spPr bwMode="auto">
                      <a:xfrm>
                        <a:off x="500370" y="970882"/>
                        <a:ext cx="916163" cy="850423"/>
                      </a:xfrm>
                      <a:prstGeom prst="rect">
                        <a:avLst/>
                      </a:prstGeom>
                      <a:noFill/>
                      <a:ln>
                        <a:noFill/>
                      </a:ln>
                      <a:effectLst/>
                      <a:extLst/>
                    </p:spPr>
                  </p:pic>
                </p:oleObj>
              </mc:Fallback>
            </mc:AlternateContent>
          </a:graphicData>
        </a:graphic>
      </p:graphicFrame>
      <p:graphicFrame>
        <p:nvGraphicFramePr>
          <p:cNvPr id="57" name="Object 74"/>
          <p:cNvGraphicFramePr>
            <a:graphicFrameLocks noChangeAspect="1"/>
          </p:cNvGraphicFramePr>
          <p:nvPr>
            <p:extLst>
              <p:ext uri="{D42A27DB-BD31-4B8C-83A1-F6EECF244321}">
                <p14:modId xmlns:p14="http://schemas.microsoft.com/office/powerpoint/2010/main" val="3188044739"/>
              </p:ext>
            </p:extLst>
          </p:nvPr>
        </p:nvGraphicFramePr>
        <p:xfrm>
          <a:off x="1571720" y="971275"/>
          <a:ext cx="2202394" cy="671047"/>
        </p:xfrm>
        <a:graphic>
          <a:graphicData uri="http://schemas.openxmlformats.org/presentationml/2006/ole">
            <mc:AlternateContent xmlns:mc="http://schemas.openxmlformats.org/markup-compatibility/2006">
              <mc:Choice xmlns:v="urn:schemas-microsoft-com:vml" Requires="v">
                <p:oleObj spid="_x0000_s621595" name="公式" r:id="rId27" imgW="723600" imgH="241200" progId="Equation.3">
                  <p:embed/>
                </p:oleObj>
              </mc:Choice>
              <mc:Fallback>
                <p:oleObj name="公式" r:id="rId27" imgW="723600" imgH="241200" progId="Equation.3">
                  <p:embed/>
                  <p:pic>
                    <p:nvPicPr>
                      <p:cNvPr id="0" name=""/>
                      <p:cNvPicPr>
                        <a:picLocks noChangeAspect="1" noChangeArrowheads="1"/>
                      </p:cNvPicPr>
                      <p:nvPr/>
                    </p:nvPicPr>
                    <p:blipFill>
                      <a:blip r:embed="rId28"/>
                      <a:srcRect/>
                      <a:stretch>
                        <a:fillRect/>
                      </a:stretch>
                    </p:blipFill>
                    <p:spPr bwMode="auto">
                      <a:xfrm>
                        <a:off x="1571720" y="971275"/>
                        <a:ext cx="2202394" cy="671047"/>
                      </a:xfrm>
                      <a:prstGeom prst="rect">
                        <a:avLst/>
                      </a:prstGeom>
                      <a:noFill/>
                      <a:ln>
                        <a:noFill/>
                      </a:ln>
                      <a:effectLst/>
                      <a:extLst/>
                    </p:spPr>
                  </p:pic>
                </p:oleObj>
              </mc:Fallback>
            </mc:AlternateContent>
          </a:graphicData>
        </a:graphic>
      </p:graphicFrame>
      <p:graphicFrame>
        <p:nvGraphicFramePr>
          <p:cNvPr id="58" name="Object 73"/>
          <p:cNvGraphicFramePr>
            <a:graphicFrameLocks noChangeAspect="1"/>
          </p:cNvGraphicFramePr>
          <p:nvPr>
            <p:extLst>
              <p:ext uri="{D42A27DB-BD31-4B8C-83A1-F6EECF244321}">
                <p14:modId xmlns:p14="http://schemas.microsoft.com/office/powerpoint/2010/main" val="2372500617"/>
              </p:ext>
            </p:extLst>
          </p:nvPr>
        </p:nvGraphicFramePr>
        <p:xfrm>
          <a:off x="3643760" y="842337"/>
          <a:ext cx="1587500" cy="1055013"/>
        </p:xfrm>
        <a:graphic>
          <a:graphicData uri="http://schemas.openxmlformats.org/presentationml/2006/ole">
            <mc:AlternateContent xmlns:mc="http://schemas.openxmlformats.org/markup-compatibility/2006">
              <mc:Choice xmlns:v="urn:schemas-microsoft-com:vml" Requires="v">
                <p:oleObj spid="_x0000_s621596" name="公式" r:id="rId29" imgW="685800" imgH="393480" progId="Equation.3">
                  <p:embed/>
                </p:oleObj>
              </mc:Choice>
              <mc:Fallback>
                <p:oleObj name="公式" r:id="rId29" imgW="685800" imgH="393480" progId="Equation.3">
                  <p:embed/>
                  <p:pic>
                    <p:nvPicPr>
                      <p:cNvPr id="0" name=""/>
                      <p:cNvPicPr>
                        <a:picLocks noChangeAspect="1" noChangeArrowheads="1"/>
                      </p:cNvPicPr>
                      <p:nvPr/>
                    </p:nvPicPr>
                    <p:blipFill>
                      <a:blip r:embed="rId30"/>
                      <a:srcRect/>
                      <a:stretch>
                        <a:fillRect/>
                      </a:stretch>
                    </p:blipFill>
                    <p:spPr bwMode="auto">
                      <a:xfrm>
                        <a:off x="3643760" y="842337"/>
                        <a:ext cx="1587500" cy="1055013"/>
                      </a:xfrm>
                      <a:prstGeom prst="rect">
                        <a:avLst/>
                      </a:prstGeom>
                      <a:noFill/>
                      <a:ln>
                        <a:noFill/>
                      </a:ln>
                      <a:effectLst/>
                      <a:extLst/>
                    </p:spPr>
                  </p:pic>
                </p:oleObj>
              </mc:Fallback>
            </mc:AlternateContent>
          </a:graphicData>
        </a:graphic>
      </p:graphicFrame>
      <p:sp>
        <p:nvSpPr>
          <p:cNvPr id="68" name="Freeform 19"/>
          <p:cNvSpPr>
            <a:spLocks/>
          </p:cNvSpPr>
          <p:nvPr/>
        </p:nvSpPr>
        <p:spPr bwMode="auto">
          <a:xfrm rot="16456435">
            <a:off x="8696437" y="2355887"/>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9" name="Object 20"/>
          <p:cNvGraphicFramePr>
            <a:graphicFrameLocks noChangeAspect="1"/>
          </p:cNvGraphicFramePr>
          <p:nvPr>
            <p:extLst>
              <p:ext uri="{D42A27DB-BD31-4B8C-83A1-F6EECF244321}">
                <p14:modId xmlns:p14="http://schemas.microsoft.com/office/powerpoint/2010/main" val="999759332"/>
              </p:ext>
            </p:extLst>
          </p:nvPr>
        </p:nvGraphicFramePr>
        <p:xfrm>
          <a:off x="8527205" y="2093676"/>
          <a:ext cx="288925" cy="539750"/>
        </p:xfrm>
        <a:graphic>
          <a:graphicData uri="http://schemas.openxmlformats.org/presentationml/2006/ole">
            <mc:AlternateContent xmlns:mc="http://schemas.openxmlformats.org/markup-compatibility/2006">
              <mc:Choice xmlns:v="urn:schemas-microsoft-com:vml" Requires="v">
                <p:oleObj spid="_x0000_s621597" name="公式" r:id="rId31" imgW="88707" imgH="164742" progId="Equation.3">
                  <p:embed/>
                </p:oleObj>
              </mc:Choice>
              <mc:Fallback>
                <p:oleObj name="公式" r:id="rId31" imgW="88707" imgH="1647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7205" y="2093676"/>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82"/>
          <p:cNvGraphicFramePr>
            <a:graphicFrameLocks noChangeAspect="1"/>
          </p:cNvGraphicFramePr>
          <p:nvPr>
            <p:extLst>
              <p:ext uri="{D42A27DB-BD31-4B8C-83A1-F6EECF244321}">
                <p14:modId xmlns:p14="http://schemas.microsoft.com/office/powerpoint/2010/main" val="3447213985"/>
              </p:ext>
            </p:extLst>
          </p:nvPr>
        </p:nvGraphicFramePr>
        <p:xfrm>
          <a:off x="1482058" y="1625295"/>
          <a:ext cx="2677519" cy="665827"/>
        </p:xfrm>
        <a:graphic>
          <a:graphicData uri="http://schemas.openxmlformats.org/presentationml/2006/ole">
            <mc:AlternateContent xmlns:mc="http://schemas.openxmlformats.org/markup-compatibility/2006">
              <mc:Choice xmlns:v="urn:schemas-microsoft-com:vml" Requires="v">
                <p:oleObj spid="_x0000_s621598" name="公式" r:id="rId32" imgW="774360" imgH="215640" progId="Equation.3">
                  <p:embed/>
                </p:oleObj>
              </mc:Choice>
              <mc:Fallback>
                <p:oleObj name="公式" r:id="rId32" imgW="774360" imgH="215640" progId="Equation.3">
                  <p:embed/>
                  <p:pic>
                    <p:nvPicPr>
                      <p:cNvPr id="0" name=""/>
                      <p:cNvPicPr>
                        <a:picLocks noChangeAspect="1" noChangeArrowheads="1"/>
                      </p:cNvPicPr>
                      <p:nvPr/>
                    </p:nvPicPr>
                    <p:blipFill>
                      <a:blip r:embed="rId33"/>
                      <a:srcRect/>
                      <a:stretch>
                        <a:fillRect/>
                      </a:stretch>
                    </p:blipFill>
                    <p:spPr bwMode="auto">
                      <a:xfrm>
                        <a:off x="1482058" y="1625295"/>
                        <a:ext cx="2677519" cy="665827"/>
                      </a:xfrm>
                      <a:prstGeom prst="rect">
                        <a:avLst/>
                      </a:prstGeom>
                      <a:noFill/>
                      <a:ln>
                        <a:noFill/>
                      </a:ln>
                      <a:effectLst/>
                      <a:extLst/>
                    </p:spPr>
                  </p:pic>
                </p:oleObj>
              </mc:Fallback>
            </mc:AlternateContent>
          </a:graphicData>
        </a:graphic>
      </p:graphicFrame>
      <p:graphicFrame>
        <p:nvGraphicFramePr>
          <p:cNvPr id="71" name="Object 83"/>
          <p:cNvGraphicFramePr>
            <a:graphicFrameLocks noChangeAspect="1"/>
          </p:cNvGraphicFramePr>
          <p:nvPr>
            <p:extLst>
              <p:ext uri="{D42A27DB-BD31-4B8C-83A1-F6EECF244321}">
                <p14:modId xmlns:p14="http://schemas.microsoft.com/office/powerpoint/2010/main" val="3603769159"/>
              </p:ext>
            </p:extLst>
          </p:nvPr>
        </p:nvGraphicFramePr>
        <p:xfrm>
          <a:off x="1720270" y="2417497"/>
          <a:ext cx="2777967" cy="648989"/>
        </p:xfrm>
        <a:graphic>
          <a:graphicData uri="http://schemas.openxmlformats.org/presentationml/2006/ole">
            <mc:AlternateContent xmlns:mc="http://schemas.openxmlformats.org/markup-compatibility/2006">
              <mc:Choice xmlns:v="urn:schemas-microsoft-com:vml" Requires="v">
                <p:oleObj spid="_x0000_s621599" name="公式" r:id="rId34" imgW="876240" imgH="203040" progId="Equation.3">
                  <p:embed/>
                </p:oleObj>
              </mc:Choice>
              <mc:Fallback>
                <p:oleObj name="公式" r:id="rId34" imgW="876240" imgH="203040" progId="Equation.3">
                  <p:embed/>
                  <p:pic>
                    <p:nvPicPr>
                      <p:cNvPr id="0" name=""/>
                      <p:cNvPicPr>
                        <a:picLocks noChangeAspect="1" noChangeArrowheads="1"/>
                      </p:cNvPicPr>
                      <p:nvPr/>
                    </p:nvPicPr>
                    <p:blipFill>
                      <a:blip r:embed="rId35"/>
                      <a:srcRect/>
                      <a:stretch>
                        <a:fillRect/>
                      </a:stretch>
                    </p:blipFill>
                    <p:spPr bwMode="auto">
                      <a:xfrm>
                        <a:off x="1720270" y="2417497"/>
                        <a:ext cx="2777967" cy="648989"/>
                      </a:xfrm>
                      <a:prstGeom prst="rect">
                        <a:avLst/>
                      </a:prstGeom>
                      <a:noFill/>
                      <a:ln>
                        <a:noFill/>
                      </a:ln>
                      <a:effectLst/>
                      <a:extLst/>
                    </p:spPr>
                  </p:pic>
                </p:oleObj>
              </mc:Fallback>
            </mc:AlternateContent>
          </a:graphicData>
        </a:graphic>
      </p:graphicFrame>
      <p:graphicFrame>
        <p:nvGraphicFramePr>
          <p:cNvPr id="72" name="Object 84"/>
          <p:cNvGraphicFramePr>
            <a:graphicFrameLocks noChangeAspect="1"/>
          </p:cNvGraphicFramePr>
          <p:nvPr>
            <p:extLst>
              <p:ext uri="{D42A27DB-BD31-4B8C-83A1-F6EECF244321}">
                <p14:modId xmlns:p14="http://schemas.microsoft.com/office/powerpoint/2010/main" val="1163782592"/>
              </p:ext>
            </p:extLst>
          </p:nvPr>
        </p:nvGraphicFramePr>
        <p:xfrm>
          <a:off x="2169335" y="3278707"/>
          <a:ext cx="1651208" cy="641861"/>
        </p:xfrm>
        <a:graphic>
          <a:graphicData uri="http://schemas.openxmlformats.org/presentationml/2006/ole">
            <mc:AlternateContent xmlns:mc="http://schemas.openxmlformats.org/markup-compatibility/2006">
              <mc:Choice xmlns:v="urn:schemas-microsoft-com:vml" Requires="v">
                <p:oleObj spid="_x0000_s621600" name="公式" r:id="rId36" imgW="495000" imgH="215640" progId="Equation.3">
                  <p:embed/>
                </p:oleObj>
              </mc:Choice>
              <mc:Fallback>
                <p:oleObj name="公式" r:id="rId36" imgW="495000" imgH="215640" progId="Equation.3">
                  <p:embed/>
                  <p:pic>
                    <p:nvPicPr>
                      <p:cNvPr id="0" name=""/>
                      <p:cNvPicPr>
                        <a:picLocks noChangeAspect="1" noChangeArrowheads="1"/>
                      </p:cNvPicPr>
                      <p:nvPr/>
                    </p:nvPicPr>
                    <p:blipFill>
                      <a:blip r:embed="rId37"/>
                      <a:srcRect/>
                      <a:stretch>
                        <a:fillRect/>
                      </a:stretch>
                    </p:blipFill>
                    <p:spPr bwMode="auto">
                      <a:xfrm>
                        <a:off x="2169335" y="3278707"/>
                        <a:ext cx="1651208" cy="641861"/>
                      </a:xfrm>
                      <a:prstGeom prst="rect">
                        <a:avLst/>
                      </a:prstGeom>
                      <a:noFill/>
                      <a:ln>
                        <a:noFill/>
                      </a:ln>
                      <a:effectLst/>
                      <a:extLst/>
                    </p:spPr>
                  </p:pic>
                </p:oleObj>
              </mc:Fallback>
            </mc:AlternateContent>
          </a:graphicData>
        </a:graphic>
      </p:graphicFrame>
      <p:graphicFrame>
        <p:nvGraphicFramePr>
          <p:cNvPr id="73" name="Object 87"/>
          <p:cNvGraphicFramePr>
            <a:graphicFrameLocks noChangeAspect="1"/>
          </p:cNvGraphicFramePr>
          <p:nvPr>
            <p:extLst>
              <p:ext uri="{D42A27DB-BD31-4B8C-83A1-F6EECF244321}">
                <p14:modId xmlns:p14="http://schemas.microsoft.com/office/powerpoint/2010/main" val="3662362718"/>
              </p:ext>
            </p:extLst>
          </p:nvPr>
        </p:nvGraphicFramePr>
        <p:xfrm>
          <a:off x="3806962" y="3063982"/>
          <a:ext cx="1367010" cy="1244315"/>
        </p:xfrm>
        <a:graphic>
          <a:graphicData uri="http://schemas.openxmlformats.org/presentationml/2006/ole">
            <mc:AlternateContent xmlns:mc="http://schemas.openxmlformats.org/markup-compatibility/2006">
              <mc:Choice xmlns:v="urn:schemas-microsoft-com:vml" Requires="v">
                <p:oleObj spid="_x0000_s621601" name="公式" r:id="rId38" imgW="482400" imgH="419040" progId="Equation.3">
                  <p:embed/>
                </p:oleObj>
              </mc:Choice>
              <mc:Fallback>
                <p:oleObj name="公式" r:id="rId38" imgW="482400" imgH="419040" progId="Equation.3">
                  <p:embed/>
                  <p:pic>
                    <p:nvPicPr>
                      <p:cNvPr id="0" name=""/>
                      <p:cNvPicPr>
                        <a:picLocks noChangeAspect="1" noChangeArrowheads="1"/>
                      </p:cNvPicPr>
                      <p:nvPr/>
                    </p:nvPicPr>
                    <p:blipFill>
                      <a:blip r:embed="rId39"/>
                      <a:srcRect/>
                      <a:stretch>
                        <a:fillRect/>
                      </a:stretch>
                    </p:blipFill>
                    <p:spPr bwMode="auto">
                      <a:xfrm>
                        <a:off x="3806962" y="3063982"/>
                        <a:ext cx="1367010" cy="1244315"/>
                      </a:xfrm>
                      <a:prstGeom prst="rect">
                        <a:avLst/>
                      </a:prstGeom>
                      <a:noFill/>
                      <a:ln>
                        <a:noFill/>
                      </a:ln>
                      <a:effectLst/>
                      <a:extLst/>
                    </p:spPr>
                  </p:pic>
                </p:oleObj>
              </mc:Fallback>
            </mc:AlternateContent>
          </a:graphicData>
        </a:graphic>
      </p:graphicFrame>
      <p:graphicFrame>
        <p:nvGraphicFramePr>
          <p:cNvPr id="74" name="Object 86"/>
          <p:cNvGraphicFramePr>
            <a:graphicFrameLocks noChangeAspect="1"/>
          </p:cNvGraphicFramePr>
          <p:nvPr>
            <p:extLst>
              <p:ext uri="{D42A27DB-BD31-4B8C-83A1-F6EECF244321}">
                <p14:modId xmlns:p14="http://schemas.microsoft.com/office/powerpoint/2010/main" val="2041611071"/>
              </p:ext>
            </p:extLst>
          </p:nvPr>
        </p:nvGraphicFramePr>
        <p:xfrm>
          <a:off x="2942694" y="4389130"/>
          <a:ext cx="5185158" cy="1140639"/>
        </p:xfrm>
        <a:graphic>
          <a:graphicData uri="http://schemas.openxmlformats.org/presentationml/2006/ole">
            <mc:AlternateContent xmlns:mc="http://schemas.openxmlformats.org/markup-compatibility/2006">
              <mc:Choice xmlns:v="urn:schemas-microsoft-com:vml" Requires="v">
                <p:oleObj spid="_x0000_s621602" name="公式" r:id="rId40" imgW="1981080" imgH="419040" progId="Equation.3">
                  <p:embed/>
                </p:oleObj>
              </mc:Choice>
              <mc:Fallback>
                <p:oleObj name="公式" r:id="rId40" imgW="1981080" imgH="419040" progId="Equation.3">
                  <p:embed/>
                  <p:pic>
                    <p:nvPicPr>
                      <p:cNvPr id="0" name=""/>
                      <p:cNvPicPr>
                        <a:picLocks noChangeAspect="1" noChangeArrowheads="1"/>
                      </p:cNvPicPr>
                      <p:nvPr/>
                    </p:nvPicPr>
                    <p:blipFill>
                      <a:blip r:embed="rId41"/>
                      <a:srcRect/>
                      <a:stretch>
                        <a:fillRect/>
                      </a:stretch>
                    </p:blipFill>
                    <p:spPr bwMode="auto">
                      <a:xfrm>
                        <a:off x="2942694" y="4389130"/>
                        <a:ext cx="5185158" cy="1140639"/>
                      </a:xfrm>
                      <a:prstGeom prst="rect">
                        <a:avLst/>
                      </a:prstGeom>
                      <a:noFill/>
                      <a:ln>
                        <a:noFill/>
                      </a:ln>
                      <a:effectLst/>
                      <a:extLst/>
                    </p:spPr>
                  </p:pic>
                </p:oleObj>
              </mc:Fallback>
            </mc:AlternateContent>
          </a:graphicData>
        </a:graphic>
      </p:graphicFrame>
      <p:graphicFrame>
        <p:nvGraphicFramePr>
          <p:cNvPr id="75" name="Object 64"/>
          <p:cNvGraphicFramePr>
            <a:graphicFrameLocks noChangeAspect="1"/>
          </p:cNvGraphicFramePr>
          <p:nvPr>
            <p:extLst>
              <p:ext uri="{D42A27DB-BD31-4B8C-83A1-F6EECF244321}">
                <p14:modId xmlns:p14="http://schemas.microsoft.com/office/powerpoint/2010/main" val="2479327507"/>
              </p:ext>
            </p:extLst>
          </p:nvPr>
        </p:nvGraphicFramePr>
        <p:xfrm>
          <a:off x="2146868" y="5654214"/>
          <a:ext cx="3305362" cy="601494"/>
        </p:xfrm>
        <a:graphic>
          <a:graphicData uri="http://schemas.openxmlformats.org/presentationml/2006/ole">
            <mc:AlternateContent xmlns:mc="http://schemas.openxmlformats.org/markup-compatibility/2006">
              <mc:Choice xmlns:v="urn:schemas-microsoft-com:vml" Requires="v">
                <p:oleObj spid="_x0000_s621603" name="公式" r:id="rId42" imgW="1193760" imgH="215640" progId="Equation.3">
                  <p:embed/>
                </p:oleObj>
              </mc:Choice>
              <mc:Fallback>
                <p:oleObj name="公式" r:id="rId42" imgW="1193760" imgH="215640" progId="Equation.3">
                  <p:embed/>
                  <p:pic>
                    <p:nvPicPr>
                      <p:cNvPr id="0" name=""/>
                      <p:cNvPicPr>
                        <a:picLocks noChangeAspect="1" noChangeArrowheads="1"/>
                      </p:cNvPicPr>
                      <p:nvPr/>
                    </p:nvPicPr>
                    <p:blipFill>
                      <a:blip r:embed="rId43"/>
                      <a:srcRect/>
                      <a:stretch>
                        <a:fillRect/>
                      </a:stretch>
                    </p:blipFill>
                    <p:spPr bwMode="auto">
                      <a:xfrm>
                        <a:off x="2146868" y="5654214"/>
                        <a:ext cx="3305362" cy="601494"/>
                      </a:xfrm>
                      <a:prstGeom prst="rect">
                        <a:avLst/>
                      </a:prstGeom>
                      <a:noFill/>
                      <a:ln>
                        <a:noFill/>
                      </a:ln>
                      <a:effectLst/>
                      <a:extLst/>
                    </p:spPr>
                  </p:pic>
                </p:oleObj>
              </mc:Fallback>
            </mc:AlternateContent>
          </a:graphicData>
        </a:graphic>
      </p:graphicFrame>
      <p:sp>
        <p:nvSpPr>
          <p:cNvPr id="76" name="AutoShape 117"/>
          <p:cNvSpPr>
            <a:spLocks noChangeArrowheads="1"/>
          </p:cNvSpPr>
          <p:nvPr/>
        </p:nvSpPr>
        <p:spPr bwMode="auto">
          <a:xfrm>
            <a:off x="1867288" y="4700789"/>
            <a:ext cx="1001012" cy="360608"/>
          </a:xfrm>
          <a:prstGeom prst="rightArrow">
            <a:avLst>
              <a:gd name="adj1" fmla="val 50000"/>
              <a:gd name="adj2" fmla="val 118785"/>
            </a:avLst>
          </a:prstGeom>
          <a:solidFill>
            <a:srgbClr val="28F676"/>
          </a:solidFill>
          <a:ln>
            <a:solidFill>
              <a:srgbClr val="FF0000"/>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7" name="AutoShape 117"/>
          <p:cNvSpPr>
            <a:spLocks noChangeArrowheads="1"/>
          </p:cNvSpPr>
          <p:nvPr/>
        </p:nvSpPr>
        <p:spPr bwMode="auto">
          <a:xfrm>
            <a:off x="5577164" y="5828423"/>
            <a:ext cx="952500" cy="347662"/>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8" name="Object 12"/>
          <p:cNvGraphicFramePr>
            <a:graphicFrameLocks noChangeAspect="1"/>
          </p:cNvGraphicFramePr>
          <p:nvPr>
            <p:extLst>
              <p:ext uri="{D42A27DB-BD31-4B8C-83A1-F6EECF244321}">
                <p14:modId xmlns:p14="http://schemas.microsoft.com/office/powerpoint/2010/main" val="1548308572"/>
              </p:ext>
            </p:extLst>
          </p:nvPr>
        </p:nvGraphicFramePr>
        <p:xfrm>
          <a:off x="6632357" y="5566985"/>
          <a:ext cx="3864117" cy="990471"/>
        </p:xfrm>
        <a:graphic>
          <a:graphicData uri="http://schemas.openxmlformats.org/presentationml/2006/ole">
            <mc:AlternateContent xmlns:mc="http://schemas.openxmlformats.org/markup-compatibility/2006">
              <mc:Choice xmlns:v="urn:schemas-microsoft-com:vml" Requires="v">
                <p:oleObj spid="_x0000_s621604" name="公式" r:id="rId44" imgW="1536480" imgH="393480" progId="Equation.3">
                  <p:embed/>
                </p:oleObj>
              </mc:Choice>
              <mc:Fallback>
                <p:oleObj name="公式" r:id="rId44" imgW="1536480" imgH="393480" progId="Equation.3">
                  <p:embed/>
                  <p:pic>
                    <p:nvPicPr>
                      <p:cNvPr id="0" name=""/>
                      <p:cNvPicPr>
                        <a:picLocks noChangeAspect="1" noChangeArrowheads="1"/>
                      </p:cNvPicPr>
                      <p:nvPr/>
                    </p:nvPicPr>
                    <p:blipFill>
                      <a:blip r:embed="rId45"/>
                      <a:srcRect/>
                      <a:stretch>
                        <a:fillRect/>
                      </a:stretch>
                    </p:blipFill>
                    <p:spPr bwMode="auto">
                      <a:xfrm>
                        <a:off x="6632357" y="5566985"/>
                        <a:ext cx="3864117" cy="990471"/>
                      </a:xfrm>
                      <a:prstGeom prst="rect">
                        <a:avLst/>
                      </a:prstGeom>
                      <a:noFill/>
                      <a:ln>
                        <a:noFill/>
                      </a:ln>
                      <a:effectLst/>
                      <a:extLst/>
                    </p:spPr>
                  </p:pic>
                </p:oleObj>
              </mc:Fallback>
            </mc:AlternateContent>
          </a:graphicData>
        </a:graphic>
      </p:graphicFrame>
      <p:graphicFrame>
        <p:nvGraphicFramePr>
          <p:cNvPr id="81" name="Object 9"/>
          <p:cNvGraphicFramePr>
            <a:graphicFrameLocks noChangeAspect="1"/>
          </p:cNvGraphicFramePr>
          <p:nvPr>
            <p:extLst>
              <p:ext uri="{D42A27DB-BD31-4B8C-83A1-F6EECF244321}">
                <p14:modId xmlns:p14="http://schemas.microsoft.com/office/powerpoint/2010/main" val="1056028474"/>
              </p:ext>
            </p:extLst>
          </p:nvPr>
        </p:nvGraphicFramePr>
        <p:xfrm>
          <a:off x="958451" y="108010"/>
          <a:ext cx="3042964" cy="904998"/>
        </p:xfrm>
        <a:graphic>
          <a:graphicData uri="http://schemas.openxmlformats.org/presentationml/2006/ole">
            <mc:AlternateContent xmlns:mc="http://schemas.openxmlformats.org/markup-compatibility/2006">
              <mc:Choice xmlns:v="urn:schemas-microsoft-com:vml" Requires="v">
                <p:oleObj spid="_x0000_s621605" name="Equation" r:id="rId46" imgW="1155600" imgH="342720" progId="Equation.DSMT4">
                  <p:embed/>
                </p:oleObj>
              </mc:Choice>
              <mc:Fallback>
                <p:oleObj name="Equation" r:id="rId46" imgW="1155600" imgH="342720" progId="Equation.DSMT4">
                  <p:embed/>
                  <p:pic>
                    <p:nvPicPr>
                      <p:cNvPr id="53" name="Object 9"/>
                      <p:cNvPicPr>
                        <a:picLocks noChangeAspect="1" noChangeArrowheads="1"/>
                      </p:cNvPicPr>
                      <p:nvPr/>
                    </p:nvPicPr>
                    <p:blipFill>
                      <a:blip r:embed="rId47"/>
                      <a:srcRect/>
                      <a:stretch>
                        <a:fillRect/>
                      </a:stretch>
                    </p:blipFill>
                    <p:spPr bwMode="auto">
                      <a:xfrm>
                        <a:off x="958451" y="108010"/>
                        <a:ext cx="3042964" cy="90499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7266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anim calcmode="lin" valueType="num">
                                      <p:cBhvr>
                                        <p:cTn id="21" dur="1000" fill="hold"/>
                                        <p:tgtEl>
                                          <p:spTgt spid="47"/>
                                        </p:tgtEl>
                                        <p:attrNameLst>
                                          <p:attrName>ppt_x</p:attrName>
                                        </p:attrNameLst>
                                      </p:cBhvr>
                                      <p:tavLst>
                                        <p:tav tm="0">
                                          <p:val>
                                            <p:strVal val="#ppt_x"/>
                                          </p:val>
                                        </p:tav>
                                        <p:tav tm="100000">
                                          <p:val>
                                            <p:strVal val="#ppt_x"/>
                                          </p:val>
                                        </p:tav>
                                      </p:tavLst>
                                    </p:anim>
                                    <p:anim calcmode="lin" valueType="num">
                                      <p:cBhvr>
                                        <p:cTn id="2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anim calcmode="lin" valueType="num">
                                      <p:cBhvr>
                                        <p:cTn id="60" dur="1000" fill="hold"/>
                                        <p:tgtEl>
                                          <p:spTgt spid="45"/>
                                        </p:tgtEl>
                                        <p:attrNameLst>
                                          <p:attrName>ppt_x</p:attrName>
                                        </p:attrNameLst>
                                      </p:cBhvr>
                                      <p:tavLst>
                                        <p:tav tm="0">
                                          <p:val>
                                            <p:strVal val="#ppt_x"/>
                                          </p:val>
                                        </p:tav>
                                        <p:tav tm="100000">
                                          <p:val>
                                            <p:strVal val="#ppt_x"/>
                                          </p:val>
                                        </p:tav>
                                      </p:tavLst>
                                    </p:anim>
                                    <p:anim calcmode="lin" valueType="num">
                                      <p:cBhvr>
                                        <p:cTn id="6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ipe(left)">
                                      <p:cBhvr>
                                        <p:cTn id="66" dur="500"/>
                                        <p:tgtEl>
                                          <p:spTgt spid="51"/>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500" fill="hold"/>
                                        <p:tgtEl>
                                          <p:spTgt spid="52"/>
                                        </p:tgtEl>
                                        <p:attrNameLst>
                                          <p:attrName>ppt_x</p:attrName>
                                        </p:attrNameLst>
                                      </p:cBhvr>
                                      <p:tavLst>
                                        <p:tav tm="0">
                                          <p:val>
                                            <p:strVal val="#ppt_x"/>
                                          </p:val>
                                        </p:tav>
                                        <p:tav tm="100000">
                                          <p:val>
                                            <p:strVal val="#ppt_x"/>
                                          </p:val>
                                        </p:tav>
                                      </p:tavLst>
                                    </p:anim>
                                    <p:anim calcmode="lin" valueType="num">
                                      <p:cBhvr additive="base">
                                        <p:cTn id="7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1000"/>
                                        <p:tgtEl>
                                          <p:spTgt spid="53"/>
                                        </p:tgtEl>
                                      </p:cBhvr>
                                    </p:animEffect>
                                    <p:anim calcmode="lin" valueType="num">
                                      <p:cBhvr>
                                        <p:cTn id="78" dur="1000" fill="hold"/>
                                        <p:tgtEl>
                                          <p:spTgt spid="53"/>
                                        </p:tgtEl>
                                        <p:attrNameLst>
                                          <p:attrName>ppt_x</p:attrName>
                                        </p:attrNameLst>
                                      </p:cBhvr>
                                      <p:tavLst>
                                        <p:tav tm="0">
                                          <p:val>
                                            <p:strVal val="#ppt_x"/>
                                          </p:val>
                                        </p:tav>
                                        <p:tav tm="100000">
                                          <p:val>
                                            <p:strVal val="#ppt_x"/>
                                          </p:val>
                                        </p:tav>
                                      </p:tavLst>
                                    </p:anim>
                                    <p:anim calcmode="lin" valueType="num">
                                      <p:cBhvr>
                                        <p:cTn id="79" dur="1000" fill="hold"/>
                                        <p:tgtEl>
                                          <p:spTgt spid="53"/>
                                        </p:tgtEl>
                                        <p:attrNameLst>
                                          <p:attrName>ppt_y</p:attrName>
                                        </p:attrNameLst>
                                      </p:cBhvr>
                                      <p:tavLst>
                                        <p:tav tm="0">
                                          <p:val>
                                            <p:strVal val="#ppt_y+.1"/>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fill="hold"/>
                                        <p:tgtEl>
                                          <p:spTgt spid="54"/>
                                        </p:tgtEl>
                                        <p:attrNameLst>
                                          <p:attrName>ppt_x</p:attrName>
                                        </p:attrNameLst>
                                      </p:cBhvr>
                                      <p:tavLst>
                                        <p:tav tm="0">
                                          <p:val>
                                            <p:strVal val="#ppt_x"/>
                                          </p:val>
                                        </p:tav>
                                        <p:tav tm="100000">
                                          <p:val>
                                            <p:strVal val="#ppt_x"/>
                                          </p:val>
                                        </p:tav>
                                      </p:tavLst>
                                    </p:anim>
                                    <p:anim calcmode="lin" valueType="num">
                                      <p:cBhvr additive="base">
                                        <p:cTn id="83" dur="500" fill="hold"/>
                                        <p:tgtEl>
                                          <p:spTgt spid="54"/>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 calcmode="lin" valueType="num">
                                      <p:cBhvr additive="base">
                                        <p:cTn id="86" dur="500" fill="hold"/>
                                        <p:tgtEl>
                                          <p:spTgt spid="55"/>
                                        </p:tgtEl>
                                        <p:attrNameLst>
                                          <p:attrName>ppt_x</p:attrName>
                                        </p:attrNameLst>
                                      </p:cBhvr>
                                      <p:tavLst>
                                        <p:tav tm="0">
                                          <p:val>
                                            <p:strVal val="#ppt_x"/>
                                          </p:val>
                                        </p:tav>
                                        <p:tav tm="100000">
                                          <p:val>
                                            <p:strVal val="#ppt_x"/>
                                          </p:val>
                                        </p:tav>
                                      </p:tavLst>
                                    </p:anim>
                                    <p:anim calcmode="lin" valueType="num">
                                      <p:cBhvr additive="base">
                                        <p:cTn id="8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 calcmode="lin" valueType="num">
                                      <p:cBhvr additive="base">
                                        <p:cTn id="98" dur="500" fill="hold"/>
                                        <p:tgtEl>
                                          <p:spTgt spid="57"/>
                                        </p:tgtEl>
                                        <p:attrNameLst>
                                          <p:attrName>ppt_x</p:attrName>
                                        </p:attrNameLst>
                                      </p:cBhvr>
                                      <p:tavLst>
                                        <p:tav tm="0">
                                          <p:val>
                                            <p:strVal val="#ppt_x"/>
                                          </p:val>
                                        </p:tav>
                                        <p:tav tm="100000">
                                          <p:val>
                                            <p:strVal val="#ppt_x"/>
                                          </p:val>
                                        </p:tav>
                                      </p:tavLst>
                                    </p:anim>
                                    <p:anim calcmode="lin" valueType="num">
                                      <p:cBhvr additive="base">
                                        <p:cTn id="9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nodeType="clickEffect">
                                  <p:stCondLst>
                                    <p:cond delay="0"/>
                                  </p:stCondLst>
                                  <p:childTnLst>
                                    <p:set>
                                      <p:cBhvr>
                                        <p:cTn id="103" dur="1" fill="hold">
                                          <p:stCondLst>
                                            <p:cond delay="0"/>
                                          </p:stCondLst>
                                        </p:cTn>
                                        <p:tgtEl>
                                          <p:spTgt spid="58"/>
                                        </p:tgtEl>
                                        <p:attrNameLst>
                                          <p:attrName>style.visibility</p:attrName>
                                        </p:attrNameLst>
                                      </p:cBhvr>
                                      <p:to>
                                        <p:strVal val="visible"/>
                                      </p:to>
                                    </p:set>
                                    <p:anim calcmode="lin" valueType="num">
                                      <p:cBhvr>
                                        <p:cTn id="104" dur="1000" fill="hold"/>
                                        <p:tgtEl>
                                          <p:spTgt spid="58"/>
                                        </p:tgtEl>
                                        <p:attrNameLst>
                                          <p:attrName>ppt_w</p:attrName>
                                        </p:attrNameLst>
                                      </p:cBhvr>
                                      <p:tavLst>
                                        <p:tav tm="0">
                                          <p:val>
                                            <p:fltVal val="0"/>
                                          </p:val>
                                        </p:tav>
                                        <p:tav tm="100000">
                                          <p:val>
                                            <p:strVal val="#ppt_w"/>
                                          </p:val>
                                        </p:tav>
                                      </p:tavLst>
                                    </p:anim>
                                    <p:anim calcmode="lin" valueType="num">
                                      <p:cBhvr>
                                        <p:cTn id="105" dur="1000" fill="hold"/>
                                        <p:tgtEl>
                                          <p:spTgt spid="58"/>
                                        </p:tgtEl>
                                        <p:attrNameLst>
                                          <p:attrName>ppt_h</p:attrName>
                                        </p:attrNameLst>
                                      </p:cBhvr>
                                      <p:tavLst>
                                        <p:tav tm="0">
                                          <p:val>
                                            <p:fltVal val="0"/>
                                          </p:val>
                                        </p:tav>
                                        <p:tav tm="100000">
                                          <p:val>
                                            <p:strVal val="#ppt_h"/>
                                          </p:val>
                                        </p:tav>
                                      </p:tavLst>
                                    </p:anim>
                                    <p:anim calcmode="lin" valueType="num">
                                      <p:cBhvr>
                                        <p:cTn id="106" dur="1000" fill="hold"/>
                                        <p:tgtEl>
                                          <p:spTgt spid="58"/>
                                        </p:tgtEl>
                                        <p:attrNameLst>
                                          <p:attrName>style.rotation</p:attrName>
                                        </p:attrNameLst>
                                      </p:cBhvr>
                                      <p:tavLst>
                                        <p:tav tm="0">
                                          <p:val>
                                            <p:fltVal val="90"/>
                                          </p:val>
                                        </p:tav>
                                        <p:tav tm="100000">
                                          <p:val>
                                            <p:fltVal val="0"/>
                                          </p:val>
                                        </p:tav>
                                      </p:tavLst>
                                    </p:anim>
                                    <p:animEffect transition="in" filter="fade">
                                      <p:cBhvr>
                                        <p:cTn id="107" dur="1000"/>
                                        <p:tgtEl>
                                          <p:spTgt spid="58"/>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ppt_x"/>
                                          </p:val>
                                        </p:tav>
                                        <p:tav tm="100000">
                                          <p:val>
                                            <p:strVal val="#ppt_x"/>
                                          </p:val>
                                        </p:tav>
                                      </p:tavLst>
                                    </p:anim>
                                    <p:anim calcmode="lin" valueType="num">
                                      <p:cBhvr additive="base">
                                        <p:cTn id="1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1000"/>
                                        <p:tgtEl>
                                          <p:spTgt spid="69"/>
                                        </p:tgtEl>
                                      </p:cBhvr>
                                    </p:animEffect>
                                    <p:anim calcmode="lin" valueType="num">
                                      <p:cBhvr>
                                        <p:cTn id="119" dur="1000" fill="hold"/>
                                        <p:tgtEl>
                                          <p:spTgt spid="69"/>
                                        </p:tgtEl>
                                        <p:attrNameLst>
                                          <p:attrName>ppt_x</p:attrName>
                                        </p:attrNameLst>
                                      </p:cBhvr>
                                      <p:tavLst>
                                        <p:tav tm="0">
                                          <p:val>
                                            <p:strVal val="#ppt_x"/>
                                          </p:val>
                                        </p:tav>
                                        <p:tav tm="100000">
                                          <p:val>
                                            <p:strVal val="#ppt_x"/>
                                          </p:val>
                                        </p:tav>
                                      </p:tavLst>
                                    </p:anim>
                                    <p:anim calcmode="lin" valueType="num">
                                      <p:cBhvr>
                                        <p:cTn id="12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1" presetClass="entr" presetSubtype="0" fill="hold" nodeType="clickEffect">
                                  <p:stCondLst>
                                    <p:cond delay="0"/>
                                  </p:stCondLst>
                                  <p:childTnLst>
                                    <p:set>
                                      <p:cBhvr>
                                        <p:cTn id="124" dur="1" fill="hold">
                                          <p:stCondLst>
                                            <p:cond delay="0"/>
                                          </p:stCondLst>
                                        </p:cTn>
                                        <p:tgtEl>
                                          <p:spTgt spid="70"/>
                                        </p:tgtEl>
                                        <p:attrNameLst>
                                          <p:attrName>style.visibility</p:attrName>
                                        </p:attrNameLst>
                                      </p:cBhvr>
                                      <p:to>
                                        <p:strVal val="visible"/>
                                      </p:to>
                                    </p:set>
                                    <p:anim calcmode="lin" valueType="num">
                                      <p:cBhvr>
                                        <p:cTn id="125" dur="1000" fill="hold"/>
                                        <p:tgtEl>
                                          <p:spTgt spid="70"/>
                                        </p:tgtEl>
                                        <p:attrNameLst>
                                          <p:attrName>ppt_w</p:attrName>
                                        </p:attrNameLst>
                                      </p:cBhvr>
                                      <p:tavLst>
                                        <p:tav tm="0">
                                          <p:val>
                                            <p:fltVal val="0"/>
                                          </p:val>
                                        </p:tav>
                                        <p:tav tm="100000">
                                          <p:val>
                                            <p:strVal val="#ppt_w"/>
                                          </p:val>
                                        </p:tav>
                                      </p:tavLst>
                                    </p:anim>
                                    <p:anim calcmode="lin" valueType="num">
                                      <p:cBhvr>
                                        <p:cTn id="126" dur="1000" fill="hold"/>
                                        <p:tgtEl>
                                          <p:spTgt spid="70"/>
                                        </p:tgtEl>
                                        <p:attrNameLst>
                                          <p:attrName>ppt_h</p:attrName>
                                        </p:attrNameLst>
                                      </p:cBhvr>
                                      <p:tavLst>
                                        <p:tav tm="0">
                                          <p:val>
                                            <p:fltVal val="0"/>
                                          </p:val>
                                        </p:tav>
                                        <p:tav tm="100000">
                                          <p:val>
                                            <p:strVal val="#ppt_h"/>
                                          </p:val>
                                        </p:tav>
                                      </p:tavLst>
                                    </p:anim>
                                    <p:anim calcmode="lin" valueType="num">
                                      <p:cBhvr>
                                        <p:cTn id="127" dur="1000" fill="hold"/>
                                        <p:tgtEl>
                                          <p:spTgt spid="70"/>
                                        </p:tgtEl>
                                        <p:attrNameLst>
                                          <p:attrName>style.rotation</p:attrName>
                                        </p:attrNameLst>
                                      </p:cBhvr>
                                      <p:tavLst>
                                        <p:tav tm="0">
                                          <p:val>
                                            <p:fltVal val="90"/>
                                          </p:val>
                                        </p:tav>
                                        <p:tav tm="100000">
                                          <p:val>
                                            <p:fltVal val="0"/>
                                          </p:val>
                                        </p:tav>
                                      </p:tavLst>
                                    </p:anim>
                                    <p:animEffect transition="in" filter="fade">
                                      <p:cBhvr>
                                        <p:cTn id="128" dur="1000"/>
                                        <p:tgtEl>
                                          <p:spTgt spid="70"/>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71"/>
                                        </p:tgtEl>
                                        <p:attrNameLst>
                                          <p:attrName>style.visibility</p:attrName>
                                        </p:attrNameLst>
                                      </p:cBhvr>
                                      <p:to>
                                        <p:strVal val="visible"/>
                                      </p:to>
                                    </p:set>
                                    <p:anim calcmode="lin" valueType="num">
                                      <p:cBhvr additive="base">
                                        <p:cTn id="133" dur="500" fill="hold"/>
                                        <p:tgtEl>
                                          <p:spTgt spid="71"/>
                                        </p:tgtEl>
                                        <p:attrNameLst>
                                          <p:attrName>ppt_x</p:attrName>
                                        </p:attrNameLst>
                                      </p:cBhvr>
                                      <p:tavLst>
                                        <p:tav tm="0">
                                          <p:val>
                                            <p:strVal val="#ppt_x"/>
                                          </p:val>
                                        </p:tav>
                                        <p:tav tm="100000">
                                          <p:val>
                                            <p:strVal val="#ppt_x"/>
                                          </p:val>
                                        </p:tav>
                                      </p:tavLst>
                                    </p:anim>
                                    <p:anim calcmode="lin" valueType="num">
                                      <p:cBhvr additive="base">
                                        <p:cTn id="13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72"/>
                                        </p:tgtEl>
                                        <p:attrNameLst>
                                          <p:attrName>style.visibility</p:attrName>
                                        </p:attrNameLst>
                                      </p:cBhvr>
                                      <p:to>
                                        <p:strVal val="visible"/>
                                      </p:to>
                                    </p:set>
                                    <p:anim calcmode="lin" valueType="num">
                                      <p:cBhvr additive="base">
                                        <p:cTn id="139" dur="500" fill="hold"/>
                                        <p:tgtEl>
                                          <p:spTgt spid="72"/>
                                        </p:tgtEl>
                                        <p:attrNameLst>
                                          <p:attrName>ppt_x</p:attrName>
                                        </p:attrNameLst>
                                      </p:cBhvr>
                                      <p:tavLst>
                                        <p:tav tm="0">
                                          <p:val>
                                            <p:strVal val="#ppt_x"/>
                                          </p:val>
                                        </p:tav>
                                        <p:tav tm="100000">
                                          <p:val>
                                            <p:strVal val="#ppt_x"/>
                                          </p:val>
                                        </p:tav>
                                      </p:tavLst>
                                    </p:anim>
                                    <p:anim calcmode="lin" valueType="num">
                                      <p:cBhvr additive="base">
                                        <p:cTn id="14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31" presetClass="entr" presetSubtype="0" fill="hold" nodeType="clickEffect">
                                  <p:stCondLst>
                                    <p:cond delay="0"/>
                                  </p:stCondLst>
                                  <p:childTnLst>
                                    <p:set>
                                      <p:cBhvr>
                                        <p:cTn id="144" dur="1" fill="hold">
                                          <p:stCondLst>
                                            <p:cond delay="0"/>
                                          </p:stCondLst>
                                        </p:cTn>
                                        <p:tgtEl>
                                          <p:spTgt spid="73"/>
                                        </p:tgtEl>
                                        <p:attrNameLst>
                                          <p:attrName>style.visibility</p:attrName>
                                        </p:attrNameLst>
                                      </p:cBhvr>
                                      <p:to>
                                        <p:strVal val="visible"/>
                                      </p:to>
                                    </p:set>
                                    <p:anim calcmode="lin" valueType="num">
                                      <p:cBhvr>
                                        <p:cTn id="145" dur="1000" fill="hold"/>
                                        <p:tgtEl>
                                          <p:spTgt spid="73"/>
                                        </p:tgtEl>
                                        <p:attrNameLst>
                                          <p:attrName>ppt_w</p:attrName>
                                        </p:attrNameLst>
                                      </p:cBhvr>
                                      <p:tavLst>
                                        <p:tav tm="0">
                                          <p:val>
                                            <p:fltVal val="0"/>
                                          </p:val>
                                        </p:tav>
                                        <p:tav tm="100000">
                                          <p:val>
                                            <p:strVal val="#ppt_w"/>
                                          </p:val>
                                        </p:tav>
                                      </p:tavLst>
                                    </p:anim>
                                    <p:anim calcmode="lin" valueType="num">
                                      <p:cBhvr>
                                        <p:cTn id="146" dur="1000" fill="hold"/>
                                        <p:tgtEl>
                                          <p:spTgt spid="73"/>
                                        </p:tgtEl>
                                        <p:attrNameLst>
                                          <p:attrName>ppt_h</p:attrName>
                                        </p:attrNameLst>
                                      </p:cBhvr>
                                      <p:tavLst>
                                        <p:tav tm="0">
                                          <p:val>
                                            <p:fltVal val="0"/>
                                          </p:val>
                                        </p:tav>
                                        <p:tav tm="100000">
                                          <p:val>
                                            <p:strVal val="#ppt_h"/>
                                          </p:val>
                                        </p:tav>
                                      </p:tavLst>
                                    </p:anim>
                                    <p:anim calcmode="lin" valueType="num">
                                      <p:cBhvr>
                                        <p:cTn id="147" dur="1000" fill="hold"/>
                                        <p:tgtEl>
                                          <p:spTgt spid="73"/>
                                        </p:tgtEl>
                                        <p:attrNameLst>
                                          <p:attrName>style.rotation</p:attrName>
                                        </p:attrNameLst>
                                      </p:cBhvr>
                                      <p:tavLst>
                                        <p:tav tm="0">
                                          <p:val>
                                            <p:fltVal val="90"/>
                                          </p:val>
                                        </p:tav>
                                        <p:tav tm="100000">
                                          <p:val>
                                            <p:fltVal val="0"/>
                                          </p:val>
                                        </p:tav>
                                      </p:tavLst>
                                    </p:anim>
                                    <p:animEffect transition="in" filter="fade">
                                      <p:cBhvr>
                                        <p:cTn id="148" dur="1000"/>
                                        <p:tgtEl>
                                          <p:spTgt spid="73"/>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wipe(down)">
                                      <p:cBhvr>
                                        <p:cTn id="153" dur="500"/>
                                        <p:tgtEl>
                                          <p:spTgt spid="76"/>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nodeType="clickEffect">
                                  <p:stCondLst>
                                    <p:cond delay="0"/>
                                  </p:stCondLst>
                                  <p:childTnLst>
                                    <p:set>
                                      <p:cBhvr>
                                        <p:cTn id="157" dur="1" fill="hold">
                                          <p:stCondLst>
                                            <p:cond delay="0"/>
                                          </p:stCondLst>
                                        </p:cTn>
                                        <p:tgtEl>
                                          <p:spTgt spid="74"/>
                                        </p:tgtEl>
                                        <p:attrNameLst>
                                          <p:attrName>style.visibility</p:attrName>
                                        </p:attrNameLst>
                                      </p:cBhvr>
                                      <p:to>
                                        <p:strVal val="visible"/>
                                      </p:to>
                                    </p:set>
                                    <p:anim calcmode="lin" valueType="num">
                                      <p:cBhvr additive="base">
                                        <p:cTn id="158" dur="500" fill="hold"/>
                                        <p:tgtEl>
                                          <p:spTgt spid="74"/>
                                        </p:tgtEl>
                                        <p:attrNameLst>
                                          <p:attrName>ppt_x</p:attrName>
                                        </p:attrNameLst>
                                      </p:cBhvr>
                                      <p:tavLst>
                                        <p:tav tm="0">
                                          <p:val>
                                            <p:strVal val="#ppt_x"/>
                                          </p:val>
                                        </p:tav>
                                        <p:tav tm="100000">
                                          <p:val>
                                            <p:strVal val="#ppt_x"/>
                                          </p:val>
                                        </p:tav>
                                      </p:tavLst>
                                    </p:anim>
                                    <p:anim calcmode="lin" valueType="num">
                                      <p:cBhvr additive="base">
                                        <p:cTn id="15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nodeType="clickEffect">
                                  <p:stCondLst>
                                    <p:cond delay="0"/>
                                  </p:stCondLst>
                                  <p:childTnLst>
                                    <p:set>
                                      <p:cBhvr>
                                        <p:cTn id="163" dur="1" fill="hold">
                                          <p:stCondLst>
                                            <p:cond delay="0"/>
                                          </p:stCondLst>
                                        </p:cTn>
                                        <p:tgtEl>
                                          <p:spTgt spid="75"/>
                                        </p:tgtEl>
                                        <p:attrNameLst>
                                          <p:attrName>style.visibility</p:attrName>
                                        </p:attrNameLst>
                                      </p:cBhvr>
                                      <p:to>
                                        <p:strVal val="visible"/>
                                      </p:to>
                                    </p:set>
                                    <p:anim calcmode="lin" valueType="num">
                                      <p:cBhvr additive="base">
                                        <p:cTn id="164" dur="500" fill="hold"/>
                                        <p:tgtEl>
                                          <p:spTgt spid="75"/>
                                        </p:tgtEl>
                                        <p:attrNameLst>
                                          <p:attrName>ppt_x</p:attrName>
                                        </p:attrNameLst>
                                      </p:cBhvr>
                                      <p:tavLst>
                                        <p:tav tm="0">
                                          <p:val>
                                            <p:strVal val="#ppt_x"/>
                                          </p:val>
                                        </p:tav>
                                        <p:tav tm="100000">
                                          <p:val>
                                            <p:strVal val="#ppt_x"/>
                                          </p:val>
                                        </p:tav>
                                      </p:tavLst>
                                    </p:anim>
                                    <p:anim calcmode="lin" valueType="num">
                                      <p:cBhvr additive="base">
                                        <p:cTn id="16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6" presetClass="entr" presetSubtype="21" fill="hold" grpId="0" nodeType="clickEffect">
                                  <p:stCondLst>
                                    <p:cond delay="0"/>
                                  </p:stCondLst>
                                  <p:childTnLst>
                                    <p:set>
                                      <p:cBhvr>
                                        <p:cTn id="169" dur="1" fill="hold">
                                          <p:stCondLst>
                                            <p:cond delay="0"/>
                                          </p:stCondLst>
                                        </p:cTn>
                                        <p:tgtEl>
                                          <p:spTgt spid="77"/>
                                        </p:tgtEl>
                                        <p:attrNameLst>
                                          <p:attrName>style.visibility</p:attrName>
                                        </p:attrNameLst>
                                      </p:cBhvr>
                                      <p:to>
                                        <p:strVal val="visible"/>
                                      </p:to>
                                    </p:set>
                                    <p:animEffect transition="in" filter="barn(inVertical)">
                                      <p:cBhvr>
                                        <p:cTn id="170" dur="500"/>
                                        <p:tgtEl>
                                          <p:spTgt spid="77"/>
                                        </p:tgtEl>
                                      </p:cBhvr>
                                    </p:animEffect>
                                  </p:childTnLst>
                                </p:cTn>
                              </p:par>
                            </p:childTnLst>
                          </p:cTn>
                        </p:par>
                      </p:childTnLst>
                    </p:cTn>
                  </p:par>
                  <p:par>
                    <p:cTn id="171" fill="hold">
                      <p:stCondLst>
                        <p:cond delay="indefinite"/>
                      </p:stCondLst>
                      <p:childTnLst>
                        <p:par>
                          <p:cTn id="172" fill="hold">
                            <p:stCondLst>
                              <p:cond delay="0"/>
                            </p:stCondLst>
                            <p:childTnLst>
                              <p:par>
                                <p:cTn id="173" presetID="31" presetClass="entr" presetSubtype="0" fill="hold" nodeType="clickEffect">
                                  <p:stCondLst>
                                    <p:cond delay="0"/>
                                  </p:stCondLst>
                                  <p:childTnLst>
                                    <p:set>
                                      <p:cBhvr>
                                        <p:cTn id="174" dur="1" fill="hold">
                                          <p:stCondLst>
                                            <p:cond delay="0"/>
                                          </p:stCondLst>
                                        </p:cTn>
                                        <p:tgtEl>
                                          <p:spTgt spid="78"/>
                                        </p:tgtEl>
                                        <p:attrNameLst>
                                          <p:attrName>style.visibility</p:attrName>
                                        </p:attrNameLst>
                                      </p:cBhvr>
                                      <p:to>
                                        <p:strVal val="visible"/>
                                      </p:to>
                                    </p:set>
                                    <p:anim calcmode="lin" valueType="num">
                                      <p:cBhvr>
                                        <p:cTn id="175" dur="1000" fill="hold"/>
                                        <p:tgtEl>
                                          <p:spTgt spid="78"/>
                                        </p:tgtEl>
                                        <p:attrNameLst>
                                          <p:attrName>ppt_w</p:attrName>
                                        </p:attrNameLst>
                                      </p:cBhvr>
                                      <p:tavLst>
                                        <p:tav tm="0">
                                          <p:val>
                                            <p:fltVal val="0"/>
                                          </p:val>
                                        </p:tav>
                                        <p:tav tm="100000">
                                          <p:val>
                                            <p:strVal val="#ppt_w"/>
                                          </p:val>
                                        </p:tav>
                                      </p:tavLst>
                                    </p:anim>
                                    <p:anim calcmode="lin" valueType="num">
                                      <p:cBhvr>
                                        <p:cTn id="176" dur="1000" fill="hold"/>
                                        <p:tgtEl>
                                          <p:spTgt spid="78"/>
                                        </p:tgtEl>
                                        <p:attrNameLst>
                                          <p:attrName>ppt_h</p:attrName>
                                        </p:attrNameLst>
                                      </p:cBhvr>
                                      <p:tavLst>
                                        <p:tav tm="0">
                                          <p:val>
                                            <p:fltVal val="0"/>
                                          </p:val>
                                        </p:tav>
                                        <p:tav tm="100000">
                                          <p:val>
                                            <p:strVal val="#ppt_h"/>
                                          </p:val>
                                        </p:tav>
                                      </p:tavLst>
                                    </p:anim>
                                    <p:anim calcmode="lin" valueType="num">
                                      <p:cBhvr>
                                        <p:cTn id="177" dur="1000" fill="hold"/>
                                        <p:tgtEl>
                                          <p:spTgt spid="78"/>
                                        </p:tgtEl>
                                        <p:attrNameLst>
                                          <p:attrName>style.rotation</p:attrName>
                                        </p:attrNameLst>
                                      </p:cBhvr>
                                      <p:tavLst>
                                        <p:tav tm="0">
                                          <p:val>
                                            <p:fltVal val="90"/>
                                          </p:val>
                                        </p:tav>
                                        <p:tav tm="100000">
                                          <p:val>
                                            <p:fltVal val="0"/>
                                          </p:val>
                                        </p:tav>
                                      </p:tavLst>
                                    </p:anim>
                                    <p:animEffect transition="in" filter="fade">
                                      <p:cBhvr>
                                        <p:cTn id="17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2" grpId="0" animBg="1"/>
      <p:bldP spid="54" grpId="0" animBg="1"/>
      <p:bldP spid="55" grpId="0" animBg="1"/>
      <p:bldP spid="68" grpId="0" animBg="1"/>
      <p:bldP spid="76" grpId="0" animBg="1"/>
      <p:bldP spid="7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15073" y="-26467"/>
            <a:ext cx="8871239" cy="214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76197" tIns="38098" rIns="76197" bIns="3809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20000"/>
              </a:lnSpc>
            </a:pP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solidFill>
                  <a:srgbClr val="000000"/>
                </a:solidFill>
              </a:rPr>
              <a:t>在半径 </a:t>
            </a:r>
            <a:r>
              <a:rPr lang="en-US" altLang="zh-CN" i="0" dirty="0">
                <a:solidFill>
                  <a:srgbClr val="FF0000"/>
                </a:solidFill>
              </a:rPr>
              <a:t>R</a:t>
            </a:r>
            <a:r>
              <a:rPr lang="en-US" altLang="zh-CN" i="0" baseline="-25000" dirty="0">
                <a:solidFill>
                  <a:srgbClr val="FF0000"/>
                </a:solidFill>
              </a:rPr>
              <a:t>2</a:t>
            </a:r>
            <a:r>
              <a:rPr lang="en-US" altLang="zh-CN" i="0" dirty="0">
                <a:solidFill>
                  <a:srgbClr val="FF0000"/>
                </a:solidFill>
              </a:rPr>
              <a:t>=20m</a:t>
            </a:r>
            <a:r>
              <a:rPr lang="en-US" altLang="zh-CN" i="0" dirty="0">
                <a:solidFill>
                  <a:srgbClr val="000000"/>
                </a:solidFill>
              </a:rPr>
              <a:t> </a:t>
            </a:r>
            <a:r>
              <a:rPr lang="zh-CN" altLang="en-US" i="0" dirty="0">
                <a:solidFill>
                  <a:srgbClr val="000000"/>
                </a:solidFill>
              </a:rPr>
              <a:t>的凸球形玻璃球面上叠放一个待测的曲率 半径为</a:t>
            </a:r>
            <a:r>
              <a:rPr lang="en-US" altLang="zh-CN" i="0" dirty="0">
                <a:solidFill>
                  <a:srgbClr val="FF0000"/>
                </a:solidFill>
              </a:rPr>
              <a:t>R</a:t>
            </a:r>
            <a:r>
              <a:rPr lang="en-US" altLang="zh-CN" i="0" baseline="-25000" dirty="0">
                <a:solidFill>
                  <a:srgbClr val="FF0000"/>
                </a:solidFill>
              </a:rPr>
              <a:t>1</a:t>
            </a:r>
            <a:r>
              <a:rPr lang="zh-CN" altLang="en-US" i="0" dirty="0">
                <a:solidFill>
                  <a:srgbClr val="000000"/>
                </a:solidFill>
              </a:rPr>
              <a:t>的平凸透镜，两球面在</a:t>
            </a:r>
            <a:r>
              <a:rPr lang="en-US" altLang="zh-CN" i="0" dirty="0">
                <a:solidFill>
                  <a:srgbClr val="000000"/>
                </a:solidFill>
              </a:rPr>
              <a:t>C</a:t>
            </a:r>
            <a:r>
              <a:rPr lang="zh-CN" altLang="en-US" i="0" dirty="0">
                <a:solidFill>
                  <a:srgbClr val="000000"/>
                </a:solidFill>
              </a:rPr>
              <a:t>点相接触。</a:t>
            </a:r>
            <a:r>
              <a:rPr lang="zh-CN" altLang="en-US" i="0" dirty="0"/>
              <a:t>用波长 </a:t>
            </a:r>
            <a:r>
              <a:rPr lang="en-US" altLang="zh-CN" i="0" dirty="0">
                <a:solidFill>
                  <a:srgbClr val="FF0000"/>
                </a:solidFill>
              </a:rPr>
              <a:t>5461Å</a:t>
            </a:r>
            <a:r>
              <a:rPr lang="en-US" altLang="zh-CN" i="0" dirty="0"/>
              <a:t> </a:t>
            </a:r>
            <a:r>
              <a:rPr lang="zh-CN" altLang="en-US" i="0" dirty="0"/>
              <a:t>的单色光垂直入射，测得牛顿环的第</a:t>
            </a:r>
            <a:r>
              <a:rPr lang="en-US" altLang="zh-CN" i="0" dirty="0">
                <a:solidFill>
                  <a:srgbClr val="FF0000"/>
                </a:solidFill>
              </a:rPr>
              <a:t>25</a:t>
            </a:r>
            <a:r>
              <a:rPr lang="zh-CN" altLang="en-US" i="0" dirty="0"/>
              <a:t>个亮环的半径</a:t>
            </a:r>
            <a:r>
              <a:rPr lang="en-US" altLang="zh-CN" i="0" dirty="0">
                <a:solidFill>
                  <a:srgbClr val="FF0000"/>
                </a:solidFill>
              </a:rPr>
              <a:t>r = 9.444mm</a:t>
            </a:r>
            <a:r>
              <a:rPr lang="zh-CN" altLang="en-US" i="0" dirty="0"/>
              <a:t>。</a:t>
            </a:r>
            <a:r>
              <a:rPr lang="zh-CN" altLang="en-US" i="0" dirty="0">
                <a:solidFill>
                  <a:srgbClr val="F826DA"/>
                </a:solidFill>
              </a:rPr>
              <a:t>试求平凸透镜的半径 </a:t>
            </a:r>
            <a:r>
              <a:rPr lang="en-US" altLang="zh-CN" i="0" dirty="0">
                <a:solidFill>
                  <a:srgbClr val="FF0000"/>
                </a:solidFill>
              </a:rPr>
              <a:t>R</a:t>
            </a:r>
            <a:r>
              <a:rPr lang="en-US" altLang="zh-CN" i="0" baseline="-25000" dirty="0">
                <a:solidFill>
                  <a:srgbClr val="FF0000"/>
                </a:solidFill>
              </a:rPr>
              <a:t>1</a:t>
            </a:r>
            <a:r>
              <a:rPr lang="en-US" altLang="zh-CN" i="0" baseline="-25000" dirty="0">
                <a:solidFill>
                  <a:srgbClr val="000000"/>
                </a:solidFill>
              </a:rPr>
              <a:t> </a:t>
            </a:r>
            <a:r>
              <a:rPr lang="zh-CN" altLang="en-US" i="0" dirty="0">
                <a:solidFill>
                  <a:srgbClr val="F826DA"/>
                </a:solidFill>
              </a:rPr>
              <a:t>。</a:t>
            </a:r>
          </a:p>
        </p:txBody>
      </p:sp>
      <p:graphicFrame>
        <p:nvGraphicFramePr>
          <p:cNvPr id="3" name="Object 3"/>
          <p:cNvGraphicFramePr>
            <a:graphicFrameLocks noChangeAspect="1"/>
          </p:cNvGraphicFramePr>
          <p:nvPr>
            <p:extLst>
              <p:ext uri="{D42A27DB-BD31-4B8C-83A1-F6EECF244321}">
                <p14:modId xmlns:p14="http://schemas.microsoft.com/office/powerpoint/2010/main" val="311152940"/>
              </p:ext>
            </p:extLst>
          </p:nvPr>
        </p:nvGraphicFramePr>
        <p:xfrm>
          <a:off x="1736326" y="3036648"/>
          <a:ext cx="2031711" cy="940249"/>
        </p:xfrm>
        <a:graphic>
          <a:graphicData uri="http://schemas.openxmlformats.org/presentationml/2006/ole">
            <mc:AlternateContent xmlns:mc="http://schemas.openxmlformats.org/markup-compatibility/2006">
              <mc:Choice xmlns:v="urn:schemas-microsoft-com:vml" Requires="v">
                <p:oleObj spid="_x0000_s588970" name="Equation" r:id="rId3" imgW="850531" imgH="393529" progId="Equation.3">
                  <p:embed/>
                </p:oleObj>
              </mc:Choice>
              <mc:Fallback>
                <p:oleObj name="Equation" r:id="rId3" imgW="85053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326" y="3036648"/>
                        <a:ext cx="2031711" cy="940249"/>
                      </a:xfrm>
                      <a:prstGeom prst="rect">
                        <a:avLst/>
                      </a:prstGeom>
                      <a:noFill/>
                      <a:ln>
                        <a:noFill/>
                      </a:ln>
                      <a:effectLst/>
                      <a:extLst/>
                    </p:spPr>
                  </p:pic>
                </p:oleObj>
              </mc:Fallback>
            </mc:AlternateContent>
          </a:graphicData>
        </a:graphic>
      </p:graphicFrame>
      <p:sp>
        <p:nvSpPr>
          <p:cNvPr id="4" name="Text Box 4"/>
          <p:cNvSpPr txBox="1">
            <a:spLocks noChangeArrowheads="1"/>
          </p:cNvSpPr>
          <p:nvPr/>
        </p:nvSpPr>
        <p:spPr bwMode="auto">
          <a:xfrm>
            <a:off x="1653976" y="3928351"/>
            <a:ext cx="4669704" cy="5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76197" tIns="38098" rIns="76197" bIns="3809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t> </a:t>
            </a:r>
            <a:r>
              <a:rPr lang="zh-CN" altLang="en-US" i="0" dirty="0"/>
              <a:t>通过</a:t>
            </a:r>
            <a:r>
              <a:rPr lang="en-US" altLang="zh-CN" i="0" dirty="0"/>
              <a:t>C</a:t>
            </a:r>
            <a:r>
              <a:rPr lang="zh-CN" altLang="en-US" i="0" dirty="0"/>
              <a:t>点作两球面的切平面</a:t>
            </a:r>
          </a:p>
        </p:txBody>
      </p:sp>
      <p:graphicFrame>
        <p:nvGraphicFramePr>
          <p:cNvPr id="5" name="Object 5"/>
          <p:cNvGraphicFramePr>
            <a:graphicFrameLocks noChangeAspect="1"/>
          </p:cNvGraphicFramePr>
          <p:nvPr>
            <p:extLst>
              <p:ext uri="{D42A27DB-BD31-4B8C-83A1-F6EECF244321}">
                <p14:modId xmlns:p14="http://schemas.microsoft.com/office/powerpoint/2010/main" val="1443399882"/>
              </p:ext>
            </p:extLst>
          </p:nvPr>
        </p:nvGraphicFramePr>
        <p:xfrm>
          <a:off x="2850942" y="4224246"/>
          <a:ext cx="1976040" cy="673054"/>
        </p:xfrm>
        <a:graphic>
          <a:graphicData uri="http://schemas.openxmlformats.org/presentationml/2006/ole">
            <mc:AlternateContent xmlns:mc="http://schemas.openxmlformats.org/markup-compatibility/2006">
              <mc:Choice xmlns:v="urn:schemas-microsoft-com:vml" Requires="v">
                <p:oleObj spid="_x0000_s588971" name="Equation" r:id="rId5" imgW="634449" imgH="215713" progId="Equation.3">
                  <p:embed/>
                </p:oleObj>
              </mc:Choice>
              <mc:Fallback>
                <p:oleObj name="Equation" r:id="rId5" imgW="634449"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942" y="4224246"/>
                        <a:ext cx="1976040" cy="673054"/>
                      </a:xfrm>
                      <a:prstGeom prst="rect">
                        <a:avLst/>
                      </a:prstGeom>
                      <a:noFill/>
                      <a:ln>
                        <a:noFill/>
                      </a:ln>
                      <a:effectLst/>
                      <a:extLst/>
                    </p:spPr>
                  </p:pic>
                </p:oleObj>
              </mc:Fallback>
            </mc:AlternateContent>
          </a:graphicData>
        </a:graphic>
      </p:graphicFrame>
      <p:sp>
        <p:nvSpPr>
          <p:cNvPr id="6" name="Rectangle 6"/>
          <p:cNvSpPr>
            <a:spLocks noChangeArrowheads="1"/>
          </p:cNvSpPr>
          <p:nvPr/>
        </p:nvSpPr>
        <p:spPr bwMode="auto">
          <a:xfrm>
            <a:off x="1856909" y="2140958"/>
            <a:ext cx="7131050" cy="954107"/>
          </a:xfrm>
          <a:prstGeom prst="rect">
            <a:avLst/>
          </a:prstGeom>
          <a:noFill/>
          <a:ln w="9525" cap="rnd">
            <a:noFill/>
            <a:miter lim="800000"/>
            <a:headEnd/>
            <a:tailEnd/>
          </a:ln>
        </p:spPr>
        <p:txBody>
          <a:bodyPr>
            <a:spAutoFit/>
          </a:bodyPr>
          <a:lstStyle/>
          <a:p>
            <a:pPr>
              <a:defRPr/>
            </a:pPr>
            <a:r>
              <a:rPr lang="zh-CN" altLang="en-US" sz="2800" b="1" dirty="0">
                <a:solidFill>
                  <a:srgbClr val="C00000"/>
                </a:solidFill>
              </a:rPr>
              <a:t>解：</a:t>
            </a:r>
            <a:r>
              <a:rPr lang="zh-CN" altLang="en-US" sz="2800" b="1" dirty="0">
                <a:solidFill>
                  <a:srgbClr val="129C15"/>
                </a:solidFill>
              </a:rPr>
              <a:t>设第</a:t>
            </a:r>
            <a:r>
              <a:rPr lang="en-US" altLang="zh-CN" sz="2800" b="1" dirty="0">
                <a:solidFill>
                  <a:srgbClr val="FF0000"/>
                </a:solidFill>
              </a:rPr>
              <a:t>25</a:t>
            </a:r>
            <a:r>
              <a:rPr lang="zh-CN" altLang="en-US" sz="2800" b="1" dirty="0">
                <a:solidFill>
                  <a:srgbClr val="129C15"/>
                </a:solidFill>
              </a:rPr>
              <a:t>个亮环所对应的空气劈尖的厚度为</a:t>
            </a:r>
            <a:r>
              <a:rPr lang="en-US" altLang="zh-CN" sz="2800" b="1" dirty="0">
                <a:solidFill>
                  <a:srgbClr val="FF0000"/>
                </a:solidFill>
              </a:rPr>
              <a:t>e</a:t>
            </a:r>
            <a:r>
              <a:rPr lang="en-US" altLang="zh-CN" sz="2800" b="1" dirty="0">
                <a:solidFill>
                  <a:srgbClr val="129C15"/>
                </a:solidFill>
              </a:rPr>
              <a:t> </a:t>
            </a:r>
            <a:r>
              <a:rPr lang="zh-CN" altLang="en-US" sz="2800" b="1" dirty="0">
                <a:solidFill>
                  <a:srgbClr val="129C15"/>
                </a:solidFill>
              </a:rPr>
              <a:t>。 则满足以下关系： </a:t>
            </a:r>
          </a:p>
        </p:txBody>
      </p:sp>
      <p:graphicFrame>
        <p:nvGraphicFramePr>
          <p:cNvPr id="7" name="Object 7"/>
          <p:cNvGraphicFramePr>
            <a:graphicFrameLocks noChangeAspect="1"/>
          </p:cNvGraphicFramePr>
          <p:nvPr>
            <p:extLst>
              <p:ext uri="{D42A27DB-BD31-4B8C-83A1-F6EECF244321}">
                <p14:modId xmlns:p14="http://schemas.microsoft.com/office/powerpoint/2010/main" val="1814332752"/>
              </p:ext>
            </p:extLst>
          </p:nvPr>
        </p:nvGraphicFramePr>
        <p:xfrm>
          <a:off x="4040762" y="3091839"/>
          <a:ext cx="3727997" cy="579910"/>
        </p:xfrm>
        <a:graphic>
          <a:graphicData uri="http://schemas.openxmlformats.org/presentationml/2006/ole">
            <mc:AlternateContent xmlns:mc="http://schemas.openxmlformats.org/markup-compatibility/2006">
              <mc:Choice xmlns:v="urn:schemas-microsoft-com:vml" Requires="v">
                <p:oleObj spid="_x0000_s588972" name="Equation" r:id="rId7" imgW="1307532" imgH="203112" progId="Equation.3">
                  <p:embed/>
                </p:oleObj>
              </mc:Choice>
              <mc:Fallback>
                <p:oleObj name="Equation" r:id="rId7" imgW="1307532"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0762" y="3091839"/>
                        <a:ext cx="3727997" cy="579910"/>
                      </a:xfrm>
                      <a:prstGeom prst="rect">
                        <a:avLst/>
                      </a:prstGeom>
                      <a:noFill/>
                      <a:ln>
                        <a:noFill/>
                      </a:ln>
                      <a:effectLst/>
                      <a:extLst/>
                    </p:spPr>
                  </p:pic>
                </p:oleObj>
              </mc:Fallback>
            </mc:AlternateContent>
          </a:graphicData>
        </a:graphic>
      </p:graphicFrame>
      <p:grpSp>
        <p:nvGrpSpPr>
          <p:cNvPr id="8" name="Group 32"/>
          <p:cNvGrpSpPr>
            <a:grpSpLocks/>
          </p:cNvGrpSpPr>
          <p:nvPr/>
        </p:nvGrpSpPr>
        <p:grpSpPr bwMode="auto">
          <a:xfrm>
            <a:off x="7475070" y="2467678"/>
            <a:ext cx="3063875" cy="2430463"/>
            <a:chOff x="3162" y="1530"/>
            <a:chExt cx="1930" cy="1531"/>
          </a:xfrm>
        </p:grpSpPr>
        <p:sp>
          <p:nvSpPr>
            <p:cNvPr id="9" name="Freeform 9"/>
            <p:cNvSpPr>
              <a:spLocks/>
            </p:cNvSpPr>
            <p:nvPr/>
          </p:nvSpPr>
          <p:spPr bwMode="auto">
            <a:xfrm>
              <a:off x="3446" y="2094"/>
              <a:ext cx="1368" cy="233"/>
            </a:xfrm>
            <a:custGeom>
              <a:avLst/>
              <a:gdLst>
                <a:gd name="T0" fmla="*/ 6 w 1510"/>
                <a:gd name="T1" fmla="*/ 1 h 346"/>
                <a:gd name="T2" fmla="*/ 61 w 1510"/>
                <a:gd name="T3" fmla="*/ 1 h 346"/>
                <a:gd name="T4" fmla="*/ 67 w 1510"/>
                <a:gd name="T5" fmla="*/ 0 h 346"/>
                <a:gd name="T6" fmla="*/ 63 w 1510"/>
                <a:gd name="T7" fmla="*/ 1 h 346"/>
                <a:gd name="T8" fmla="*/ 53 w 1510"/>
                <a:gd name="T9" fmla="*/ 1 h 346"/>
                <a:gd name="T10" fmla="*/ 35 w 1510"/>
                <a:gd name="T11" fmla="*/ 1 h 346"/>
                <a:gd name="T12" fmla="*/ 18 w 1510"/>
                <a:gd name="T13" fmla="*/ 1 h 346"/>
                <a:gd name="T14" fmla="*/ 5 w 1510"/>
                <a:gd name="T15" fmla="*/ 1 h 346"/>
                <a:gd name="T16" fmla="*/ 5 w 1510"/>
                <a:gd name="T17" fmla="*/ 1 h 346"/>
                <a:gd name="T18" fmla="*/ 6 w 1510"/>
                <a:gd name="T19" fmla="*/ 1 h 3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10"/>
                <a:gd name="T31" fmla="*/ 0 h 346"/>
                <a:gd name="T32" fmla="*/ 1510 w 1510"/>
                <a:gd name="T33" fmla="*/ 346 h 3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10" h="346">
                  <a:moveTo>
                    <a:pt x="144" y="6"/>
                  </a:moveTo>
                  <a:cubicBezTo>
                    <a:pt x="352" y="3"/>
                    <a:pt x="1082" y="7"/>
                    <a:pt x="1296" y="6"/>
                  </a:cubicBezTo>
                  <a:cubicBezTo>
                    <a:pt x="1510" y="5"/>
                    <a:pt x="1395" y="3"/>
                    <a:pt x="1431" y="0"/>
                  </a:cubicBezTo>
                  <a:cubicBezTo>
                    <a:pt x="1428" y="30"/>
                    <a:pt x="1401" y="44"/>
                    <a:pt x="1351" y="81"/>
                  </a:cubicBezTo>
                  <a:cubicBezTo>
                    <a:pt x="1301" y="118"/>
                    <a:pt x="1231" y="176"/>
                    <a:pt x="1134" y="219"/>
                  </a:cubicBezTo>
                  <a:cubicBezTo>
                    <a:pt x="1037" y="262"/>
                    <a:pt x="895" y="338"/>
                    <a:pt x="768" y="342"/>
                  </a:cubicBezTo>
                  <a:cubicBezTo>
                    <a:pt x="641" y="346"/>
                    <a:pt x="481" y="287"/>
                    <a:pt x="372" y="246"/>
                  </a:cubicBezTo>
                  <a:cubicBezTo>
                    <a:pt x="263" y="205"/>
                    <a:pt x="177" y="135"/>
                    <a:pt x="117" y="95"/>
                  </a:cubicBezTo>
                  <a:cubicBezTo>
                    <a:pt x="57" y="55"/>
                    <a:pt x="0" y="7"/>
                    <a:pt x="15" y="6"/>
                  </a:cubicBezTo>
                  <a:cubicBezTo>
                    <a:pt x="51" y="6"/>
                    <a:pt x="117" y="6"/>
                    <a:pt x="144" y="6"/>
                  </a:cubicBezTo>
                  <a:close/>
                </a:path>
              </a:pathLst>
            </a:custGeom>
            <a:gradFill rotWithShape="0">
              <a:gsLst>
                <a:gs pos="0">
                  <a:srgbClr val="CC99FF"/>
                </a:gs>
                <a:gs pos="50000">
                  <a:srgbClr val="FFFFFF"/>
                </a:gs>
                <a:gs pos="100000">
                  <a:srgbClr val="CC99FF"/>
                </a:gs>
              </a:gsLst>
              <a:lin ang="0" scaled="1"/>
            </a:gradFill>
            <a:ln w="19050" cap="rnd">
              <a:solidFill>
                <a:schemeClr val="tx1"/>
              </a:solidFill>
              <a:round/>
              <a:headEnd/>
              <a:tailEnd/>
            </a:ln>
          </p:spPr>
          <p:txBody>
            <a:bodyPr/>
            <a:lstStyle/>
            <a:p>
              <a:endParaRPr lang="zh-CN" altLang="en-US"/>
            </a:p>
          </p:txBody>
        </p:sp>
        <p:sp>
          <p:nvSpPr>
            <p:cNvPr id="10" name="Line 10"/>
            <p:cNvSpPr>
              <a:spLocks noChangeShapeType="1"/>
            </p:cNvSpPr>
            <p:nvPr/>
          </p:nvSpPr>
          <p:spPr bwMode="auto">
            <a:xfrm>
              <a:off x="4118" y="1546"/>
              <a:ext cx="0" cy="1462"/>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1"/>
            <p:cNvSpPr>
              <a:spLocks noChangeArrowheads="1"/>
            </p:cNvSpPr>
            <p:nvPr/>
          </p:nvSpPr>
          <p:spPr bwMode="auto">
            <a:xfrm>
              <a:off x="3938" y="2352"/>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C</a:t>
              </a:r>
            </a:p>
          </p:txBody>
        </p:sp>
        <p:sp>
          <p:nvSpPr>
            <p:cNvPr id="12" name="Rectangle 12"/>
            <p:cNvSpPr>
              <a:spLocks noChangeArrowheads="1"/>
            </p:cNvSpPr>
            <p:nvPr/>
          </p:nvSpPr>
          <p:spPr bwMode="auto">
            <a:xfrm>
              <a:off x="3844" y="1530"/>
              <a:ext cx="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O</a:t>
              </a:r>
              <a:r>
                <a:rPr lang="en-US" altLang="zh-CN" sz="2400" i="0" baseline="-25000">
                  <a:solidFill>
                    <a:srgbClr val="000000"/>
                  </a:solidFill>
                </a:rPr>
                <a:t>1</a:t>
              </a:r>
              <a:endParaRPr lang="en-US" altLang="zh-CN" sz="2400" i="0">
                <a:solidFill>
                  <a:srgbClr val="000000"/>
                </a:solidFill>
              </a:endParaRPr>
            </a:p>
          </p:txBody>
        </p:sp>
        <p:sp>
          <p:nvSpPr>
            <p:cNvPr id="13" name="Freeform 13"/>
            <p:cNvSpPr>
              <a:spLocks/>
            </p:cNvSpPr>
            <p:nvPr/>
          </p:nvSpPr>
          <p:spPr bwMode="auto">
            <a:xfrm>
              <a:off x="4126" y="1546"/>
              <a:ext cx="358" cy="716"/>
            </a:xfrm>
            <a:custGeom>
              <a:avLst/>
              <a:gdLst>
                <a:gd name="T0" fmla="*/ 0 w 395"/>
                <a:gd name="T1" fmla="*/ 0 h 752"/>
                <a:gd name="T2" fmla="*/ 19 w 395"/>
                <a:gd name="T3" fmla="*/ 164 h 752"/>
                <a:gd name="T4" fmla="*/ 0 60000 65536"/>
                <a:gd name="T5" fmla="*/ 0 60000 65536"/>
                <a:gd name="T6" fmla="*/ 0 w 395"/>
                <a:gd name="T7" fmla="*/ 0 h 752"/>
                <a:gd name="T8" fmla="*/ 395 w 395"/>
                <a:gd name="T9" fmla="*/ 752 h 752"/>
              </a:gdLst>
              <a:ahLst/>
              <a:cxnLst>
                <a:cxn ang="T4">
                  <a:pos x="T0" y="T1"/>
                </a:cxn>
                <a:cxn ang="T5">
                  <a:pos x="T2" y="T3"/>
                </a:cxn>
              </a:cxnLst>
              <a:rect l="T6" t="T7" r="T8" b="T9"/>
              <a:pathLst>
                <a:path w="395" h="752">
                  <a:moveTo>
                    <a:pt x="0" y="0"/>
                  </a:moveTo>
                  <a:lnTo>
                    <a:pt x="395" y="752"/>
                  </a:lnTo>
                </a:path>
              </a:pathLst>
            </a:custGeom>
            <a:noFill/>
            <a:ln w="952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4"/>
            <p:cNvSpPr>
              <a:spLocks/>
            </p:cNvSpPr>
            <p:nvPr/>
          </p:nvSpPr>
          <p:spPr bwMode="auto">
            <a:xfrm>
              <a:off x="4117" y="2231"/>
              <a:ext cx="367" cy="12"/>
            </a:xfrm>
            <a:custGeom>
              <a:avLst/>
              <a:gdLst>
                <a:gd name="T0" fmla="*/ 0 w 405"/>
                <a:gd name="T1" fmla="*/ 0 h 12"/>
                <a:gd name="T2" fmla="*/ 19 w 405"/>
                <a:gd name="T3" fmla="*/ 12 h 12"/>
                <a:gd name="T4" fmla="*/ 0 60000 65536"/>
                <a:gd name="T5" fmla="*/ 0 60000 65536"/>
                <a:gd name="T6" fmla="*/ 0 w 405"/>
                <a:gd name="T7" fmla="*/ 0 h 12"/>
                <a:gd name="T8" fmla="*/ 405 w 405"/>
                <a:gd name="T9" fmla="*/ 12 h 12"/>
              </a:gdLst>
              <a:ahLst/>
              <a:cxnLst>
                <a:cxn ang="T4">
                  <a:pos x="T0" y="T1"/>
                </a:cxn>
                <a:cxn ang="T5">
                  <a:pos x="T2" y="T3"/>
                </a:cxn>
              </a:cxnLst>
              <a:rect l="T6" t="T7" r="T8" b="T9"/>
              <a:pathLst>
                <a:path w="405" h="12">
                  <a:moveTo>
                    <a:pt x="0" y="0"/>
                  </a:moveTo>
                  <a:lnTo>
                    <a:pt x="405" y="12"/>
                  </a:lnTo>
                </a:path>
              </a:pathLst>
            </a:custGeom>
            <a:noFill/>
            <a:ln w="38100" cap="rnd">
              <a:solidFill>
                <a:srgbClr val="E903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Line 15"/>
            <p:cNvSpPr>
              <a:spLocks noChangeShapeType="1"/>
            </p:cNvSpPr>
            <p:nvPr/>
          </p:nvSpPr>
          <p:spPr bwMode="auto">
            <a:xfrm>
              <a:off x="3390" y="2323"/>
              <a:ext cx="1522" cy="0"/>
            </a:xfrm>
            <a:prstGeom prst="line">
              <a:avLst/>
            </a:prstGeom>
            <a:noFill/>
            <a:ln w="222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4484" y="2242"/>
              <a:ext cx="0" cy="137"/>
            </a:xfrm>
            <a:prstGeom prst="line">
              <a:avLst/>
            </a:prstGeom>
            <a:noFill/>
            <a:ln w="38100" cap="rnd">
              <a:solidFill>
                <a:srgbClr val="E9030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flipH="1">
              <a:off x="4310" y="2368"/>
              <a:ext cx="174" cy="640"/>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18"/>
            <p:cNvSpPr>
              <a:spLocks noChangeArrowheads="1"/>
            </p:cNvSpPr>
            <p:nvPr/>
          </p:nvSpPr>
          <p:spPr bwMode="auto">
            <a:xfrm>
              <a:off x="4224" y="1603"/>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R</a:t>
              </a:r>
              <a:r>
                <a:rPr lang="en-US" altLang="zh-CN" sz="2400" i="0" baseline="-25000">
                  <a:solidFill>
                    <a:srgbClr val="000000"/>
                  </a:solidFill>
                </a:rPr>
                <a:t>1</a:t>
              </a:r>
              <a:endParaRPr lang="en-US" altLang="zh-CN" sz="2400" i="0">
                <a:solidFill>
                  <a:srgbClr val="000000"/>
                </a:solidFill>
              </a:endParaRPr>
            </a:p>
          </p:txBody>
        </p:sp>
        <p:sp>
          <p:nvSpPr>
            <p:cNvPr id="19" name="Rectangle 19"/>
            <p:cNvSpPr>
              <a:spLocks noChangeArrowheads="1"/>
            </p:cNvSpPr>
            <p:nvPr/>
          </p:nvSpPr>
          <p:spPr bwMode="auto">
            <a:xfrm>
              <a:off x="4341" y="2770"/>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R</a:t>
              </a:r>
              <a:r>
                <a:rPr lang="en-US" altLang="zh-CN" sz="2400" i="0" baseline="-25000">
                  <a:solidFill>
                    <a:srgbClr val="000000"/>
                  </a:solidFill>
                </a:rPr>
                <a:t>2</a:t>
              </a:r>
              <a:endParaRPr lang="en-US" altLang="zh-CN" sz="2400" i="0">
                <a:solidFill>
                  <a:srgbClr val="000000"/>
                </a:solidFill>
              </a:endParaRPr>
            </a:p>
          </p:txBody>
        </p:sp>
        <p:sp>
          <p:nvSpPr>
            <p:cNvPr id="20" name="Rectangle 20"/>
            <p:cNvSpPr>
              <a:spLocks noChangeArrowheads="1"/>
            </p:cNvSpPr>
            <p:nvPr/>
          </p:nvSpPr>
          <p:spPr bwMode="auto">
            <a:xfrm>
              <a:off x="4172" y="2049"/>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r</a:t>
              </a:r>
            </a:p>
          </p:txBody>
        </p:sp>
        <p:sp>
          <p:nvSpPr>
            <p:cNvPr id="21" name="Rectangle 21"/>
            <p:cNvSpPr>
              <a:spLocks noChangeArrowheads="1"/>
            </p:cNvSpPr>
            <p:nvPr/>
          </p:nvSpPr>
          <p:spPr bwMode="auto">
            <a:xfrm>
              <a:off x="4731" y="2084"/>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e</a:t>
              </a:r>
              <a:r>
                <a:rPr lang="en-US" altLang="zh-CN" sz="2400" i="0" baseline="-25000">
                  <a:solidFill>
                    <a:srgbClr val="000000"/>
                  </a:solidFill>
                </a:rPr>
                <a:t>1</a:t>
              </a:r>
              <a:endParaRPr lang="en-US" altLang="zh-CN" sz="2400" i="0">
                <a:solidFill>
                  <a:srgbClr val="000000"/>
                </a:solidFill>
              </a:endParaRPr>
            </a:p>
          </p:txBody>
        </p:sp>
        <p:sp>
          <p:nvSpPr>
            <p:cNvPr id="22" name="Rectangle 22"/>
            <p:cNvSpPr>
              <a:spLocks noChangeArrowheads="1"/>
            </p:cNvSpPr>
            <p:nvPr/>
          </p:nvSpPr>
          <p:spPr bwMode="auto">
            <a:xfrm>
              <a:off x="4743" y="2265"/>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e</a:t>
              </a:r>
              <a:r>
                <a:rPr lang="en-US" altLang="zh-CN" sz="2400" i="0" baseline="-25000">
                  <a:solidFill>
                    <a:srgbClr val="000000"/>
                  </a:solidFill>
                </a:rPr>
                <a:t>2</a:t>
              </a:r>
              <a:endParaRPr lang="en-US" altLang="zh-CN" sz="2400" i="0">
                <a:solidFill>
                  <a:srgbClr val="000000"/>
                </a:solidFill>
              </a:endParaRPr>
            </a:p>
          </p:txBody>
        </p:sp>
        <p:sp>
          <p:nvSpPr>
            <p:cNvPr id="23" name="Line 23"/>
            <p:cNvSpPr>
              <a:spLocks noChangeShapeType="1"/>
            </p:cNvSpPr>
            <p:nvPr/>
          </p:nvSpPr>
          <p:spPr bwMode="auto">
            <a:xfrm>
              <a:off x="3745" y="1638"/>
              <a:ext cx="0" cy="365"/>
            </a:xfrm>
            <a:prstGeom prst="line">
              <a:avLst/>
            </a:prstGeom>
            <a:noFill/>
            <a:ln w="38100" cap="rnd">
              <a:solidFill>
                <a:srgbClr val="E903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115" y="1638"/>
              <a:ext cx="0" cy="365"/>
            </a:xfrm>
            <a:prstGeom prst="line">
              <a:avLst/>
            </a:prstGeom>
            <a:noFill/>
            <a:ln w="38100" cap="rnd">
              <a:solidFill>
                <a:srgbClr val="E903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4484" y="1638"/>
              <a:ext cx="0" cy="365"/>
            </a:xfrm>
            <a:prstGeom prst="line">
              <a:avLst/>
            </a:prstGeom>
            <a:noFill/>
            <a:ln w="38100" cap="rnd">
              <a:solidFill>
                <a:srgbClr val="E903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Arc 27"/>
            <p:cNvSpPr>
              <a:spLocks/>
            </p:cNvSpPr>
            <p:nvPr/>
          </p:nvSpPr>
          <p:spPr bwMode="auto">
            <a:xfrm flipH="1" flipV="1">
              <a:off x="3162" y="2334"/>
              <a:ext cx="1930" cy="605"/>
            </a:xfrm>
            <a:custGeom>
              <a:avLst/>
              <a:gdLst>
                <a:gd name="T0" fmla="*/ 0 w 36733"/>
                <a:gd name="T1" fmla="*/ 0 h 21600"/>
                <a:gd name="T2" fmla="*/ 0 w 36733"/>
                <a:gd name="T3" fmla="*/ 0 h 21600"/>
                <a:gd name="T4" fmla="*/ 0 w 36733"/>
                <a:gd name="T5" fmla="*/ 0 h 21600"/>
                <a:gd name="T6" fmla="*/ 0 60000 65536"/>
                <a:gd name="T7" fmla="*/ 0 60000 65536"/>
                <a:gd name="T8" fmla="*/ 0 60000 65536"/>
                <a:gd name="T9" fmla="*/ 0 w 36733"/>
                <a:gd name="T10" fmla="*/ 0 h 21600"/>
                <a:gd name="T11" fmla="*/ 36733 w 36733"/>
                <a:gd name="T12" fmla="*/ 21600 h 21600"/>
              </a:gdLst>
              <a:ahLst/>
              <a:cxnLst>
                <a:cxn ang="T6">
                  <a:pos x="T0" y="T1"/>
                </a:cxn>
                <a:cxn ang="T7">
                  <a:pos x="T2" y="T3"/>
                </a:cxn>
                <a:cxn ang="T8">
                  <a:pos x="T4" y="T5"/>
                </a:cxn>
              </a:cxnLst>
              <a:rect l="T9" t="T10" r="T11" b="T12"/>
              <a:pathLst>
                <a:path w="36733" h="21600" fill="none" extrusionOk="0">
                  <a:moveTo>
                    <a:pt x="36732" y="11671"/>
                  </a:moveTo>
                  <a:cubicBezTo>
                    <a:pt x="32759" y="17859"/>
                    <a:pt x="25911" y="21599"/>
                    <a:pt x="18558" y="21600"/>
                  </a:cubicBezTo>
                  <a:cubicBezTo>
                    <a:pt x="10945" y="21600"/>
                    <a:pt x="3894" y="17592"/>
                    <a:pt x="-1" y="11052"/>
                  </a:cubicBezTo>
                </a:path>
                <a:path w="36733" h="21600" stroke="0" extrusionOk="0">
                  <a:moveTo>
                    <a:pt x="36732" y="11671"/>
                  </a:moveTo>
                  <a:cubicBezTo>
                    <a:pt x="32759" y="17859"/>
                    <a:pt x="25911" y="21599"/>
                    <a:pt x="18558" y="21600"/>
                  </a:cubicBezTo>
                  <a:cubicBezTo>
                    <a:pt x="10945" y="21600"/>
                    <a:pt x="3894" y="17592"/>
                    <a:pt x="-1" y="11052"/>
                  </a:cubicBezTo>
                  <a:lnTo>
                    <a:pt x="18558" y="0"/>
                  </a:lnTo>
                  <a:lnTo>
                    <a:pt x="36732" y="11671"/>
                  </a:lnTo>
                  <a:close/>
                </a:path>
              </a:pathLst>
            </a:custGeom>
            <a:noFill/>
            <a:ln w="254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27" name="Object 29"/>
          <p:cNvGraphicFramePr>
            <a:graphicFrameLocks noChangeAspect="1"/>
          </p:cNvGraphicFramePr>
          <p:nvPr>
            <p:extLst>
              <p:ext uri="{D42A27DB-BD31-4B8C-83A1-F6EECF244321}">
                <p14:modId xmlns:p14="http://schemas.microsoft.com/office/powerpoint/2010/main" val="2714877750"/>
              </p:ext>
            </p:extLst>
          </p:nvPr>
        </p:nvGraphicFramePr>
        <p:xfrm>
          <a:off x="2850943" y="4855325"/>
          <a:ext cx="3481835" cy="1198760"/>
        </p:xfrm>
        <a:graphic>
          <a:graphicData uri="http://schemas.openxmlformats.org/presentationml/2006/ole">
            <mc:AlternateContent xmlns:mc="http://schemas.openxmlformats.org/markup-compatibility/2006">
              <mc:Choice xmlns:v="urn:schemas-microsoft-com:vml" Requires="v">
                <p:oleObj spid="_x0000_s588973" name="Equation" r:id="rId9" imgW="1384300" imgH="457200" progId="Equation.3">
                  <p:embed/>
                </p:oleObj>
              </mc:Choice>
              <mc:Fallback>
                <p:oleObj name="Equation" r:id="rId9" imgW="13843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0943" y="4855325"/>
                        <a:ext cx="3481835" cy="1198760"/>
                      </a:xfrm>
                      <a:prstGeom prst="rect">
                        <a:avLst/>
                      </a:prstGeom>
                      <a:noFill/>
                      <a:ln>
                        <a:noFill/>
                      </a:ln>
                      <a:effectLst/>
                      <a:extLst/>
                    </p:spPr>
                  </p:pic>
                </p:oleObj>
              </mc:Fallback>
            </mc:AlternateContent>
          </a:graphicData>
        </a:graphic>
      </p:graphicFrame>
      <p:sp>
        <p:nvSpPr>
          <p:cNvPr id="28" name="Text Box 30"/>
          <p:cNvSpPr txBox="1">
            <a:spLocks noChangeArrowheads="1"/>
          </p:cNvSpPr>
          <p:nvPr/>
        </p:nvSpPr>
        <p:spPr bwMode="auto">
          <a:xfrm>
            <a:off x="2192786" y="5157248"/>
            <a:ext cx="508000" cy="5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76197" tIns="38098" rIns="76197" bIns="3809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3399"/>
                </a:solidFill>
              </a:rPr>
              <a:t>而</a:t>
            </a:r>
          </a:p>
        </p:txBody>
      </p:sp>
      <p:graphicFrame>
        <p:nvGraphicFramePr>
          <p:cNvPr id="29" name="Object 31"/>
          <p:cNvGraphicFramePr>
            <a:graphicFrameLocks noChangeAspect="1"/>
          </p:cNvGraphicFramePr>
          <p:nvPr>
            <p:extLst>
              <p:ext uri="{D42A27DB-BD31-4B8C-83A1-F6EECF244321}">
                <p14:modId xmlns:p14="http://schemas.microsoft.com/office/powerpoint/2010/main" val="439250104"/>
              </p:ext>
            </p:extLst>
          </p:nvPr>
        </p:nvGraphicFramePr>
        <p:xfrm>
          <a:off x="7164326" y="4893326"/>
          <a:ext cx="3013462" cy="1113128"/>
        </p:xfrm>
        <a:graphic>
          <a:graphicData uri="http://schemas.openxmlformats.org/presentationml/2006/ole">
            <mc:AlternateContent xmlns:mc="http://schemas.openxmlformats.org/markup-compatibility/2006">
              <mc:Choice xmlns:v="urn:schemas-microsoft-com:vml" Requires="v">
                <p:oleObj spid="_x0000_s588974" name="Equation" r:id="rId11" imgW="1307532" imgH="482391" progId="Equation.3">
                  <p:embed/>
                </p:oleObj>
              </mc:Choice>
              <mc:Fallback>
                <p:oleObj name="Equation" r:id="rId11" imgW="1307532" imgH="4823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4326" y="4893326"/>
                        <a:ext cx="3013462" cy="1113128"/>
                      </a:xfrm>
                      <a:prstGeom prst="rect">
                        <a:avLst/>
                      </a:prstGeom>
                      <a:noFill/>
                      <a:ln>
                        <a:noFill/>
                      </a:ln>
                      <a:effectLst/>
                      <a:extLst/>
                    </p:spPr>
                  </p:pic>
                </p:oleObj>
              </mc:Fallback>
            </mc:AlternateContent>
          </a:graphicData>
        </a:graphic>
      </p:graphicFrame>
      <p:sp>
        <p:nvSpPr>
          <p:cNvPr id="30" name="Text Box 33"/>
          <p:cNvSpPr txBox="1">
            <a:spLocks noChangeArrowheads="1"/>
          </p:cNvSpPr>
          <p:nvPr/>
        </p:nvSpPr>
        <p:spPr bwMode="auto">
          <a:xfrm>
            <a:off x="2073662" y="6080877"/>
            <a:ext cx="3530600" cy="5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76197" tIns="38098" rIns="76197" bIns="3809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代入已知条件，得：</a:t>
            </a:r>
          </a:p>
        </p:txBody>
      </p:sp>
      <p:graphicFrame>
        <p:nvGraphicFramePr>
          <p:cNvPr id="31" name="Object 34"/>
          <p:cNvGraphicFramePr>
            <a:graphicFrameLocks noChangeAspect="1"/>
          </p:cNvGraphicFramePr>
          <p:nvPr>
            <p:extLst>
              <p:ext uri="{D42A27DB-BD31-4B8C-83A1-F6EECF244321}">
                <p14:modId xmlns:p14="http://schemas.microsoft.com/office/powerpoint/2010/main" val="2125604834"/>
              </p:ext>
            </p:extLst>
          </p:nvPr>
        </p:nvGraphicFramePr>
        <p:xfrm>
          <a:off x="5439857" y="6156534"/>
          <a:ext cx="1460500" cy="519113"/>
        </p:xfrm>
        <a:graphic>
          <a:graphicData uri="http://schemas.openxmlformats.org/presentationml/2006/ole">
            <mc:AlternateContent xmlns:mc="http://schemas.openxmlformats.org/markup-compatibility/2006">
              <mc:Choice xmlns:v="urn:schemas-microsoft-com:vml" Requires="v">
                <p:oleObj spid="_x0000_s588975" name="Equation" r:id="rId13" imgW="609336" imgH="215806" progId="Equation.3">
                  <p:embed/>
                </p:oleObj>
              </mc:Choice>
              <mc:Fallback>
                <p:oleObj name="Equation" r:id="rId13" imgW="609336"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9857" y="6156534"/>
                        <a:ext cx="1460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8835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wipe(left)">
                                      <p:cBhvr>
                                        <p:cTn id="42" dur="500"/>
                                        <p:tgtEl>
                                          <p:spTgt spid="2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xEl>
                                              <p:pRg st="0" end="0"/>
                                            </p:txEl>
                                          </p:spTgt>
                                        </p:tgtEl>
                                        <p:attrNameLst>
                                          <p:attrName>style.visibility</p:attrName>
                                        </p:attrNameLst>
                                      </p:cBhvr>
                                      <p:to>
                                        <p:strVal val="visible"/>
                                      </p:to>
                                    </p:set>
                                    <p:animEffect transition="in" filter="wipe(left)">
                                      <p:cBhvr>
                                        <p:cTn id="57" dur="500"/>
                                        <p:tgtEl>
                                          <p:spTgt spid="3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6" grpId="0" build="p" autoUpdateAnimBg="0"/>
      <p:bldP spid="28" grpId="0" build="p" autoUpdateAnimBg="0"/>
      <p:bldP spid="30"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幻灯片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18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965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幻灯片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696"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9658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949002" y="241158"/>
            <a:ext cx="87189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en-US" altLang="zh-CN" i="0" dirty="0">
                <a:cs typeface="Times New Roman" panose="02020603050405020304" pitchFamily="18" charset="0"/>
              </a:rPr>
              <a:t>   </a:t>
            </a:r>
            <a:r>
              <a:rPr lang="zh-CN" altLang="en-US" i="0" dirty="0">
                <a:cs typeface="Times New Roman" panose="02020603050405020304" pitchFamily="18" charset="0"/>
              </a:rPr>
              <a:t>如图所示，折射率</a:t>
            </a:r>
            <a:r>
              <a:rPr lang="en-US" altLang="zh-CN" i="0" dirty="0">
                <a:solidFill>
                  <a:srgbClr val="FF0000"/>
                </a:solidFill>
                <a:cs typeface="Times New Roman" panose="02020603050405020304" pitchFamily="18" charset="0"/>
              </a:rPr>
              <a:t>n</a:t>
            </a:r>
            <a:r>
              <a:rPr lang="en-US" altLang="zh-CN" i="0" baseline="-30000" dirty="0">
                <a:solidFill>
                  <a:srgbClr val="FF0000"/>
                </a:solidFill>
                <a:cs typeface="Times New Roman" panose="02020603050405020304" pitchFamily="18" charset="0"/>
              </a:rPr>
              <a:t>2</a:t>
            </a:r>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1.2</a:t>
            </a:r>
            <a:r>
              <a:rPr lang="zh-CN" altLang="en-US" i="0" dirty="0">
                <a:cs typeface="Times New Roman" panose="02020603050405020304" pitchFamily="18" charset="0"/>
              </a:rPr>
              <a:t>的油滴落在</a:t>
            </a:r>
            <a:r>
              <a:rPr lang="en-US" altLang="zh-CN" i="0" dirty="0">
                <a:solidFill>
                  <a:srgbClr val="FF0000"/>
                </a:solidFill>
                <a:cs typeface="Times New Roman" panose="02020603050405020304" pitchFamily="18" charset="0"/>
              </a:rPr>
              <a:t>n</a:t>
            </a:r>
            <a:r>
              <a:rPr lang="en-US" altLang="zh-CN" i="0" baseline="-30000" dirty="0">
                <a:solidFill>
                  <a:srgbClr val="FF0000"/>
                </a:solidFill>
                <a:cs typeface="Times New Roman" panose="02020603050405020304" pitchFamily="18" charset="0"/>
              </a:rPr>
              <a:t>3</a:t>
            </a:r>
            <a:r>
              <a:rPr lang="en-US" altLang="zh-CN" i="0" dirty="0">
                <a:solidFill>
                  <a:srgbClr val="FF0000"/>
                </a:solidFill>
                <a:cs typeface="Times New Roman" panose="02020603050405020304" pitchFamily="18" charset="0"/>
              </a:rPr>
              <a:t>=1.50</a:t>
            </a:r>
            <a:r>
              <a:rPr lang="zh-CN" altLang="en-US" i="0" dirty="0">
                <a:cs typeface="Times New Roman" panose="02020603050405020304" pitchFamily="18" charset="0"/>
              </a:rPr>
              <a:t>的平板玻璃上，形成一上表面近似于球面的油膜、测得油膜中心最高处的高度</a:t>
            </a:r>
            <a:r>
              <a:rPr lang="en-US" altLang="zh-CN" i="0" dirty="0" err="1">
                <a:solidFill>
                  <a:srgbClr val="FF0000"/>
                </a:solidFill>
                <a:cs typeface="Times New Roman" panose="02020603050405020304" pitchFamily="18" charset="0"/>
              </a:rPr>
              <a:t>d</a:t>
            </a:r>
            <a:r>
              <a:rPr lang="en-US" altLang="zh-CN" i="0" baseline="-30000" dirty="0" err="1">
                <a:solidFill>
                  <a:srgbClr val="FF0000"/>
                </a:solidFill>
                <a:cs typeface="Times New Roman" panose="02020603050405020304" pitchFamily="18" charset="0"/>
              </a:rPr>
              <a:t>m</a:t>
            </a:r>
            <a:r>
              <a:rPr lang="en-US" altLang="zh-CN" i="0" dirty="0">
                <a:cs typeface="Times New Roman" panose="02020603050405020304" pitchFamily="18" charset="0"/>
              </a:rPr>
              <a:t> = 1.1μm</a:t>
            </a:r>
            <a:r>
              <a:rPr lang="zh-CN" altLang="en-US" i="0" dirty="0">
                <a:cs typeface="Times New Roman" panose="02020603050405020304" pitchFamily="18" charset="0"/>
              </a:rPr>
              <a:t>，用</a:t>
            </a:r>
            <a:r>
              <a:rPr lang="en-US" altLang="zh-CN" i="0" dirty="0">
                <a:solidFill>
                  <a:srgbClr val="FF0000"/>
                </a:solidFill>
                <a:cs typeface="Times New Roman" panose="02020603050405020304" pitchFamily="18" charset="0"/>
              </a:rPr>
              <a:t>λ=600 nm</a:t>
            </a:r>
            <a:r>
              <a:rPr lang="zh-CN" altLang="en-US" i="0" dirty="0">
                <a:cs typeface="Times New Roman" panose="02020603050405020304" pitchFamily="18" charset="0"/>
              </a:rPr>
              <a:t>的单色光垂直照射油膜，求</a:t>
            </a:r>
            <a:r>
              <a:rPr lang="zh-CN" altLang="en-US" i="0" dirty="0">
                <a:solidFill>
                  <a:srgbClr val="F826DA"/>
                </a:solidFill>
                <a:cs typeface="Times New Roman" panose="02020603050405020304" pitchFamily="18" charset="0"/>
              </a:rPr>
              <a:t>（</a:t>
            </a:r>
            <a:r>
              <a:rPr lang="en-US" altLang="zh-CN" i="0" dirty="0">
                <a:solidFill>
                  <a:srgbClr val="F826DA"/>
                </a:solidFill>
                <a:cs typeface="Times New Roman" panose="02020603050405020304" pitchFamily="18" charset="0"/>
              </a:rPr>
              <a:t>1</a:t>
            </a:r>
            <a:r>
              <a:rPr lang="zh-CN" altLang="en-US" i="0" dirty="0">
                <a:solidFill>
                  <a:srgbClr val="F826DA"/>
                </a:solidFill>
                <a:cs typeface="Times New Roman" panose="02020603050405020304" pitchFamily="18" charset="0"/>
              </a:rPr>
              <a:t>）油膜周边是暗环还是明环？</a:t>
            </a:r>
            <a:r>
              <a:rPr lang="en-US" altLang="zh-CN" i="0" dirty="0">
                <a:solidFill>
                  <a:srgbClr val="129C15"/>
                </a:solidFill>
                <a:cs typeface="Times New Roman" panose="02020603050405020304" pitchFamily="18" charset="0"/>
              </a:rPr>
              <a:t>(2)</a:t>
            </a:r>
            <a:r>
              <a:rPr lang="zh-CN" altLang="en-US" i="0" dirty="0">
                <a:solidFill>
                  <a:srgbClr val="129C15"/>
                </a:solidFill>
                <a:cs typeface="Times New Roman" panose="02020603050405020304" pitchFamily="18" charset="0"/>
              </a:rPr>
              <a:t>整个油膜可看到几个完整的暗环？</a:t>
            </a:r>
          </a:p>
        </p:txBody>
      </p:sp>
      <p:pic>
        <p:nvPicPr>
          <p:cNvPr id="3" name="Picture 4" descr="题14-18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931" y="2815783"/>
            <a:ext cx="5794664" cy="375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74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题14-18图"/>
          <p:cNvPicPr>
            <a:picLocks noChangeAspect="1" noChangeArrowheads="1"/>
          </p:cNvPicPr>
          <p:nvPr/>
        </p:nvPicPr>
        <p:blipFill>
          <a:blip r:embed="rId4">
            <a:extLst>
              <a:ext uri="{28A0092B-C50C-407E-A947-70E740481C1C}">
                <a14:useLocalDpi xmlns:a14="http://schemas.microsoft.com/office/drawing/2010/main" val="0"/>
              </a:ext>
            </a:extLst>
          </a:blip>
          <a:srcRect l="3519" t="2370" r="9587" b="9352"/>
          <a:stretch>
            <a:fillRect/>
          </a:stretch>
        </p:blipFill>
        <p:spPr bwMode="auto">
          <a:xfrm>
            <a:off x="6482366" y="493134"/>
            <a:ext cx="4014026" cy="264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2017996" y="493133"/>
            <a:ext cx="409878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826DA"/>
                </a:solidFill>
                <a:cs typeface="Times New Roman" panose="02020603050405020304" pitchFamily="18" charset="0"/>
              </a:rPr>
              <a:t>本题也是一种牛顿环干涉现象</a:t>
            </a:r>
            <a:r>
              <a:rPr lang="zh-CN" altLang="en-US" i="0" dirty="0">
                <a:cs typeface="Times New Roman" panose="02020603050405020304" pitchFamily="18" charset="0"/>
              </a:rPr>
              <a:t>，由于</a:t>
            </a:r>
            <a:r>
              <a:rPr lang="en-US" altLang="zh-CN" i="0" dirty="0">
                <a:solidFill>
                  <a:srgbClr val="FF0000"/>
                </a:solidFill>
                <a:cs typeface="Times New Roman" panose="02020603050405020304" pitchFamily="18" charset="0"/>
              </a:rPr>
              <a:t>n</a:t>
            </a:r>
            <a:r>
              <a:rPr lang="en-US" altLang="zh-CN" i="0" baseline="-30000" dirty="0">
                <a:solidFill>
                  <a:srgbClr val="FF0000"/>
                </a:solidFill>
                <a:cs typeface="Times New Roman" panose="02020603050405020304" pitchFamily="18" charset="0"/>
              </a:rPr>
              <a:t>1</a:t>
            </a:r>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n</a:t>
            </a:r>
            <a:r>
              <a:rPr lang="en-US" altLang="zh-CN" i="0" baseline="-30000" dirty="0">
                <a:solidFill>
                  <a:srgbClr val="FF0000"/>
                </a:solidFill>
                <a:cs typeface="Times New Roman" panose="02020603050405020304" pitchFamily="18" charset="0"/>
              </a:rPr>
              <a:t>2</a:t>
            </a:r>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n</a:t>
            </a:r>
            <a:r>
              <a:rPr lang="en-US" altLang="zh-CN" i="0" baseline="-30000" dirty="0">
                <a:solidFill>
                  <a:srgbClr val="FF0000"/>
                </a:solidFill>
                <a:cs typeface="Times New Roman" panose="02020603050405020304" pitchFamily="18" charset="0"/>
              </a:rPr>
              <a:t>3</a:t>
            </a:r>
            <a:r>
              <a:rPr lang="zh-CN" altLang="en-US" i="0" dirty="0">
                <a:cs typeface="Times New Roman" panose="02020603050405020304" pitchFamily="18" charset="0"/>
              </a:rPr>
              <a:t>，故油膜上任一点处两反射相干光的光程差</a:t>
            </a:r>
            <a:r>
              <a:rPr lang="el-GR" altLang="zh-CN" i="0" dirty="0">
                <a:solidFill>
                  <a:srgbClr val="FF0000"/>
                </a:solidFill>
                <a:cs typeface="Times New Roman" panose="02020603050405020304" pitchFamily="18" charset="0"/>
              </a:rPr>
              <a:t>δ</a:t>
            </a:r>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2n</a:t>
            </a:r>
            <a:r>
              <a:rPr lang="en-US" altLang="zh-CN" i="0" baseline="-30000" dirty="0">
                <a:solidFill>
                  <a:srgbClr val="FF0000"/>
                </a:solidFill>
                <a:cs typeface="Times New Roman" panose="02020603050405020304" pitchFamily="18" charset="0"/>
              </a:rPr>
              <a:t>2</a:t>
            </a:r>
            <a:r>
              <a:rPr lang="en-US" altLang="zh-CN" i="0" dirty="0">
                <a:solidFill>
                  <a:srgbClr val="FF0000"/>
                </a:solidFill>
                <a:cs typeface="Times New Roman" panose="02020603050405020304" pitchFamily="18" charset="0"/>
              </a:rPr>
              <a:t>d</a:t>
            </a:r>
            <a:r>
              <a:rPr lang="zh-CN" altLang="en-US" i="0" dirty="0">
                <a:cs typeface="Times New Roman" panose="02020603050405020304" pitchFamily="18" charset="0"/>
              </a:rPr>
              <a:t>。</a:t>
            </a:r>
            <a:r>
              <a:rPr lang="en-US" altLang="zh-CN" i="0" dirty="0"/>
              <a:t> </a:t>
            </a:r>
          </a:p>
        </p:txBody>
      </p:sp>
      <p:sp>
        <p:nvSpPr>
          <p:cNvPr id="4" name="Rectangle 6"/>
          <p:cNvSpPr>
            <a:spLocks noChangeArrowheads="1"/>
          </p:cNvSpPr>
          <p:nvPr/>
        </p:nvSpPr>
        <p:spPr bwMode="auto">
          <a:xfrm>
            <a:off x="3255985" y="80639"/>
            <a:ext cx="995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cs typeface="Times New Roman" panose="02020603050405020304" pitchFamily="18" charset="0"/>
              </a:rPr>
              <a:t>分析</a:t>
            </a:r>
            <a:r>
              <a:rPr lang="zh-CN" altLang="en-US" i="0" dirty="0">
                <a:solidFill>
                  <a:srgbClr val="FF0000"/>
                </a:solidFill>
              </a:rPr>
              <a:t> </a:t>
            </a:r>
          </a:p>
        </p:txBody>
      </p:sp>
      <p:sp>
        <p:nvSpPr>
          <p:cNvPr id="5" name="Rectangle 8"/>
          <p:cNvSpPr>
            <a:spLocks noChangeArrowheads="1"/>
          </p:cNvSpPr>
          <p:nvPr/>
        </p:nvSpPr>
        <p:spPr bwMode="auto">
          <a:xfrm>
            <a:off x="1897024" y="3136581"/>
            <a:ext cx="757324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cs typeface="Times New Roman" panose="02020603050405020304" pitchFamily="18" charset="0"/>
              </a:rPr>
              <a:t>（</a:t>
            </a:r>
            <a:r>
              <a:rPr lang="en-US" altLang="zh-CN" i="0" dirty="0">
                <a:solidFill>
                  <a:srgbClr val="C00000"/>
                </a:solidFill>
                <a:cs typeface="Times New Roman" panose="02020603050405020304" pitchFamily="18" charset="0"/>
              </a:rPr>
              <a:t>1</a:t>
            </a:r>
            <a:r>
              <a:rPr lang="zh-CN" altLang="en-US" i="0" dirty="0">
                <a:solidFill>
                  <a:srgbClr val="C00000"/>
                </a:solidFill>
                <a:cs typeface="Times New Roman" panose="02020603050405020304" pitchFamily="18" charset="0"/>
              </a:rPr>
              <a:t>）</a:t>
            </a:r>
            <a:r>
              <a:rPr lang="zh-CN" altLang="en-US" i="0" dirty="0">
                <a:solidFill>
                  <a:srgbClr val="129C15"/>
                </a:solidFill>
                <a:cs typeface="Times New Roman" panose="02020603050405020304" pitchFamily="18" charset="0"/>
              </a:rPr>
              <a:t>令</a:t>
            </a:r>
            <a:r>
              <a:rPr lang="en-US" altLang="zh-CN" i="0" dirty="0">
                <a:solidFill>
                  <a:srgbClr val="FF0000"/>
                </a:solidFill>
                <a:cs typeface="Times New Roman" panose="02020603050405020304" pitchFamily="18" charset="0"/>
              </a:rPr>
              <a:t>d =0</a:t>
            </a:r>
            <a:r>
              <a:rPr lang="en-US" altLang="zh-CN" i="0" dirty="0">
                <a:solidFill>
                  <a:srgbClr val="129C15"/>
                </a:solidFill>
                <a:cs typeface="Times New Roman" panose="02020603050405020304" pitchFamily="18" charset="0"/>
              </a:rPr>
              <a:t>,</a:t>
            </a:r>
            <a:r>
              <a:rPr lang="zh-CN" altLang="en-US" i="0" dirty="0">
                <a:solidFill>
                  <a:srgbClr val="129C15"/>
                </a:solidFill>
                <a:cs typeface="Times New Roman" panose="02020603050405020304" pitchFamily="18" charset="0"/>
              </a:rPr>
              <a:t>由干涉加强或减弱条件即可判断油膜周边是明环。</a:t>
            </a:r>
            <a:r>
              <a:rPr lang="zh-CN" altLang="en-US" i="0" dirty="0">
                <a:solidFill>
                  <a:srgbClr val="129C15"/>
                </a:solidFill>
              </a:rPr>
              <a:t> </a:t>
            </a:r>
          </a:p>
        </p:txBody>
      </p:sp>
      <p:sp>
        <p:nvSpPr>
          <p:cNvPr id="6" name="Rectangle 10"/>
          <p:cNvSpPr>
            <a:spLocks noChangeArrowheads="1"/>
          </p:cNvSpPr>
          <p:nvPr/>
        </p:nvSpPr>
        <p:spPr bwMode="auto">
          <a:xfrm>
            <a:off x="2037834" y="4402370"/>
            <a:ext cx="15359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2</a:t>
            </a:r>
            <a:r>
              <a:rPr lang="zh-CN" altLang="en-US" i="0" dirty="0">
                <a:solidFill>
                  <a:srgbClr val="FF0000"/>
                </a:solidFill>
                <a:cs typeface="Times New Roman" panose="02020603050405020304" pitchFamily="18" charset="0"/>
              </a:rPr>
              <a:t>）</a:t>
            </a:r>
            <a:r>
              <a:rPr lang="zh-CN" altLang="en-US" i="0" dirty="0">
                <a:cs typeface="Times New Roman" panose="02020603050405020304" pitchFamily="18" charset="0"/>
              </a:rPr>
              <a:t>由</a:t>
            </a:r>
            <a:r>
              <a:rPr lang="zh-CN" altLang="en-US" i="0" dirty="0"/>
              <a:t> </a:t>
            </a:r>
          </a:p>
        </p:txBody>
      </p:sp>
      <p:graphicFrame>
        <p:nvGraphicFramePr>
          <p:cNvPr id="7" name="Object 11"/>
          <p:cNvGraphicFramePr>
            <a:graphicFrameLocks noChangeAspect="1"/>
          </p:cNvGraphicFramePr>
          <p:nvPr>
            <p:extLst>
              <p:ext uri="{D42A27DB-BD31-4B8C-83A1-F6EECF244321}">
                <p14:modId xmlns:p14="http://schemas.microsoft.com/office/powerpoint/2010/main" val="1001157349"/>
              </p:ext>
            </p:extLst>
          </p:nvPr>
        </p:nvGraphicFramePr>
        <p:xfrm>
          <a:off x="3835462" y="4309951"/>
          <a:ext cx="2646904" cy="946404"/>
        </p:xfrm>
        <a:graphic>
          <a:graphicData uri="http://schemas.openxmlformats.org/presentationml/2006/ole">
            <mc:AlternateContent xmlns:mc="http://schemas.openxmlformats.org/markup-compatibility/2006">
              <mc:Choice xmlns:v="urn:schemas-microsoft-com:vml" Requires="v">
                <p:oleObj spid="_x0000_s51740" name="公式" r:id="rId5" imgW="1091726" imgH="393529" progId="Equation.3">
                  <p:embed/>
                </p:oleObj>
              </mc:Choice>
              <mc:Fallback>
                <p:oleObj name="公式" r:id="rId5" imgW="1091726"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462" y="4309951"/>
                        <a:ext cx="2646904" cy="946404"/>
                      </a:xfrm>
                      <a:prstGeom prst="rect">
                        <a:avLst/>
                      </a:prstGeom>
                      <a:noFill/>
                      <a:ln>
                        <a:noFill/>
                      </a:ln>
                      <a:extLst/>
                    </p:spPr>
                  </p:pic>
                </p:oleObj>
              </mc:Fallback>
            </mc:AlternateContent>
          </a:graphicData>
        </a:graphic>
      </p:graphicFrame>
      <p:sp>
        <p:nvSpPr>
          <p:cNvPr id="8" name="Rectangle 14"/>
          <p:cNvSpPr>
            <a:spLocks noChangeArrowheads="1"/>
          </p:cNvSpPr>
          <p:nvPr/>
        </p:nvSpPr>
        <p:spPr bwMode="auto">
          <a:xfrm>
            <a:off x="2251590" y="5256355"/>
            <a:ext cx="706413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cs typeface="Times New Roman" panose="02020603050405020304" pitchFamily="18" charset="0"/>
              </a:rPr>
              <a:t>且令</a:t>
            </a:r>
            <a:r>
              <a:rPr lang="en-US" altLang="zh-CN" i="0" dirty="0">
                <a:solidFill>
                  <a:srgbClr val="FF0000"/>
                </a:solidFill>
                <a:cs typeface="Times New Roman" panose="02020603050405020304" pitchFamily="18" charset="0"/>
              </a:rPr>
              <a:t>d=</a:t>
            </a:r>
            <a:r>
              <a:rPr lang="en-US" altLang="zh-CN" i="0" dirty="0" err="1">
                <a:solidFill>
                  <a:srgbClr val="FF0000"/>
                </a:solidFill>
                <a:cs typeface="Times New Roman" panose="02020603050405020304" pitchFamily="18" charset="0"/>
              </a:rPr>
              <a:t>d</a:t>
            </a:r>
            <a:r>
              <a:rPr lang="en-US" altLang="zh-CN" i="0" baseline="-30000" dirty="0" err="1">
                <a:solidFill>
                  <a:srgbClr val="FF0000"/>
                </a:solidFill>
                <a:cs typeface="Times New Roman" panose="02020603050405020304" pitchFamily="18" charset="0"/>
              </a:rPr>
              <a:t>m</a:t>
            </a:r>
            <a:r>
              <a:rPr lang="zh-CN" altLang="en-US" i="0" dirty="0">
                <a:cs typeface="Times New Roman" panose="02020603050405020304" pitchFamily="18" charset="0"/>
              </a:rPr>
              <a:t>可求得油膜上暗环的最高级次（取整），从而判断油膜上完整暗环的数目。</a:t>
            </a:r>
            <a:r>
              <a:rPr lang="zh-CN" altLang="en-US" i="0" dirty="0"/>
              <a:t> </a:t>
            </a:r>
          </a:p>
        </p:txBody>
      </p:sp>
    </p:spTree>
    <p:extLst>
      <p:ext uri="{BB962C8B-B14F-4D97-AF65-F5344CB8AC3E}">
        <p14:creationId xmlns:p14="http://schemas.microsoft.com/office/powerpoint/2010/main" val="37875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961332" y="1490555"/>
            <a:ext cx="37898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0000"/>
                </a:solidFill>
                <a:cs typeface="Times New Roman" panose="02020603050405020304" pitchFamily="18" charset="0"/>
              </a:rPr>
              <a:t>解</a:t>
            </a:r>
            <a:r>
              <a:rPr lang="zh-CN" altLang="en-US" i="0" dirty="0">
                <a:cs typeface="Times New Roman" panose="02020603050405020304" pitchFamily="18" charset="0"/>
              </a:rPr>
              <a:t> （</a:t>
            </a:r>
            <a:r>
              <a:rPr lang="en-US" altLang="zh-CN" i="0" dirty="0">
                <a:cs typeface="Times New Roman" panose="02020603050405020304" pitchFamily="18" charset="0"/>
              </a:rPr>
              <a:t>1</a:t>
            </a:r>
            <a:r>
              <a:rPr lang="zh-CN" altLang="en-US" i="0" dirty="0">
                <a:cs typeface="Times New Roman" panose="02020603050405020304" pitchFamily="18" charset="0"/>
              </a:rPr>
              <a:t>）根据分析，由</a:t>
            </a:r>
            <a:r>
              <a:rPr lang="zh-CN" altLang="en-US" i="0" dirty="0"/>
              <a:t> </a:t>
            </a:r>
          </a:p>
        </p:txBody>
      </p:sp>
      <p:pic>
        <p:nvPicPr>
          <p:cNvPr id="3" name="Picture 5" descr="牛顿环公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9947" y="3234895"/>
            <a:ext cx="8354417" cy="254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
          <p:cNvSpPr>
            <a:spLocks noChangeArrowheads="1"/>
          </p:cNvSpPr>
          <p:nvPr/>
        </p:nvSpPr>
        <p:spPr bwMode="auto">
          <a:xfrm>
            <a:off x="1961332" y="5731538"/>
            <a:ext cx="799833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129C15"/>
                </a:solidFill>
                <a:cs typeface="Times New Roman" panose="02020603050405020304" pitchFamily="18" charset="0"/>
              </a:rPr>
              <a:t>油膜周边处</a:t>
            </a:r>
            <a:r>
              <a:rPr lang="en-US" altLang="zh-CN" i="0" dirty="0">
                <a:solidFill>
                  <a:srgbClr val="FF0000"/>
                </a:solidFill>
                <a:cs typeface="Times New Roman" panose="02020603050405020304" pitchFamily="18" charset="0"/>
              </a:rPr>
              <a:t>d</a:t>
            </a:r>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0</a:t>
            </a:r>
            <a:r>
              <a:rPr lang="zh-CN" altLang="en-US" i="0" dirty="0">
                <a:solidFill>
                  <a:srgbClr val="129C15"/>
                </a:solidFill>
                <a:cs typeface="Times New Roman" panose="02020603050405020304" pitchFamily="18" charset="0"/>
              </a:rPr>
              <a:t>，即</a:t>
            </a:r>
            <a:r>
              <a:rPr lang="el-GR" altLang="zh-CN" i="0" dirty="0">
                <a:solidFill>
                  <a:srgbClr val="FF0000"/>
                </a:solidFill>
                <a:cs typeface="Times New Roman" panose="02020603050405020304" pitchFamily="18" charset="0"/>
              </a:rPr>
              <a:t>δ</a:t>
            </a:r>
            <a:r>
              <a:rPr lang="zh-CN" altLang="en-US" i="0" dirty="0">
                <a:solidFill>
                  <a:srgbClr val="FF0000"/>
                </a:solidFill>
                <a:cs typeface="Times New Roman" panose="02020603050405020304" pitchFamily="18" charset="0"/>
              </a:rPr>
              <a:t>＝</a:t>
            </a:r>
            <a:r>
              <a:rPr lang="en-US" altLang="zh-CN" i="0" dirty="0">
                <a:solidFill>
                  <a:srgbClr val="FF0000"/>
                </a:solidFill>
                <a:cs typeface="Times New Roman" panose="02020603050405020304" pitchFamily="18" charset="0"/>
              </a:rPr>
              <a:t>0</a:t>
            </a:r>
            <a:r>
              <a:rPr lang="zh-CN" altLang="en-US" i="0" dirty="0">
                <a:solidFill>
                  <a:srgbClr val="129C15"/>
                </a:solidFill>
                <a:cs typeface="Times New Roman" panose="02020603050405020304" pitchFamily="18" charset="0"/>
              </a:rPr>
              <a:t>符合干涉加强条件，故</a:t>
            </a:r>
            <a:r>
              <a:rPr lang="zh-CN" altLang="en-US" i="0" dirty="0">
                <a:solidFill>
                  <a:srgbClr val="FF0000"/>
                </a:solidFill>
                <a:cs typeface="Times New Roman" panose="02020603050405020304" pitchFamily="18" charset="0"/>
              </a:rPr>
              <a:t>油膜周边是明环</a:t>
            </a:r>
            <a:r>
              <a:rPr lang="zh-CN" altLang="en-US" i="0" dirty="0">
                <a:solidFill>
                  <a:srgbClr val="00B050"/>
                </a:solidFill>
                <a:cs typeface="Times New Roman" panose="02020603050405020304" pitchFamily="18" charset="0"/>
              </a:rPr>
              <a:t>。</a:t>
            </a:r>
          </a:p>
        </p:txBody>
      </p:sp>
      <p:pic>
        <p:nvPicPr>
          <p:cNvPr id="5" name="Picture 8" descr="题14-18图"/>
          <p:cNvPicPr>
            <a:picLocks noChangeAspect="1" noChangeArrowheads="1"/>
          </p:cNvPicPr>
          <p:nvPr/>
        </p:nvPicPr>
        <p:blipFill>
          <a:blip r:embed="rId3">
            <a:extLst>
              <a:ext uri="{28A0092B-C50C-407E-A947-70E740481C1C}">
                <a14:useLocalDpi xmlns:a14="http://schemas.microsoft.com/office/drawing/2010/main" val="0"/>
              </a:ext>
            </a:extLst>
          </a:blip>
          <a:srcRect l="3519" t="2370" r="9587" b="9352"/>
          <a:stretch>
            <a:fillRect/>
          </a:stretch>
        </p:blipFill>
        <p:spPr bwMode="auto">
          <a:xfrm>
            <a:off x="5891339" y="269438"/>
            <a:ext cx="4499571" cy="29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67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题14-18图"/>
          <p:cNvPicPr>
            <a:picLocks noChangeAspect="1" noChangeArrowheads="1"/>
          </p:cNvPicPr>
          <p:nvPr/>
        </p:nvPicPr>
        <p:blipFill>
          <a:blip r:embed="rId3">
            <a:extLst>
              <a:ext uri="{28A0092B-C50C-407E-A947-70E740481C1C}">
                <a14:useLocalDpi xmlns:a14="http://schemas.microsoft.com/office/drawing/2010/main" val="0"/>
              </a:ext>
            </a:extLst>
          </a:blip>
          <a:srcRect l="3519" t="2370" r="9587" b="9352"/>
          <a:stretch>
            <a:fillRect/>
          </a:stretch>
        </p:blipFill>
        <p:spPr bwMode="auto">
          <a:xfrm>
            <a:off x="5925102" y="1320794"/>
            <a:ext cx="4742899" cy="312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1895922" y="351670"/>
            <a:ext cx="4300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cs typeface="Times New Roman" panose="02020603050405020304" pitchFamily="18" charset="0"/>
              </a:rPr>
              <a:t>(2) </a:t>
            </a:r>
            <a:r>
              <a:rPr lang="zh-CN" altLang="en-US" i="0" dirty="0">
                <a:solidFill>
                  <a:srgbClr val="129C15"/>
                </a:solidFill>
                <a:cs typeface="Times New Roman" panose="02020603050405020304" pitchFamily="18" charset="0"/>
              </a:rPr>
              <a:t>油膜上任一暗环处满足</a:t>
            </a:r>
          </a:p>
        </p:txBody>
      </p:sp>
      <p:graphicFrame>
        <p:nvGraphicFramePr>
          <p:cNvPr id="4" name="Object 5"/>
          <p:cNvGraphicFramePr>
            <a:graphicFrameLocks noChangeAspect="1"/>
          </p:cNvGraphicFramePr>
          <p:nvPr>
            <p:extLst>
              <p:ext uri="{D42A27DB-BD31-4B8C-83A1-F6EECF244321}">
                <p14:modId xmlns:p14="http://schemas.microsoft.com/office/powerpoint/2010/main" val="1397556712"/>
              </p:ext>
            </p:extLst>
          </p:nvPr>
        </p:nvGraphicFramePr>
        <p:xfrm>
          <a:off x="2230885" y="909395"/>
          <a:ext cx="4249768" cy="1217809"/>
        </p:xfrm>
        <a:graphic>
          <a:graphicData uri="http://schemas.openxmlformats.org/presentationml/2006/ole">
            <mc:AlternateContent xmlns:mc="http://schemas.openxmlformats.org/markup-compatibility/2006">
              <mc:Choice xmlns:v="urn:schemas-microsoft-com:vml" Requires="v">
                <p:oleObj spid="_x0000_s52764" name="公式" r:id="rId4" imgW="1358310" imgH="393529" progId="Equation.3">
                  <p:embed/>
                </p:oleObj>
              </mc:Choice>
              <mc:Fallback>
                <p:oleObj name="公式" r:id="rId4" imgW="1358310"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885" y="909395"/>
                        <a:ext cx="4249768" cy="1217809"/>
                      </a:xfrm>
                      <a:prstGeom prst="rect">
                        <a:avLst/>
                      </a:prstGeom>
                      <a:noFill/>
                      <a:ln>
                        <a:noFill/>
                      </a:ln>
                      <a:extLst/>
                    </p:spPr>
                  </p:pic>
                </p:oleObj>
              </mc:Fallback>
            </mc:AlternateContent>
          </a:graphicData>
        </a:graphic>
      </p:graphicFrame>
      <p:sp>
        <p:nvSpPr>
          <p:cNvPr id="5" name="Rectangle 8"/>
          <p:cNvSpPr>
            <a:spLocks noChangeArrowheads="1"/>
          </p:cNvSpPr>
          <p:nvPr/>
        </p:nvSpPr>
        <p:spPr bwMode="auto">
          <a:xfrm>
            <a:off x="2534098" y="2127557"/>
            <a:ext cx="3024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cs typeface="Times New Roman" panose="02020603050405020304" pitchFamily="18" charset="0"/>
              </a:rPr>
              <a:t>（</a:t>
            </a:r>
            <a:r>
              <a:rPr lang="en-US" altLang="zh-CN" i="0" dirty="0">
                <a:cs typeface="Times New Roman" panose="02020603050405020304" pitchFamily="18" charset="0"/>
              </a:rPr>
              <a:t>k=0</a:t>
            </a:r>
            <a:r>
              <a:rPr lang="zh-CN" altLang="en-US" i="0" dirty="0">
                <a:cs typeface="Times New Roman" panose="02020603050405020304" pitchFamily="18" charset="0"/>
              </a:rPr>
              <a:t>，</a:t>
            </a:r>
            <a:r>
              <a:rPr lang="en-US" altLang="zh-CN" i="0" dirty="0">
                <a:cs typeface="Times New Roman" panose="02020603050405020304" pitchFamily="18" charset="0"/>
              </a:rPr>
              <a:t>1</a:t>
            </a:r>
            <a:r>
              <a:rPr lang="zh-CN" altLang="en-US" i="0" dirty="0">
                <a:cs typeface="Times New Roman" panose="02020603050405020304" pitchFamily="18" charset="0"/>
              </a:rPr>
              <a:t>，</a:t>
            </a:r>
            <a:r>
              <a:rPr lang="en-US" altLang="zh-CN" i="0" dirty="0">
                <a:cs typeface="Times New Roman" panose="02020603050405020304" pitchFamily="18" charset="0"/>
              </a:rPr>
              <a:t>2</a:t>
            </a:r>
            <a:r>
              <a:rPr lang="zh-CN" altLang="en-US" i="0" dirty="0">
                <a:cs typeface="Times New Roman" panose="02020603050405020304" pitchFamily="18" charset="0"/>
              </a:rPr>
              <a:t>，</a:t>
            </a:r>
            <a:r>
              <a:rPr lang="en-US" altLang="zh-CN" i="0" dirty="0">
                <a:cs typeface="Times New Roman" panose="02020603050405020304" pitchFamily="18" charset="0"/>
              </a:rPr>
              <a:t>…</a:t>
            </a:r>
            <a:r>
              <a:rPr lang="zh-CN" altLang="en-US" i="0" dirty="0">
                <a:cs typeface="Times New Roman" panose="02020603050405020304" pitchFamily="18" charset="0"/>
              </a:rPr>
              <a:t>）</a:t>
            </a:r>
            <a:r>
              <a:rPr lang="zh-CN" altLang="en-US" i="0" dirty="0"/>
              <a:t> </a:t>
            </a:r>
          </a:p>
        </p:txBody>
      </p:sp>
      <p:sp>
        <p:nvSpPr>
          <p:cNvPr id="6" name="Rectangle 10"/>
          <p:cNvSpPr>
            <a:spLocks noChangeArrowheads="1"/>
          </p:cNvSpPr>
          <p:nvPr/>
        </p:nvSpPr>
        <p:spPr bwMode="auto">
          <a:xfrm>
            <a:off x="2230885" y="3001944"/>
            <a:ext cx="3892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cs typeface="Times New Roman" panose="02020603050405020304" pitchFamily="18" charset="0"/>
              </a:rPr>
              <a:t>令</a:t>
            </a:r>
            <a:r>
              <a:rPr lang="en-US" altLang="zh-CN" i="0" dirty="0">
                <a:solidFill>
                  <a:srgbClr val="FF0000"/>
                </a:solidFill>
                <a:cs typeface="Times New Roman" panose="02020603050405020304" pitchFamily="18" charset="0"/>
              </a:rPr>
              <a:t>d</a:t>
            </a:r>
            <a:r>
              <a:rPr lang="zh-CN" altLang="en-US" i="0" dirty="0">
                <a:solidFill>
                  <a:srgbClr val="FF0000"/>
                </a:solidFill>
                <a:cs typeface="Times New Roman" panose="02020603050405020304" pitchFamily="18" charset="0"/>
              </a:rPr>
              <a:t>＝</a:t>
            </a:r>
            <a:r>
              <a:rPr lang="en-US" altLang="zh-CN" i="0" dirty="0" err="1">
                <a:solidFill>
                  <a:srgbClr val="FF0000"/>
                </a:solidFill>
                <a:cs typeface="Times New Roman" panose="02020603050405020304" pitchFamily="18" charset="0"/>
              </a:rPr>
              <a:t>d</a:t>
            </a:r>
            <a:r>
              <a:rPr lang="en-US" altLang="zh-CN" i="0" baseline="-30000" dirty="0" err="1">
                <a:solidFill>
                  <a:srgbClr val="FF0000"/>
                </a:solidFill>
                <a:cs typeface="Times New Roman" panose="02020603050405020304" pitchFamily="18" charset="0"/>
              </a:rPr>
              <a:t>m</a:t>
            </a:r>
            <a:r>
              <a:rPr lang="zh-CN" altLang="en-US" i="0" dirty="0">
                <a:cs typeface="Times New Roman" panose="02020603050405020304" pitchFamily="18" charset="0"/>
              </a:rPr>
              <a:t>，解得</a:t>
            </a:r>
            <a:r>
              <a:rPr lang="en-US" altLang="zh-CN" i="0" dirty="0">
                <a:solidFill>
                  <a:srgbClr val="FF0000"/>
                </a:solidFill>
                <a:cs typeface="Times New Roman" panose="02020603050405020304" pitchFamily="18" charset="0"/>
              </a:rPr>
              <a:t>k=3.9</a:t>
            </a:r>
            <a:r>
              <a:rPr lang="zh-CN" altLang="en-US" i="0" dirty="0">
                <a:cs typeface="Times New Roman" panose="02020603050405020304" pitchFamily="18" charset="0"/>
              </a:rPr>
              <a:t>，</a:t>
            </a:r>
            <a:r>
              <a:rPr lang="zh-CN" altLang="en-US" i="0" dirty="0"/>
              <a:t> </a:t>
            </a:r>
          </a:p>
        </p:txBody>
      </p:sp>
      <p:sp>
        <p:nvSpPr>
          <p:cNvPr id="7" name="Rectangle 12"/>
          <p:cNvSpPr>
            <a:spLocks noChangeArrowheads="1"/>
          </p:cNvSpPr>
          <p:nvPr/>
        </p:nvSpPr>
        <p:spPr bwMode="auto">
          <a:xfrm>
            <a:off x="2092340" y="4138621"/>
            <a:ext cx="586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cs typeface="Times New Roman" panose="02020603050405020304" pitchFamily="18" charset="0"/>
              </a:rPr>
              <a:t>可知油膜上一暗环的最高级次为</a:t>
            </a:r>
            <a:r>
              <a:rPr lang="en-US" altLang="zh-CN" i="0" dirty="0">
                <a:solidFill>
                  <a:srgbClr val="9900CC"/>
                </a:solidFill>
                <a:cs typeface="Times New Roman" panose="02020603050405020304" pitchFamily="18" charset="0"/>
              </a:rPr>
              <a:t>3</a:t>
            </a:r>
            <a:r>
              <a:rPr lang="zh-CN" altLang="en-US" i="0" dirty="0">
                <a:solidFill>
                  <a:srgbClr val="9900CC"/>
                </a:solidFill>
                <a:cs typeface="Times New Roman" panose="02020603050405020304" pitchFamily="18" charset="0"/>
              </a:rPr>
              <a:t>，</a:t>
            </a:r>
            <a:r>
              <a:rPr lang="zh-CN" altLang="en-US" i="0" dirty="0">
                <a:solidFill>
                  <a:srgbClr val="9900CC"/>
                </a:solidFill>
              </a:rPr>
              <a:t> </a:t>
            </a:r>
          </a:p>
        </p:txBody>
      </p:sp>
      <p:sp>
        <p:nvSpPr>
          <p:cNvPr id="8" name="Rectangle 14"/>
          <p:cNvSpPr>
            <a:spLocks noChangeArrowheads="1"/>
          </p:cNvSpPr>
          <p:nvPr/>
        </p:nvSpPr>
        <p:spPr bwMode="auto">
          <a:xfrm>
            <a:off x="2329310" y="5180914"/>
            <a:ext cx="586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cs typeface="Times New Roman" panose="02020603050405020304" pitchFamily="18" charset="0"/>
              </a:rPr>
              <a:t>故</a:t>
            </a:r>
            <a:r>
              <a:rPr lang="zh-CN" altLang="en-US" i="0" dirty="0">
                <a:solidFill>
                  <a:srgbClr val="EE303E"/>
                </a:solidFill>
                <a:cs typeface="Times New Roman" panose="02020603050405020304" pitchFamily="18" charset="0"/>
              </a:rPr>
              <a:t>油膜上出现的完整暗环共有</a:t>
            </a:r>
            <a:r>
              <a:rPr lang="en-US" altLang="zh-CN" i="0" dirty="0">
                <a:solidFill>
                  <a:srgbClr val="EE303E"/>
                </a:solidFill>
                <a:cs typeface="Times New Roman" panose="02020603050405020304" pitchFamily="18" charset="0"/>
              </a:rPr>
              <a:t>4</a:t>
            </a:r>
            <a:r>
              <a:rPr lang="zh-CN" altLang="en-US" i="0" dirty="0">
                <a:solidFill>
                  <a:srgbClr val="EE303E"/>
                </a:solidFill>
                <a:cs typeface="Times New Roman" panose="02020603050405020304" pitchFamily="18" charset="0"/>
              </a:rPr>
              <a:t>个</a:t>
            </a:r>
            <a:r>
              <a:rPr lang="zh-CN" altLang="en-US" i="0" dirty="0">
                <a:cs typeface="Times New Roman" panose="02020603050405020304" pitchFamily="18" charset="0"/>
              </a:rPr>
              <a:t>，</a:t>
            </a:r>
            <a:r>
              <a:rPr lang="zh-CN" altLang="en-US" i="0" dirty="0"/>
              <a:t> </a:t>
            </a:r>
          </a:p>
        </p:txBody>
      </p:sp>
      <p:sp>
        <p:nvSpPr>
          <p:cNvPr id="9" name="Rectangle 16"/>
          <p:cNvSpPr>
            <a:spLocks noChangeArrowheads="1"/>
          </p:cNvSpPr>
          <p:nvPr/>
        </p:nvSpPr>
        <p:spPr bwMode="auto">
          <a:xfrm>
            <a:off x="4177160" y="6150038"/>
            <a:ext cx="3201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cs typeface="Times New Roman" panose="02020603050405020304" pitchFamily="18" charset="0"/>
              </a:rPr>
              <a:t>即</a:t>
            </a:r>
            <a:r>
              <a:rPr lang="en-US" altLang="zh-CN" i="0" dirty="0">
                <a:solidFill>
                  <a:srgbClr val="EE303E"/>
                </a:solidFill>
                <a:cs typeface="Times New Roman" panose="02020603050405020304" pitchFamily="18" charset="0"/>
              </a:rPr>
              <a:t>k=0</a:t>
            </a:r>
            <a:r>
              <a:rPr lang="zh-CN" altLang="en-US" i="0" dirty="0">
                <a:solidFill>
                  <a:srgbClr val="EE303E"/>
                </a:solidFill>
                <a:cs typeface="Times New Roman" panose="02020603050405020304" pitchFamily="18" charset="0"/>
              </a:rPr>
              <a:t>，</a:t>
            </a:r>
            <a:r>
              <a:rPr lang="en-US" altLang="zh-CN" i="0" dirty="0">
                <a:solidFill>
                  <a:srgbClr val="EE303E"/>
                </a:solidFill>
                <a:cs typeface="Times New Roman" panose="02020603050405020304" pitchFamily="18" charset="0"/>
              </a:rPr>
              <a:t>1</a:t>
            </a:r>
            <a:r>
              <a:rPr lang="zh-CN" altLang="en-US" i="0" dirty="0">
                <a:solidFill>
                  <a:srgbClr val="EE303E"/>
                </a:solidFill>
                <a:cs typeface="Times New Roman" panose="02020603050405020304" pitchFamily="18" charset="0"/>
              </a:rPr>
              <a:t>，</a:t>
            </a:r>
            <a:r>
              <a:rPr lang="en-US" altLang="zh-CN" i="0" dirty="0">
                <a:solidFill>
                  <a:srgbClr val="EE303E"/>
                </a:solidFill>
                <a:cs typeface="Times New Roman" panose="02020603050405020304" pitchFamily="18" charset="0"/>
              </a:rPr>
              <a:t>2</a:t>
            </a:r>
            <a:r>
              <a:rPr lang="zh-CN" altLang="en-US" i="0" dirty="0">
                <a:solidFill>
                  <a:srgbClr val="EE303E"/>
                </a:solidFill>
                <a:cs typeface="Times New Roman" panose="02020603050405020304" pitchFamily="18" charset="0"/>
              </a:rPr>
              <a:t>，</a:t>
            </a:r>
            <a:r>
              <a:rPr lang="en-US" altLang="zh-CN" i="0" dirty="0">
                <a:solidFill>
                  <a:srgbClr val="EE303E"/>
                </a:solidFill>
                <a:cs typeface="Times New Roman" panose="02020603050405020304" pitchFamily="18" charset="0"/>
              </a:rPr>
              <a:t>3</a:t>
            </a:r>
            <a:r>
              <a:rPr lang="zh-CN" altLang="en-US" i="0" dirty="0">
                <a:cs typeface="Times New Roman" panose="02020603050405020304" pitchFamily="18" charset="0"/>
              </a:rPr>
              <a:t>。</a:t>
            </a:r>
            <a:r>
              <a:rPr lang="zh-CN" altLang="en-US" i="0" dirty="0"/>
              <a:t> </a:t>
            </a:r>
          </a:p>
        </p:txBody>
      </p:sp>
    </p:spTree>
    <p:extLst>
      <p:ext uri="{BB962C8B-B14F-4D97-AF65-F5344CB8AC3E}">
        <p14:creationId xmlns:p14="http://schemas.microsoft.com/office/powerpoint/2010/main" val="271823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39267" y="878018"/>
            <a:ext cx="4210989"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400" i="0" dirty="0">
                <a:latin typeface="宋体" panose="02010600030101010101" pitchFamily="2" charset="-122"/>
              </a:rPr>
              <a:t>    </a:t>
            </a:r>
            <a:r>
              <a:rPr lang="zh-CN" altLang="en-US" sz="2400" i="0" dirty="0">
                <a:solidFill>
                  <a:srgbClr val="09A70D"/>
                </a:solidFill>
                <a:latin typeface="宋体" panose="02010600030101010101" pitchFamily="2" charset="-122"/>
              </a:rPr>
              <a:t>美国物理学家，主要从事光学研究，有生之年一直是光速测定的国际中心人物</a:t>
            </a:r>
            <a:r>
              <a:rPr lang="zh-CN" altLang="en-US" sz="2400" i="0" dirty="0">
                <a:latin typeface="宋体" panose="02010600030101010101" pitchFamily="2" charset="-122"/>
              </a:rPr>
              <a:t>。</a:t>
            </a:r>
          </a:p>
        </p:txBody>
      </p:sp>
      <p:sp>
        <p:nvSpPr>
          <p:cNvPr id="3" name="Text Box 3"/>
          <p:cNvSpPr txBox="1">
            <a:spLocks noChangeArrowheads="1"/>
          </p:cNvSpPr>
          <p:nvPr/>
        </p:nvSpPr>
        <p:spPr bwMode="auto">
          <a:xfrm>
            <a:off x="2125884" y="2338930"/>
            <a:ext cx="40510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solidFill>
                  <a:schemeClr val="accent2"/>
                </a:solidFill>
              </a:rPr>
              <a:t>(1)</a:t>
            </a:r>
            <a:r>
              <a:rPr lang="en-US" altLang="zh-CN" sz="2400" i="0" dirty="0"/>
              <a:t>1879</a:t>
            </a:r>
            <a:r>
              <a:rPr lang="zh-CN" altLang="en-US" sz="2400" i="0" dirty="0">
                <a:latin typeface="宋体" panose="02010600030101010101" pitchFamily="2" charset="-122"/>
              </a:rPr>
              <a:t>年他用自己改进了的傅科方法，获得</a:t>
            </a:r>
            <a:r>
              <a:rPr lang="zh-CN" altLang="en-US" sz="2400" i="0" dirty="0">
                <a:solidFill>
                  <a:srgbClr val="FF6600"/>
                </a:solidFill>
                <a:latin typeface="宋体" panose="02010600030101010101" pitchFamily="2" charset="-122"/>
              </a:rPr>
              <a:t>光速</a:t>
            </a:r>
            <a:r>
              <a:rPr lang="zh-CN" altLang="en-US" sz="2400" i="0" dirty="0">
                <a:latin typeface="宋体" panose="02010600030101010101" pitchFamily="2" charset="-122"/>
              </a:rPr>
              <a:t>值为</a:t>
            </a:r>
            <a:r>
              <a:rPr lang="en-US" altLang="zh-CN" sz="2400" i="0" dirty="0"/>
              <a:t>299 910</a:t>
            </a:r>
            <a:r>
              <a:rPr lang="en-US" altLang="zh-CN" sz="2400" i="0" dirty="0">
                <a:latin typeface="宋体" panose="02010600030101010101" pitchFamily="2" charset="-122"/>
              </a:rPr>
              <a:t>±</a:t>
            </a:r>
            <a:r>
              <a:rPr lang="en-US" altLang="zh-CN" sz="2400" i="0" dirty="0"/>
              <a:t>50km/s</a:t>
            </a:r>
            <a:r>
              <a:rPr lang="zh-CN" altLang="en-US" sz="2400" i="0" dirty="0">
                <a:latin typeface="宋体" panose="02010600030101010101" pitchFamily="2" charset="-122"/>
              </a:rPr>
              <a:t>；</a:t>
            </a:r>
            <a:r>
              <a:rPr lang="zh-CN" altLang="en-US" sz="2400" i="0" dirty="0"/>
              <a:t> </a:t>
            </a:r>
          </a:p>
        </p:txBody>
      </p:sp>
      <p:sp>
        <p:nvSpPr>
          <p:cNvPr id="4" name="Text Box 4"/>
          <p:cNvSpPr txBox="1">
            <a:spLocks noChangeArrowheads="1"/>
          </p:cNvSpPr>
          <p:nvPr/>
        </p:nvSpPr>
        <p:spPr bwMode="auto">
          <a:xfrm>
            <a:off x="1933954" y="3668109"/>
            <a:ext cx="47497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en-US" altLang="zh-CN" sz="2400" i="0" dirty="0">
                <a:solidFill>
                  <a:srgbClr val="9900CC"/>
                </a:solidFill>
              </a:rPr>
              <a:t>(2)1887</a:t>
            </a:r>
            <a:r>
              <a:rPr lang="zh-CN" altLang="en-US" sz="2400" i="0" dirty="0">
                <a:solidFill>
                  <a:srgbClr val="9900CC"/>
                </a:solidFill>
                <a:latin typeface="宋体" pitchFamily="2" charset="-122"/>
              </a:rPr>
              <a:t>年的</a:t>
            </a:r>
            <a:r>
              <a:rPr lang="zh-CN" altLang="en-US" sz="2400" i="0" dirty="0">
                <a:solidFill>
                  <a:srgbClr val="FF6600"/>
                </a:solidFill>
                <a:latin typeface="宋体" pitchFamily="2" charset="-122"/>
              </a:rPr>
              <a:t>迈克耳孙</a:t>
            </a:r>
            <a:r>
              <a:rPr lang="en-US" altLang="zh-CN" sz="2400" i="0" dirty="0">
                <a:solidFill>
                  <a:srgbClr val="FF6600"/>
                </a:solidFill>
              </a:rPr>
              <a:t>—</a:t>
            </a:r>
            <a:r>
              <a:rPr lang="zh-CN" altLang="en-US" sz="2400" i="0" dirty="0">
                <a:solidFill>
                  <a:srgbClr val="FF6600"/>
                </a:solidFill>
                <a:latin typeface="宋体" pitchFamily="2" charset="-122"/>
              </a:rPr>
              <a:t>莫雷实验</a:t>
            </a:r>
            <a:r>
              <a:rPr lang="zh-CN" altLang="en-US" sz="2400" i="0" dirty="0">
                <a:solidFill>
                  <a:srgbClr val="9900CC"/>
                </a:solidFill>
                <a:latin typeface="宋体" pitchFamily="2" charset="-122"/>
              </a:rPr>
              <a:t>，否定了以太的存在，它动摇了经典物理学的基础；</a:t>
            </a:r>
            <a:r>
              <a:rPr lang="zh-CN" altLang="en-US" sz="2400" i="0" dirty="0">
                <a:solidFill>
                  <a:srgbClr val="9900CC"/>
                </a:solidFill>
              </a:rPr>
              <a:t> </a:t>
            </a:r>
          </a:p>
        </p:txBody>
      </p:sp>
      <p:sp>
        <p:nvSpPr>
          <p:cNvPr id="5" name="Text Box 5"/>
          <p:cNvSpPr txBox="1">
            <a:spLocks noChangeArrowheads="1"/>
          </p:cNvSpPr>
          <p:nvPr/>
        </p:nvSpPr>
        <p:spPr bwMode="auto">
          <a:xfrm>
            <a:off x="2380027" y="4917163"/>
            <a:ext cx="6137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solidFill>
                  <a:schemeClr val="accent2"/>
                </a:solidFill>
              </a:rPr>
              <a:t>(3)</a:t>
            </a:r>
            <a:r>
              <a:rPr lang="en-US" altLang="zh-CN" sz="2400" i="0" dirty="0"/>
              <a:t>1893</a:t>
            </a:r>
            <a:r>
              <a:rPr lang="zh-CN" altLang="en-US" sz="2400" i="0" dirty="0"/>
              <a:t>年</a:t>
            </a:r>
            <a:r>
              <a:rPr lang="zh-CN" altLang="en-US" sz="2400" i="0" dirty="0">
                <a:latin typeface="宋体" panose="02010600030101010101" pitchFamily="2" charset="-122"/>
              </a:rPr>
              <a:t>首倡用</a:t>
            </a:r>
            <a:r>
              <a:rPr lang="zh-CN" altLang="en-US" sz="2400" i="0" dirty="0">
                <a:solidFill>
                  <a:srgbClr val="FF6600"/>
                </a:solidFill>
                <a:latin typeface="宋体" panose="02010600030101010101" pitchFamily="2" charset="-122"/>
              </a:rPr>
              <a:t>光波波长作为长度基准</a:t>
            </a:r>
            <a:r>
              <a:rPr lang="zh-CN" altLang="en-US" sz="2400" i="0" dirty="0">
                <a:latin typeface="宋体" panose="02010600030101010101" pitchFamily="2" charset="-122"/>
              </a:rPr>
              <a:t>；</a:t>
            </a:r>
          </a:p>
        </p:txBody>
      </p:sp>
      <p:sp>
        <p:nvSpPr>
          <p:cNvPr id="6" name="Text Box 6"/>
          <p:cNvSpPr txBox="1">
            <a:spLocks noChangeArrowheads="1"/>
          </p:cNvSpPr>
          <p:nvPr/>
        </p:nvSpPr>
        <p:spPr bwMode="auto">
          <a:xfrm>
            <a:off x="2380027" y="5533459"/>
            <a:ext cx="7796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solidFill>
                  <a:srgbClr val="008000"/>
                </a:solidFill>
              </a:rPr>
              <a:t>(4)</a:t>
            </a:r>
            <a:r>
              <a:rPr lang="en-US" altLang="zh-CN" sz="2400" i="0" dirty="0">
                <a:solidFill>
                  <a:srgbClr val="008000"/>
                </a:solidFill>
                <a:latin typeface="宋体" panose="02010600030101010101" pitchFamily="2" charset="-122"/>
              </a:rPr>
              <a:t>1920</a:t>
            </a:r>
            <a:r>
              <a:rPr lang="zh-CN" altLang="en-US" sz="2400" i="0" dirty="0">
                <a:solidFill>
                  <a:srgbClr val="008000"/>
                </a:solidFill>
                <a:latin typeface="宋体" panose="02010600030101010101" pitchFamily="2" charset="-122"/>
              </a:rPr>
              <a:t>年第一次测量了</a:t>
            </a:r>
            <a:r>
              <a:rPr lang="zh-CN" altLang="en-US" sz="2400" i="0" dirty="0">
                <a:solidFill>
                  <a:srgbClr val="FF6600"/>
                </a:solidFill>
                <a:latin typeface="宋体" panose="02010600030101010101" pitchFamily="2" charset="-122"/>
              </a:rPr>
              <a:t>恒星的尺寸</a:t>
            </a:r>
            <a:r>
              <a:rPr lang="zh-CN" altLang="en-US" sz="2400" i="0" dirty="0">
                <a:solidFill>
                  <a:srgbClr val="008000"/>
                </a:solidFill>
              </a:rPr>
              <a:t>（恒星参宿四 ）</a:t>
            </a:r>
            <a:r>
              <a:rPr lang="zh-CN" altLang="en-US" sz="2400" i="0" dirty="0">
                <a:solidFill>
                  <a:srgbClr val="008000"/>
                </a:solidFill>
                <a:latin typeface="宋体" panose="02010600030101010101" pitchFamily="2" charset="-122"/>
              </a:rPr>
              <a:t>；</a:t>
            </a:r>
          </a:p>
        </p:txBody>
      </p:sp>
      <p:sp>
        <p:nvSpPr>
          <p:cNvPr id="7" name="Text Box 7">
            <a:hlinkClick r:id="rId2" action="ppaction://hlinksldjump"/>
          </p:cNvPr>
          <p:cNvSpPr txBox="1">
            <a:spLocks noChangeArrowheads="1"/>
          </p:cNvSpPr>
          <p:nvPr/>
        </p:nvSpPr>
        <p:spPr bwMode="auto">
          <a:xfrm>
            <a:off x="2380026" y="6149755"/>
            <a:ext cx="582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solidFill>
                  <a:schemeClr val="accent2"/>
                </a:solidFill>
              </a:rPr>
              <a:t>(5)</a:t>
            </a:r>
            <a:r>
              <a:rPr lang="en-US" altLang="zh-CN" sz="2400" i="0" dirty="0"/>
              <a:t>1907</a:t>
            </a:r>
            <a:r>
              <a:rPr lang="zh-CN" altLang="en-US" sz="2400" i="0" dirty="0">
                <a:latin typeface="宋体" panose="02010600030101010101" pitchFamily="2" charset="-122"/>
              </a:rPr>
              <a:t>年获</a:t>
            </a:r>
            <a:r>
              <a:rPr lang="zh-CN" altLang="en-US" sz="2400" i="0" dirty="0">
                <a:solidFill>
                  <a:srgbClr val="FF6600"/>
                </a:solidFill>
                <a:latin typeface="宋体" panose="02010600030101010101" pitchFamily="2" charset="-122"/>
              </a:rPr>
              <a:t>诺贝尔物理学奖金</a:t>
            </a:r>
            <a:r>
              <a:rPr lang="zh-CN" altLang="en-US" sz="2400" i="0" dirty="0">
                <a:latin typeface="宋体" panose="02010600030101010101" pitchFamily="2" charset="-122"/>
              </a:rPr>
              <a:t>。</a:t>
            </a:r>
            <a:r>
              <a:rPr lang="zh-CN" altLang="en-US" sz="2400" i="0" dirty="0"/>
              <a:t> </a:t>
            </a:r>
          </a:p>
        </p:txBody>
      </p:sp>
      <p:grpSp>
        <p:nvGrpSpPr>
          <p:cNvPr id="8" name="Group 12"/>
          <p:cNvGrpSpPr>
            <a:grpSpLocks/>
          </p:cNvGrpSpPr>
          <p:nvPr/>
        </p:nvGrpSpPr>
        <p:grpSpPr bwMode="auto">
          <a:xfrm>
            <a:off x="6613172" y="374554"/>
            <a:ext cx="4054829" cy="4542609"/>
            <a:chOff x="4558" y="346"/>
            <a:chExt cx="1414" cy="2018"/>
          </a:xfrm>
        </p:grpSpPr>
        <p:sp>
          <p:nvSpPr>
            <p:cNvPr id="9" name="Text Box 9"/>
            <p:cNvSpPr txBox="1">
              <a:spLocks noChangeArrowheads="1"/>
            </p:cNvSpPr>
            <p:nvPr/>
          </p:nvSpPr>
          <p:spPr bwMode="auto">
            <a:xfrm>
              <a:off x="4724" y="1962"/>
              <a:ext cx="124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85000"/>
                </a:lnSpc>
                <a:spcBef>
                  <a:spcPct val="50000"/>
                </a:spcBef>
                <a:buFontTx/>
                <a:buAutoNum type="alphaUcPeriod"/>
              </a:pPr>
              <a:r>
                <a:rPr lang="en-US" altLang="zh-CN" sz="2400" i="0" dirty="0"/>
                <a:t>A. Michelson      </a:t>
              </a:r>
            </a:p>
            <a:p>
              <a:pPr eaLnBrk="1" hangingPunct="1">
                <a:lnSpc>
                  <a:spcPct val="85000"/>
                </a:lnSpc>
                <a:spcBef>
                  <a:spcPct val="50000"/>
                </a:spcBef>
              </a:pPr>
              <a:r>
                <a:rPr lang="en-US" altLang="zh-CN" sz="2400" i="0" dirty="0"/>
                <a:t>    (1852-1931)</a:t>
              </a:r>
            </a:p>
          </p:txBody>
        </p:sp>
        <p:pic>
          <p:nvPicPr>
            <p:cNvPr id="10" name="Picture 10" descr="Michelson">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8" y="346"/>
              <a:ext cx="135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 Box 11"/>
          <p:cNvSpPr txBox="1">
            <a:spLocks noChangeArrowheads="1"/>
          </p:cNvSpPr>
          <p:nvPr/>
        </p:nvSpPr>
        <p:spPr bwMode="auto">
          <a:xfrm>
            <a:off x="1788689" y="118523"/>
            <a:ext cx="5040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600" i="0" dirty="0">
                <a:solidFill>
                  <a:srgbClr val="FF0000"/>
                </a:solidFill>
                <a:latin typeface="黑体" panose="02010609060101010101" pitchFamily="49" charset="-122"/>
                <a:ea typeface="黑体" panose="02010609060101010101" pitchFamily="49" charset="-122"/>
              </a:rPr>
              <a:t>五、</a:t>
            </a:r>
            <a:r>
              <a:rPr lang="zh-CN" altLang="en-US" sz="3600" i="0" dirty="0">
                <a:solidFill>
                  <a:srgbClr val="FF0000"/>
                </a:solidFill>
                <a:ea typeface="黑体" panose="02010609060101010101" pitchFamily="49" charset="-122"/>
              </a:rPr>
              <a:t> </a:t>
            </a:r>
            <a:r>
              <a:rPr lang="zh-CN" altLang="en-US" sz="3600" i="0" dirty="0">
                <a:solidFill>
                  <a:srgbClr val="FF0000"/>
                </a:solidFill>
                <a:latin typeface="黑体" panose="02010609060101010101" pitchFamily="49" charset="-122"/>
                <a:ea typeface="黑体" panose="02010609060101010101" pitchFamily="49" charset="-122"/>
              </a:rPr>
              <a:t>迈克耳逊干涉仪</a:t>
            </a:r>
          </a:p>
        </p:txBody>
      </p:sp>
    </p:spTree>
    <p:extLst>
      <p:ext uri="{BB962C8B-B14F-4D97-AF65-F5344CB8AC3E}">
        <p14:creationId xmlns:p14="http://schemas.microsoft.com/office/powerpoint/2010/main" val="11813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1"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86738" y="129572"/>
            <a:ext cx="2698176" cy="523220"/>
          </a:xfrm>
          <a:prstGeom prst="rect">
            <a:avLst/>
          </a:prstGeom>
        </p:spPr>
        <p:txBody>
          <a:bodyPr wrap="none">
            <a:spAutoFit/>
          </a:bodyPr>
          <a:lstStyle/>
          <a:p>
            <a:pPr algn="ctr">
              <a:defRPr/>
            </a:pPr>
            <a:r>
              <a:rPr lang="zh-CN" altLang="en-US" sz="2800" dirty="0">
                <a:solidFill>
                  <a:schemeClr val="accent2"/>
                </a:solidFill>
                <a:effectLst>
                  <a:outerShdw blurRad="38100" dist="38100" dir="2700000" algn="tl">
                    <a:srgbClr val="000000"/>
                  </a:outerShdw>
                </a:effectLst>
                <a:ea typeface="黑体" pitchFamily="2" charset="-122"/>
              </a:rPr>
              <a:t>迈克耳孙干涉仪</a:t>
            </a:r>
          </a:p>
        </p:txBody>
      </p:sp>
      <p:grpSp>
        <p:nvGrpSpPr>
          <p:cNvPr id="131" name="Group 34"/>
          <p:cNvGrpSpPr>
            <a:grpSpLocks/>
          </p:cNvGrpSpPr>
          <p:nvPr/>
        </p:nvGrpSpPr>
        <p:grpSpPr bwMode="auto">
          <a:xfrm>
            <a:off x="4759817" y="2669571"/>
            <a:ext cx="1447800" cy="1066800"/>
            <a:chOff x="2160" y="2230"/>
            <a:chExt cx="912" cy="672"/>
          </a:xfrm>
        </p:grpSpPr>
        <p:sp>
          <p:nvSpPr>
            <p:cNvPr id="132" name="Rectangle 35"/>
            <p:cNvSpPr>
              <a:spLocks noChangeArrowheads="1"/>
            </p:cNvSpPr>
            <p:nvPr/>
          </p:nvSpPr>
          <p:spPr bwMode="auto">
            <a:xfrm rot="-2700000">
              <a:off x="2160" y="2423"/>
              <a:ext cx="912" cy="170"/>
            </a:xfrm>
            <a:prstGeom prst="rect">
              <a:avLst/>
            </a:prstGeom>
            <a:solidFill>
              <a:srgbClr val="00FFCC">
                <a:alpha val="50195"/>
              </a:srgbClr>
            </a:solidFill>
            <a:ln w="190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Line 36"/>
            <p:cNvSpPr>
              <a:spLocks noChangeShapeType="1"/>
            </p:cNvSpPr>
            <p:nvPr/>
          </p:nvSpPr>
          <p:spPr bwMode="auto">
            <a:xfrm flipV="1">
              <a:off x="2350" y="2230"/>
              <a:ext cx="672" cy="672"/>
            </a:xfrm>
            <a:prstGeom prst="line">
              <a:avLst/>
            </a:prstGeom>
            <a:noFill/>
            <a:ln w="38100">
              <a:solidFill>
                <a:srgbClr val="0066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4" name="Group 75"/>
          <p:cNvGrpSpPr>
            <a:grpSpLocks/>
          </p:cNvGrpSpPr>
          <p:nvPr/>
        </p:nvGrpSpPr>
        <p:grpSpPr bwMode="auto">
          <a:xfrm>
            <a:off x="3235817" y="3964971"/>
            <a:ext cx="2286000" cy="533400"/>
            <a:chOff x="1248" y="3024"/>
            <a:chExt cx="1440" cy="336"/>
          </a:xfrm>
        </p:grpSpPr>
        <p:sp>
          <p:nvSpPr>
            <p:cNvPr id="135" name="AutoShape 76"/>
            <p:cNvSpPr>
              <a:spLocks noChangeArrowheads="1"/>
            </p:cNvSpPr>
            <p:nvPr/>
          </p:nvSpPr>
          <p:spPr bwMode="auto">
            <a:xfrm>
              <a:off x="1248" y="3024"/>
              <a:ext cx="1200" cy="336"/>
            </a:xfrm>
            <a:prstGeom prst="wedgeRectCallout">
              <a:avLst>
                <a:gd name="adj1" fmla="val 39174"/>
                <a:gd name="adj2" fmla="val -113155"/>
              </a:avLst>
            </a:prstGeom>
            <a:solidFill>
              <a:srgbClr val="FF9900"/>
            </a:solidFill>
            <a:ln w="9525">
              <a:solidFill>
                <a:srgbClr val="990099"/>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2800" b="1">
                <a:solidFill>
                  <a:srgbClr val="1C1C1C"/>
                </a:solidFill>
                <a:ea typeface="仿宋_GB2312" pitchFamily="49" charset="-122"/>
              </a:endParaRPr>
            </a:p>
          </p:txBody>
        </p:sp>
        <p:sp>
          <p:nvSpPr>
            <p:cNvPr id="136" name="Text Box 77"/>
            <p:cNvSpPr txBox="1">
              <a:spLocks noChangeArrowheads="1"/>
            </p:cNvSpPr>
            <p:nvPr/>
          </p:nvSpPr>
          <p:spPr bwMode="auto">
            <a:xfrm>
              <a:off x="1344" y="3024"/>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a:solidFill>
                    <a:srgbClr val="000000"/>
                  </a:solidFill>
                  <a:ea typeface="仿宋_GB2312" pitchFamily="49" charset="-122"/>
                </a:rPr>
                <a:t>分光板 </a:t>
              </a:r>
            </a:p>
          </p:txBody>
        </p:sp>
        <p:graphicFrame>
          <p:nvGraphicFramePr>
            <p:cNvPr id="137" name="Object 78"/>
            <p:cNvGraphicFramePr>
              <a:graphicFrameLocks noChangeAspect="1"/>
            </p:cNvGraphicFramePr>
            <p:nvPr/>
          </p:nvGraphicFramePr>
          <p:xfrm>
            <a:off x="2064" y="3024"/>
            <a:ext cx="336" cy="336"/>
          </p:xfrm>
          <a:graphic>
            <a:graphicData uri="http://schemas.openxmlformats.org/presentationml/2006/ole">
              <mc:AlternateContent xmlns:mc="http://schemas.openxmlformats.org/markup-compatibility/2006">
                <mc:Choice xmlns:v="urn:schemas-microsoft-com:vml" Requires="v">
                  <p:oleObj spid="_x0000_s454554" name="Equation" r:id="rId3" imgW="203040" imgH="215640" progId="Equation.3">
                    <p:embed/>
                  </p:oleObj>
                </mc:Choice>
                <mc:Fallback>
                  <p:oleObj name="Equation" r:id="rId3" imgW="203040" imgH="21564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302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8" name="Rectangle 32"/>
          <p:cNvSpPr>
            <a:spLocks noChangeArrowheads="1"/>
          </p:cNvSpPr>
          <p:nvPr/>
        </p:nvSpPr>
        <p:spPr bwMode="auto">
          <a:xfrm rot="18900000">
            <a:off x="6004417" y="3071209"/>
            <a:ext cx="1352550" cy="271462"/>
          </a:xfrm>
          <a:prstGeom prst="rect">
            <a:avLst/>
          </a:prstGeom>
          <a:solidFill>
            <a:srgbClr val="00FFCC">
              <a:alpha val="50195"/>
            </a:srgbClr>
          </a:solidFill>
          <a:ln w="190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39" name="Group 71"/>
          <p:cNvGrpSpPr>
            <a:grpSpLocks/>
          </p:cNvGrpSpPr>
          <p:nvPr/>
        </p:nvGrpSpPr>
        <p:grpSpPr bwMode="auto">
          <a:xfrm>
            <a:off x="6243978" y="4395307"/>
            <a:ext cx="2312988" cy="585788"/>
            <a:chOff x="3343" y="3028"/>
            <a:chExt cx="1457" cy="369"/>
          </a:xfrm>
        </p:grpSpPr>
        <p:sp>
          <p:nvSpPr>
            <p:cNvPr id="140" name="AutoShape 72"/>
            <p:cNvSpPr>
              <a:spLocks noChangeArrowheads="1"/>
            </p:cNvSpPr>
            <p:nvPr/>
          </p:nvSpPr>
          <p:spPr bwMode="auto">
            <a:xfrm>
              <a:off x="3343" y="3061"/>
              <a:ext cx="1319" cy="336"/>
            </a:xfrm>
            <a:prstGeom prst="wedgeRectCallout">
              <a:avLst>
                <a:gd name="adj1" fmla="val -40007"/>
                <a:gd name="adj2" fmla="val -198355"/>
              </a:avLst>
            </a:prstGeom>
            <a:solidFill>
              <a:srgbClr val="FF9900"/>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2800" b="1">
                <a:solidFill>
                  <a:srgbClr val="1C1C1C"/>
                </a:solidFill>
                <a:ea typeface="仿宋_GB2312" pitchFamily="49" charset="-122"/>
              </a:endParaRPr>
            </a:p>
          </p:txBody>
        </p:sp>
        <p:graphicFrame>
          <p:nvGraphicFramePr>
            <p:cNvPr id="141" name="Object 73"/>
            <p:cNvGraphicFramePr>
              <a:graphicFrameLocks noChangeAspect="1"/>
            </p:cNvGraphicFramePr>
            <p:nvPr/>
          </p:nvGraphicFramePr>
          <p:xfrm>
            <a:off x="4128" y="3028"/>
            <a:ext cx="359" cy="332"/>
          </p:xfrm>
          <a:graphic>
            <a:graphicData uri="http://schemas.openxmlformats.org/presentationml/2006/ole">
              <mc:AlternateContent xmlns:mc="http://schemas.openxmlformats.org/markup-compatibility/2006">
                <mc:Choice xmlns:v="urn:schemas-microsoft-com:vml" Requires="v">
                  <p:oleObj spid="_x0000_s454555" name="Equation" r:id="rId5" imgW="215640" imgH="215640" progId="Equation.3">
                    <p:embed/>
                  </p:oleObj>
                </mc:Choice>
                <mc:Fallback>
                  <p:oleObj name="Equation" r:id="rId5" imgW="215640" imgH="21564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3028"/>
                          <a:ext cx="359" cy="33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 name="Text Box 74"/>
            <p:cNvSpPr txBox="1">
              <a:spLocks noChangeArrowheads="1"/>
            </p:cNvSpPr>
            <p:nvPr/>
          </p:nvSpPr>
          <p:spPr bwMode="auto">
            <a:xfrm>
              <a:off x="3370" y="3033"/>
              <a:ext cx="14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a:solidFill>
                    <a:srgbClr val="000000"/>
                  </a:solidFill>
                  <a:ea typeface="仿宋_GB2312" pitchFamily="49" charset="-122"/>
                </a:rPr>
                <a:t>补偿板   </a:t>
              </a:r>
            </a:p>
          </p:txBody>
        </p:sp>
      </p:grpSp>
      <p:sp>
        <p:nvSpPr>
          <p:cNvPr id="143" name="Rectangle 37"/>
          <p:cNvSpPr>
            <a:spLocks noChangeArrowheads="1"/>
          </p:cNvSpPr>
          <p:nvPr/>
        </p:nvSpPr>
        <p:spPr bwMode="auto">
          <a:xfrm>
            <a:off x="4836017" y="1105884"/>
            <a:ext cx="1435100" cy="241300"/>
          </a:xfrm>
          <a:prstGeom prst="rect">
            <a:avLst/>
          </a:prstGeom>
          <a:solidFill>
            <a:srgbClr val="99FFFF"/>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4" name="Line 38"/>
          <p:cNvSpPr>
            <a:spLocks noChangeShapeType="1"/>
          </p:cNvSpPr>
          <p:nvPr/>
        </p:nvSpPr>
        <p:spPr bwMode="auto">
          <a:xfrm flipV="1">
            <a:off x="4836017" y="1347184"/>
            <a:ext cx="1447800" cy="0"/>
          </a:xfrm>
          <a:prstGeom prst="line">
            <a:avLst/>
          </a:prstGeom>
          <a:noFill/>
          <a:ln w="508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5" name="Group 82"/>
          <p:cNvGrpSpPr>
            <a:grpSpLocks/>
          </p:cNvGrpSpPr>
          <p:nvPr/>
        </p:nvGrpSpPr>
        <p:grpSpPr bwMode="auto">
          <a:xfrm>
            <a:off x="4912217" y="724884"/>
            <a:ext cx="1295400" cy="381000"/>
            <a:chOff x="2304" y="887"/>
            <a:chExt cx="816" cy="240"/>
          </a:xfrm>
        </p:grpSpPr>
        <p:grpSp>
          <p:nvGrpSpPr>
            <p:cNvPr id="146" name="Group 83"/>
            <p:cNvGrpSpPr>
              <a:grpSpLocks/>
            </p:cNvGrpSpPr>
            <p:nvPr/>
          </p:nvGrpSpPr>
          <p:grpSpPr bwMode="auto">
            <a:xfrm>
              <a:off x="2400" y="887"/>
              <a:ext cx="144" cy="240"/>
              <a:chOff x="432" y="3456"/>
              <a:chExt cx="144" cy="240"/>
            </a:xfrm>
          </p:grpSpPr>
          <p:sp>
            <p:nvSpPr>
              <p:cNvPr id="154" name="Rectangle 84"/>
              <p:cNvSpPr>
                <a:spLocks noChangeArrowheads="1"/>
              </p:cNvSpPr>
              <p:nvPr/>
            </p:nvSpPr>
            <p:spPr bwMode="auto">
              <a:xfrm>
                <a:off x="432" y="3456"/>
                <a:ext cx="144" cy="4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55" name="Rectangle 85"/>
              <p:cNvSpPr>
                <a:spLocks noChangeArrowheads="1"/>
              </p:cNvSpPr>
              <p:nvPr/>
            </p:nvSpPr>
            <p:spPr bwMode="auto">
              <a:xfrm>
                <a:off x="480" y="3504"/>
                <a:ext cx="48" cy="19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grpSp>
          <p:nvGrpSpPr>
            <p:cNvPr id="147" name="Group 86"/>
            <p:cNvGrpSpPr>
              <a:grpSpLocks/>
            </p:cNvGrpSpPr>
            <p:nvPr/>
          </p:nvGrpSpPr>
          <p:grpSpPr bwMode="auto">
            <a:xfrm>
              <a:off x="2640" y="887"/>
              <a:ext cx="144" cy="240"/>
              <a:chOff x="432" y="3456"/>
              <a:chExt cx="144" cy="240"/>
            </a:xfrm>
          </p:grpSpPr>
          <p:sp>
            <p:nvSpPr>
              <p:cNvPr id="152" name="Rectangle 87"/>
              <p:cNvSpPr>
                <a:spLocks noChangeArrowheads="1"/>
              </p:cNvSpPr>
              <p:nvPr/>
            </p:nvSpPr>
            <p:spPr bwMode="auto">
              <a:xfrm>
                <a:off x="432" y="3456"/>
                <a:ext cx="144" cy="4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53" name="Rectangle 88"/>
              <p:cNvSpPr>
                <a:spLocks noChangeArrowheads="1"/>
              </p:cNvSpPr>
              <p:nvPr/>
            </p:nvSpPr>
            <p:spPr bwMode="auto">
              <a:xfrm>
                <a:off x="480" y="3504"/>
                <a:ext cx="48" cy="19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grpSp>
          <p:nvGrpSpPr>
            <p:cNvPr id="148" name="Group 89"/>
            <p:cNvGrpSpPr>
              <a:grpSpLocks/>
            </p:cNvGrpSpPr>
            <p:nvPr/>
          </p:nvGrpSpPr>
          <p:grpSpPr bwMode="auto">
            <a:xfrm>
              <a:off x="2880" y="887"/>
              <a:ext cx="144" cy="240"/>
              <a:chOff x="432" y="3456"/>
              <a:chExt cx="144" cy="240"/>
            </a:xfrm>
          </p:grpSpPr>
          <p:sp>
            <p:nvSpPr>
              <p:cNvPr id="150" name="Rectangle 90"/>
              <p:cNvSpPr>
                <a:spLocks noChangeArrowheads="1"/>
              </p:cNvSpPr>
              <p:nvPr/>
            </p:nvSpPr>
            <p:spPr bwMode="auto">
              <a:xfrm>
                <a:off x="432" y="3456"/>
                <a:ext cx="144" cy="4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51" name="Rectangle 91"/>
              <p:cNvSpPr>
                <a:spLocks noChangeArrowheads="1"/>
              </p:cNvSpPr>
              <p:nvPr/>
            </p:nvSpPr>
            <p:spPr bwMode="auto">
              <a:xfrm>
                <a:off x="480" y="3504"/>
                <a:ext cx="48" cy="19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sp>
          <p:nvSpPr>
            <p:cNvPr id="149" name="Rectangle 92"/>
            <p:cNvSpPr>
              <a:spLocks noChangeArrowheads="1"/>
            </p:cNvSpPr>
            <p:nvPr/>
          </p:nvSpPr>
          <p:spPr bwMode="auto">
            <a:xfrm>
              <a:off x="2304" y="983"/>
              <a:ext cx="816" cy="48"/>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56" name="Group 41"/>
          <p:cNvGrpSpPr>
            <a:grpSpLocks/>
          </p:cNvGrpSpPr>
          <p:nvPr/>
        </p:nvGrpSpPr>
        <p:grpSpPr bwMode="auto">
          <a:xfrm>
            <a:off x="3866058" y="529623"/>
            <a:ext cx="601663" cy="1757363"/>
            <a:chOff x="1789" y="693"/>
            <a:chExt cx="379" cy="1107"/>
          </a:xfrm>
        </p:grpSpPr>
        <p:sp>
          <p:nvSpPr>
            <p:cNvPr id="157" name="Rectangle 42"/>
            <p:cNvSpPr>
              <a:spLocks noChangeArrowheads="1"/>
            </p:cNvSpPr>
            <p:nvPr/>
          </p:nvSpPr>
          <p:spPr bwMode="auto">
            <a:xfrm>
              <a:off x="1789" y="693"/>
              <a:ext cx="336"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9900FF"/>
                  </a:solidFill>
                  <a:ea typeface="仿宋_GB2312" pitchFamily="49" charset="-122"/>
                </a:rPr>
                <a:t>反射镜 </a:t>
              </a:r>
            </a:p>
          </p:txBody>
        </p:sp>
        <p:graphicFrame>
          <p:nvGraphicFramePr>
            <p:cNvPr id="158" name="Object 43"/>
            <p:cNvGraphicFramePr>
              <a:graphicFrameLocks noChangeAspect="1"/>
            </p:cNvGraphicFramePr>
            <p:nvPr>
              <p:extLst>
                <p:ext uri="{D42A27DB-BD31-4B8C-83A1-F6EECF244321}">
                  <p14:modId xmlns:p14="http://schemas.microsoft.com/office/powerpoint/2010/main" val="2030630082"/>
                </p:ext>
              </p:extLst>
            </p:nvPr>
          </p:nvGraphicFramePr>
          <p:xfrm>
            <a:off x="1832" y="1500"/>
            <a:ext cx="336" cy="300"/>
          </p:xfrm>
          <a:graphic>
            <a:graphicData uri="http://schemas.openxmlformats.org/presentationml/2006/ole">
              <mc:AlternateContent xmlns:mc="http://schemas.openxmlformats.org/markup-compatibility/2006">
                <mc:Choice xmlns:v="urn:schemas-microsoft-com:vml" Requires="v">
                  <p:oleObj spid="_x0000_s454556" name="Equation" r:id="rId7" imgW="355320" imgH="317160" progId="Equation.3">
                    <p:embed/>
                  </p:oleObj>
                </mc:Choice>
                <mc:Fallback>
                  <p:oleObj name="Equation" r:id="rId7" imgW="355320" imgH="31716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2" y="1500"/>
                          <a:ext cx="33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9" name="Rectangle 33"/>
          <p:cNvSpPr>
            <a:spLocks noChangeArrowheads="1"/>
          </p:cNvSpPr>
          <p:nvPr/>
        </p:nvSpPr>
        <p:spPr bwMode="auto">
          <a:xfrm rot="5400000">
            <a:off x="8064743" y="1436338"/>
            <a:ext cx="94303" cy="1905000"/>
          </a:xfrm>
          <a:prstGeom prst="rect">
            <a:avLst/>
          </a:prstGeom>
          <a:gradFill rotWithShape="0">
            <a:gsLst>
              <a:gs pos="0">
                <a:srgbClr val="C0C0C0"/>
              </a:gs>
              <a:gs pos="100000">
                <a:srgbClr val="FFFFFF"/>
              </a:gs>
            </a:gsLst>
            <a:lin ang="5400000" scaled="1"/>
          </a:gra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Rectangle 33"/>
          <p:cNvSpPr>
            <a:spLocks noChangeArrowheads="1"/>
          </p:cNvSpPr>
          <p:nvPr/>
        </p:nvSpPr>
        <p:spPr bwMode="auto">
          <a:xfrm rot="5400000">
            <a:off x="8064744" y="2796757"/>
            <a:ext cx="94303" cy="1905000"/>
          </a:xfrm>
          <a:prstGeom prst="rect">
            <a:avLst/>
          </a:prstGeom>
          <a:gradFill rotWithShape="0">
            <a:gsLst>
              <a:gs pos="0">
                <a:srgbClr val="C0C0C0"/>
              </a:gs>
              <a:gs pos="100000">
                <a:srgbClr val="FFFFFF"/>
              </a:gs>
            </a:gsLst>
            <a:lin ang="5400000" scaled="1"/>
          </a:gra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61" name="Group 8"/>
          <p:cNvGrpSpPr>
            <a:grpSpLocks/>
          </p:cNvGrpSpPr>
          <p:nvPr/>
        </p:nvGrpSpPr>
        <p:grpSpPr bwMode="auto">
          <a:xfrm>
            <a:off x="7968807" y="2179276"/>
            <a:ext cx="303882" cy="1741815"/>
            <a:chOff x="4224" y="2087"/>
            <a:chExt cx="144" cy="720"/>
          </a:xfrm>
        </p:grpSpPr>
        <p:sp>
          <p:nvSpPr>
            <p:cNvPr id="162" name="Rectangle 9"/>
            <p:cNvSpPr>
              <a:spLocks noChangeArrowheads="1"/>
            </p:cNvSpPr>
            <p:nvPr/>
          </p:nvSpPr>
          <p:spPr bwMode="auto">
            <a:xfrm>
              <a:off x="4224" y="2087"/>
              <a:ext cx="144" cy="717"/>
            </a:xfrm>
            <a:prstGeom prst="rect">
              <a:avLst/>
            </a:prstGeom>
            <a:solidFill>
              <a:srgbClr val="99FFFF"/>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Line 10"/>
            <p:cNvSpPr>
              <a:spLocks noChangeShapeType="1"/>
            </p:cNvSpPr>
            <p:nvPr/>
          </p:nvSpPr>
          <p:spPr bwMode="auto">
            <a:xfrm>
              <a:off x="4224" y="2087"/>
              <a:ext cx="0" cy="720"/>
            </a:xfrm>
            <a:prstGeom prst="line">
              <a:avLst/>
            </a:prstGeom>
            <a:noFill/>
            <a:ln w="508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4" name="Group 21"/>
          <p:cNvGrpSpPr>
            <a:grpSpLocks/>
          </p:cNvGrpSpPr>
          <p:nvPr/>
        </p:nvGrpSpPr>
        <p:grpSpPr bwMode="auto">
          <a:xfrm>
            <a:off x="8259488" y="2500751"/>
            <a:ext cx="381000" cy="1144588"/>
            <a:chOff x="4367" y="2086"/>
            <a:chExt cx="240" cy="721"/>
          </a:xfrm>
        </p:grpSpPr>
        <p:grpSp>
          <p:nvGrpSpPr>
            <p:cNvPr id="165" name="Group 22"/>
            <p:cNvGrpSpPr>
              <a:grpSpLocks/>
            </p:cNvGrpSpPr>
            <p:nvPr/>
          </p:nvGrpSpPr>
          <p:grpSpPr bwMode="auto">
            <a:xfrm>
              <a:off x="4367" y="2134"/>
              <a:ext cx="239" cy="144"/>
              <a:chOff x="4367" y="2134"/>
              <a:chExt cx="239" cy="144"/>
            </a:xfrm>
          </p:grpSpPr>
          <p:sp>
            <p:nvSpPr>
              <p:cNvPr id="173" name="Rectangle 23"/>
              <p:cNvSpPr>
                <a:spLocks noChangeArrowheads="1"/>
              </p:cNvSpPr>
              <p:nvPr/>
            </p:nvSpPr>
            <p:spPr bwMode="auto">
              <a:xfrm rot="5392240">
                <a:off x="4510" y="2182"/>
                <a:ext cx="144" cy="48"/>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74" name="Rectangle 24"/>
              <p:cNvSpPr>
                <a:spLocks noChangeArrowheads="1"/>
              </p:cNvSpPr>
              <p:nvPr/>
            </p:nvSpPr>
            <p:spPr bwMode="auto">
              <a:xfrm rot="5392240">
                <a:off x="4439" y="2111"/>
                <a:ext cx="48" cy="19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pSp>
          <p:nvGrpSpPr>
            <p:cNvPr id="166" name="Group 25"/>
            <p:cNvGrpSpPr>
              <a:grpSpLocks/>
            </p:cNvGrpSpPr>
            <p:nvPr/>
          </p:nvGrpSpPr>
          <p:grpSpPr bwMode="auto">
            <a:xfrm>
              <a:off x="4368" y="2374"/>
              <a:ext cx="239" cy="144"/>
              <a:chOff x="4368" y="2374"/>
              <a:chExt cx="239" cy="144"/>
            </a:xfrm>
          </p:grpSpPr>
          <p:sp>
            <p:nvSpPr>
              <p:cNvPr id="171" name="Rectangle 26"/>
              <p:cNvSpPr>
                <a:spLocks noChangeArrowheads="1"/>
              </p:cNvSpPr>
              <p:nvPr/>
            </p:nvSpPr>
            <p:spPr bwMode="auto">
              <a:xfrm rot="5392240">
                <a:off x="4511" y="2422"/>
                <a:ext cx="144" cy="48"/>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72" name="Rectangle 27"/>
              <p:cNvSpPr>
                <a:spLocks noChangeArrowheads="1"/>
              </p:cNvSpPr>
              <p:nvPr/>
            </p:nvSpPr>
            <p:spPr bwMode="auto">
              <a:xfrm rot="5392240">
                <a:off x="4440" y="2351"/>
                <a:ext cx="48" cy="19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pSp>
          <p:nvGrpSpPr>
            <p:cNvPr id="167" name="Group 28"/>
            <p:cNvGrpSpPr>
              <a:grpSpLocks/>
            </p:cNvGrpSpPr>
            <p:nvPr/>
          </p:nvGrpSpPr>
          <p:grpSpPr bwMode="auto">
            <a:xfrm>
              <a:off x="4368" y="2613"/>
              <a:ext cx="239" cy="144"/>
              <a:chOff x="4368" y="2613"/>
              <a:chExt cx="239" cy="144"/>
            </a:xfrm>
          </p:grpSpPr>
          <p:sp>
            <p:nvSpPr>
              <p:cNvPr id="169" name="Rectangle 29"/>
              <p:cNvSpPr>
                <a:spLocks noChangeArrowheads="1"/>
              </p:cNvSpPr>
              <p:nvPr/>
            </p:nvSpPr>
            <p:spPr bwMode="auto">
              <a:xfrm rot="5392240">
                <a:off x="4511" y="2661"/>
                <a:ext cx="144" cy="48"/>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70" name="Rectangle 30"/>
              <p:cNvSpPr>
                <a:spLocks noChangeArrowheads="1"/>
              </p:cNvSpPr>
              <p:nvPr/>
            </p:nvSpPr>
            <p:spPr bwMode="auto">
              <a:xfrm rot="5392240">
                <a:off x="4440" y="2590"/>
                <a:ext cx="48" cy="19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sp>
          <p:nvSpPr>
            <p:cNvPr id="168" name="Rectangle 31"/>
            <p:cNvSpPr>
              <a:spLocks noChangeArrowheads="1"/>
            </p:cNvSpPr>
            <p:nvPr/>
          </p:nvSpPr>
          <p:spPr bwMode="auto">
            <a:xfrm rot="5392240">
              <a:off x="4126" y="2423"/>
              <a:ext cx="721" cy="48"/>
            </a:xfrm>
            <a:prstGeom prst="rect">
              <a:avLst/>
            </a:prstGeom>
            <a:solidFill>
              <a:schemeClr val="accent1"/>
            </a:solidFill>
            <a:ln w="9525">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5" name="Group 44"/>
          <p:cNvGrpSpPr>
            <a:grpSpLocks/>
          </p:cNvGrpSpPr>
          <p:nvPr/>
        </p:nvGrpSpPr>
        <p:grpSpPr bwMode="auto">
          <a:xfrm>
            <a:off x="8718275" y="2746793"/>
            <a:ext cx="1828800" cy="566738"/>
            <a:chOff x="1081" y="1095"/>
            <a:chExt cx="1152" cy="357"/>
          </a:xfrm>
        </p:grpSpPr>
        <p:sp>
          <p:nvSpPr>
            <p:cNvPr id="176" name="Rectangle 45"/>
            <p:cNvSpPr>
              <a:spLocks noChangeArrowheads="1"/>
            </p:cNvSpPr>
            <p:nvPr/>
          </p:nvSpPr>
          <p:spPr bwMode="auto">
            <a:xfrm>
              <a:off x="1081" y="1095"/>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000000"/>
                  </a:solidFill>
                  <a:ea typeface="仿宋_GB2312" pitchFamily="49" charset="-122"/>
                </a:rPr>
                <a:t>反射镜</a:t>
              </a:r>
            </a:p>
          </p:txBody>
        </p:sp>
        <p:graphicFrame>
          <p:nvGraphicFramePr>
            <p:cNvPr id="177" name="Object 46"/>
            <p:cNvGraphicFramePr>
              <a:graphicFrameLocks noChangeAspect="1"/>
            </p:cNvGraphicFramePr>
            <p:nvPr/>
          </p:nvGraphicFramePr>
          <p:xfrm>
            <a:off x="1824" y="1152"/>
            <a:ext cx="312" cy="300"/>
          </p:xfrm>
          <a:graphic>
            <a:graphicData uri="http://schemas.openxmlformats.org/presentationml/2006/ole">
              <mc:AlternateContent xmlns:mc="http://schemas.openxmlformats.org/markup-compatibility/2006">
                <mc:Choice xmlns:v="urn:schemas-microsoft-com:vml" Requires="v">
                  <p:oleObj spid="_x0000_s454557" name="Equation" r:id="rId9" imgW="330120" imgH="317160" progId="Equation.3">
                    <p:embed/>
                  </p:oleObj>
                </mc:Choice>
                <mc:Fallback>
                  <p:oleObj name="Equation" r:id="rId9" imgW="330120" imgH="31716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4" y="1152"/>
                          <a:ext cx="31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8" name="Group 93"/>
          <p:cNvGrpSpPr>
            <a:grpSpLocks/>
          </p:cNvGrpSpPr>
          <p:nvPr/>
        </p:nvGrpSpPr>
        <p:grpSpPr bwMode="auto">
          <a:xfrm>
            <a:off x="7156686" y="875530"/>
            <a:ext cx="3099191" cy="592086"/>
            <a:chOff x="624" y="1296"/>
            <a:chExt cx="1680" cy="336"/>
          </a:xfrm>
        </p:grpSpPr>
        <p:sp>
          <p:nvSpPr>
            <p:cNvPr id="179" name="AutoShape 94"/>
            <p:cNvSpPr>
              <a:spLocks noChangeArrowheads="1"/>
            </p:cNvSpPr>
            <p:nvPr/>
          </p:nvSpPr>
          <p:spPr bwMode="auto">
            <a:xfrm>
              <a:off x="624" y="1296"/>
              <a:ext cx="1488" cy="336"/>
            </a:xfrm>
            <a:prstGeom prst="wedgeRoundRectCallout">
              <a:avLst>
                <a:gd name="adj1" fmla="val -40783"/>
                <a:gd name="adj2" fmla="val 178565"/>
                <a:gd name="adj3" fmla="val 16667"/>
              </a:avLst>
            </a:prstGeom>
            <a:solidFill>
              <a:srgbClr val="FF9900"/>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2800" b="1">
                <a:solidFill>
                  <a:srgbClr val="1C1C1C"/>
                </a:solidFill>
                <a:ea typeface="仿宋_GB2312" pitchFamily="49" charset="-122"/>
              </a:endParaRPr>
            </a:p>
          </p:txBody>
        </p:sp>
        <p:sp>
          <p:nvSpPr>
            <p:cNvPr id="180" name="Text Box 95"/>
            <p:cNvSpPr txBox="1">
              <a:spLocks noChangeArrowheads="1"/>
            </p:cNvSpPr>
            <p:nvPr/>
          </p:nvSpPr>
          <p:spPr bwMode="auto">
            <a:xfrm>
              <a:off x="672" y="1296"/>
              <a:ext cx="163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800" b="1" dirty="0">
                  <a:solidFill>
                    <a:srgbClr val="1C1C1C"/>
                  </a:solidFill>
                  <a:ea typeface="仿宋_GB2312" pitchFamily="49" charset="-122"/>
                </a:rPr>
                <a:t>       </a:t>
              </a:r>
              <a:r>
                <a:rPr kumimoji="0" lang="zh-CN" altLang="en-US" sz="2800" b="1" dirty="0">
                  <a:solidFill>
                    <a:srgbClr val="1C1C1C"/>
                  </a:solidFill>
                  <a:ea typeface="仿宋_GB2312" pitchFamily="49" charset="-122"/>
                </a:rPr>
                <a:t>移动导轨</a:t>
              </a:r>
            </a:p>
          </p:txBody>
        </p:sp>
        <p:graphicFrame>
          <p:nvGraphicFramePr>
            <p:cNvPr id="181" name="Object 96"/>
            <p:cNvGraphicFramePr>
              <a:graphicFrameLocks noChangeAspect="1"/>
            </p:cNvGraphicFramePr>
            <p:nvPr/>
          </p:nvGraphicFramePr>
          <p:xfrm>
            <a:off x="720" y="1325"/>
            <a:ext cx="384" cy="307"/>
          </p:xfrm>
          <a:graphic>
            <a:graphicData uri="http://schemas.openxmlformats.org/presentationml/2006/ole">
              <mc:AlternateContent xmlns:mc="http://schemas.openxmlformats.org/markup-compatibility/2006">
                <mc:Choice xmlns:v="urn:schemas-microsoft-com:vml" Requires="v">
                  <p:oleObj spid="_x0000_s454558" name="Equation" r:id="rId11" imgW="393480" imgH="368280" progId="Equation.3">
                    <p:embed/>
                  </p:oleObj>
                </mc:Choice>
                <mc:Fallback>
                  <p:oleObj name="Equation" r:id="rId11" imgW="393480" imgH="3682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 y="1325"/>
                          <a:ext cx="384"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2" name="Group 47"/>
          <p:cNvGrpSpPr>
            <a:grpSpLocks/>
          </p:cNvGrpSpPr>
          <p:nvPr/>
        </p:nvGrpSpPr>
        <p:grpSpPr bwMode="auto">
          <a:xfrm>
            <a:off x="3462494" y="6104919"/>
            <a:ext cx="6781800" cy="609600"/>
            <a:chOff x="816" y="3600"/>
            <a:chExt cx="4272" cy="384"/>
          </a:xfrm>
        </p:grpSpPr>
        <p:grpSp>
          <p:nvGrpSpPr>
            <p:cNvPr id="183" name="Group 48"/>
            <p:cNvGrpSpPr>
              <a:grpSpLocks/>
            </p:cNvGrpSpPr>
            <p:nvPr/>
          </p:nvGrpSpPr>
          <p:grpSpPr bwMode="auto">
            <a:xfrm>
              <a:off x="816" y="3600"/>
              <a:ext cx="4272" cy="384"/>
              <a:chOff x="864" y="3696"/>
              <a:chExt cx="4272" cy="384"/>
            </a:xfrm>
          </p:grpSpPr>
          <p:sp>
            <p:nvSpPr>
              <p:cNvPr id="185" name="Rectangle 49"/>
              <p:cNvSpPr>
                <a:spLocks noChangeArrowheads="1"/>
              </p:cNvSpPr>
              <p:nvPr/>
            </p:nvSpPr>
            <p:spPr bwMode="auto">
              <a:xfrm>
                <a:off x="864" y="3696"/>
                <a:ext cx="3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6" name="Object 50"/>
              <p:cNvGraphicFramePr>
                <a:graphicFrameLocks noChangeAspect="1"/>
              </p:cNvGraphicFramePr>
              <p:nvPr/>
            </p:nvGraphicFramePr>
            <p:xfrm>
              <a:off x="2480" y="3731"/>
              <a:ext cx="928" cy="349"/>
            </p:xfrm>
            <a:graphic>
              <a:graphicData uri="http://schemas.openxmlformats.org/presentationml/2006/ole">
                <mc:AlternateContent xmlns:mc="http://schemas.openxmlformats.org/markup-compatibility/2006">
                  <mc:Choice xmlns:v="urn:schemas-microsoft-com:vml" Requires="v">
                    <p:oleObj spid="_x0000_s454559" name="Equation" r:id="rId13" imgW="482400" imgH="215640" progId="Equation.3">
                      <p:embed/>
                    </p:oleObj>
                  </mc:Choice>
                  <mc:Fallback>
                    <p:oleObj name="Equation" r:id="rId13" imgW="482400" imgH="21564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0" y="3731"/>
                            <a:ext cx="928"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 name="Text Box 51"/>
              <p:cNvSpPr txBox="1">
                <a:spLocks noChangeArrowheads="1"/>
              </p:cNvSpPr>
              <p:nvPr/>
            </p:nvSpPr>
            <p:spPr bwMode="auto">
              <a:xfrm>
                <a:off x="2064" y="3744"/>
                <a:ext cx="3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zh-CN" sz="2800" b="1" dirty="0">
                    <a:solidFill>
                      <a:srgbClr val="0000FF"/>
                    </a:solidFill>
                    <a:ea typeface="仿宋_GB2312" pitchFamily="49" charset="-122"/>
                  </a:rPr>
                  <a:t>与                       成        角</a:t>
                </a:r>
                <a:endParaRPr kumimoji="0" lang="zh-CN" altLang="en-US" sz="2800" b="1" dirty="0">
                  <a:solidFill>
                    <a:srgbClr val="0000FF"/>
                  </a:solidFill>
                  <a:ea typeface="仿宋_GB2312" pitchFamily="49" charset="-122"/>
                </a:endParaRPr>
              </a:p>
            </p:txBody>
          </p:sp>
          <p:graphicFrame>
            <p:nvGraphicFramePr>
              <p:cNvPr id="188" name="Object 52"/>
              <p:cNvGraphicFramePr>
                <a:graphicFrameLocks noChangeAspect="1"/>
              </p:cNvGraphicFramePr>
              <p:nvPr/>
            </p:nvGraphicFramePr>
            <p:xfrm>
              <a:off x="3936" y="3746"/>
              <a:ext cx="415" cy="286"/>
            </p:xfrm>
            <a:graphic>
              <a:graphicData uri="http://schemas.openxmlformats.org/presentationml/2006/ole">
                <mc:AlternateContent xmlns:mc="http://schemas.openxmlformats.org/markup-compatibility/2006">
                  <mc:Choice xmlns:v="urn:schemas-microsoft-com:vml" Requires="v">
                    <p:oleObj spid="_x0000_s454560" name="公式" r:id="rId15" imgW="368280" imgH="279360" progId="Equation.3">
                      <p:embed/>
                    </p:oleObj>
                  </mc:Choice>
                  <mc:Fallback>
                    <p:oleObj name="公式" r:id="rId15" imgW="368280" imgH="27936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6" y="3746"/>
                            <a:ext cx="41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4" name="Object 53"/>
            <p:cNvGraphicFramePr>
              <a:graphicFrameLocks noChangeAspect="1"/>
            </p:cNvGraphicFramePr>
            <p:nvPr/>
          </p:nvGraphicFramePr>
          <p:xfrm>
            <a:off x="1056" y="3623"/>
            <a:ext cx="1008" cy="361"/>
          </p:xfrm>
          <a:graphic>
            <a:graphicData uri="http://schemas.openxmlformats.org/presentationml/2006/ole">
              <mc:AlternateContent xmlns:mc="http://schemas.openxmlformats.org/markup-compatibility/2006">
                <mc:Choice xmlns:v="urn:schemas-microsoft-com:vml" Requires="v">
                  <p:oleObj spid="_x0000_s454561" name="Equation" r:id="rId17" imgW="457200" imgH="215640" progId="Equation.3">
                    <p:embed/>
                  </p:oleObj>
                </mc:Choice>
                <mc:Fallback>
                  <p:oleObj name="Equation" r:id="rId17" imgW="457200" imgH="21564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6" y="3623"/>
                          <a:ext cx="1008"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9" name="AutoShape 16"/>
          <p:cNvSpPr>
            <a:spLocks noChangeArrowheads="1"/>
          </p:cNvSpPr>
          <p:nvPr/>
        </p:nvSpPr>
        <p:spPr bwMode="auto">
          <a:xfrm>
            <a:off x="5557637" y="5340243"/>
            <a:ext cx="288925" cy="576262"/>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90" name="Group 11"/>
          <p:cNvGrpSpPr>
            <a:grpSpLocks/>
          </p:cNvGrpSpPr>
          <p:nvPr/>
        </p:nvGrpSpPr>
        <p:grpSpPr bwMode="auto">
          <a:xfrm>
            <a:off x="3235817" y="2648935"/>
            <a:ext cx="361950" cy="1163637"/>
            <a:chOff x="1177" y="2167"/>
            <a:chExt cx="228" cy="733"/>
          </a:xfrm>
        </p:grpSpPr>
        <p:sp>
          <p:nvSpPr>
            <p:cNvPr id="191" name="AutoShape 12"/>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Rectangle 13"/>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Oval 14"/>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15"/>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Line 16"/>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17"/>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Line 18"/>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19"/>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Rectangle 20"/>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0" name="Text Box 39"/>
          <p:cNvSpPr txBox="1">
            <a:spLocks noChangeArrowheads="1"/>
          </p:cNvSpPr>
          <p:nvPr/>
        </p:nvSpPr>
        <p:spPr bwMode="auto">
          <a:xfrm>
            <a:off x="2326578" y="2136171"/>
            <a:ext cx="615553" cy="1828800"/>
          </a:xfrm>
          <a:prstGeom prst="rect">
            <a:avLst/>
          </a:prstGeom>
          <a:gradFill rotWithShape="0">
            <a:gsLst>
              <a:gs pos="0">
                <a:schemeClr val="folHlink"/>
              </a:gs>
              <a:gs pos="50000">
                <a:srgbClr val="FFFFFF"/>
              </a:gs>
              <a:gs pos="100000">
                <a:schemeClr val="folHlink"/>
              </a:gs>
            </a:gsLst>
            <a:lin ang="0" scaled="1"/>
          </a:gradFill>
          <a:ln w="9525">
            <a:solidFill>
              <a:srgbClr val="CC00FF"/>
            </a:solidFill>
            <a:miter lim="800000"/>
            <a:headEnd/>
            <a:tailEnd/>
          </a:ln>
          <a:effectLst/>
        </p:spPr>
        <p:txBody>
          <a:bodyPr vert="eaVert">
            <a:spAutoFit/>
          </a:bodyPr>
          <a:lstStyle/>
          <a:p>
            <a:pPr algn="ctr">
              <a:spcBef>
                <a:spcPct val="50000"/>
              </a:spcBef>
              <a:defRPr/>
            </a:pPr>
            <a:r>
              <a:rPr lang="zh-CN" altLang="en-US" sz="2800" b="1" dirty="0">
                <a:solidFill>
                  <a:schemeClr val="accent2"/>
                </a:solidFill>
                <a:ea typeface="仿宋_GB2312" pitchFamily="49" charset="-122"/>
              </a:rPr>
              <a:t>单色光源</a:t>
            </a:r>
          </a:p>
        </p:txBody>
      </p:sp>
      <p:grpSp>
        <p:nvGrpSpPr>
          <p:cNvPr id="201" name="Group 79"/>
          <p:cNvGrpSpPr>
            <a:grpSpLocks/>
          </p:cNvGrpSpPr>
          <p:nvPr/>
        </p:nvGrpSpPr>
        <p:grpSpPr bwMode="auto">
          <a:xfrm>
            <a:off x="3607293" y="3075972"/>
            <a:ext cx="1933575" cy="155575"/>
            <a:chOff x="1434" y="2464"/>
            <a:chExt cx="1218" cy="98"/>
          </a:xfrm>
        </p:grpSpPr>
        <p:sp>
          <p:nvSpPr>
            <p:cNvPr id="202" name="Freeform 80"/>
            <p:cNvSpPr>
              <a:spLocks/>
            </p:cNvSpPr>
            <p:nvPr/>
          </p:nvSpPr>
          <p:spPr bwMode="auto">
            <a:xfrm>
              <a:off x="1434" y="2466"/>
              <a:ext cx="1218" cy="96"/>
            </a:xfrm>
            <a:custGeom>
              <a:avLst/>
              <a:gdLst>
                <a:gd name="T0" fmla="*/ 0 w 1218"/>
                <a:gd name="T1" fmla="*/ 0 h 96"/>
                <a:gd name="T2" fmla="*/ 1092 w 1218"/>
                <a:gd name="T3" fmla="*/ 0 h 96"/>
                <a:gd name="T4" fmla="*/ 1218 w 1218"/>
                <a:gd name="T5" fmla="*/ 96 h 96"/>
                <a:gd name="T6" fmla="*/ 0 60000 65536"/>
                <a:gd name="T7" fmla="*/ 0 60000 65536"/>
                <a:gd name="T8" fmla="*/ 0 60000 65536"/>
                <a:gd name="T9" fmla="*/ 0 w 1218"/>
                <a:gd name="T10" fmla="*/ 0 h 96"/>
                <a:gd name="T11" fmla="*/ 1218 w 1218"/>
                <a:gd name="T12" fmla="*/ 96 h 96"/>
              </a:gdLst>
              <a:ahLst/>
              <a:cxnLst>
                <a:cxn ang="T6">
                  <a:pos x="T0" y="T1"/>
                </a:cxn>
                <a:cxn ang="T7">
                  <a:pos x="T2" y="T3"/>
                </a:cxn>
                <a:cxn ang="T8">
                  <a:pos x="T4" y="T5"/>
                </a:cxn>
              </a:cxnLst>
              <a:rect l="T9" t="T10" r="T11" b="T12"/>
              <a:pathLst>
                <a:path w="1218" h="96">
                  <a:moveTo>
                    <a:pt x="0" y="0"/>
                  </a:moveTo>
                  <a:lnTo>
                    <a:pt x="1092" y="0"/>
                  </a:lnTo>
                  <a:lnTo>
                    <a:pt x="1218" y="96"/>
                  </a:ln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Line 81"/>
            <p:cNvSpPr>
              <a:spLocks noChangeShapeType="1"/>
            </p:cNvSpPr>
            <p:nvPr/>
          </p:nvSpPr>
          <p:spPr bwMode="auto">
            <a:xfrm>
              <a:off x="1659" y="2464"/>
              <a:ext cx="22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4" name="Group 54"/>
          <p:cNvGrpSpPr>
            <a:grpSpLocks/>
          </p:cNvGrpSpPr>
          <p:nvPr/>
        </p:nvGrpSpPr>
        <p:grpSpPr bwMode="auto">
          <a:xfrm>
            <a:off x="5442443" y="1355122"/>
            <a:ext cx="2517775" cy="2047875"/>
            <a:chOff x="2590" y="1380"/>
            <a:chExt cx="1586" cy="1290"/>
          </a:xfrm>
        </p:grpSpPr>
        <p:sp>
          <p:nvSpPr>
            <p:cNvPr id="205" name="Freeform 55"/>
            <p:cNvSpPr>
              <a:spLocks/>
            </p:cNvSpPr>
            <p:nvPr/>
          </p:nvSpPr>
          <p:spPr bwMode="auto">
            <a:xfrm>
              <a:off x="2670" y="2562"/>
              <a:ext cx="1506" cy="108"/>
            </a:xfrm>
            <a:custGeom>
              <a:avLst/>
              <a:gdLst>
                <a:gd name="T0" fmla="*/ 0 w 1506"/>
                <a:gd name="T1" fmla="*/ 6 h 108"/>
                <a:gd name="T2" fmla="*/ 588 w 1506"/>
                <a:gd name="T3" fmla="*/ 0 h 108"/>
                <a:gd name="T4" fmla="*/ 714 w 1506"/>
                <a:gd name="T5" fmla="*/ 108 h 108"/>
                <a:gd name="T6" fmla="*/ 1506 w 1506"/>
                <a:gd name="T7" fmla="*/ 108 h 108"/>
                <a:gd name="T8" fmla="*/ 0 60000 65536"/>
                <a:gd name="T9" fmla="*/ 0 60000 65536"/>
                <a:gd name="T10" fmla="*/ 0 60000 65536"/>
                <a:gd name="T11" fmla="*/ 0 60000 65536"/>
                <a:gd name="T12" fmla="*/ 0 w 1506"/>
                <a:gd name="T13" fmla="*/ 0 h 108"/>
                <a:gd name="T14" fmla="*/ 1506 w 1506"/>
                <a:gd name="T15" fmla="*/ 108 h 108"/>
              </a:gdLst>
              <a:ahLst/>
              <a:cxnLst>
                <a:cxn ang="T8">
                  <a:pos x="T0" y="T1"/>
                </a:cxn>
                <a:cxn ang="T9">
                  <a:pos x="T2" y="T3"/>
                </a:cxn>
                <a:cxn ang="T10">
                  <a:pos x="T4" y="T5"/>
                </a:cxn>
                <a:cxn ang="T11">
                  <a:pos x="T6" y="T7"/>
                </a:cxn>
              </a:cxnLst>
              <a:rect l="T12" t="T13" r="T14" b="T15"/>
              <a:pathLst>
                <a:path w="1506" h="108">
                  <a:moveTo>
                    <a:pt x="0" y="6"/>
                  </a:moveTo>
                  <a:lnTo>
                    <a:pt x="588" y="0"/>
                  </a:lnTo>
                  <a:lnTo>
                    <a:pt x="714" y="108"/>
                  </a:lnTo>
                  <a:lnTo>
                    <a:pt x="1506" y="108"/>
                  </a:lnTo>
                </a:path>
              </a:pathLst>
            </a:custGeom>
            <a:noFill/>
            <a:ln w="28575">
              <a:solidFill>
                <a:srgbClr val="990099"/>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Line 56"/>
            <p:cNvSpPr>
              <a:spLocks noChangeShapeType="1"/>
            </p:cNvSpPr>
            <p:nvPr/>
          </p:nvSpPr>
          <p:spPr bwMode="auto">
            <a:xfrm>
              <a:off x="2976" y="2570"/>
              <a:ext cx="112"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57"/>
            <p:cNvSpPr>
              <a:spLocks noChangeShapeType="1"/>
            </p:cNvSpPr>
            <p:nvPr/>
          </p:nvSpPr>
          <p:spPr bwMode="auto">
            <a:xfrm>
              <a:off x="3888" y="2670"/>
              <a:ext cx="117"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Freeform 58"/>
            <p:cNvSpPr>
              <a:spLocks/>
            </p:cNvSpPr>
            <p:nvPr/>
          </p:nvSpPr>
          <p:spPr bwMode="auto">
            <a:xfrm>
              <a:off x="2592" y="1380"/>
              <a:ext cx="66" cy="1188"/>
            </a:xfrm>
            <a:custGeom>
              <a:avLst/>
              <a:gdLst>
                <a:gd name="T0" fmla="*/ 66 w 66"/>
                <a:gd name="T1" fmla="*/ 1188 h 1188"/>
                <a:gd name="T2" fmla="*/ 0 w 66"/>
                <a:gd name="T3" fmla="*/ 1038 h 1188"/>
                <a:gd name="T4" fmla="*/ 0 w 66"/>
                <a:gd name="T5" fmla="*/ 0 h 1188"/>
                <a:gd name="T6" fmla="*/ 0 60000 65536"/>
                <a:gd name="T7" fmla="*/ 0 60000 65536"/>
                <a:gd name="T8" fmla="*/ 0 60000 65536"/>
                <a:gd name="T9" fmla="*/ 0 w 66"/>
                <a:gd name="T10" fmla="*/ 0 h 1188"/>
                <a:gd name="T11" fmla="*/ 66 w 66"/>
                <a:gd name="T12" fmla="*/ 1188 h 1188"/>
              </a:gdLst>
              <a:ahLst/>
              <a:cxnLst>
                <a:cxn ang="T6">
                  <a:pos x="T0" y="T1"/>
                </a:cxn>
                <a:cxn ang="T7">
                  <a:pos x="T2" y="T3"/>
                </a:cxn>
                <a:cxn ang="T8">
                  <a:pos x="T4" y="T5"/>
                </a:cxn>
              </a:cxnLst>
              <a:rect l="T9" t="T10" r="T11" b="T12"/>
              <a:pathLst>
                <a:path w="66" h="1188">
                  <a:moveTo>
                    <a:pt x="66" y="1188"/>
                  </a:moveTo>
                  <a:lnTo>
                    <a:pt x="0" y="1038"/>
                  </a:lnTo>
                  <a:lnTo>
                    <a:pt x="0" y="0"/>
                  </a:lnTo>
                </a:path>
              </a:pathLst>
            </a:custGeom>
            <a:noFill/>
            <a:ln w="28575">
              <a:solidFill>
                <a:srgbClr val="DC83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Line 59"/>
            <p:cNvSpPr>
              <a:spLocks noChangeShapeType="1"/>
            </p:cNvSpPr>
            <p:nvPr/>
          </p:nvSpPr>
          <p:spPr bwMode="auto">
            <a:xfrm flipH="1" flipV="1">
              <a:off x="2590" y="1470"/>
              <a:ext cx="2" cy="162"/>
            </a:xfrm>
            <a:prstGeom prst="line">
              <a:avLst/>
            </a:prstGeom>
            <a:noFill/>
            <a:ln w="38100">
              <a:solidFill>
                <a:srgbClr val="DC8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 name="Group 65"/>
          <p:cNvGrpSpPr>
            <a:grpSpLocks/>
          </p:cNvGrpSpPr>
          <p:nvPr/>
        </p:nvGrpSpPr>
        <p:grpSpPr bwMode="auto">
          <a:xfrm>
            <a:off x="5750418" y="3050573"/>
            <a:ext cx="2219325" cy="2151063"/>
            <a:chOff x="2788" y="2448"/>
            <a:chExt cx="1394" cy="1355"/>
          </a:xfrm>
        </p:grpSpPr>
        <p:sp>
          <p:nvSpPr>
            <p:cNvPr id="211" name="Freeform 66"/>
            <p:cNvSpPr>
              <a:spLocks/>
            </p:cNvSpPr>
            <p:nvPr/>
          </p:nvSpPr>
          <p:spPr bwMode="auto">
            <a:xfrm>
              <a:off x="2802" y="2454"/>
              <a:ext cx="1380" cy="126"/>
            </a:xfrm>
            <a:custGeom>
              <a:avLst/>
              <a:gdLst>
                <a:gd name="T0" fmla="*/ 1380 w 1380"/>
                <a:gd name="T1" fmla="*/ 126 h 126"/>
                <a:gd name="T2" fmla="*/ 684 w 1380"/>
                <a:gd name="T3" fmla="*/ 126 h 126"/>
                <a:gd name="T4" fmla="*/ 558 w 1380"/>
                <a:gd name="T5" fmla="*/ 0 h 126"/>
                <a:gd name="T6" fmla="*/ 12 w 1380"/>
                <a:gd name="T7" fmla="*/ 0 h 126"/>
                <a:gd name="T8" fmla="*/ 12 w 1380"/>
                <a:gd name="T9" fmla="*/ 0 h 126"/>
                <a:gd name="T10" fmla="*/ 0 w 1380"/>
                <a:gd name="T11" fmla="*/ 12 h 126"/>
                <a:gd name="T12" fmla="*/ 0 60000 65536"/>
                <a:gd name="T13" fmla="*/ 0 60000 65536"/>
                <a:gd name="T14" fmla="*/ 0 60000 65536"/>
                <a:gd name="T15" fmla="*/ 0 60000 65536"/>
                <a:gd name="T16" fmla="*/ 0 60000 65536"/>
                <a:gd name="T17" fmla="*/ 0 60000 65536"/>
                <a:gd name="T18" fmla="*/ 0 w 1380"/>
                <a:gd name="T19" fmla="*/ 0 h 126"/>
                <a:gd name="T20" fmla="*/ 1380 w 1380"/>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380" h="126">
                  <a:moveTo>
                    <a:pt x="1380" y="126"/>
                  </a:moveTo>
                  <a:lnTo>
                    <a:pt x="684" y="126"/>
                  </a:lnTo>
                  <a:lnTo>
                    <a:pt x="558" y="0"/>
                  </a:lnTo>
                  <a:lnTo>
                    <a:pt x="12" y="0"/>
                  </a:lnTo>
                  <a:lnTo>
                    <a:pt x="0" y="12"/>
                  </a:lnTo>
                </a:path>
              </a:pathLst>
            </a:custGeom>
            <a:noFill/>
            <a:ln w="28575">
              <a:solidFill>
                <a:srgbClr val="990099"/>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Line 67"/>
            <p:cNvSpPr>
              <a:spLocks noChangeShapeType="1"/>
            </p:cNvSpPr>
            <p:nvPr/>
          </p:nvSpPr>
          <p:spPr bwMode="auto">
            <a:xfrm flipH="1">
              <a:off x="3792" y="2579"/>
              <a:ext cx="164"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 name="Line 68"/>
            <p:cNvSpPr>
              <a:spLocks noChangeShapeType="1"/>
            </p:cNvSpPr>
            <p:nvPr/>
          </p:nvSpPr>
          <p:spPr bwMode="auto">
            <a:xfrm flipH="1">
              <a:off x="3081" y="2450"/>
              <a:ext cx="109"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 name="Line 69"/>
            <p:cNvSpPr>
              <a:spLocks noChangeShapeType="1"/>
            </p:cNvSpPr>
            <p:nvPr/>
          </p:nvSpPr>
          <p:spPr bwMode="auto">
            <a:xfrm>
              <a:off x="2788" y="2448"/>
              <a:ext cx="0" cy="1248"/>
            </a:xfrm>
            <a:prstGeom prst="line">
              <a:avLst/>
            </a:prstGeom>
            <a:noFill/>
            <a:ln w="28575">
              <a:solidFill>
                <a:srgbClr val="990099"/>
              </a:solidFill>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70"/>
            <p:cNvSpPr>
              <a:spLocks noChangeShapeType="1"/>
            </p:cNvSpPr>
            <p:nvPr/>
          </p:nvSpPr>
          <p:spPr bwMode="auto">
            <a:xfrm>
              <a:off x="2788" y="3721"/>
              <a:ext cx="0" cy="82"/>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 name="Group 60"/>
          <p:cNvGrpSpPr>
            <a:grpSpLocks/>
          </p:cNvGrpSpPr>
          <p:nvPr/>
        </p:nvGrpSpPr>
        <p:grpSpPr bwMode="auto">
          <a:xfrm>
            <a:off x="5559917" y="1345597"/>
            <a:ext cx="88900" cy="3890963"/>
            <a:chOff x="2664" y="1374"/>
            <a:chExt cx="56" cy="2451"/>
          </a:xfrm>
        </p:grpSpPr>
        <p:grpSp>
          <p:nvGrpSpPr>
            <p:cNvPr id="217" name="Group 61"/>
            <p:cNvGrpSpPr>
              <a:grpSpLocks/>
            </p:cNvGrpSpPr>
            <p:nvPr/>
          </p:nvGrpSpPr>
          <p:grpSpPr bwMode="auto">
            <a:xfrm>
              <a:off x="2664" y="1374"/>
              <a:ext cx="54" cy="2388"/>
              <a:chOff x="2664" y="1374"/>
              <a:chExt cx="54" cy="2388"/>
            </a:xfrm>
          </p:grpSpPr>
          <p:sp>
            <p:nvSpPr>
              <p:cNvPr id="219" name="Freeform 62"/>
              <p:cNvSpPr>
                <a:spLocks/>
              </p:cNvSpPr>
              <p:nvPr/>
            </p:nvSpPr>
            <p:spPr bwMode="auto">
              <a:xfrm>
                <a:off x="2664" y="1374"/>
                <a:ext cx="54" cy="2388"/>
              </a:xfrm>
              <a:custGeom>
                <a:avLst/>
                <a:gdLst>
                  <a:gd name="T0" fmla="*/ 0 w 54"/>
                  <a:gd name="T1" fmla="*/ 0 h 2388"/>
                  <a:gd name="T2" fmla="*/ 0 w 54"/>
                  <a:gd name="T3" fmla="*/ 978 h 2388"/>
                  <a:gd name="T4" fmla="*/ 54 w 54"/>
                  <a:gd name="T5" fmla="*/ 1152 h 2388"/>
                  <a:gd name="T6" fmla="*/ 54 w 54"/>
                  <a:gd name="T7" fmla="*/ 2388 h 2388"/>
                  <a:gd name="T8" fmla="*/ 0 60000 65536"/>
                  <a:gd name="T9" fmla="*/ 0 60000 65536"/>
                  <a:gd name="T10" fmla="*/ 0 60000 65536"/>
                  <a:gd name="T11" fmla="*/ 0 60000 65536"/>
                  <a:gd name="T12" fmla="*/ 0 w 54"/>
                  <a:gd name="T13" fmla="*/ 0 h 2388"/>
                  <a:gd name="T14" fmla="*/ 54 w 54"/>
                  <a:gd name="T15" fmla="*/ 2388 h 2388"/>
                </a:gdLst>
                <a:ahLst/>
                <a:cxnLst>
                  <a:cxn ang="T8">
                    <a:pos x="T0" y="T1"/>
                  </a:cxn>
                  <a:cxn ang="T9">
                    <a:pos x="T2" y="T3"/>
                  </a:cxn>
                  <a:cxn ang="T10">
                    <a:pos x="T4" y="T5"/>
                  </a:cxn>
                  <a:cxn ang="T11">
                    <a:pos x="T6" y="T7"/>
                  </a:cxn>
                </a:cxnLst>
                <a:rect l="T12" t="T13" r="T14" b="T15"/>
                <a:pathLst>
                  <a:path w="54" h="2388">
                    <a:moveTo>
                      <a:pt x="0" y="0"/>
                    </a:moveTo>
                    <a:lnTo>
                      <a:pt x="0" y="978"/>
                    </a:lnTo>
                    <a:lnTo>
                      <a:pt x="54" y="1152"/>
                    </a:lnTo>
                    <a:lnTo>
                      <a:pt x="54" y="2388"/>
                    </a:lnTo>
                  </a:path>
                </a:pathLst>
              </a:custGeom>
              <a:noFill/>
              <a:ln w="28575">
                <a:solidFill>
                  <a:srgbClr val="DC83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Line 63"/>
              <p:cNvSpPr>
                <a:spLocks noChangeShapeType="1"/>
              </p:cNvSpPr>
              <p:nvPr/>
            </p:nvSpPr>
            <p:spPr bwMode="auto">
              <a:xfrm>
                <a:off x="2665" y="1598"/>
                <a:ext cx="0" cy="82"/>
              </a:xfrm>
              <a:prstGeom prst="line">
                <a:avLst/>
              </a:prstGeom>
              <a:noFill/>
              <a:ln w="38100">
                <a:solidFill>
                  <a:srgbClr val="DC8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8" name="Line 64"/>
            <p:cNvSpPr>
              <a:spLocks noChangeShapeType="1"/>
            </p:cNvSpPr>
            <p:nvPr/>
          </p:nvSpPr>
          <p:spPr bwMode="auto">
            <a:xfrm>
              <a:off x="2720" y="3670"/>
              <a:ext cx="0" cy="155"/>
            </a:xfrm>
            <a:prstGeom prst="line">
              <a:avLst/>
            </a:prstGeom>
            <a:noFill/>
            <a:ln w="38100">
              <a:solidFill>
                <a:srgbClr val="DC83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94" name="Text Box 4"/>
          <p:cNvSpPr txBox="1">
            <a:spLocks noChangeArrowheads="1"/>
          </p:cNvSpPr>
          <p:nvPr/>
        </p:nvSpPr>
        <p:spPr bwMode="auto">
          <a:xfrm>
            <a:off x="1928410" y="4741259"/>
            <a:ext cx="27534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dirty="0"/>
              <a:t>G</a:t>
            </a:r>
            <a:r>
              <a:rPr lang="en-US" altLang="zh-CN" sz="2400" i="0" baseline="-25000" dirty="0"/>
              <a:t>1</a:t>
            </a:r>
            <a:r>
              <a:rPr lang="zh-CN" altLang="en-US" sz="2400" i="0" dirty="0"/>
              <a:t>一侧镀有半透半反的薄银层。与水平方向成</a:t>
            </a:r>
            <a:r>
              <a:rPr lang="en-US" altLang="zh-CN" sz="2400" i="0" dirty="0"/>
              <a:t>45</a:t>
            </a:r>
            <a:r>
              <a:rPr lang="en-US" altLang="zh-CN" sz="2400" i="0" baseline="30000" dirty="0"/>
              <a:t>o</a:t>
            </a:r>
            <a:r>
              <a:rPr lang="zh-CN" altLang="en-US" sz="2400" i="0" dirty="0"/>
              <a:t>角放置；</a:t>
            </a:r>
            <a:r>
              <a:rPr lang="en-US" altLang="zh-CN" sz="2400" i="0" dirty="0"/>
              <a:t>G</a:t>
            </a:r>
            <a:r>
              <a:rPr lang="en-US" altLang="zh-CN" sz="2400" i="0" baseline="-25000" dirty="0"/>
              <a:t>2</a:t>
            </a:r>
            <a:r>
              <a:rPr lang="zh-CN" altLang="en-US" sz="2400" i="0" dirty="0"/>
              <a:t>称为补偿板。</a:t>
            </a:r>
          </a:p>
        </p:txBody>
      </p:sp>
      <p:sp>
        <p:nvSpPr>
          <p:cNvPr id="95" name="Text Box 3"/>
          <p:cNvSpPr txBox="1">
            <a:spLocks noChangeArrowheads="1"/>
          </p:cNvSpPr>
          <p:nvPr/>
        </p:nvSpPr>
        <p:spPr bwMode="auto">
          <a:xfrm>
            <a:off x="7026240" y="5001733"/>
            <a:ext cx="32687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400" i="0" dirty="0">
                <a:solidFill>
                  <a:srgbClr val="9900CC"/>
                </a:solidFill>
              </a:rPr>
              <a:t>G</a:t>
            </a:r>
            <a:r>
              <a:rPr lang="en-US" altLang="zh-CN" sz="2400" i="0" baseline="-25000" dirty="0">
                <a:solidFill>
                  <a:srgbClr val="9900CC"/>
                </a:solidFill>
              </a:rPr>
              <a:t>1</a:t>
            </a:r>
            <a:r>
              <a:rPr lang="zh-CN" altLang="en-US" sz="2400" i="0" dirty="0">
                <a:solidFill>
                  <a:srgbClr val="9900CC"/>
                </a:solidFill>
              </a:rPr>
              <a:t>和</a:t>
            </a:r>
            <a:r>
              <a:rPr lang="en-US" altLang="zh-CN" sz="2400" i="0" dirty="0">
                <a:solidFill>
                  <a:srgbClr val="9900CC"/>
                </a:solidFill>
              </a:rPr>
              <a:t>G</a:t>
            </a:r>
            <a:r>
              <a:rPr lang="en-US" altLang="zh-CN" sz="2400" i="0" baseline="-25000" dirty="0">
                <a:solidFill>
                  <a:srgbClr val="9900CC"/>
                </a:solidFill>
              </a:rPr>
              <a:t>2</a:t>
            </a:r>
            <a:r>
              <a:rPr lang="zh-CN" altLang="en-US" sz="2400" i="0" dirty="0">
                <a:solidFill>
                  <a:srgbClr val="9900CC"/>
                </a:solidFill>
              </a:rPr>
              <a:t>是两块材料相同厚薄均匀、几何形状完全相同的光学平镜。</a:t>
            </a:r>
          </a:p>
        </p:txBody>
      </p:sp>
    </p:spTree>
    <p:extLst>
      <p:ext uri="{BB962C8B-B14F-4D97-AF65-F5344CB8AC3E}">
        <p14:creationId xmlns:p14="http://schemas.microsoft.com/office/powerpoint/2010/main" val="3344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circle(in)">
                                      <p:cBhvr>
                                        <p:cTn id="13" dur="2000"/>
                                        <p:tgtEl>
                                          <p:spTgt spid="1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8"/>
                                        </p:tgtEl>
                                        <p:attrNameLst>
                                          <p:attrName>style.visibility</p:attrName>
                                        </p:attrNameLst>
                                      </p:cBhvr>
                                      <p:to>
                                        <p:strVal val="visible"/>
                                      </p:to>
                                    </p:set>
                                    <p:anim calcmode="lin" valueType="num">
                                      <p:cBhvr additive="base">
                                        <p:cTn id="18" dur="500" fill="hold"/>
                                        <p:tgtEl>
                                          <p:spTgt spid="138"/>
                                        </p:tgtEl>
                                        <p:attrNameLst>
                                          <p:attrName>ppt_x</p:attrName>
                                        </p:attrNameLst>
                                      </p:cBhvr>
                                      <p:tavLst>
                                        <p:tav tm="0">
                                          <p:val>
                                            <p:strVal val="#ppt_x"/>
                                          </p:val>
                                        </p:tav>
                                        <p:tav tm="100000">
                                          <p:val>
                                            <p:strVal val="#ppt_x"/>
                                          </p:val>
                                        </p:tav>
                                      </p:tavLst>
                                    </p:anim>
                                    <p:anim calcmode="lin" valueType="num">
                                      <p:cBhvr additive="base">
                                        <p:cTn id="19"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39"/>
                                        </p:tgtEl>
                                        <p:attrNameLst>
                                          <p:attrName>style.visibility</p:attrName>
                                        </p:attrNameLst>
                                      </p:cBhvr>
                                      <p:to>
                                        <p:strVal val="visible"/>
                                      </p:to>
                                    </p:set>
                                    <p:animEffect transition="in" filter="blinds(horizontal)">
                                      <p:cBhvr>
                                        <p:cTn id="24" dur="500"/>
                                        <p:tgtEl>
                                          <p:spTgt spid="13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3"/>
                                        </p:tgtEl>
                                        <p:attrNameLst>
                                          <p:attrName>style.visibility</p:attrName>
                                        </p:attrNameLst>
                                      </p:cBhvr>
                                      <p:to>
                                        <p:strVal val="visible"/>
                                      </p:to>
                                    </p:set>
                                    <p:anim calcmode="lin" valueType="num">
                                      <p:cBhvr additive="base">
                                        <p:cTn id="29" dur="500" fill="hold"/>
                                        <p:tgtEl>
                                          <p:spTgt spid="143"/>
                                        </p:tgtEl>
                                        <p:attrNameLst>
                                          <p:attrName>ppt_x</p:attrName>
                                        </p:attrNameLst>
                                      </p:cBhvr>
                                      <p:tavLst>
                                        <p:tav tm="0">
                                          <p:val>
                                            <p:strVal val="#ppt_x"/>
                                          </p:val>
                                        </p:tav>
                                        <p:tav tm="100000">
                                          <p:val>
                                            <p:strVal val="#ppt_x"/>
                                          </p:val>
                                        </p:tav>
                                      </p:tavLst>
                                    </p:anim>
                                    <p:anim calcmode="lin" valueType="num">
                                      <p:cBhvr additive="base">
                                        <p:cTn id="30" dur="500" fill="hold"/>
                                        <p:tgtEl>
                                          <p:spTgt spid="14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anim calcmode="lin" valueType="num">
                                      <p:cBhvr additive="base">
                                        <p:cTn id="33" dur="500" fill="hold"/>
                                        <p:tgtEl>
                                          <p:spTgt spid="144"/>
                                        </p:tgtEl>
                                        <p:attrNameLst>
                                          <p:attrName>ppt_x</p:attrName>
                                        </p:attrNameLst>
                                      </p:cBhvr>
                                      <p:tavLst>
                                        <p:tav tm="0">
                                          <p:val>
                                            <p:strVal val="#ppt_x"/>
                                          </p:val>
                                        </p:tav>
                                        <p:tav tm="100000">
                                          <p:val>
                                            <p:strVal val="#ppt_x"/>
                                          </p:val>
                                        </p:tav>
                                      </p:tavLst>
                                    </p:anim>
                                    <p:anim calcmode="lin" valueType="num">
                                      <p:cBhvr additive="base">
                                        <p:cTn id="34" dur="500" fill="hold"/>
                                        <p:tgtEl>
                                          <p:spTgt spid="14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5"/>
                                        </p:tgtEl>
                                        <p:attrNameLst>
                                          <p:attrName>style.visibility</p:attrName>
                                        </p:attrNameLst>
                                      </p:cBhvr>
                                      <p:to>
                                        <p:strVal val="visible"/>
                                      </p:to>
                                    </p:set>
                                    <p:anim calcmode="lin" valueType="num">
                                      <p:cBhvr additive="base">
                                        <p:cTn id="37" dur="500" fill="hold"/>
                                        <p:tgtEl>
                                          <p:spTgt spid="145"/>
                                        </p:tgtEl>
                                        <p:attrNameLst>
                                          <p:attrName>ppt_x</p:attrName>
                                        </p:attrNameLst>
                                      </p:cBhvr>
                                      <p:tavLst>
                                        <p:tav tm="0">
                                          <p:val>
                                            <p:strVal val="#ppt_x"/>
                                          </p:val>
                                        </p:tav>
                                        <p:tav tm="100000">
                                          <p:val>
                                            <p:strVal val="#ppt_x"/>
                                          </p:val>
                                        </p:tav>
                                      </p:tavLst>
                                    </p:anim>
                                    <p:anim calcmode="lin" valueType="num">
                                      <p:cBhvr additive="base">
                                        <p:cTn id="38"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barn(outHorizontal)">
                                      <p:cBhvr>
                                        <p:cTn id="43" dur="500"/>
                                        <p:tgtEl>
                                          <p:spTgt spid="15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59"/>
                                        </p:tgtEl>
                                        <p:attrNameLst>
                                          <p:attrName>style.visibility</p:attrName>
                                        </p:attrNameLst>
                                      </p:cBhvr>
                                      <p:to>
                                        <p:strVal val="visible"/>
                                      </p:to>
                                    </p:set>
                                    <p:anim calcmode="lin" valueType="num">
                                      <p:cBhvr additive="base">
                                        <p:cTn id="48" dur="500" fill="hold"/>
                                        <p:tgtEl>
                                          <p:spTgt spid="159"/>
                                        </p:tgtEl>
                                        <p:attrNameLst>
                                          <p:attrName>ppt_x</p:attrName>
                                        </p:attrNameLst>
                                      </p:cBhvr>
                                      <p:tavLst>
                                        <p:tav tm="0">
                                          <p:val>
                                            <p:strVal val="#ppt_x"/>
                                          </p:val>
                                        </p:tav>
                                        <p:tav tm="100000">
                                          <p:val>
                                            <p:strVal val="#ppt_x"/>
                                          </p:val>
                                        </p:tav>
                                      </p:tavLst>
                                    </p:anim>
                                    <p:anim calcmode="lin" valueType="num">
                                      <p:cBhvr additive="base">
                                        <p:cTn id="49" dur="500" fill="hold"/>
                                        <p:tgtEl>
                                          <p:spTgt spid="15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 calcmode="lin" valueType="num">
                                      <p:cBhvr additive="base">
                                        <p:cTn id="52" dur="500" fill="hold"/>
                                        <p:tgtEl>
                                          <p:spTgt spid="160"/>
                                        </p:tgtEl>
                                        <p:attrNameLst>
                                          <p:attrName>ppt_x</p:attrName>
                                        </p:attrNameLst>
                                      </p:cBhvr>
                                      <p:tavLst>
                                        <p:tav tm="0">
                                          <p:val>
                                            <p:strVal val="#ppt_x"/>
                                          </p:val>
                                        </p:tav>
                                        <p:tav tm="100000">
                                          <p:val>
                                            <p:strVal val="#ppt_x"/>
                                          </p:val>
                                        </p:tav>
                                      </p:tavLst>
                                    </p:anim>
                                    <p:anim calcmode="lin" valueType="num">
                                      <p:cBhvr additive="base">
                                        <p:cTn id="53" dur="500" fill="hold"/>
                                        <p:tgtEl>
                                          <p:spTgt spid="160"/>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61"/>
                                        </p:tgtEl>
                                        <p:attrNameLst>
                                          <p:attrName>style.visibility</p:attrName>
                                        </p:attrNameLst>
                                      </p:cBhvr>
                                      <p:to>
                                        <p:strVal val="visible"/>
                                      </p:to>
                                    </p:set>
                                    <p:anim calcmode="lin" valueType="num">
                                      <p:cBhvr additive="base">
                                        <p:cTn id="56" dur="500" fill="hold"/>
                                        <p:tgtEl>
                                          <p:spTgt spid="161"/>
                                        </p:tgtEl>
                                        <p:attrNameLst>
                                          <p:attrName>ppt_x</p:attrName>
                                        </p:attrNameLst>
                                      </p:cBhvr>
                                      <p:tavLst>
                                        <p:tav tm="0">
                                          <p:val>
                                            <p:strVal val="#ppt_x"/>
                                          </p:val>
                                        </p:tav>
                                        <p:tav tm="100000">
                                          <p:val>
                                            <p:strVal val="#ppt_x"/>
                                          </p:val>
                                        </p:tav>
                                      </p:tavLst>
                                    </p:anim>
                                    <p:anim calcmode="lin" valueType="num">
                                      <p:cBhvr additive="base">
                                        <p:cTn id="57" dur="500" fill="hold"/>
                                        <p:tgtEl>
                                          <p:spTgt spid="16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64"/>
                                        </p:tgtEl>
                                        <p:attrNameLst>
                                          <p:attrName>style.visibility</p:attrName>
                                        </p:attrNameLst>
                                      </p:cBhvr>
                                      <p:to>
                                        <p:strVal val="visible"/>
                                      </p:to>
                                    </p:set>
                                    <p:anim calcmode="lin" valueType="num">
                                      <p:cBhvr additive="base">
                                        <p:cTn id="60" dur="500" fill="hold"/>
                                        <p:tgtEl>
                                          <p:spTgt spid="164"/>
                                        </p:tgtEl>
                                        <p:attrNameLst>
                                          <p:attrName>ppt_x</p:attrName>
                                        </p:attrNameLst>
                                      </p:cBhvr>
                                      <p:tavLst>
                                        <p:tav tm="0">
                                          <p:val>
                                            <p:strVal val="#ppt_x"/>
                                          </p:val>
                                        </p:tav>
                                        <p:tav tm="100000">
                                          <p:val>
                                            <p:strVal val="#ppt_x"/>
                                          </p:val>
                                        </p:tav>
                                      </p:tavLst>
                                    </p:anim>
                                    <p:anim calcmode="lin" valueType="num">
                                      <p:cBhvr additive="base">
                                        <p:cTn id="61"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blinds(horizontal)">
                                      <p:cBhvr>
                                        <p:cTn id="66" dur="500"/>
                                        <p:tgtEl>
                                          <p:spTgt spid="175"/>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178"/>
                                        </p:tgtEl>
                                        <p:attrNameLst>
                                          <p:attrName>style.visibility</p:attrName>
                                        </p:attrNameLst>
                                      </p:cBhvr>
                                      <p:to>
                                        <p:strVal val="visible"/>
                                      </p:to>
                                    </p:set>
                                    <p:animEffect transition="in" filter="strips(downRight)">
                                      <p:cBhvr>
                                        <p:cTn id="71" dur="500"/>
                                        <p:tgtEl>
                                          <p:spTgt spid="178"/>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182"/>
                                        </p:tgtEl>
                                        <p:attrNameLst>
                                          <p:attrName>style.visibility</p:attrName>
                                        </p:attrNameLst>
                                      </p:cBhvr>
                                      <p:to>
                                        <p:strVal val="visible"/>
                                      </p:to>
                                    </p:set>
                                    <p:animEffect transition="in" filter="blinds(horizontal)">
                                      <p:cBhvr>
                                        <p:cTn id="76" dur="500"/>
                                        <p:tgtEl>
                                          <p:spTgt spid="182"/>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89"/>
                                        </p:tgtEl>
                                        <p:attrNameLst>
                                          <p:attrName>style.visibility</p:attrName>
                                        </p:attrNameLst>
                                      </p:cBhvr>
                                      <p:to>
                                        <p:strVal val="visible"/>
                                      </p:to>
                                    </p:set>
                                    <p:anim calcmode="lin" valueType="num">
                                      <p:cBhvr additive="base">
                                        <p:cTn id="81" dur="500" fill="hold"/>
                                        <p:tgtEl>
                                          <p:spTgt spid="189"/>
                                        </p:tgtEl>
                                        <p:attrNameLst>
                                          <p:attrName>ppt_x</p:attrName>
                                        </p:attrNameLst>
                                      </p:cBhvr>
                                      <p:tavLst>
                                        <p:tav tm="0">
                                          <p:val>
                                            <p:strVal val="#ppt_x"/>
                                          </p:val>
                                        </p:tav>
                                        <p:tav tm="100000">
                                          <p:val>
                                            <p:strVal val="#ppt_x"/>
                                          </p:val>
                                        </p:tav>
                                      </p:tavLst>
                                    </p:anim>
                                    <p:anim calcmode="lin" valueType="num">
                                      <p:cBhvr additive="base">
                                        <p:cTn id="82"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90"/>
                                        </p:tgtEl>
                                        <p:attrNameLst>
                                          <p:attrName>style.visibility</p:attrName>
                                        </p:attrNameLst>
                                      </p:cBhvr>
                                      <p:to>
                                        <p:strVal val="visible"/>
                                      </p:to>
                                    </p:set>
                                    <p:anim calcmode="lin" valueType="num">
                                      <p:cBhvr additive="base">
                                        <p:cTn id="87" dur="500" fill="hold"/>
                                        <p:tgtEl>
                                          <p:spTgt spid="190"/>
                                        </p:tgtEl>
                                        <p:attrNameLst>
                                          <p:attrName>ppt_x</p:attrName>
                                        </p:attrNameLst>
                                      </p:cBhvr>
                                      <p:tavLst>
                                        <p:tav tm="0">
                                          <p:val>
                                            <p:strVal val="#ppt_x"/>
                                          </p:val>
                                        </p:tav>
                                        <p:tav tm="100000">
                                          <p:val>
                                            <p:strVal val="#ppt_x"/>
                                          </p:val>
                                        </p:tav>
                                      </p:tavLst>
                                    </p:anim>
                                    <p:anim calcmode="lin" valueType="num">
                                      <p:cBhvr additive="base">
                                        <p:cTn id="88"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00"/>
                                        </p:tgtEl>
                                        <p:attrNameLst>
                                          <p:attrName>style.visibility</p:attrName>
                                        </p:attrNameLst>
                                      </p:cBhvr>
                                      <p:to>
                                        <p:strVal val="visible"/>
                                      </p:to>
                                    </p:set>
                                    <p:animEffect transition="in" filter="fade">
                                      <p:cBhvr>
                                        <p:cTn id="93" dur="1000"/>
                                        <p:tgtEl>
                                          <p:spTgt spid="200"/>
                                        </p:tgtEl>
                                      </p:cBhvr>
                                    </p:animEffect>
                                    <p:anim calcmode="lin" valueType="num">
                                      <p:cBhvr>
                                        <p:cTn id="94" dur="1000" fill="hold"/>
                                        <p:tgtEl>
                                          <p:spTgt spid="200"/>
                                        </p:tgtEl>
                                        <p:attrNameLst>
                                          <p:attrName>ppt_x</p:attrName>
                                        </p:attrNameLst>
                                      </p:cBhvr>
                                      <p:tavLst>
                                        <p:tav tm="0">
                                          <p:val>
                                            <p:strVal val="#ppt_x"/>
                                          </p:val>
                                        </p:tav>
                                        <p:tav tm="100000">
                                          <p:val>
                                            <p:strVal val="#ppt_x"/>
                                          </p:val>
                                        </p:tav>
                                      </p:tavLst>
                                    </p:anim>
                                    <p:anim calcmode="lin" valueType="num">
                                      <p:cBhvr>
                                        <p:cTn id="95"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nodeType="clickEffect">
                                  <p:stCondLst>
                                    <p:cond delay="0"/>
                                  </p:stCondLst>
                                  <p:childTnLst>
                                    <p:set>
                                      <p:cBhvr>
                                        <p:cTn id="99" dur="1" fill="hold">
                                          <p:stCondLst>
                                            <p:cond delay="0"/>
                                          </p:stCondLst>
                                        </p:cTn>
                                        <p:tgtEl>
                                          <p:spTgt spid="201"/>
                                        </p:tgtEl>
                                        <p:attrNameLst>
                                          <p:attrName>style.visibility</p:attrName>
                                        </p:attrNameLst>
                                      </p:cBhvr>
                                      <p:to>
                                        <p:strVal val="visible"/>
                                      </p:to>
                                    </p:set>
                                    <p:animEffect transition="in" filter="strips(downRight)">
                                      <p:cBhvr>
                                        <p:cTn id="100" dur="500"/>
                                        <p:tgtEl>
                                          <p:spTgt spid="201"/>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ntr" presetSubtype="32" fill="hold" nodeType="clickEffect">
                                  <p:stCondLst>
                                    <p:cond delay="0"/>
                                  </p:stCondLst>
                                  <p:childTnLst>
                                    <p:set>
                                      <p:cBhvr>
                                        <p:cTn id="104" dur="1" fill="hold">
                                          <p:stCondLst>
                                            <p:cond delay="0"/>
                                          </p:stCondLst>
                                        </p:cTn>
                                        <p:tgtEl>
                                          <p:spTgt spid="204"/>
                                        </p:tgtEl>
                                        <p:attrNameLst>
                                          <p:attrName>style.visibility</p:attrName>
                                        </p:attrNameLst>
                                      </p:cBhvr>
                                      <p:to>
                                        <p:strVal val="visible"/>
                                      </p:to>
                                    </p:set>
                                    <p:animEffect transition="in" filter="box(out)">
                                      <p:cBhvr>
                                        <p:cTn id="105" dur="500"/>
                                        <p:tgtEl>
                                          <p:spTgt spid="204"/>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12" fill="hold" nodeType="clickEffect">
                                  <p:stCondLst>
                                    <p:cond delay="0"/>
                                  </p:stCondLst>
                                  <p:childTnLst>
                                    <p:set>
                                      <p:cBhvr>
                                        <p:cTn id="109" dur="1" fill="hold">
                                          <p:stCondLst>
                                            <p:cond delay="0"/>
                                          </p:stCondLst>
                                        </p:cTn>
                                        <p:tgtEl>
                                          <p:spTgt spid="210"/>
                                        </p:tgtEl>
                                        <p:attrNameLst>
                                          <p:attrName>style.visibility</p:attrName>
                                        </p:attrNameLst>
                                      </p:cBhvr>
                                      <p:to>
                                        <p:strVal val="visible"/>
                                      </p:to>
                                    </p:set>
                                    <p:animEffect transition="in" filter="strips(downLeft)">
                                      <p:cBhvr>
                                        <p:cTn id="110" dur="500"/>
                                        <p:tgtEl>
                                          <p:spTgt spid="210"/>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12" fill="hold" nodeType="clickEffect">
                                  <p:stCondLst>
                                    <p:cond delay="0"/>
                                  </p:stCondLst>
                                  <p:childTnLst>
                                    <p:set>
                                      <p:cBhvr>
                                        <p:cTn id="114" dur="1" fill="hold">
                                          <p:stCondLst>
                                            <p:cond delay="0"/>
                                          </p:stCondLst>
                                        </p:cTn>
                                        <p:tgtEl>
                                          <p:spTgt spid="216"/>
                                        </p:tgtEl>
                                        <p:attrNameLst>
                                          <p:attrName>style.visibility</p:attrName>
                                        </p:attrNameLst>
                                      </p:cBhvr>
                                      <p:to>
                                        <p:strVal val="visible"/>
                                      </p:to>
                                    </p:set>
                                    <p:animEffect transition="in" filter="strips(downLeft)">
                                      <p:cBhvr>
                                        <p:cTn id="115" dur="500"/>
                                        <p:tgtEl>
                                          <p:spTgt spid="21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wipe(left)">
                                      <p:cBhvr>
                                        <p:cTn id="120" dur="500"/>
                                        <p:tgtEl>
                                          <p:spTgt spid="9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wipe(left)">
                                      <p:cBhvr>
                                        <p:cTn id="12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3" grpId="0" animBg="1"/>
      <p:bldP spid="144" grpId="0" animBg="1"/>
      <p:bldP spid="159" grpId="0" animBg="1"/>
      <p:bldP spid="160" grpId="0" animBg="1"/>
      <p:bldP spid="189" grpId="0" animBg="1"/>
      <p:bldP spid="200" grpId="0" animBg="1"/>
      <p:bldP spid="94" grpId="0" autoUpdateAnimBg="0"/>
      <p:bldP spid="95"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5"/>
          <p:cNvSpPr txBox="1">
            <a:spLocks noChangeArrowheads="1"/>
          </p:cNvSpPr>
          <p:nvPr/>
        </p:nvSpPr>
        <p:spPr bwMode="auto">
          <a:xfrm>
            <a:off x="1774218" y="108249"/>
            <a:ext cx="5721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14350" indent="-51435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AutoNum type="arabicPeriod"/>
            </a:pPr>
            <a:r>
              <a:rPr lang="en-US" altLang="zh-CN" i="0" dirty="0">
                <a:solidFill>
                  <a:srgbClr val="CC0000"/>
                </a:solidFill>
              </a:rPr>
              <a:t>M</a:t>
            </a:r>
            <a:r>
              <a:rPr lang="en-US" altLang="zh-CN" i="0" baseline="-25000" dirty="0">
                <a:solidFill>
                  <a:srgbClr val="CC0000"/>
                </a:solidFill>
              </a:rPr>
              <a:t>1</a:t>
            </a:r>
            <a:r>
              <a:rPr lang="zh-CN" altLang="en-US" i="0" dirty="0">
                <a:solidFill>
                  <a:srgbClr val="CC0000"/>
                </a:solidFill>
              </a:rPr>
              <a:t>与</a:t>
            </a:r>
            <a:r>
              <a:rPr lang="en-US" altLang="zh-CN" i="0" dirty="0">
                <a:solidFill>
                  <a:srgbClr val="CC0000"/>
                </a:solidFill>
              </a:rPr>
              <a:t>M</a:t>
            </a:r>
            <a:r>
              <a:rPr lang="en-US" altLang="zh-CN" i="0" baseline="-25000" dirty="0">
                <a:solidFill>
                  <a:srgbClr val="CC0000"/>
                </a:solidFill>
              </a:rPr>
              <a:t>2</a:t>
            </a:r>
            <a:r>
              <a:rPr lang="zh-CN" altLang="en-US" i="0" dirty="0">
                <a:solidFill>
                  <a:srgbClr val="CC0000"/>
                </a:solidFill>
              </a:rPr>
              <a:t>严格垂直</a:t>
            </a:r>
            <a:r>
              <a:rPr lang="en-US" altLang="zh-CN" i="0" dirty="0">
                <a:solidFill>
                  <a:srgbClr val="CC0000"/>
                </a:solidFill>
              </a:rPr>
              <a:t>——</a:t>
            </a:r>
            <a:r>
              <a:rPr lang="zh-CN" altLang="en-US" i="0" dirty="0">
                <a:solidFill>
                  <a:srgbClr val="6600CC"/>
                </a:solidFill>
              </a:rPr>
              <a:t>等倾干涉</a:t>
            </a:r>
            <a:endParaRPr lang="zh-CN" altLang="en-US" b="0" i="0" dirty="0">
              <a:solidFill>
                <a:srgbClr val="6600CC"/>
              </a:solidFill>
            </a:endParaRPr>
          </a:p>
        </p:txBody>
      </p:sp>
      <p:grpSp>
        <p:nvGrpSpPr>
          <p:cNvPr id="3" name="Group 46"/>
          <p:cNvGrpSpPr>
            <a:grpSpLocks/>
          </p:cNvGrpSpPr>
          <p:nvPr/>
        </p:nvGrpSpPr>
        <p:grpSpPr bwMode="auto">
          <a:xfrm>
            <a:off x="4997450" y="3668758"/>
            <a:ext cx="1630362" cy="1198562"/>
            <a:chOff x="2127" y="2203"/>
            <a:chExt cx="1027" cy="755"/>
          </a:xfrm>
        </p:grpSpPr>
        <p:sp>
          <p:nvSpPr>
            <p:cNvPr id="4" name="Line 47"/>
            <p:cNvSpPr>
              <a:spLocks noChangeShapeType="1"/>
            </p:cNvSpPr>
            <p:nvPr/>
          </p:nvSpPr>
          <p:spPr bwMode="auto">
            <a:xfrm flipV="1">
              <a:off x="2336" y="2203"/>
              <a:ext cx="756" cy="755"/>
            </a:xfrm>
            <a:prstGeom prst="line">
              <a:avLst/>
            </a:prstGeom>
            <a:noFill/>
            <a:ln w="38100">
              <a:solidFill>
                <a:srgbClr val="0066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Rectangle 48"/>
            <p:cNvSpPr>
              <a:spLocks noChangeArrowheads="1"/>
            </p:cNvSpPr>
            <p:nvPr/>
          </p:nvSpPr>
          <p:spPr bwMode="auto">
            <a:xfrm rot="18900000">
              <a:off x="2127" y="2411"/>
              <a:ext cx="1027" cy="192"/>
            </a:xfrm>
            <a:prstGeom prst="rect">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2700000" scaled="1"/>
              <a:tileRect/>
            </a:gradFill>
            <a:ln w="1905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6" name="Object 45"/>
          <p:cNvGraphicFramePr>
            <a:graphicFrameLocks noChangeAspect="1"/>
          </p:cNvGraphicFramePr>
          <p:nvPr>
            <p:extLst>
              <p:ext uri="{D42A27DB-BD31-4B8C-83A1-F6EECF244321}">
                <p14:modId xmlns:p14="http://schemas.microsoft.com/office/powerpoint/2010/main" val="4111054612"/>
              </p:ext>
            </p:extLst>
          </p:nvPr>
        </p:nvGraphicFramePr>
        <p:xfrm>
          <a:off x="4993948" y="3394459"/>
          <a:ext cx="685800" cy="636587"/>
        </p:xfrm>
        <a:graphic>
          <a:graphicData uri="http://schemas.openxmlformats.org/presentationml/2006/ole">
            <mc:AlternateContent xmlns:mc="http://schemas.openxmlformats.org/markup-compatibility/2006">
              <mc:Choice xmlns:v="urn:schemas-microsoft-com:vml" Requires="v">
                <p:oleObj spid="_x0000_s614488" name="Equation" r:id="rId3" imgW="215619" imgH="215619" progId="Equation.3">
                  <p:embed/>
                </p:oleObj>
              </mc:Choice>
              <mc:Fallback>
                <p:oleObj name="Equation" r:id="rId3" imgW="21561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948" y="3394459"/>
                        <a:ext cx="68580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49"/>
          <p:cNvSpPr>
            <a:spLocks noChangeArrowheads="1"/>
          </p:cNvSpPr>
          <p:nvPr/>
        </p:nvSpPr>
        <p:spPr bwMode="auto">
          <a:xfrm rot="18900000">
            <a:off x="6386514" y="4078335"/>
            <a:ext cx="1522413" cy="306387"/>
          </a:xfrm>
          <a:prstGeom prst="rect">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path path="circle">
              <a:fillToRect l="100000" b="100000"/>
            </a:path>
            <a:tileRect t="-100000" r="-100000"/>
          </a:gradFill>
          <a:ln w="1905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8" name="Object 44"/>
          <p:cNvGraphicFramePr>
            <a:graphicFrameLocks noChangeAspect="1"/>
          </p:cNvGraphicFramePr>
          <p:nvPr>
            <p:extLst>
              <p:ext uri="{D42A27DB-BD31-4B8C-83A1-F6EECF244321}">
                <p14:modId xmlns:p14="http://schemas.microsoft.com/office/powerpoint/2010/main" val="2280236715"/>
              </p:ext>
            </p:extLst>
          </p:nvPr>
        </p:nvGraphicFramePr>
        <p:xfrm>
          <a:off x="6969689" y="4813347"/>
          <a:ext cx="676275" cy="676275"/>
        </p:xfrm>
        <a:graphic>
          <a:graphicData uri="http://schemas.openxmlformats.org/presentationml/2006/ole">
            <mc:AlternateContent xmlns:mc="http://schemas.openxmlformats.org/markup-compatibility/2006">
              <mc:Choice xmlns:v="urn:schemas-microsoft-com:vml" Requires="v">
                <p:oleObj spid="_x0000_s614489" name="Equation" r:id="rId5" imgW="203024" imgH="215713" progId="Equation.3">
                  <p:embed/>
                </p:oleObj>
              </mc:Choice>
              <mc:Fallback>
                <p:oleObj name="Equation" r:id="rId5" imgW="203024"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9689" y="4813347"/>
                        <a:ext cx="6762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utoShape 16"/>
          <p:cNvSpPr>
            <a:spLocks noChangeArrowheads="1"/>
          </p:cNvSpPr>
          <p:nvPr/>
        </p:nvSpPr>
        <p:spPr bwMode="auto">
          <a:xfrm>
            <a:off x="5958582" y="6112554"/>
            <a:ext cx="288925" cy="576262"/>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0" name="Group 4"/>
          <p:cNvGrpSpPr>
            <a:grpSpLocks/>
          </p:cNvGrpSpPr>
          <p:nvPr/>
        </p:nvGrpSpPr>
        <p:grpSpPr bwMode="auto">
          <a:xfrm>
            <a:off x="8990020" y="3186160"/>
            <a:ext cx="646113" cy="1965325"/>
            <a:chOff x="4786" y="1632"/>
            <a:chExt cx="407" cy="1238"/>
          </a:xfrm>
        </p:grpSpPr>
        <p:sp>
          <p:nvSpPr>
            <p:cNvPr id="11" name="Rectangle 5"/>
            <p:cNvSpPr>
              <a:spLocks noChangeArrowheads="1"/>
            </p:cNvSpPr>
            <p:nvPr/>
          </p:nvSpPr>
          <p:spPr bwMode="auto">
            <a:xfrm>
              <a:off x="4800" y="1632"/>
              <a:ext cx="336"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ea typeface="仿宋_GB2312" pitchFamily="49" charset="-122"/>
                </a:rPr>
                <a:t>反射镜 </a:t>
              </a:r>
            </a:p>
          </p:txBody>
        </p:sp>
        <p:graphicFrame>
          <p:nvGraphicFramePr>
            <p:cNvPr id="12" name="Object 6"/>
            <p:cNvGraphicFramePr>
              <a:graphicFrameLocks noChangeAspect="1"/>
            </p:cNvGraphicFramePr>
            <p:nvPr>
              <p:extLst>
                <p:ext uri="{D42A27DB-BD31-4B8C-83A1-F6EECF244321}">
                  <p14:modId xmlns:p14="http://schemas.microsoft.com/office/powerpoint/2010/main" val="3751136603"/>
                </p:ext>
              </p:extLst>
            </p:nvPr>
          </p:nvGraphicFramePr>
          <p:xfrm>
            <a:off x="4786" y="2486"/>
            <a:ext cx="407" cy="384"/>
          </p:xfrm>
          <a:graphic>
            <a:graphicData uri="http://schemas.openxmlformats.org/presentationml/2006/ole">
              <mc:AlternateContent xmlns:mc="http://schemas.openxmlformats.org/markup-compatibility/2006">
                <mc:Choice xmlns:v="urn:schemas-microsoft-com:vml" Requires="v">
                  <p:oleObj spid="_x0000_s614490" name="公式" r:id="rId7" imgW="228600" imgH="215640" progId="Equation.3">
                    <p:embed/>
                  </p:oleObj>
                </mc:Choice>
                <mc:Fallback>
                  <p:oleObj name="公式" r:id="rId7" imgW="228600" imgH="215640" progId="Equation.3">
                    <p:embed/>
                    <p:pic>
                      <p:nvPicPr>
                        <p:cNvPr id="0" name=""/>
                        <p:cNvPicPr>
                          <a:picLocks noChangeAspect="1" noChangeArrowheads="1"/>
                        </p:cNvPicPr>
                        <p:nvPr/>
                      </p:nvPicPr>
                      <p:blipFill>
                        <a:blip r:embed="rId8"/>
                        <a:srcRect/>
                        <a:stretch>
                          <a:fillRect/>
                        </a:stretch>
                      </p:blipFill>
                      <p:spPr bwMode="auto">
                        <a:xfrm>
                          <a:off x="4786" y="2486"/>
                          <a:ext cx="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Rectangle 7"/>
          <p:cNvSpPr>
            <a:spLocks noChangeArrowheads="1"/>
          </p:cNvSpPr>
          <p:nvPr/>
        </p:nvSpPr>
        <p:spPr bwMode="auto">
          <a:xfrm>
            <a:off x="5072062" y="1890758"/>
            <a:ext cx="1614488" cy="271462"/>
          </a:xfrm>
          <a:prstGeom prst="rect">
            <a:avLst/>
          </a:prstGeom>
          <a:solidFill>
            <a:srgbClr val="FFFF00"/>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4" name="Object 8"/>
          <p:cNvGraphicFramePr>
            <a:graphicFrameLocks noChangeAspect="1"/>
          </p:cNvGraphicFramePr>
          <p:nvPr>
            <p:extLst>
              <p:ext uri="{D42A27DB-BD31-4B8C-83A1-F6EECF244321}">
                <p14:modId xmlns:p14="http://schemas.microsoft.com/office/powerpoint/2010/main" val="1442408983"/>
              </p:ext>
            </p:extLst>
          </p:nvPr>
        </p:nvGraphicFramePr>
        <p:xfrm>
          <a:off x="7939089" y="2688931"/>
          <a:ext cx="1676400" cy="601663"/>
        </p:xfrm>
        <a:graphic>
          <a:graphicData uri="http://schemas.openxmlformats.org/presentationml/2006/ole">
            <mc:AlternateContent xmlns:mc="http://schemas.openxmlformats.org/markup-compatibility/2006">
              <mc:Choice xmlns:v="urn:schemas-microsoft-com:vml" Requires="v">
                <p:oleObj spid="_x0000_s614491" name="Equation" r:id="rId9" imgW="596641" imgH="215806" progId="Equation.3">
                  <p:embed/>
                </p:oleObj>
              </mc:Choice>
              <mc:Fallback>
                <p:oleObj name="Equation" r:id="rId9" imgW="596641"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9089" y="2688931"/>
                        <a:ext cx="1676400" cy="6016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9"/>
          <p:cNvGrpSpPr>
            <a:grpSpLocks/>
          </p:cNvGrpSpPr>
          <p:nvPr/>
        </p:nvGrpSpPr>
        <p:grpSpPr bwMode="auto">
          <a:xfrm>
            <a:off x="3012717" y="2213182"/>
            <a:ext cx="2058987" cy="635000"/>
            <a:chOff x="706" y="715"/>
            <a:chExt cx="1297" cy="400"/>
          </a:xfrm>
        </p:grpSpPr>
        <p:sp>
          <p:nvSpPr>
            <p:cNvPr id="16" name="Rectangle 10"/>
            <p:cNvSpPr>
              <a:spLocks noChangeArrowheads="1"/>
            </p:cNvSpPr>
            <p:nvPr/>
          </p:nvSpPr>
          <p:spPr bwMode="auto">
            <a:xfrm>
              <a:off x="706" y="737"/>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129C15"/>
                  </a:solidFill>
                  <a:ea typeface="仿宋_GB2312" pitchFamily="49" charset="-122"/>
                </a:rPr>
                <a:t>反射镜</a:t>
              </a:r>
            </a:p>
          </p:txBody>
        </p:sp>
        <p:graphicFrame>
          <p:nvGraphicFramePr>
            <p:cNvPr id="17" name="Object 11"/>
            <p:cNvGraphicFramePr>
              <a:graphicFrameLocks noChangeAspect="1"/>
            </p:cNvGraphicFramePr>
            <p:nvPr>
              <p:extLst>
                <p:ext uri="{D42A27DB-BD31-4B8C-83A1-F6EECF244321}">
                  <p14:modId xmlns:p14="http://schemas.microsoft.com/office/powerpoint/2010/main" val="453223920"/>
                </p:ext>
              </p:extLst>
            </p:nvPr>
          </p:nvGraphicFramePr>
          <p:xfrm>
            <a:off x="1483" y="715"/>
            <a:ext cx="447" cy="400"/>
          </p:xfrm>
          <a:graphic>
            <a:graphicData uri="http://schemas.openxmlformats.org/presentationml/2006/ole">
              <mc:AlternateContent xmlns:mc="http://schemas.openxmlformats.org/markup-compatibility/2006">
                <mc:Choice xmlns:v="urn:schemas-microsoft-com:vml" Requires="v">
                  <p:oleObj spid="_x0000_s614492" name="公式" r:id="rId11" imgW="241200" imgH="215640" progId="Equation.3">
                    <p:embed/>
                  </p:oleObj>
                </mc:Choice>
                <mc:Fallback>
                  <p:oleObj name="公式" r:id="rId11" imgW="241200" imgH="215640" progId="Equation.3">
                    <p:embed/>
                    <p:pic>
                      <p:nvPicPr>
                        <p:cNvPr id="0" name=""/>
                        <p:cNvPicPr>
                          <a:picLocks noChangeAspect="1" noChangeArrowheads="1"/>
                        </p:cNvPicPr>
                        <p:nvPr/>
                      </p:nvPicPr>
                      <p:blipFill>
                        <a:blip r:embed="rId12"/>
                        <a:srcRect/>
                        <a:stretch>
                          <a:fillRect/>
                        </a:stretch>
                      </p:blipFill>
                      <p:spPr bwMode="auto">
                        <a:xfrm>
                          <a:off x="1483" y="715"/>
                          <a:ext cx="447"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Text Box 12"/>
          <p:cNvSpPr txBox="1">
            <a:spLocks noChangeArrowheads="1"/>
          </p:cNvSpPr>
          <p:nvPr/>
        </p:nvSpPr>
        <p:spPr bwMode="auto">
          <a:xfrm>
            <a:off x="2300685" y="3186158"/>
            <a:ext cx="615553" cy="1981200"/>
          </a:xfrm>
          <a:prstGeom prst="rect">
            <a:avLst/>
          </a:prstGeom>
          <a:gradFill rotWithShape="0">
            <a:gsLst>
              <a:gs pos="0">
                <a:schemeClr val="folHlink"/>
              </a:gs>
              <a:gs pos="50000">
                <a:srgbClr val="FFFFFF"/>
              </a:gs>
              <a:gs pos="100000">
                <a:schemeClr val="folHlink"/>
              </a:gs>
            </a:gsLst>
            <a:lin ang="0" scaled="1"/>
          </a:gradFill>
          <a:ln w="9525">
            <a:solidFill>
              <a:srgbClr val="CC00FF"/>
            </a:solidFill>
            <a:miter lim="800000"/>
            <a:headEnd/>
            <a:tailEnd/>
          </a:ln>
          <a:effectLst/>
        </p:spPr>
        <p:txBody>
          <a:bodyPr vert="eaVert">
            <a:spAutoFit/>
          </a:bodyPr>
          <a:lstStyle/>
          <a:p>
            <a:pPr algn="ctr">
              <a:spcBef>
                <a:spcPct val="50000"/>
              </a:spcBef>
              <a:defRPr/>
            </a:pPr>
            <a:r>
              <a:rPr lang="zh-CN" altLang="en-US" sz="2800" b="1" dirty="0">
                <a:solidFill>
                  <a:srgbClr val="1C1C1C"/>
                </a:solidFill>
                <a:ea typeface="仿宋_GB2312" pitchFamily="49" charset="-122"/>
              </a:rPr>
              <a:t>单色光源</a:t>
            </a:r>
          </a:p>
        </p:txBody>
      </p:sp>
      <p:grpSp>
        <p:nvGrpSpPr>
          <p:cNvPr id="19" name="Group 13"/>
          <p:cNvGrpSpPr>
            <a:grpSpLocks/>
          </p:cNvGrpSpPr>
          <p:nvPr/>
        </p:nvGrpSpPr>
        <p:grpSpPr bwMode="auto">
          <a:xfrm>
            <a:off x="5745164" y="2219372"/>
            <a:ext cx="2886075" cy="2219325"/>
            <a:chOff x="2550" y="1242"/>
            <a:chExt cx="1818" cy="1398"/>
          </a:xfrm>
        </p:grpSpPr>
        <p:sp>
          <p:nvSpPr>
            <p:cNvPr id="20" name="Freeform 14"/>
            <p:cNvSpPr>
              <a:spLocks/>
            </p:cNvSpPr>
            <p:nvPr/>
          </p:nvSpPr>
          <p:spPr bwMode="auto">
            <a:xfrm>
              <a:off x="2682" y="2520"/>
              <a:ext cx="1686" cy="120"/>
            </a:xfrm>
            <a:custGeom>
              <a:avLst/>
              <a:gdLst>
                <a:gd name="T0" fmla="*/ 0 w 1686"/>
                <a:gd name="T1" fmla="*/ 6 h 120"/>
                <a:gd name="T2" fmla="*/ 618 w 1686"/>
                <a:gd name="T3" fmla="*/ 0 h 120"/>
                <a:gd name="T4" fmla="*/ 768 w 1686"/>
                <a:gd name="T5" fmla="*/ 114 h 120"/>
                <a:gd name="T6" fmla="*/ 1686 w 1686"/>
                <a:gd name="T7" fmla="*/ 120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F010C5"/>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a:p>
          </p:txBody>
        </p:sp>
        <p:sp>
          <p:nvSpPr>
            <p:cNvPr id="21" name="Line 15"/>
            <p:cNvSpPr>
              <a:spLocks noChangeShapeType="1"/>
            </p:cNvSpPr>
            <p:nvPr/>
          </p:nvSpPr>
          <p:spPr bwMode="auto">
            <a:xfrm>
              <a:off x="2957" y="2520"/>
              <a:ext cx="116" cy="0"/>
            </a:xfrm>
            <a:prstGeom prst="line">
              <a:avLst/>
            </a:prstGeom>
            <a:noFill/>
            <a:ln w="38100">
              <a:solidFill>
                <a:srgbClr val="F010C5"/>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22" name="Line 16"/>
            <p:cNvSpPr>
              <a:spLocks noChangeShapeType="1"/>
            </p:cNvSpPr>
            <p:nvPr/>
          </p:nvSpPr>
          <p:spPr bwMode="auto">
            <a:xfrm>
              <a:off x="4069" y="2640"/>
              <a:ext cx="117" cy="0"/>
            </a:xfrm>
            <a:prstGeom prst="line">
              <a:avLst/>
            </a:prstGeom>
            <a:noFill/>
            <a:ln w="38100">
              <a:solidFill>
                <a:srgbClr val="F010C5"/>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23" name="Freeform 17"/>
            <p:cNvSpPr>
              <a:spLocks/>
            </p:cNvSpPr>
            <p:nvPr/>
          </p:nvSpPr>
          <p:spPr bwMode="auto">
            <a:xfrm>
              <a:off x="2556" y="1242"/>
              <a:ext cx="116" cy="1294"/>
            </a:xfrm>
            <a:custGeom>
              <a:avLst/>
              <a:gdLst>
                <a:gd name="T0" fmla="*/ 116 w 116"/>
                <a:gd name="T1" fmla="*/ 1294 h 1294"/>
                <a:gd name="T2" fmla="*/ 0 w 116"/>
                <a:gd name="T3" fmla="*/ 1122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00B05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Line 18"/>
            <p:cNvSpPr>
              <a:spLocks noChangeShapeType="1"/>
            </p:cNvSpPr>
            <p:nvPr/>
          </p:nvSpPr>
          <p:spPr bwMode="auto">
            <a:xfrm flipH="1" flipV="1">
              <a:off x="2550" y="1405"/>
              <a:ext cx="2" cy="162"/>
            </a:xfrm>
            <a:prstGeom prst="line">
              <a:avLst/>
            </a:prstGeom>
            <a:noFill/>
            <a:ln w="38100">
              <a:solidFill>
                <a:srgbClr val="00B05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 name="Group 19"/>
          <p:cNvGrpSpPr>
            <a:grpSpLocks/>
          </p:cNvGrpSpPr>
          <p:nvPr/>
        </p:nvGrpSpPr>
        <p:grpSpPr bwMode="auto">
          <a:xfrm>
            <a:off x="3582987" y="4152947"/>
            <a:ext cx="2362200" cy="100013"/>
            <a:chOff x="1428" y="2433"/>
            <a:chExt cx="1488" cy="63"/>
          </a:xfrm>
        </p:grpSpPr>
        <p:sp>
          <p:nvSpPr>
            <p:cNvPr id="26" name="Freeform 20"/>
            <p:cNvSpPr>
              <a:spLocks/>
            </p:cNvSpPr>
            <p:nvPr/>
          </p:nvSpPr>
          <p:spPr bwMode="auto">
            <a:xfrm>
              <a:off x="1428" y="2433"/>
              <a:ext cx="1488" cy="63"/>
            </a:xfrm>
            <a:custGeom>
              <a:avLst/>
              <a:gdLst>
                <a:gd name="T0" fmla="*/ 0 w 1488"/>
                <a:gd name="T1" fmla="*/ 0 h 63"/>
                <a:gd name="T2" fmla="*/ 1278 w 1488"/>
                <a:gd name="T3" fmla="*/ 0 h 63"/>
                <a:gd name="T4" fmla="*/ 1488 w 1488"/>
                <a:gd name="T5" fmla="*/ 63 h 63"/>
                <a:gd name="T6" fmla="*/ 0 60000 65536"/>
                <a:gd name="T7" fmla="*/ 0 60000 65536"/>
                <a:gd name="T8" fmla="*/ 0 60000 65536"/>
                <a:gd name="T9" fmla="*/ 0 w 1488"/>
                <a:gd name="T10" fmla="*/ 0 h 63"/>
                <a:gd name="T11" fmla="*/ 1488 w 1488"/>
                <a:gd name="T12" fmla="*/ 63 h 63"/>
              </a:gdLst>
              <a:ahLst/>
              <a:cxnLst>
                <a:cxn ang="T6">
                  <a:pos x="T0" y="T1"/>
                </a:cxn>
                <a:cxn ang="T7">
                  <a:pos x="T2" y="T3"/>
                </a:cxn>
                <a:cxn ang="T8">
                  <a:pos x="T4" y="T5"/>
                </a:cxn>
              </a:cxnLst>
              <a:rect l="T9" t="T10" r="T11" b="T12"/>
              <a:pathLst>
                <a:path w="1488" h="63">
                  <a:moveTo>
                    <a:pt x="0" y="0"/>
                  </a:moveTo>
                  <a:lnTo>
                    <a:pt x="1278" y="0"/>
                  </a:lnTo>
                  <a:lnTo>
                    <a:pt x="1488" y="63"/>
                  </a:ln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Line 21"/>
            <p:cNvSpPr>
              <a:spLocks noChangeShapeType="1"/>
            </p:cNvSpPr>
            <p:nvPr/>
          </p:nvSpPr>
          <p:spPr bwMode="auto">
            <a:xfrm>
              <a:off x="1668" y="2433"/>
              <a:ext cx="270" cy="0"/>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Line 22"/>
          <p:cNvSpPr>
            <a:spLocks noChangeShapeType="1"/>
          </p:cNvSpPr>
          <p:nvPr/>
        </p:nvSpPr>
        <p:spPr bwMode="auto">
          <a:xfrm flipV="1">
            <a:off x="5072064" y="2195558"/>
            <a:ext cx="1628775" cy="0"/>
          </a:xfrm>
          <a:prstGeom prst="line">
            <a:avLst/>
          </a:prstGeom>
          <a:noFill/>
          <a:ln w="50800">
            <a:solidFill>
              <a:srgbClr val="6600CC"/>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 name="Group 23"/>
          <p:cNvGrpSpPr>
            <a:grpSpLocks/>
          </p:cNvGrpSpPr>
          <p:nvPr/>
        </p:nvGrpSpPr>
        <p:grpSpPr bwMode="auto">
          <a:xfrm>
            <a:off x="3194052" y="3497308"/>
            <a:ext cx="407987" cy="1308100"/>
            <a:chOff x="1177" y="2167"/>
            <a:chExt cx="228" cy="733"/>
          </a:xfrm>
        </p:grpSpPr>
        <p:sp>
          <p:nvSpPr>
            <p:cNvPr id="30" name="AutoShape 24"/>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Rectangle 25"/>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Oval 26"/>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3" name="Freeform 27"/>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34" name="Line 28"/>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9"/>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0"/>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1"/>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Rectangle 32"/>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9" name="Group 33"/>
          <p:cNvGrpSpPr>
            <a:grpSpLocks/>
          </p:cNvGrpSpPr>
          <p:nvPr/>
        </p:nvGrpSpPr>
        <p:grpSpPr bwMode="auto">
          <a:xfrm>
            <a:off x="6164262" y="4057697"/>
            <a:ext cx="2438400" cy="2011363"/>
            <a:chOff x="2814" y="2400"/>
            <a:chExt cx="1536" cy="1267"/>
          </a:xfrm>
        </p:grpSpPr>
        <p:grpSp>
          <p:nvGrpSpPr>
            <p:cNvPr id="40" name="Group 34"/>
            <p:cNvGrpSpPr>
              <a:grpSpLocks/>
            </p:cNvGrpSpPr>
            <p:nvPr/>
          </p:nvGrpSpPr>
          <p:grpSpPr bwMode="auto">
            <a:xfrm>
              <a:off x="2819" y="2400"/>
              <a:ext cx="1531" cy="1229"/>
              <a:chOff x="2819" y="2400"/>
              <a:chExt cx="1531" cy="1229"/>
            </a:xfrm>
          </p:grpSpPr>
          <p:sp>
            <p:nvSpPr>
              <p:cNvPr id="42" name="Freeform 35"/>
              <p:cNvSpPr>
                <a:spLocks/>
              </p:cNvSpPr>
              <p:nvPr/>
            </p:nvSpPr>
            <p:spPr bwMode="auto">
              <a:xfrm>
                <a:off x="2819" y="2400"/>
                <a:ext cx="1531" cy="1229"/>
              </a:xfrm>
              <a:custGeom>
                <a:avLst/>
                <a:gdLst>
                  <a:gd name="T0" fmla="*/ 1536 w 1536"/>
                  <a:gd name="T1" fmla="*/ 138 h 1308"/>
                  <a:gd name="T2" fmla="*/ 738 w 1536"/>
                  <a:gd name="T3" fmla="*/ 132 h 1308"/>
                  <a:gd name="T4" fmla="*/ 582 w 1536"/>
                  <a:gd name="T5" fmla="*/ 12 h 1308"/>
                  <a:gd name="T6" fmla="*/ 0 w 1536"/>
                  <a:gd name="T7" fmla="*/ 0 h 1308"/>
                  <a:gd name="T8" fmla="*/ 0 w 1536"/>
                  <a:gd name="T9" fmla="*/ 1290 h 1308"/>
                  <a:gd name="T10" fmla="*/ 12 w 1536"/>
                  <a:gd name="T11" fmla="*/ 1308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F010C5"/>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a:p>
            </p:txBody>
          </p:sp>
          <p:sp>
            <p:nvSpPr>
              <p:cNvPr id="43" name="Line 36"/>
              <p:cNvSpPr>
                <a:spLocks noChangeShapeType="1"/>
              </p:cNvSpPr>
              <p:nvPr/>
            </p:nvSpPr>
            <p:spPr bwMode="auto">
              <a:xfrm flipH="1">
                <a:off x="3850" y="2533"/>
                <a:ext cx="164" cy="0"/>
              </a:xfrm>
              <a:prstGeom prst="line">
                <a:avLst/>
              </a:prstGeom>
              <a:noFill/>
              <a:ln w="38100">
                <a:solidFill>
                  <a:srgbClr val="F010C5"/>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44" name="Line 37"/>
              <p:cNvSpPr>
                <a:spLocks noChangeShapeType="1"/>
              </p:cNvSpPr>
              <p:nvPr/>
            </p:nvSpPr>
            <p:spPr bwMode="auto">
              <a:xfrm flipH="1">
                <a:off x="3077" y="2400"/>
                <a:ext cx="109" cy="0"/>
              </a:xfrm>
              <a:prstGeom prst="line">
                <a:avLst/>
              </a:prstGeom>
              <a:noFill/>
              <a:ln w="38100">
                <a:solidFill>
                  <a:srgbClr val="F010C5"/>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grpSp>
        <p:sp>
          <p:nvSpPr>
            <p:cNvPr id="41" name="Line 38"/>
            <p:cNvSpPr>
              <a:spLocks noChangeShapeType="1"/>
            </p:cNvSpPr>
            <p:nvPr/>
          </p:nvSpPr>
          <p:spPr bwMode="auto">
            <a:xfrm>
              <a:off x="2814" y="3465"/>
              <a:ext cx="0" cy="202"/>
            </a:xfrm>
            <a:prstGeom prst="line">
              <a:avLst/>
            </a:prstGeom>
            <a:noFill/>
            <a:ln w="38100">
              <a:solidFill>
                <a:srgbClr val="F010C5"/>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pPr>
                <a:defRPr/>
              </a:pPr>
              <a:endParaRPr lang="zh-CN" altLang="en-US"/>
            </a:p>
          </p:txBody>
        </p:sp>
      </p:grpSp>
      <p:grpSp>
        <p:nvGrpSpPr>
          <p:cNvPr id="45" name="Group 39"/>
          <p:cNvGrpSpPr>
            <a:grpSpLocks/>
          </p:cNvGrpSpPr>
          <p:nvPr/>
        </p:nvGrpSpPr>
        <p:grpSpPr bwMode="auto">
          <a:xfrm>
            <a:off x="5868988" y="2200321"/>
            <a:ext cx="142875" cy="3868738"/>
            <a:chOff x="2628" y="1230"/>
            <a:chExt cx="90" cy="2437"/>
          </a:xfrm>
        </p:grpSpPr>
        <p:grpSp>
          <p:nvGrpSpPr>
            <p:cNvPr id="46" name="Group 40"/>
            <p:cNvGrpSpPr>
              <a:grpSpLocks/>
            </p:cNvGrpSpPr>
            <p:nvPr/>
          </p:nvGrpSpPr>
          <p:grpSpPr bwMode="auto">
            <a:xfrm>
              <a:off x="2628" y="1230"/>
              <a:ext cx="85" cy="2384"/>
              <a:chOff x="2628" y="1230"/>
              <a:chExt cx="85" cy="2384"/>
            </a:xfrm>
          </p:grpSpPr>
          <p:sp>
            <p:nvSpPr>
              <p:cNvPr id="48" name="Freeform 41"/>
              <p:cNvSpPr>
                <a:spLocks/>
              </p:cNvSpPr>
              <p:nvPr/>
            </p:nvSpPr>
            <p:spPr bwMode="auto">
              <a:xfrm>
                <a:off x="2628" y="1230"/>
                <a:ext cx="85" cy="2384"/>
              </a:xfrm>
              <a:custGeom>
                <a:avLst/>
                <a:gdLst>
                  <a:gd name="T0" fmla="*/ 0 w 90"/>
                  <a:gd name="T1" fmla="*/ 0 h 2532"/>
                  <a:gd name="T2" fmla="*/ 0 w 90"/>
                  <a:gd name="T3" fmla="*/ 1062 h 2532"/>
                  <a:gd name="T4" fmla="*/ 90 w 90"/>
                  <a:gd name="T5" fmla="*/ 1236 h 2532"/>
                  <a:gd name="T6" fmla="*/ 90 w 90"/>
                  <a:gd name="T7" fmla="*/ 2532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09A70D"/>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Line 42"/>
              <p:cNvSpPr>
                <a:spLocks noChangeShapeType="1"/>
              </p:cNvSpPr>
              <p:nvPr/>
            </p:nvSpPr>
            <p:spPr bwMode="auto">
              <a:xfrm>
                <a:off x="2628" y="1641"/>
                <a:ext cx="0" cy="82"/>
              </a:xfrm>
              <a:prstGeom prst="line">
                <a:avLst/>
              </a:prstGeom>
              <a:noFill/>
              <a:ln w="38100">
                <a:solidFill>
                  <a:srgbClr val="09A70D"/>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 name="Line 43"/>
            <p:cNvSpPr>
              <a:spLocks noChangeShapeType="1"/>
            </p:cNvSpPr>
            <p:nvPr/>
          </p:nvSpPr>
          <p:spPr bwMode="auto">
            <a:xfrm>
              <a:off x="2718" y="3512"/>
              <a:ext cx="0" cy="155"/>
            </a:xfrm>
            <a:prstGeom prst="line">
              <a:avLst/>
            </a:prstGeom>
            <a:noFill/>
            <a:ln w="38100">
              <a:solidFill>
                <a:srgbClr val="09A70D"/>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0" name="Group 50"/>
          <p:cNvGrpSpPr>
            <a:grpSpLocks/>
          </p:cNvGrpSpPr>
          <p:nvPr/>
        </p:nvGrpSpPr>
        <p:grpSpPr bwMode="auto">
          <a:xfrm>
            <a:off x="8555039" y="3567160"/>
            <a:ext cx="257175" cy="1284287"/>
            <a:chOff x="4149" y="2005"/>
            <a:chExt cx="162" cy="809"/>
          </a:xfrm>
        </p:grpSpPr>
        <p:sp>
          <p:nvSpPr>
            <p:cNvPr id="51" name="Rectangle 51"/>
            <p:cNvSpPr>
              <a:spLocks noChangeArrowheads="1"/>
            </p:cNvSpPr>
            <p:nvPr/>
          </p:nvSpPr>
          <p:spPr bwMode="auto">
            <a:xfrm>
              <a:off x="4149" y="2005"/>
              <a:ext cx="162" cy="806"/>
            </a:xfrm>
            <a:prstGeom prst="rect">
              <a:avLst/>
            </a:prstGeom>
            <a:solidFill>
              <a:srgbClr val="00FF00"/>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2" name="Line 52"/>
            <p:cNvSpPr>
              <a:spLocks noChangeShapeType="1"/>
            </p:cNvSpPr>
            <p:nvPr/>
          </p:nvSpPr>
          <p:spPr bwMode="auto">
            <a:xfrm>
              <a:off x="4149" y="2005"/>
              <a:ext cx="0" cy="809"/>
            </a:xfrm>
            <a:prstGeom prst="line">
              <a:avLst/>
            </a:prstGeom>
            <a:noFill/>
            <a:ln w="50800">
              <a:solidFill>
                <a:schemeClr val="accent2"/>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 name="Group 56"/>
          <p:cNvGrpSpPr>
            <a:grpSpLocks/>
          </p:cNvGrpSpPr>
          <p:nvPr/>
        </p:nvGrpSpPr>
        <p:grpSpPr bwMode="auto">
          <a:xfrm>
            <a:off x="2641601" y="1324023"/>
            <a:ext cx="4025901" cy="701676"/>
            <a:chOff x="835" y="651"/>
            <a:chExt cx="2536" cy="442"/>
          </a:xfrm>
        </p:grpSpPr>
        <p:sp>
          <p:nvSpPr>
            <p:cNvPr id="54" name="Text Box 57"/>
            <p:cNvSpPr txBox="1">
              <a:spLocks noChangeArrowheads="1"/>
            </p:cNvSpPr>
            <p:nvPr/>
          </p:nvSpPr>
          <p:spPr bwMode="auto">
            <a:xfrm>
              <a:off x="835" y="710"/>
              <a:ext cx="1457" cy="33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9525">
              <a:solidFill>
                <a:schemeClr val="tx1"/>
              </a:solidFill>
              <a:miter lim="800000"/>
              <a:headEnd/>
              <a:tailEnd/>
            </a:ln>
            <a:effectLst/>
          </p:spPr>
          <p:txBody>
            <a:bodyPr wrap="square">
              <a:spAutoFit/>
            </a:bodyPr>
            <a:lstStyle/>
            <a:p>
              <a:pPr>
                <a:spcBef>
                  <a:spcPct val="50000"/>
                </a:spcBef>
                <a:defRPr/>
              </a:pPr>
              <a:r>
                <a:rPr lang="en-US" altLang="zh-CN" dirty="0">
                  <a:solidFill>
                    <a:srgbClr val="1C1C1C"/>
                  </a:solidFill>
                  <a:ea typeface="仿宋_GB2312" pitchFamily="49" charset="-122"/>
                </a:rPr>
                <a:t>           </a:t>
              </a:r>
              <a:r>
                <a:rPr lang="zh-CN" altLang="en-US" sz="2800" b="1" dirty="0">
                  <a:solidFill>
                    <a:srgbClr val="1C1C1C"/>
                  </a:solidFill>
                  <a:ea typeface="仿宋_GB2312" pitchFamily="49" charset="-122"/>
                </a:rPr>
                <a:t>的像</a:t>
              </a:r>
            </a:p>
          </p:txBody>
        </p:sp>
        <p:sp>
          <p:nvSpPr>
            <p:cNvPr id="55" name="Rectangle 58"/>
            <p:cNvSpPr>
              <a:spLocks noChangeArrowheads="1"/>
            </p:cNvSpPr>
            <p:nvPr/>
          </p:nvSpPr>
          <p:spPr bwMode="auto">
            <a:xfrm>
              <a:off x="2363" y="680"/>
              <a:ext cx="1008" cy="192"/>
            </a:xfrm>
            <a:prstGeom prst="rect">
              <a:avLst/>
            </a:prstGeom>
            <a:solidFill>
              <a:srgbClr val="00FF00">
                <a:alpha val="50195"/>
              </a:srgbClr>
            </a:solidFill>
            <a:ln w="28575">
              <a:solidFill>
                <a:schemeClr val="tx2"/>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56" name="Object 59"/>
            <p:cNvGraphicFramePr>
              <a:graphicFrameLocks noChangeAspect="1"/>
            </p:cNvGraphicFramePr>
            <p:nvPr>
              <p:extLst>
                <p:ext uri="{D42A27DB-BD31-4B8C-83A1-F6EECF244321}">
                  <p14:modId xmlns:p14="http://schemas.microsoft.com/office/powerpoint/2010/main" val="1759863196"/>
                </p:ext>
              </p:extLst>
            </p:nvPr>
          </p:nvGraphicFramePr>
          <p:xfrm>
            <a:off x="1766" y="693"/>
            <a:ext cx="427" cy="400"/>
          </p:xfrm>
          <a:graphic>
            <a:graphicData uri="http://schemas.openxmlformats.org/presentationml/2006/ole">
              <mc:AlternateContent xmlns:mc="http://schemas.openxmlformats.org/markup-compatibility/2006">
                <mc:Choice xmlns:v="urn:schemas-microsoft-com:vml" Requires="v">
                  <p:oleObj spid="_x0000_s614493" name="公式" r:id="rId13" imgW="241200" imgH="215640" progId="Equation.3">
                    <p:embed/>
                  </p:oleObj>
                </mc:Choice>
                <mc:Fallback>
                  <p:oleObj name="公式" r:id="rId13" imgW="241200" imgH="215640" progId="Equation.3">
                    <p:embed/>
                    <p:pic>
                      <p:nvPicPr>
                        <p:cNvPr id="0" name=""/>
                        <p:cNvPicPr>
                          <a:picLocks noChangeAspect="1" noChangeArrowheads="1"/>
                        </p:cNvPicPr>
                        <p:nvPr/>
                      </p:nvPicPr>
                      <p:blipFill>
                        <a:blip r:embed="rId14"/>
                        <a:srcRect/>
                        <a:stretch>
                          <a:fillRect/>
                        </a:stretch>
                      </p:blipFill>
                      <p:spPr bwMode="auto">
                        <a:xfrm>
                          <a:off x="1766" y="693"/>
                          <a:ext cx="427"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Object 60"/>
            <p:cNvGraphicFramePr>
              <a:graphicFrameLocks noChangeAspect="1"/>
            </p:cNvGraphicFramePr>
            <p:nvPr>
              <p:extLst>
                <p:ext uri="{D42A27DB-BD31-4B8C-83A1-F6EECF244321}">
                  <p14:modId xmlns:p14="http://schemas.microsoft.com/office/powerpoint/2010/main" val="1889413120"/>
                </p:ext>
              </p:extLst>
            </p:nvPr>
          </p:nvGraphicFramePr>
          <p:xfrm>
            <a:off x="840" y="651"/>
            <a:ext cx="427" cy="403"/>
          </p:xfrm>
          <a:graphic>
            <a:graphicData uri="http://schemas.openxmlformats.org/presentationml/2006/ole">
              <mc:AlternateContent xmlns:mc="http://schemas.openxmlformats.org/markup-compatibility/2006">
                <mc:Choice xmlns:v="urn:schemas-microsoft-com:vml" Requires="v">
                  <p:oleObj spid="_x0000_s614494" name="公式" r:id="rId15" imgW="228600" imgH="215640" progId="Equation.3">
                    <p:embed/>
                  </p:oleObj>
                </mc:Choice>
                <mc:Fallback>
                  <p:oleObj name="公式" r:id="rId15" imgW="228600" imgH="215640" progId="Equation.3">
                    <p:embed/>
                    <p:pic>
                      <p:nvPicPr>
                        <p:cNvPr id="0" name=""/>
                        <p:cNvPicPr>
                          <a:picLocks noChangeAspect="1" noChangeArrowheads="1"/>
                        </p:cNvPicPr>
                        <p:nvPr/>
                      </p:nvPicPr>
                      <p:blipFill>
                        <a:blip r:embed="rId16"/>
                        <a:srcRect/>
                        <a:stretch>
                          <a:fillRect/>
                        </a:stretch>
                      </p:blipFill>
                      <p:spPr bwMode="auto">
                        <a:xfrm>
                          <a:off x="840" y="651"/>
                          <a:ext cx="42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8" name="Text Box 5"/>
          <p:cNvSpPr txBox="1">
            <a:spLocks noChangeArrowheads="1"/>
          </p:cNvSpPr>
          <p:nvPr/>
        </p:nvSpPr>
        <p:spPr bwMode="auto">
          <a:xfrm>
            <a:off x="2418096" y="727975"/>
            <a:ext cx="38985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在</a:t>
            </a:r>
            <a:r>
              <a:rPr lang="en-US" altLang="zh-CN" i="0" dirty="0"/>
              <a:t>G</a:t>
            </a:r>
            <a:r>
              <a:rPr lang="en-US" altLang="zh-CN" i="0" baseline="-25000" dirty="0"/>
              <a:t>1</a:t>
            </a:r>
            <a:r>
              <a:rPr lang="zh-CN" altLang="en-US" i="0" dirty="0"/>
              <a:t>镀银层上</a:t>
            </a:r>
            <a:r>
              <a:rPr lang="en-US" altLang="zh-CN" i="0" dirty="0"/>
              <a:t>M</a:t>
            </a:r>
            <a:r>
              <a:rPr lang="en-US" altLang="zh-CN" i="0" baseline="-25000" dirty="0"/>
              <a:t>1</a:t>
            </a:r>
            <a:r>
              <a:rPr lang="zh-CN" altLang="en-US" i="0" dirty="0"/>
              <a:t>的虚象</a:t>
            </a:r>
            <a:endParaRPr lang="en-US" altLang="zh-CN" i="0" dirty="0"/>
          </a:p>
        </p:txBody>
      </p:sp>
      <p:graphicFrame>
        <p:nvGraphicFramePr>
          <p:cNvPr id="59" name="Object 59"/>
          <p:cNvGraphicFramePr>
            <a:graphicFrameLocks noChangeAspect="1"/>
          </p:cNvGraphicFramePr>
          <p:nvPr>
            <p:extLst>
              <p:ext uri="{D42A27DB-BD31-4B8C-83A1-F6EECF244321}">
                <p14:modId xmlns:p14="http://schemas.microsoft.com/office/powerpoint/2010/main" val="1719744902"/>
              </p:ext>
            </p:extLst>
          </p:nvPr>
        </p:nvGraphicFramePr>
        <p:xfrm>
          <a:off x="6262687" y="764168"/>
          <a:ext cx="533400" cy="499672"/>
        </p:xfrm>
        <a:graphic>
          <a:graphicData uri="http://schemas.openxmlformats.org/presentationml/2006/ole">
            <mc:AlternateContent xmlns:mc="http://schemas.openxmlformats.org/markup-compatibility/2006">
              <mc:Choice xmlns:v="urn:schemas-microsoft-com:vml" Requires="v">
                <p:oleObj spid="_x0000_s614495" name="公式" r:id="rId17" imgW="241200" imgH="215640" progId="Equation.3">
                  <p:embed/>
                </p:oleObj>
              </mc:Choice>
              <mc:Fallback>
                <p:oleObj name="公式" r:id="rId17" imgW="241200" imgH="215640" progId="Equation.3">
                  <p:embed/>
                  <p:pic>
                    <p:nvPicPr>
                      <p:cNvPr id="0" name=""/>
                      <p:cNvPicPr>
                        <a:picLocks noChangeAspect="1" noChangeArrowheads="1"/>
                      </p:cNvPicPr>
                      <p:nvPr/>
                    </p:nvPicPr>
                    <p:blipFill>
                      <a:blip r:embed="rId14"/>
                      <a:srcRect/>
                      <a:stretch>
                        <a:fillRect/>
                      </a:stretch>
                    </p:blipFill>
                    <p:spPr bwMode="auto">
                      <a:xfrm>
                        <a:off x="6262687" y="764168"/>
                        <a:ext cx="533400" cy="499672"/>
                      </a:xfrm>
                      <a:prstGeom prst="rect">
                        <a:avLst/>
                      </a:prstGeom>
                      <a:noFill/>
                      <a:ln>
                        <a:noFill/>
                      </a:ln>
                      <a:extLst/>
                    </p:spPr>
                  </p:pic>
                </p:oleObj>
              </mc:Fallback>
            </mc:AlternateContent>
          </a:graphicData>
        </a:graphic>
      </p:graphicFrame>
      <p:sp>
        <p:nvSpPr>
          <p:cNvPr id="60" name="AutoShape 206"/>
          <p:cNvSpPr>
            <a:spLocks noChangeArrowheads="1"/>
          </p:cNvSpPr>
          <p:nvPr/>
        </p:nvSpPr>
        <p:spPr bwMode="auto">
          <a:xfrm>
            <a:off x="7475537" y="663622"/>
            <a:ext cx="2159000" cy="690563"/>
          </a:xfrm>
          <a:prstGeom prst="wedgeRoundRectCallout">
            <a:avLst>
              <a:gd name="adj1" fmla="val -85556"/>
              <a:gd name="adj2" fmla="val 111102"/>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3200" i="0">
                <a:solidFill>
                  <a:srgbClr val="FF0000"/>
                </a:solidFill>
              </a:rPr>
              <a:t>虚空气膜</a:t>
            </a:r>
          </a:p>
        </p:txBody>
      </p:sp>
      <p:grpSp>
        <p:nvGrpSpPr>
          <p:cNvPr id="61" name="Group 61"/>
          <p:cNvGrpSpPr>
            <a:grpSpLocks/>
          </p:cNvGrpSpPr>
          <p:nvPr/>
        </p:nvGrpSpPr>
        <p:grpSpPr bwMode="auto">
          <a:xfrm>
            <a:off x="5735637" y="1649458"/>
            <a:ext cx="2590800" cy="558800"/>
            <a:chOff x="2784" y="856"/>
            <a:chExt cx="1632" cy="352"/>
          </a:xfrm>
        </p:grpSpPr>
        <p:grpSp>
          <p:nvGrpSpPr>
            <p:cNvPr id="62" name="Group 62"/>
            <p:cNvGrpSpPr>
              <a:grpSpLocks/>
            </p:cNvGrpSpPr>
            <p:nvPr/>
          </p:nvGrpSpPr>
          <p:grpSpPr bwMode="auto">
            <a:xfrm>
              <a:off x="3408" y="856"/>
              <a:ext cx="1008" cy="352"/>
              <a:chOff x="2832" y="800"/>
              <a:chExt cx="1008" cy="352"/>
            </a:xfrm>
          </p:grpSpPr>
          <p:sp>
            <p:nvSpPr>
              <p:cNvPr id="65" name="Line 63"/>
              <p:cNvSpPr>
                <a:spLocks noChangeShapeType="1"/>
              </p:cNvSpPr>
              <p:nvPr/>
            </p:nvSpPr>
            <p:spPr bwMode="auto">
              <a:xfrm>
                <a:off x="2832" y="816"/>
                <a:ext cx="960" cy="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64"/>
              <p:cNvSpPr>
                <a:spLocks noChangeShapeType="1"/>
              </p:cNvSpPr>
              <p:nvPr/>
            </p:nvSpPr>
            <p:spPr bwMode="auto">
              <a:xfrm>
                <a:off x="2832" y="1138"/>
                <a:ext cx="960" cy="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65"/>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 name="Object 66"/>
              <p:cNvGraphicFramePr>
                <a:graphicFrameLocks noChangeAspect="1"/>
              </p:cNvGraphicFramePr>
              <p:nvPr/>
            </p:nvGraphicFramePr>
            <p:xfrm>
              <a:off x="3612" y="800"/>
              <a:ext cx="228" cy="304"/>
            </p:xfrm>
            <a:graphic>
              <a:graphicData uri="http://schemas.openxmlformats.org/presentationml/2006/ole">
                <mc:AlternateContent xmlns:mc="http://schemas.openxmlformats.org/markup-compatibility/2006">
                  <mc:Choice xmlns:v="urn:schemas-microsoft-com:vml" Requires="v">
                    <p:oleObj spid="_x0000_s614496" name="Equation" r:id="rId18" imgW="190417" imgH="253890" progId="Equation.3">
                      <p:embed/>
                    </p:oleObj>
                  </mc:Choice>
                  <mc:Fallback>
                    <p:oleObj name="Equation" r:id="rId18" imgW="190417" imgH="25389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12" y="800"/>
                            <a:ext cx="22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 name="Line 67"/>
            <p:cNvSpPr>
              <a:spLocks noChangeShapeType="1"/>
            </p:cNvSpPr>
            <p:nvPr/>
          </p:nvSpPr>
          <p:spPr bwMode="auto">
            <a:xfrm flipV="1">
              <a:off x="2784" y="864"/>
              <a:ext cx="0" cy="336"/>
            </a:xfrm>
            <a:prstGeom prst="line">
              <a:avLst/>
            </a:prstGeom>
            <a:noFill/>
            <a:ln w="9525">
              <a:solidFill>
                <a:srgbClr val="990099"/>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68"/>
            <p:cNvSpPr>
              <a:spLocks noChangeShapeType="1"/>
            </p:cNvSpPr>
            <p:nvPr/>
          </p:nvSpPr>
          <p:spPr bwMode="auto">
            <a:xfrm flipV="1">
              <a:off x="2856" y="864"/>
              <a:ext cx="0" cy="336"/>
            </a:xfrm>
            <a:prstGeom prst="line">
              <a:avLst/>
            </a:prstGeom>
            <a:noFill/>
            <a:ln w="9525">
              <a:solidFill>
                <a:srgbClr val="990099"/>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9" name="Group 69"/>
          <p:cNvGrpSpPr>
            <a:grpSpLocks/>
          </p:cNvGrpSpPr>
          <p:nvPr/>
        </p:nvGrpSpPr>
        <p:grpSpPr bwMode="auto">
          <a:xfrm>
            <a:off x="8615898" y="1563739"/>
            <a:ext cx="1600200" cy="895351"/>
            <a:chOff x="3685" y="3363"/>
            <a:chExt cx="1008" cy="564"/>
          </a:xfrm>
        </p:grpSpPr>
        <p:sp>
          <p:nvSpPr>
            <p:cNvPr id="70" name="Text Box 54"/>
            <p:cNvSpPr txBox="1">
              <a:spLocks noChangeArrowheads="1"/>
            </p:cNvSpPr>
            <p:nvPr/>
          </p:nvSpPr>
          <p:spPr bwMode="auto">
            <a:xfrm>
              <a:off x="3685" y="3363"/>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9900CC"/>
                  </a:solidFill>
                  <a:ea typeface="仿宋_GB2312" pitchFamily="49" charset="-122"/>
                </a:rPr>
                <a:t>光程差</a:t>
              </a:r>
            </a:p>
          </p:txBody>
        </p:sp>
        <p:graphicFrame>
          <p:nvGraphicFramePr>
            <p:cNvPr id="71" name="Object 55"/>
            <p:cNvGraphicFramePr>
              <a:graphicFrameLocks noChangeAspect="1"/>
            </p:cNvGraphicFramePr>
            <p:nvPr>
              <p:extLst>
                <p:ext uri="{D42A27DB-BD31-4B8C-83A1-F6EECF244321}">
                  <p14:modId xmlns:p14="http://schemas.microsoft.com/office/powerpoint/2010/main" val="4046568840"/>
                </p:ext>
              </p:extLst>
            </p:nvPr>
          </p:nvGraphicFramePr>
          <p:xfrm>
            <a:off x="3787" y="3620"/>
            <a:ext cx="818" cy="307"/>
          </p:xfrm>
          <a:graphic>
            <a:graphicData uri="http://schemas.openxmlformats.org/presentationml/2006/ole">
              <mc:AlternateContent xmlns:mc="http://schemas.openxmlformats.org/markup-compatibility/2006">
                <mc:Choice xmlns:v="urn:schemas-microsoft-com:vml" Requires="v">
                  <p:oleObj spid="_x0000_s614497" name="Equation" r:id="rId20" imgW="469696" imgH="177723" progId="Equation.DSMT4">
                    <p:embed/>
                  </p:oleObj>
                </mc:Choice>
                <mc:Fallback>
                  <p:oleObj name="Equation" r:id="rId20" imgW="469696" imgH="177723"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87" y="3620"/>
                          <a:ext cx="818" cy="307"/>
                        </a:xfrm>
                        <a:prstGeom prst="rect">
                          <a:avLst/>
                        </a:prstGeom>
                        <a:noFill/>
                        <a:ln>
                          <a:noFill/>
                        </a:ln>
                        <a:effectLst/>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 name="矩形 71"/>
          <p:cNvSpPr/>
          <p:nvPr/>
        </p:nvSpPr>
        <p:spPr>
          <a:xfrm>
            <a:off x="2055632" y="5462132"/>
            <a:ext cx="1620957" cy="523220"/>
          </a:xfrm>
          <a:prstGeom prst="rect">
            <a:avLst/>
          </a:prstGeom>
        </p:spPr>
        <p:txBody>
          <a:bodyPr wrap="none">
            <a:spAutoFit/>
          </a:bodyPr>
          <a:lstStyle/>
          <a:p>
            <a:pPr>
              <a:spcBef>
                <a:spcPct val="50000"/>
              </a:spcBef>
            </a:pPr>
            <a:r>
              <a:rPr lang="zh-CN" altLang="en-US" sz="2800" b="1" dirty="0">
                <a:solidFill>
                  <a:srgbClr val="6600CC"/>
                </a:solidFill>
              </a:rPr>
              <a:t>等倾干涉</a:t>
            </a:r>
          </a:p>
        </p:txBody>
      </p:sp>
      <p:grpSp>
        <p:nvGrpSpPr>
          <p:cNvPr id="73" name="Group 44"/>
          <p:cNvGrpSpPr>
            <a:grpSpLocks/>
          </p:cNvGrpSpPr>
          <p:nvPr/>
        </p:nvGrpSpPr>
        <p:grpSpPr bwMode="auto">
          <a:xfrm>
            <a:off x="3652241" y="4684029"/>
            <a:ext cx="1950407" cy="1911304"/>
            <a:chOff x="3504" y="2544"/>
            <a:chExt cx="1440" cy="1440"/>
          </a:xfrm>
        </p:grpSpPr>
        <p:sp>
          <p:nvSpPr>
            <p:cNvPr id="74"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5"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6"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7"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8"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9"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0"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1"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2"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3"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4"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5"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6"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7"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88" name="矩形 87"/>
          <p:cNvSpPr/>
          <p:nvPr/>
        </p:nvSpPr>
        <p:spPr>
          <a:xfrm>
            <a:off x="6176763" y="2381007"/>
            <a:ext cx="1832553" cy="584775"/>
          </a:xfrm>
          <a:prstGeom prst="rect">
            <a:avLst/>
          </a:prstGeom>
        </p:spPr>
        <p:txBody>
          <a:bodyPr wrap="none">
            <a:spAutoFit/>
          </a:bodyPr>
          <a:lstStyle/>
          <a:p>
            <a:r>
              <a:rPr lang="zh-CN" altLang="en-US" sz="3200" b="1" dirty="0">
                <a:solidFill>
                  <a:srgbClr val="9900CC"/>
                </a:solidFill>
              </a:rPr>
              <a:t>等效光路</a:t>
            </a:r>
            <a:endParaRPr lang="zh-CN" altLang="en-US" sz="3200" b="1" dirty="0"/>
          </a:p>
        </p:txBody>
      </p:sp>
    </p:spTree>
    <p:extLst>
      <p:ext uri="{BB962C8B-B14F-4D97-AF65-F5344CB8AC3E}">
        <p14:creationId xmlns:p14="http://schemas.microsoft.com/office/powerpoint/2010/main" val="109641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fill="hold"/>
                                        <p:tgtEl>
                                          <p:spTgt spid="29"/>
                                        </p:tgtEl>
                                        <p:attrNameLst>
                                          <p:attrName>ppt_x</p:attrName>
                                        </p:attrNameLst>
                                      </p:cBhvr>
                                      <p:tavLst>
                                        <p:tav tm="0">
                                          <p:val>
                                            <p:strVal val="#ppt_x"/>
                                          </p:val>
                                        </p:tav>
                                        <p:tav tm="100000">
                                          <p:val>
                                            <p:strVal val="#ppt_x"/>
                                          </p:val>
                                        </p:tav>
                                      </p:tavLst>
                                    </p:anim>
                                    <p:anim calcmode="lin" valueType="num">
                                      <p:cBhvr additive="base">
                                        <p:cTn id="8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500" fill="hold"/>
                                        <p:tgtEl>
                                          <p:spTgt spid="19"/>
                                        </p:tgtEl>
                                        <p:attrNameLst>
                                          <p:attrName>ppt_x</p:attrName>
                                        </p:attrNameLst>
                                      </p:cBhvr>
                                      <p:tavLst>
                                        <p:tav tm="0">
                                          <p:val>
                                            <p:strVal val="#ppt_x"/>
                                          </p:val>
                                        </p:tav>
                                        <p:tav tm="100000">
                                          <p:val>
                                            <p:strVal val="#ppt_x"/>
                                          </p:val>
                                        </p:tav>
                                      </p:tavLst>
                                    </p:anim>
                                    <p:anim calcmode="lin" valueType="num">
                                      <p:cBhvr additive="base">
                                        <p:cTn id="9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9"/>
                                        </p:tgtEl>
                                        <p:attrNameLst>
                                          <p:attrName>style.visibility</p:attrName>
                                        </p:attrNameLst>
                                      </p:cBhvr>
                                      <p:to>
                                        <p:strVal val="visible"/>
                                      </p:to>
                                    </p:set>
                                    <p:anim calcmode="lin" valueType="num">
                                      <p:cBhvr additive="base">
                                        <p:cTn id="98" dur="500" fill="hold"/>
                                        <p:tgtEl>
                                          <p:spTgt spid="39"/>
                                        </p:tgtEl>
                                        <p:attrNameLst>
                                          <p:attrName>ppt_x</p:attrName>
                                        </p:attrNameLst>
                                      </p:cBhvr>
                                      <p:tavLst>
                                        <p:tav tm="0">
                                          <p:val>
                                            <p:strVal val="#ppt_x"/>
                                          </p:val>
                                        </p:tav>
                                        <p:tav tm="100000">
                                          <p:val>
                                            <p:strVal val="#ppt_x"/>
                                          </p:val>
                                        </p:tav>
                                      </p:tavLst>
                                    </p:anim>
                                    <p:anim calcmode="lin" valueType="num">
                                      <p:cBhvr additive="base">
                                        <p:cTn id="9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53"/>
                                        </p:tgtEl>
                                        <p:attrNameLst>
                                          <p:attrName>style.visibility</p:attrName>
                                        </p:attrNameLst>
                                      </p:cBhvr>
                                      <p:to>
                                        <p:strVal val="visible"/>
                                      </p:to>
                                    </p:set>
                                    <p:anim calcmode="lin" valueType="num">
                                      <p:cBhvr additive="base">
                                        <p:cTn id="110" dur="500" fill="hold"/>
                                        <p:tgtEl>
                                          <p:spTgt spid="53"/>
                                        </p:tgtEl>
                                        <p:attrNameLst>
                                          <p:attrName>ppt_x</p:attrName>
                                        </p:attrNameLst>
                                      </p:cBhvr>
                                      <p:tavLst>
                                        <p:tav tm="0">
                                          <p:val>
                                            <p:strVal val="#ppt_x"/>
                                          </p:val>
                                        </p:tav>
                                        <p:tav tm="100000">
                                          <p:val>
                                            <p:strVal val="#ppt_x"/>
                                          </p:val>
                                        </p:tav>
                                      </p:tavLst>
                                    </p:anim>
                                    <p:anim calcmode="lin" valueType="num">
                                      <p:cBhvr additive="base">
                                        <p:cTn id="11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fade">
                                      <p:cBhvr>
                                        <p:cTn id="116" dur="1000"/>
                                        <p:tgtEl>
                                          <p:spTgt spid="58"/>
                                        </p:tgtEl>
                                      </p:cBhvr>
                                    </p:animEffect>
                                    <p:anim calcmode="lin" valueType="num">
                                      <p:cBhvr>
                                        <p:cTn id="117" dur="1000" fill="hold"/>
                                        <p:tgtEl>
                                          <p:spTgt spid="58"/>
                                        </p:tgtEl>
                                        <p:attrNameLst>
                                          <p:attrName>ppt_x</p:attrName>
                                        </p:attrNameLst>
                                      </p:cBhvr>
                                      <p:tavLst>
                                        <p:tav tm="0">
                                          <p:val>
                                            <p:strVal val="#ppt_x"/>
                                          </p:val>
                                        </p:tav>
                                        <p:tav tm="100000">
                                          <p:val>
                                            <p:strVal val="#ppt_x"/>
                                          </p:val>
                                        </p:tav>
                                      </p:tavLst>
                                    </p:anim>
                                    <p:anim calcmode="lin" valueType="num">
                                      <p:cBhvr>
                                        <p:cTn id="118" dur="1000" fill="hold"/>
                                        <p:tgtEl>
                                          <p:spTgt spid="58"/>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1000"/>
                                        <p:tgtEl>
                                          <p:spTgt spid="59"/>
                                        </p:tgtEl>
                                      </p:cBhvr>
                                    </p:animEffect>
                                    <p:anim calcmode="lin" valueType="num">
                                      <p:cBhvr>
                                        <p:cTn id="122" dur="1000" fill="hold"/>
                                        <p:tgtEl>
                                          <p:spTgt spid="59"/>
                                        </p:tgtEl>
                                        <p:attrNameLst>
                                          <p:attrName>ppt_x</p:attrName>
                                        </p:attrNameLst>
                                      </p:cBhvr>
                                      <p:tavLst>
                                        <p:tav tm="0">
                                          <p:val>
                                            <p:strVal val="#ppt_x"/>
                                          </p:val>
                                        </p:tav>
                                        <p:tav tm="100000">
                                          <p:val>
                                            <p:strVal val="#ppt_x"/>
                                          </p:val>
                                        </p:tav>
                                      </p:tavLst>
                                    </p:anim>
                                    <p:anim calcmode="lin" valueType="num">
                                      <p:cBhvr>
                                        <p:cTn id="12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60"/>
                                        </p:tgtEl>
                                        <p:attrNameLst>
                                          <p:attrName>style.visibility</p:attrName>
                                        </p:attrNameLst>
                                      </p:cBhvr>
                                      <p:to>
                                        <p:strVal val="visible"/>
                                      </p:to>
                                    </p:set>
                                    <p:anim calcmode="lin" valueType="num">
                                      <p:cBhvr additive="base">
                                        <p:cTn id="128" dur="500" fill="hold"/>
                                        <p:tgtEl>
                                          <p:spTgt spid="60"/>
                                        </p:tgtEl>
                                        <p:attrNameLst>
                                          <p:attrName>ppt_x</p:attrName>
                                        </p:attrNameLst>
                                      </p:cBhvr>
                                      <p:tavLst>
                                        <p:tav tm="0">
                                          <p:val>
                                            <p:strVal val="#ppt_x"/>
                                          </p:val>
                                        </p:tav>
                                        <p:tav tm="100000">
                                          <p:val>
                                            <p:strVal val="#ppt_x"/>
                                          </p:val>
                                        </p:tav>
                                      </p:tavLst>
                                    </p:anim>
                                    <p:anim calcmode="lin" valueType="num">
                                      <p:cBhvr additive="base">
                                        <p:cTn id="12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61"/>
                                        </p:tgtEl>
                                        <p:attrNameLst>
                                          <p:attrName>style.visibility</p:attrName>
                                        </p:attrNameLst>
                                      </p:cBhvr>
                                      <p:to>
                                        <p:strVal val="visible"/>
                                      </p:to>
                                    </p:set>
                                    <p:anim calcmode="lin" valueType="num">
                                      <p:cBhvr additive="base">
                                        <p:cTn id="134" dur="500" fill="hold"/>
                                        <p:tgtEl>
                                          <p:spTgt spid="61"/>
                                        </p:tgtEl>
                                        <p:attrNameLst>
                                          <p:attrName>ppt_x</p:attrName>
                                        </p:attrNameLst>
                                      </p:cBhvr>
                                      <p:tavLst>
                                        <p:tav tm="0">
                                          <p:val>
                                            <p:strVal val="#ppt_x"/>
                                          </p:val>
                                        </p:tav>
                                        <p:tav tm="100000">
                                          <p:val>
                                            <p:strVal val="#ppt_x"/>
                                          </p:val>
                                        </p:tav>
                                      </p:tavLst>
                                    </p:anim>
                                    <p:anim calcmode="lin" valueType="num">
                                      <p:cBhvr additive="base">
                                        <p:cTn id="13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69"/>
                                        </p:tgtEl>
                                        <p:attrNameLst>
                                          <p:attrName>style.visibility</p:attrName>
                                        </p:attrNameLst>
                                      </p:cBhvr>
                                      <p:to>
                                        <p:strVal val="visible"/>
                                      </p:to>
                                    </p:set>
                                    <p:animEffect transition="in" filter="fade">
                                      <p:cBhvr>
                                        <p:cTn id="140" dur="1000"/>
                                        <p:tgtEl>
                                          <p:spTgt spid="69"/>
                                        </p:tgtEl>
                                      </p:cBhvr>
                                    </p:animEffect>
                                    <p:anim calcmode="lin" valueType="num">
                                      <p:cBhvr>
                                        <p:cTn id="141" dur="1000" fill="hold"/>
                                        <p:tgtEl>
                                          <p:spTgt spid="69"/>
                                        </p:tgtEl>
                                        <p:attrNameLst>
                                          <p:attrName>ppt_x</p:attrName>
                                        </p:attrNameLst>
                                      </p:cBhvr>
                                      <p:tavLst>
                                        <p:tav tm="0">
                                          <p:val>
                                            <p:strVal val="#ppt_x"/>
                                          </p:val>
                                        </p:tav>
                                        <p:tav tm="100000">
                                          <p:val>
                                            <p:strVal val="#ppt_x"/>
                                          </p:val>
                                        </p:tav>
                                      </p:tavLst>
                                    </p:anim>
                                    <p:anim calcmode="lin" valueType="num">
                                      <p:cBhvr>
                                        <p:cTn id="142"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72"/>
                                        </p:tgtEl>
                                        <p:attrNameLst>
                                          <p:attrName>style.visibility</p:attrName>
                                        </p:attrNameLst>
                                      </p:cBhvr>
                                      <p:to>
                                        <p:strVal val="visible"/>
                                      </p:to>
                                    </p:set>
                                    <p:animEffect transition="in" filter="wipe(down)">
                                      <p:cBhvr>
                                        <p:cTn id="147" dur="500"/>
                                        <p:tgtEl>
                                          <p:spTgt spid="72"/>
                                        </p:tgtEl>
                                      </p:cBhvr>
                                    </p:animEffect>
                                  </p:childTnLst>
                                </p:cTn>
                              </p:par>
                            </p:childTnLst>
                          </p:cTn>
                        </p:par>
                      </p:childTnLst>
                    </p:cTn>
                  </p:par>
                  <p:par>
                    <p:cTn id="148" fill="hold">
                      <p:stCondLst>
                        <p:cond delay="indefinite"/>
                      </p:stCondLst>
                      <p:childTnLst>
                        <p:par>
                          <p:cTn id="149" fill="hold">
                            <p:stCondLst>
                              <p:cond delay="0"/>
                            </p:stCondLst>
                            <p:childTnLst>
                              <p:par>
                                <p:cTn id="150" presetID="4" presetClass="entr" presetSubtype="16" fill="hold" nodeType="clickEffect">
                                  <p:stCondLst>
                                    <p:cond delay="0"/>
                                  </p:stCondLst>
                                  <p:childTnLst>
                                    <p:set>
                                      <p:cBhvr>
                                        <p:cTn id="151" dur="1" fill="hold">
                                          <p:stCondLst>
                                            <p:cond delay="0"/>
                                          </p:stCondLst>
                                        </p:cTn>
                                        <p:tgtEl>
                                          <p:spTgt spid="73"/>
                                        </p:tgtEl>
                                        <p:attrNameLst>
                                          <p:attrName>style.visibility</p:attrName>
                                        </p:attrNameLst>
                                      </p:cBhvr>
                                      <p:to>
                                        <p:strVal val="visible"/>
                                      </p:to>
                                    </p:set>
                                    <p:animEffect transition="in" filter="box(in)">
                                      <p:cBhvr>
                                        <p:cTn id="15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8" grpId="0" animBg="1"/>
      <p:bldP spid="28" grpId="0" animBg="1"/>
      <p:bldP spid="58" grpId="0"/>
      <p:bldP spid="60" grpId="0" animBg="1"/>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905180" y="3235059"/>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3" name="Group 6"/>
          <p:cNvGrpSpPr>
            <a:grpSpLocks/>
          </p:cNvGrpSpPr>
          <p:nvPr/>
        </p:nvGrpSpPr>
        <p:grpSpPr bwMode="auto">
          <a:xfrm>
            <a:off x="5714430" y="1844407"/>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8"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9"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6"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581055" name="公式" r:id="rId3" imgW="203024" imgH="253780" progId="Equation.3">
                      <p:embed/>
                    </p:oleObj>
                  </mc:Choice>
                  <mc:Fallback>
                    <p:oleObj name="公式" r:id="rId3" imgW="203024"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581056" name="公式" r:id="rId5" imgW="190417" imgH="253890" progId="Equation.3">
                      <p:embed/>
                    </p:oleObj>
                  </mc:Choice>
                  <mc:Fallback>
                    <p:oleObj name="公式" r:id="rId5" imgW="19041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16"/>
          <p:cNvGrpSpPr>
            <a:grpSpLocks/>
          </p:cNvGrpSpPr>
          <p:nvPr/>
        </p:nvGrpSpPr>
        <p:grpSpPr bwMode="auto">
          <a:xfrm>
            <a:off x="4933380" y="739507"/>
            <a:ext cx="2667000" cy="2895600"/>
            <a:chOff x="1872" y="576"/>
            <a:chExt cx="1680" cy="1824"/>
          </a:xfrm>
        </p:grpSpPr>
        <p:sp>
          <p:nvSpPr>
            <p:cNvPr id="13" name="Line 17"/>
            <p:cNvSpPr>
              <a:spLocks noChangeShapeType="1"/>
            </p:cNvSpPr>
            <p:nvPr/>
          </p:nvSpPr>
          <p:spPr bwMode="auto">
            <a:xfrm>
              <a:off x="2208" y="768"/>
              <a:ext cx="1248" cy="9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p:cNvSpPr>
              <a:spLocks noChangeShapeType="1"/>
            </p:cNvSpPr>
            <p:nvPr/>
          </p:nvSpPr>
          <p:spPr bwMode="auto">
            <a:xfrm>
              <a:off x="2688" y="1137"/>
              <a:ext cx="156" cy="12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20"/>
            <p:cNvGraphicFramePr>
              <a:graphicFrameLocks noChangeAspect="1"/>
            </p:cNvGraphicFramePr>
            <p:nvPr>
              <p:extLst>
                <p:ext uri="{D42A27DB-BD31-4B8C-83A1-F6EECF244321}">
                  <p14:modId xmlns:p14="http://schemas.microsoft.com/office/powerpoint/2010/main" val="3917578588"/>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581057" name="公式" r:id="rId7" imgW="88707" imgH="164742" progId="Equation.3">
                    <p:embed/>
                  </p:oleObj>
                </mc:Choice>
                <mc:Fallback>
                  <p:oleObj name="公式" r:id="rId7" imgW="88707" imgH="16474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1"/>
            <p:cNvSpPr txBox="1">
              <a:spLocks noChangeArrowheads="1"/>
            </p:cNvSpPr>
            <p:nvPr/>
          </p:nvSpPr>
          <p:spPr bwMode="auto">
            <a:xfrm>
              <a:off x="1872" y="960"/>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入射光</a:t>
              </a:r>
            </a:p>
          </p:txBody>
        </p:sp>
        <p:grpSp>
          <p:nvGrpSpPr>
            <p:cNvPr id="18" name="Group 22"/>
            <p:cNvGrpSpPr>
              <a:grpSpLocks/>
            </p:cNvGrpSpPr>
            <p:nvPr/>
          </p:nvGrpSpPr>
          <p:grpSpPr bwMode="auto">
            <a:xfrm>
              <a:off x="3456" y="672"/>
              <a:ext cx="0" cy="1728"/>
              <a:chOff x="3456" y="672"/>
              <a:chExt cx="0" cy="2064"/>
            </a:xfrm>
          </p:grpSpPr>
          <p:sp>
            <p:nvSpPr>
              <p:cNvPr id="20"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2" name="Group 26"/>
          <p:cNvGrpSpPr>
            <a:grpSpLocks/>
          </p:cNvGrpSpPr>
          <p:nvPr/>
        </p:nvGrpSpPr>
        <p:grpSpPr bwMode="auto">
          <a:xfrm>
            <a:off x="6990782" y="207446"/>
            <a:ext cx="3481387" cy="3824537"/>
            <a:chOff x="3168" y="345"/>
            <a:chExt cx="2193" cy="2257"/>
          </a:xfrm>
        </p:grpSpPr>
        <p:grpSp>
          <p:nvGrpSpPr>
            <p:cNvPr id="23" name="Group 27"/>
            <p:cNvGrpSpPr>
              <a:grpSpLocks/>
            </p:cNvGrpSpPr>
            <p:nvPr/>
          </p:nvGrpSpPr>
          <p:grpSpPr bwMode="auto">
            <a:xfrm>
              <a:off x="3413" y="345"/>
              <a:ext cx="1948" cy="2151"/>
              <a:chOff x="3413" y="345"/>
              <a:chExt cx="1948" cy="2151"/>
            </a:xfrm>
          </p:grpSpPr>
          <p:sp>
            <p:nvSpPr>
              <p:cNvPr id="28" name="Line 28"/>
              <p:cNvSpPr>
                <a:spLocks noChangeShapeType="1"/>
              </p:cNvSpPr>
              <p:nvPr/>
            </p:nvSpPr>
            <p:spPr bwMode="auto">
              <a:xfrm>
                <a:off x="3456" y="1728"/>
                <a:ext cx="288" cy="67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9"/>
              <p:cNvSpPr>
                <a:spLocks noChangeShapeType="1"/>
              </p:cNvSpPr>
              <p:nvPr/>
            </p:nvSpPr>
            <p:spPr bwMode="auto">
              <a:xfrm flipV="1">
                <a:off x="3747" y="1734"/>
                <a:ext cx="282" cy="6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flipV="1">
                <a:off x="4035" y="756"/>
                <a:ext cx="1326" cy="9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V="1">
                <a:off x="3456" y="672"/>
                <a:ext cx="1392" cy="105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V="1">
                <a:off x="3456" y="1725"/>
                <a:ext cx="585" cy="3"/>
              </a:xfrm>
              <a:prstGeom prst="line">
                <a:avLst/>
              </a:prstGeom>
              <a:noFill/>
              <a:ln w="1905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flipV="1">
                <a:off x="4185" y="1068"/>
                <a:ext cx="144" cy="10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V="1">
                <a:off x="4623" y="1191"/>
                <a:ext cx="147" cy="10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6"/>
              <p:cNvSpPr>
                <a:spLocks noChangeShapeType="1"/>
              </p:cNvSpPr>
              <p:nvPr/>
            </p:nvSpPr>
            <p:spPr bwMode="auto">
              <a:xfrm flipV="1">
                <a:off x="3744" y="1632"/>
                <a:ext cx="0" cy="864"/>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7"/>
              <p:cNvSpPr>
                <a:spLocks noChangeShapeType="1"/>
              </p:cNvSpPr>
              <p:nvPr/>
            </p:nvSpPr>
            <p:spPr bwMode="auto">
              <a:xfrm>
                <a:off x="3552" y="1953"/>
                <a:ext cx="90" cy="20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8"/>
              <p:cNvSpPr>
                <a:spLocks noChangeShapeType="1"/>
              </p:cNvSpPr>
              <p:nvPr/>
            </p:nvSpPr>
            <p:spPr bwMode="auto">
              <a:xfrm rot="-7957921">
                <a:off x="3795" y="2079"/>
                <a:ext cx="90" cy="20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39"/>
              <p:cNvSpPr txBox="1">
                <a:spLocks noChangeArrowheads="1"/>
              </p:cNvSpPr>
              <p:nvPr/>
            </p:nvSpPr>
            <p:spPr bwMode="auto">
              <a:xfrm>
                <a:off x="3413" y="345"/>
                <a:ext cx="150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上下表面的反射光线，满足相干条件</a:t>
                </a:r>
              </a:p>
            </p:txBody>
          </p:sp>
          <p:sp>
            <p:nvSpPr>
              <p:cNvPr id="39"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4" name="Group 42"/>
            <p:cNvGrpSpPr>
              <a:grpSpLocks/>
            </p:cNvGrpSpPr>
            <p:nvPr/>
          </p:nvGrpSpPr>
          <p:grpSpPr bwMode="auto">
            <a:xfrm>
              <a:off x="3168" y="1680"/>
              <a:ext cx="1102" cy="922"/>
              <a:chOff x="3168" y="1680"/>
              <a:chExt cx="1102" cy="922"/>
            </a:xfrm>
          </p:grpSpPr>
          <p:graphicFrame>
            <p:nvGraphicFramePr>
              <p:cNvPr id="25"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581058"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4"/>
              <p:cNvGraphicFramePr>
                <a:graphicFrameLocks noChangeAspect="1"/>
              </p:cNvGraphicFramePr>
              <p:nvPr/>
            </p:nvGraphicFramePr>
            <p:xfrm>
              <a:off x="3792" y="2304"/>
              <a:ext cx="212" cy="298"/>
            </p:xfrm>
            <a:graphic>
              <a:graphicData uri="http://schemas.openxmlformats.org/presentationml/2006/ole">
                <mc:AlternateContent xmlns:mc="http://schemas.openxmlformats.org/markup-compatibility/2006">
                  <mc:Choice xmlns:v="urn:schemas-microsoft-com:vml" Requires="v">
                    <p:oleObj spid="_x0000_s581059" name="公式" r:id="rId11" imgW="126725" imgH="177415" progId="Equation.3">
                      <p:embed/>
                    </p:oleObj>
                  </mc:Choice>
                  <mc:Fallback>
                    <p:oleObj name="公式" r:id="rId11" imgW="126725" imgH="17741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304"/>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581060" name="公式" r:id="rId13" imgW="114201" imgH="139579" progId="Equation.3">
                      <p:embed/>
                    </p:oleObj>
                  </mc:Choice>
                  <mc:Fallback>
                    <p:oleObj name="公式" r:id="rId13" imgW="114201" imgH="13957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0" name="Group 68"/>
          <p:cNvGrpSpPr>
            <a:grpSpLocks/>
          </p:cNvGrpSpPr>
          <p:nvPr/>
        </p:nvGrpSpPr>
        <p:grpSpPr bwMode="auto">
          <a:xfrm>
            <a:off x="4838130" y="2149207"/>
            <a:ext cx="723900" cy="990600"/>
            <a:chOff x="1752" y="1344"/>
            <a:chExt cx="456" cy="624"/>
          </a:xfrm>
        </p:grpSpPr>
        <p:sp>
          <p:nvSpPr>
            <p:cNvPr id="41"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4"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581061" name="公式" r:id="rId15" imgW="114201" imgH="139579" progId="Equation.3">
                    <p:embed/>
                  </p:oleObj>
                </mc:Choice>
                <mc:Fallback>
                  <p:oleObj name="公式" r:id="rId15" imgW="114201" imgH="13957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 name="Object 62"/>
          <p:cNvGraphicFramePr>
            <a:graphicFrameLocks noChangeAspect="1"/>
          </p:cNvGraphicFramePr>
          <p:nvPr>
            <p:extLst>
              <p:ext uri="{D42A27DB-BD31-4B8C-83A1-F6EECF244321}">
                <p14:modId xmlns:p14="http://schemas.microsoft.com/office/powerpoint/2010/main" val="1231563180"/>
              </p:ext>
            </p:extLst>
          </p:nvPr>
        </p:nvGraphicFramePr>
        <p:xfrm>
          <a:off x="7357494" y="3273157"/>
          <a:ext cx="296863" cy="387350"/>
        </p:xfrm>
        <a:graphic>
          <a:graphicData uri="http://schemas.openxmlformats.org/presentationml/2006/ole">
            <mc:AlternateContent xmlns:mc="http://schemas.openxmlformats.org/markup-compatibility/2006">
              <mc:Choice xmlns:v="urn:schemas-microsoft-com:vml" Requires="v">
                <p:oleObj spid="_x0000_s581062" name="公式" r:id="rId17" imgW="19166" imgH="57226" progId="Equation.3">
                  <p:embed/>
                </p:oleObj>
              </mc:Choice>
              <mc:Fallback>
                <p:oleObj name="公式" r:id="rId17" imgW="19166" imgH="5722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57494" y="3273157"/>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矩形 68"/>
          <p:cNvSpPr>
            <a:spLocks noChangeArrowheads="1"/>
          </p:cNvSpPr>
          <p:nvPr/>
        </p:nvSpPr>
        <p:spPr bwMode="auto">
          <a:xfrm>
            <a:off x="7066980" y="3872748"/>
            <a:ext cx="1390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en-US" sz="4000" dirty="0">
                <a:solidFill>
                  <a:srgbClr val="CC3300"/>
                </a:solidFill>
              </a:rPr>
              <a:t>n</a:t>
            </a:r>
            <a:r>
              <a:rPr lang="en-US" altLang="en-US" sz="4000" baseline="-25000" dirty="0">
                <a:solidFill>
                  <a:srgbClr val="CC3300"/>
                </a:solidFill>
              </a:rPr>
              <a:t>1</a:t>
            </a:r>
            <a:r>
              <a:rPr lang="en-US" altLang="en-US" sz="4000" dirty="0">
                <a:solidFill>
                  <a:srgbClr val="CC3300"/>
                </a:solidFill>
              </a:rPr>
              <a:t>&gt;n</a:t>
            </a:r>
            <a:r>
              <a:rPr lang="en-US" altLang="en-US" sz="4000" baseline="-25000" dirty="0">
                <a:solidFill>
                  <a:srgbClr val="CC3300"/>
                </a:solidFill>
              </a:rPr>
              <a:t>2</a:t>
            </a:r>
            <a:endParaRPr lang="en-US" altLang="zh-CN" sz="4000" baseline="-25000" dirty="0">
              <a:solidFill>
                <a:srgbClr val="CC3300"/>
              </a:solidFill>
            </a:endParaRPr>
          </a:p>
        </p:txBody>
      </p:sp>
      <p:graphicFrame>
        <p:nvGraphicFramePr>
          <p:cNvPr id="47" name="Object 14"/>
          <p:cNvGraphicFramePr>
            <a:graphicFrameLocks noChangeAspect="1"/>
          </p:cNvGraphicFramePr>
          <p:nvPr>
            <p:extLst>
              <p:ext uri="{D42A27DB-BD31-4B8C-83A1-F6EECF244321}">
                <p14:modId xmlns:p14="http://schemas.microsoft.com/office/powerpoint/2010/main" val="2325912712"/>
              </p:ext>
            </p:extLst>
          </p:nvPr>
        </p:nvGraphicFramePr>
        <p:xfrm>
          <a:off x="9591107" y="4027219"/>
          <a:ext cx="384175" cy="508000"/>
        </p:xfrm>
        <a:graphic>
          <a:graphicData uri="http://schemas.openxmlformats.org/presentationml/2006/ole">
            <mc:AlternateContent xmlns:mc="http://schemas.openxmlformats.org/markup-compatibility/2006">
              <mc:Choice xmlns:v="urn:schemas-microsoft-com:vml" Requires="v">
                <p:oleObj spid="_x0000_s581063" name="公式" r:id="rId19" imgW="190417" imgH="253890" progId="Equation.3">
                  <p:embed/>
                </p:oleObj>
              </mc:Choice>
              <mc:Fallback>
                <p:oleObj name="公式" r:id="rId19" imgW="19041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1107" y="4027219"/>
                        <a:ext cx="3841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Rectangle 28"/>
          <p:cNvSpPr>
            <a:spLocks noChangeArrowheads="1"/>
          </p:cNvSpPr>
          <p:nvPr/>
        </p:nvSpPr>
        <p:spPr bwMode="auto">
          <a:xfrm>
            <a:off x="8228357" y="1150743"/>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49" name="Rectangle 28"/>
          <p:cNvSpPr>
            <a:spLocks noChangeArrowheads="1"/>
          </p:cNvSpPr>
          <p:nvPr/>
        </p:nvSpPr>
        <p:spPr bwMode="auto">
          <a:xfrm>
            <a:off x="10042442" y="1356036"/>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sp>
        <p:nvSpPr>
          <p:cNvPr id="50" name="Line 35"/>
          <p:cNvSpPr>
            <a:spLocks noChangeShapeType="1"/>
          </p:cNvSpPr>
          <p:nvPr/>
        </p:nvSpPr>
        <p:spPr bwMode="auto">
          <a:xfrm flipH="1" flipV="1">
            <a:off x="8016233" y="2067648"/>
            <a:ext cx="338137" cy="447354"/>
          </a:xfrm>
          <a:prstGeom prst="line">
            <a:avLst/>
          </a:prstGeom>
          <a:noFill/>
          <a:ln w="1905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 name="Object 46"/>
          <p:cNvGraphicFramePr>
            <a:graphicFrameLocks noChangeAspect="1"/>
          </p:cNvGraphicFramePr>
          <p:nvPr>
            <p:extLst>
              <p:ext uri="{D42A27DB-BD31-4B8C-83A1-F6EECF244321}">
                <p14:modId xmlns:p14="http://schemas.microsoft.com/office/powerpoint/2010/main" val="159865376"/>
              </p:ext>
            </p:extLst>
          </p:nvPr>
        </p:nvGraphicFramePr>
        <p:xfrm>
          <a:off x="7751662" y="1699149"/>
          <a:ext cx="318619" cy="429447"/>
        </p:xfrm>
        <a:graphic>
          <a:graphicData uri="http://schemas.openxmlformats.org/presentationml/2006/ole">
            <mc:AlternateContent xmlns:mc="http://schemas.openxmlformats.org/markup-compatibility/2006">
              <mc:Choice xmlns:v="urn:schemas-microsoft-com:vml" Requires="v">
                <p:oleObj spid="_x0000_s581064" name="公式" r:id="rId20" imgW="139579" imgH="177646" progId="Equation.3">
                  <p:embed/>
                </p:oleObj>
              </mc:Choice>
              <mc:Fallback>
                <p:oleObj name="公式" r:id="rId20" imgW="139579" imgH="177646"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51662" y="1699149"/>
                        <a:ext cx="318619" cy="429447"/>
                      </a:xfrm>
                      <a:prstGeom prst="rect">
                        <a:avLst/>
                      </a:prstGeom>
                      <a:noFill/>
                      <a:ln>
                        <a:noFill/>
                      </a:ln>
                      <a:effectLst/>
                      <a:extLst/>
                    </p:spPr>
                  </p:pic>
                </p:oleObj>
              </mc:Fallback>
            </mc:AlternateContent>
          </a:graphicData>
        </a:graphic>
      </p:graphicFrame>
      <p:sp>
        <p:nvSpPr>
          <p:cNvPr id="52" name="Line 56"/>
          <p:cNvSpPr>
            <a:spLocks noChangeShapeType="1"/>
          </p:cNvSpPr>
          <p:nvPr/>
        </p:nvSpPr>
        <p:spPr bwMode="auto">
          <a:xfrm flipV="1">
            <a:off x="8153456" y="2093365"/>
            <a:ext cx="168442" cy="157214"/>
          </a:xfrm>
          <a:prstGeom prst="line">
            <a:avLst/>
          </a:prstGeom>
          <a:noFill/>
          <a:ln w="19050">
            <a:solidFill>
              <a:srgbClr val="FF3399"/>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6"/>
          <p:cNvSpPr>
            <a:spLocks noChangeShapeType="1"/>
          </p:cNvSpPr>
          <p:nvPr/>
        </p:nvSpPr>
        <p:spPr bwMode="auto">
          <a:xfrm>
            <a:off x="8175683" y="1966150"/>
            <a:ext cx="146217" cy="152687"/>
          </a:xfrm>
          <a:prstGeom prst="line">
            <a:avLst/>
          </a:prstGeom>
          <a:noFill/>
          <a:ln w="19050">
            <a:solidFill>
              <a:srgbClr val="FF3399"/>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Freeform 19"/>
          <p:cNvSpPr>
            <a:spLocks/>
          </p:cNvSpPr>
          <p:nvPr/>
        </p:nvSpPr>
        <p:spPr bwMode="auto">
          <a:xfrm rot="16456435">
            <a:off x="8045838" y="2405457"/>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5" name="Object 20"/>
          <p:cNvGraphicFramePr>
            <a:graphicFrameLocks noChangeAspect="1"/>
          </p:cNvGraphicFramePr>
          <p:nvPr>
            <p:extLst>
              <p:ext uri="{D42A27DB-BD31-4B8C-83A1-F6EECF244321}">
                <p14:modId xmlns:p14="http://schemas.microsoft.com/office/powerpoint/2010/main" val="4117734972"/>
              </p:ext>
            </p:extLst>
          </p:nvPr>
        </p:nvGraphicFramePr>
        <p:xfrm>
          <a:off x="7876606" y="2143246"/>
          <a:ext cx="288925" cy="539750"/>
        </p:xfrm>
        <a:graphic>
          <a:graphicData uri="http://schemas.openxmlformats.org/presentationml/2006/ole">
            <mc:AlternateContent xmlns:mc="http://schemas.openxmlformats.org/markup-compatibility/2006">
              <mc:Choice xmlns:v="urn:schemas-microsoft-com:vml" Requires="v">
                <p:oleObj spid="_x0000_s581065" name="公式" r:id="rId22" imgW="88707" imgH="164742" progId="Equation.3">
                  <p:embed/>
                </p:oleObj>
              </mc:Choice>
              <mc:Fallback>
                <p:oleObj name="公式" r:id="rId22" imgW="88707" imgH="16474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606" y="2143246"/>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Rectangle 8"/>
          <p:cNvSpPr>
            <a:spLocks noChangeArrowheads="1"/>
          </p:cNvSpPr>
          <p:nvPr/>
        </p:nvSpPr>
        <p:spPr bwMode="auto">
          <a:xfrm>
            <a:off x="2187799" y="803802"/>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ea typeface="黑体" panose="02010609060101010101" pitchFamily="49" charset="-122"/>
              </a:rPr>
              <a:t>1</a:t>
            </a:r>
            <a:r>
              <a:rPr lang="zh-CN" altLang="en-US" i="0" dirty="0">
                <a:ea typeface="黑体" panose="02010609060101010101" pitchFamily="49" charset="-122"/>
              </a:rPr>
              <a:t>、干涉极大</a:t>
            </a:r>
          </a:p>
        </p:txBody>
      </p:sp>
      <p:sp>
        <p:nvSpPr>
          <p:cNvPr id="57" name="Text Box 12"/>
          <p:cNvSpPr txBox="1">
            <a:spLocks noChangeArrowheads="1"/>
          </p:cNvSpPr>
          <p:nvPr/>
        </p:nvSpPr>
        <p:spPr bwMode="auto">
          <a:xfrm>
            <a:off x="2392586" y="147457"/>
            <a:ext cx="6148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i="0" dirty="0">
                <a:solidFill>
                  <a:srgbClr val="FF0000"/>
                </a:solidFill>
                <a:ea typeface="黑体" panose="02010609060101010101" pitchFamily="49" charset="-122"/>
              </a:rPr>
              <a:t>二、薄膜干涉明暗纹条件</a:t>
            </a:r>
          </a:p>
        </p:txBody>
      </p:sp>
      <p:sp>
        <p:nvSpPr>
          <p:cNvPr id="58" name="Rectangle 14"/>
          <p:cNvSpPr>
            <a:spLocks noChangeArrowheads="1"/>
          </p:cNvSpPr>
          <p:nvPr/>
        </p:nvSpPr>
        <p:spPr bwMode="auto">
          <a:xfrm>
            <a:off x="1852475" y="42586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09A70D"/>
                </a:solidFill>
                <a:ea typeface="黑体" panose="02010609060101010101" pitchFamily="49" charset="-122"/>
              </a:rPr>
              <a:t>2</a:t>
            </a:r>
            <a:r>
              <a:rPr lang="zh-CN" altLang="en-US" i="0" dirty="0">
                <a:solidFill>
                  <a:srgbClr val="09A70D"/>
                </a:solidFill>
                <a:ea typeface="黑体" panose="02010609060101010101" pitchFamily="49" charset="-122"/>
              </a:rPr>
              <a:t>、干涉极小</a:t>
            </a:r>
          </a:p>
        </p:txBody>
      </p:sp>
      <p:graphicFrame>
        <p:nvGraphicFramePr>
          <p:cNvPr id="59" name="Object 25"/>
          <p:cNvGraphicFramePr>
            <a:graphicFrameLocks noChangeAspect="1"/>
          </p:cNvGraphicFramePr>
          <p:nvPr>
            <p:extLst>
              <p:ext uri="{D42A27DB-BD31-4B8C-83A1-F6EECF244321}">
                <p14:modId xmlns:p14="http://schemas.microsoft.com/office/powerpoint/2010/main" val="175977917"/>
              </p:ext>
            </p:extLst>
          </p:nvPr>
        </p:nvGraphicFramePr>
        <p:xfrm>
          <a:off x="1767596" y="1399596"/>
          <a:ext cx="3199123" cy="1696015"/>
        </p:xfrm>
        <a:graphic>
          <a:graphicData uri="http://schemas.openxmlformats.org/presentationml/2006/ole">
            <mc:AlternateContent xmlns:mc="http://schemas.openxmlformats.org/markup-compatibility/2006">
              <mc:Choice xmlns:v="urn:schemas-microsoft-com:vml" Requires="v">
                <p:oleObj spid="_x0000_s581066" name="公式" r:id="rId23" imgW="1295280" imgH="685800" progId="Equation.3">
                  <p:embed/>
                </p:oleObj>
              </mc:Choice>
              <mc:Fallback>
                <p:oleObj name="公式" r:id="rId23" imgW="1295280" imgH="685800" progId="Equation.3">
                  <p:embed/>
                  <p:pic>
                    <p:nvPicPr>
                      <p:cNvPr id="0" name=""/>
                      <p:cNvPicPr>
                        <a:picLocks noChangeAspect="1" noChangeArrowheads="1"/>
                      </p:cNvPicPr>
                      <p:nvPr/>
                    </p:nvPicPr>
                    <p:blipFill>
                      <a:blip r:embed="rId24"/>
                      <a:srcRect/>
                      <a:stretch>
                        <a:fillRect/>
                      </a:stretch>
                    </p:blipFill>
                    <p:spPr bwMode="auto">
                      <a:xfrm>
                        <a:off x="1767596" y="1399596"/>
                        <a:ext cx="3199123" cy="1696015"/>
                      </a:xfrm>
                      <a:prstGeom prst="rect">
                        <a:avLst/>
                      </a:prstGeom>
                      <a:noFill/>
                      <a:ln>
                        <a:noFill/>
                      </a:ln>
                      <a:effectLst/>
                      <a:extLst/>
                    </p:spPr>
                  </p:pic>
                </p:oleObj>
              </mc:Fallback>
            </mc:AlternateContent>
          </a:graphicData>
        </a:graphic>
      </p:graphicFrame>
      <p:graphicFrame>
        <p:nvGraphicFramePr>
          <p:cNvPr id="60" name="Object 26"/>
          <p:cNvGraphicFramePr>
            <a:graphicFrameLocks noChangeAspect="1"/>
          </p:cNvGraphicFramePr>
          <p:nvPr>
            <p:extLst>
              <p:ext uri="{D42A27DB-BD31-4B8C-83A1-F6EECF244321}">
                <p14:modId xmlns:p14="http://schemas.microsoft.com/office/powerpoint/2010/main" val="3565374318"/>
              </p:ext>
            </p:extLst>
          </p:nvPr>
        </p:nvGraphicFramePr>
        <p:xfrm>
          <a:off x="2175892" y="4651123"/>
          <a:ext cx="7620000" cy="1481137"/>
        </p:xfrm>
        <a:graphic>
          <a:graphicData uri="http://schemas.openxmlformats.org/presentationml/2006/ole">
            <mc:AlternateContent xmlns:mc="http://schemas.openxmlformats.org/markup-compatibility/2006">
              <mc:Choice xmlns:v="urn:schemas-microsoft-com:vml" Requires="v">
                <p:oleObj spid="_x0000_s581067" name="公式" r:id="rId25" imgW="2222280" imgH="431640" progId="Equation.3">
                  <p:embed/>
                </p:oleObj>
              </mc:Choice>
              <mc:Fallback>
                <p:oleObj name="公式" r:id="rId25" imgW="2222280" imgH="431640" progId="Equation.3">
                  <p:embed/>
                  <p:pic>
                    <p:nvPicPr>
                      <p:cNvPr id="0" name=""/>
                      <p:cNvPicPr>
                        <a:picLocks noChangeAspect="1" noChangeArrowheads="1"/>
                      </p:cNvPicPr>
                      <p:nvPr/>
                    </p:nvPicPr>
                    <p:blipFill>
                      <a:blip r:embed="rId26"/>
                      <a:srcRect/>
                      <a:stretch>
                        <a:fillRect/>
                      </a:stretch>
                    </p:blipFill>
                    <p:spPr bwMode="auto">
                      <a:xfrm>
                        <a:off x="2175892" y="4651123"/>
                        <a:ext cx="7620000"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27"/>
          <p:cNvGraphicFramePr>
            <a:graphicFrameLocks noChangeAspect="1"/>
          </p:cNvGraphicFramePr>
          <p:nvPr>
            <p:extLst>
              <p:ext uri="{D42A27DB-BD31-4B8C-83A1-F6EECF244321}">
                <p14:modId xmlns:p14="http://schemas.microsoft.com/office/powerpoint/2010/main" val="1228747171"/>
              </p:ext>
            </p:extLst>
          </p:nvPr>
        </p:nvGraphicFramePr>
        <p:xfrm>
          <a:off x="3678974" y="6000750"/>
          <a:ext cx="3013075" cy="857250"/>
        </p:xfrm>
        <a:graphic>
          <a:graphicData uri="http://schemas.openxmlformats.org/presentationml/2006/ole">
            <mc:AlternateContent xmlns:mc="http://schemas.openxmlformats.org/markup-compatibility/2006">
              <mc:Choice xmlns:v="urn:schemas-microsoft-com:vml" Requires="v">
                <p:oleObj spid="_x0000_s581068" name="公式" r:id="rId27" imgW="736560" imgH="203040" progId="Equation.3">
                  <p:embed/>
                </p:oleObj>
              </mc:Choice>
              <mc:Fallback>
                <p:oleObj name="公式" r:id="rId27" imgW="736560" imgH="203040" progId="Equation.3">
                  <p:embed/>
                  <p:pic>
                    <p:nvPicPr>
                      <p:cNvPr id="0" name=""/>
                      <p:cNvPicPr>
                        <a:picLocks noChangeAspect="1" noChangeArrowheads="1"/>
                      </p:cNvPicPr>
                      <p:nvPr/>
                    </p:nvPicPr>
                    <p:blipFill>
                      <a:blip r:embed="rId28"/>
                      <a:srcRect/>
                      <a:stretch>
                        <a:fillRect/>
                      </a:stretch>
                    </p:blipFill>
                    <p:spPr bwMode="auto">
                      <a:xfrm>
                        <a:off x="3678974" y="6000750"/>
                        <a:ext cx="30130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28"/>
          <p:cNvGraphicFramePr>
            <a:graphicFrameLocks noChangeAspect="1"/>
          </p:cNvGraphicFramePr>
          <p:nvPr>
            <p:extLst>
              <p:ext uri="{D42A27DB-BD31-4B8C-83A1-F6EECF244321}">
                <p14:modId xmlns:p14="http://schemas.microsoft.com/office/powerpoint/2010/main" val="1641963557"/>
              </p:ext>
            </p:extLst>
          </p:nvPr>
        </p:nvGraphicFramePr>
        <p:xfrm>
          <a:off x="2232969" y="3287445"/>
          <a:ext cx="1961945" cy="639968"/>
        </p:xfrm>
        <a:graphic>
          <a:graphicData uri="http://schemas.openxmlformats.org/presentationml/2006/ole">
            <mc:AlternateContent xmlns:mc="http://schemas.openxmlformats.org/markup-compatibility/2006">
              <mc:Choice xmlns:v="urn:schemas-microsoft-com:vml" Requires="v">
                <p:oleObj spid="_x0000_s581069" name="公式" r:id="rId29" imgW="622080" imgH="203040" progId="Equation.3">
                  <p:embed/>
                </p:oleObj>
              </mc:Choice>
              <mc:Fallback>
                <p:oleObj name="公式" r:id="rId29" imgW="622080" imgH="203040" progId="Equation.3">
                  <p:embed/>
                  <p:pic>
                    <p:nvPicPr>
                      <p:cNvPr id="0" name=""/>
                      <p:cNvPicPr>
                        <a:picLocks noChangeAspect="1" noChangeArrowheads="1"/>
                      </p:cNvPicPr>
                      <p:nvPr/>
                    </p:nvPicPr>
                    <p:blipFill>
                      <a:blip r:embed="rId30"/>
                      <a:srcRect/>
                      <a:stretch>
                        <a:fillRect/>
                      </a:stretch>
                    </p:blipFill>
                    <p:spPr bwMode="auto">
                      <a:xfrm>
                        <a:off x="2232969" y="3287445"/>
                        <a:ext cx="1961945" cy="63996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71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00"/>
                                        <p:tgtEl>
                                          <p:spTgt spid="49"/>
                                        </p:tgtEl>
                                      </p:cBhvr>
                                    </p:animEffect>
                                    <p:anim calcmode="lin" valueType="num">
                                      <p:cBhvr>
                                        <p:cTn id="53" dur="1000" fill="hold"/>
                                        <p:tgtEl>
                                          <p:spTgt spid="49"/>
                                        </p:tgtEl>
                                        <p:attrNameLst>
                                          <p:attrName>ppt_x</p:attrName>
                                        </p:attrNameLst>
                                      </p:cBhvr>
                                      <p:tavLst>
                                        <p:tav tm="0">
                                          <p:val>
                                            <p:strVal val="#ppt_x"/>
                                          </p:val>
                                        </p:tav>
                                        <p:tav tm="100000">
                                          <p:val>
                                            <p:strVal val="#ppt_x"/>
                                          </p:val>
                                        </p:tav>
                                      </p:tavLst>
                                    </p:anim>
                                    <p:anim calcmode="lin" valueType="num">
                                      <p:cBhvr>
                                        <p:cTn id="5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anim calcmode="lin" valueType="num">
                                      <p:cBhvr>
                                        <p:cTn id="60" dur="1000" fill="hold"/>
                                        <p:tgtEl>
                                          <p:spTgt spid="45"/>
                                        </p:tgtEl>
                                        <p:attrNameLst>
                                          <p:attrName>ppt_x</p:attrName>
                                        </p:attrNameLst>
                                      </p:cBhvr>
                                      <p:tavLst>
                                        <p:tav tm="0">
                                          <p:val>
                                            <p:strVal val="#ppt_x"/>
                                          </p:val>
                                        </p:tav>
                                        <p:tav tm="100000">
                                          <p:val>
                                            <p:strVal val="#ppt_x"/>
                                          </p:val>
                                        </p:tav>
                                      </p:tavLst>
                                    </p:anim>
                                    <p:anim calcmode="lin" valueType="num">
                                      <p:cBhvr>
                                        <p:cTn id="6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500" fill="hold"/>
                                        <p:tgtEl>
                                          <p:spTgt spid="53"/>
                                        </p:tgtEl>
                                        <p:attrNameLst>
                                          <p:attrName>ppt_x</p:attrName>
                                        </p:attrNameLst>
                                      </p:cBhvr>
                                      <p:tavLst>
                                        <p:tav tm="0">
                                          <p:val>
                                            <p:strVal val="#ppt_x"/>
                                          </p:val>
                                        </p:tav>
                                        <p:tav tm="100000">
                                          <p:val>
                                            <p:strVal val="#ppt_x"/>
                                          </p:val>
                                        </p:tav>
                                      </p:tavLst>
                                    </p:anim>
                                    <p:anim calcmode="lin" valueType="num">
                                      <p:cBhvr additive="base">
                                        <p:cTn id="8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1000"/>
                                        <p:tgtEl>
                                          <p:spTgt spid="55"/>
                                        </p:tgtEl>
                                      </p:cBhvr>
                                    </p:animEffect>
                                    <p:anim calcmode="lin" valueType="num">
                                      <p:cBhvr>
                                        <p:cTn id="94" dur="1000" fill="hold"/>
                                        <p:tgtEl>
                                          <p:spTgt spid="55"/>
                                        </p:tgtEl>
                                        <p:attrNameLst>
                                          <p:attrName>ppt_x</p:attrName>
                                        </p:attrNameLst>
                                      </p:cBhvr>
                                      <p:tavLst>
                                        <p:tav tm="0">
                                          <p:val>
                                            <p:strVal val="#ppt_x"/>
                                          </p:val>
                                        </p:tav>
                                        <p:tav tm="100000">
                                          <p:val>
                                            <p:strVal val="#ppt_x"/>
                                          </p:val>
                                        </p:tav>
                                      </p:tavLst>
                                    </p:anim>
                                    <p:anim calcmode="lin" valueType="num">
                                      <p:cBhvr>
                                        <p:cTn id="95" dur="1000" fill="hold"/>
                                        <p:tgtEl>
                                          <p:spTgt spid="55"/>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18" presetClass="entr" presetSubtype="6"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strips(downRight)">
                                      <p:cBhvr>
                                        <p:cTn id="99" dur="500"/>
                                        <p:tgtEl>
                                          <p:spTgt spid="57"/>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6" fill="hold" grpId="0"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strips(downRight)">
                                      <p:cBhvr>
                                        <p:cTn id="104" dur="500"/>
                                        <p:tgtEl>
                                          <p:spTgt spid="56"/>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additive="base">
                                        <p:cTn id="109" dur="500" fill="hold"/>
                                        <p:tgtEl>
                                          <p:spTgt spid="59"/>
                                        </p:tgtEl>
                                        <p:attrNameLst>
                                          <p:attrName>ppt_x</p:attrName>
                                        </p:attrNameLst>
                                      </p:cBhvr>
                                      <p:tavLst>
                                        <p:tav tm="0">
                                          <p:val>
                                            <p:strVal val="#ppt_x"/>
                                          </p:val>
                                        </p:tav>
                                        <p:tav tm="100000">
                                          <p:val>
                                            <p:strVal val="#ppt_x"/>
                                          </p:val>
                                        </p:tav>
                                      </p:tavLst>
                                    </p:anim>
                                    <p:anim calcmode="lin" valueType="num">
                                      <p:cBhvr additive="base">
                                        <p:cTn id="11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nodeType="clickEffect">
                                  <p:stCondLst>
                                    <p:cond delay="0"/>
                                  </p:stCondLst>
                                  <p:childTnLst>
                                    <p:set>
                                      <p:cBhvr>
                                        <p:cTn id="114" dur="1" fill="hold">
                                          <p:stCondLst>
                                            <p:cond delay="0"/>
                                          </p:stCondLst>
                                        </p:cTn>
                                        <p:tgtEl>
                                          <p:spTgt spid="62"/>
                                        </p:tgtEl>
                                        <p:attrNameLst>
                                          <p:attrName>style.visibility</p:attrName>
                                        </p:attrNameLst>
                                      </p:cBhvr>
                                      <p:to>
                                        <p:strVal val="visible"/>
                                      </p:to>
                                    </p:set>
                                    <p:anim calcmode="lin" valueType="num">
                                      <p:cBhvr>
                                        <p:cTn id="115" dur="1000" fill="hold"/>
                                        <p:tgtEl>
                                          <p:spTgt spid="62"/>
                                        </p:tgtEl>
                                        <p:attrNameLst>
                                          <p:attrName>ppt_w</p:attrName>
                                        </p:attrNameLst>
                                      </p:cBhvr>
                                      <p:tavLst>
                                        <p:tav tm="0">
                                          <p:val>
                                            <p:fltVal val="0"/>
                                          </p:val>
                                        </p:tav>
                                        <p:tav tm="100000">
                                          <p:val>
                                            <p:strVal val="#ppt_w"/>
                                          </p:val>
                                        </p:tav>
                                      </p:tavLst>
                                    </p:anim>
                                    <p:anim calcmode="lin" valueType="num">
                                      <p:cBhvr>
                                        <p:cTn id="116" dur="1000" fill="hold"/>
                                        <p:tgtEl>
                                          <p:spTgt spid="62"/>
                                        </p:tgtEl>
                                        <p:attrNameLst>
                                          <p:attrName>ppt_h</p:attrName>
                                        </p:attrNameLst>
                                      </p:cBhvr>
                                      <p:tavLst>
                                        <p:tav tm="0">
                                          <p:val>
                                            <p:fltVal val="0"/>
                                          </p:val>
                                        </p:tav>
                                        <p:tav tm="100000">
                                          <p:val>
                                            <p:strVal val="#ppt_h"/>
                                          </p:val>
                                        </p:tav>
                                      </p:tavLst>
                                    </p:anim>
                                    <p:anim calcmode="lin" valueType="num">
                                      <p:cBhvr>
                                        <p:cTn id="117" dur="1000" fill="hold"/>
                                        <p:tgtEl>
                                          <p:spTgt spid="62"/>
                                        </p:tgtEl>
                                        <p:attrNameLst>
                                          <p:attrName>style.rotation</p:attrName>
                                        </p:attrNameLst>
                                      </p:cBhvr>
                                      <p:tavLst>
                                        <p:tav tm="0">
                                          <p:val>
                                            <p:fltVal val="90"/>
                                          </p:val>
                                        </p:tav>
                                        <p:tav tm="100000">
                                          <p:val>
                                            <p:fltVal val="0"/>
                                          </p:val>
                                        </p:tav>
                                      </p:tavLst>
                                    </p:anim>
                                    <p:animEffect transition="in" filter="fade">
                                      <p:cBhvr>
                                        <p:cTn id="118" dur="1000"/>
                                        <p:tgtEl>
                                          <p:spTgt spid="62"/>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randombar(horizontal)">
                                      <p:cBhvr>
                                        <p:cTn id="123" dur="500"/>
                                        <p:tgtEl>
                                          <p:spTgt spid="58"/>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60"/>
                                        </p:tgtEl>
                                        <p:attrNameLst>
                                          <p:attrName>style.visibility</p:attrName>
                                        </p:attrNameLst>
                                      </p:cBhvr>
                                      <p:to>
                                        <p:strVal val="visible"/>
                                      </p:to>
                                    </p:set>
                                    <p:anim calcmode="lin" valueType="num">
                                      <p:cBhvr additive="base">
                                        <p:cTn id="128" dur="500" fill="hold"/>
                                        <p:tgtEl>
                                          <p:spTgt spid="60"/>
                                        </p:tgtEl>
                                        <p:attrNameLst>
                                          <p:attrName>ppt_x</p:attrName>
                                        </p:attrNameLst>
                                      </p:cBhvr>
                                      <p:tavLst>
                                        <p:tav tm="0">
                                          <p:val>
                                            <p:strVal val="#ppt_x"/>
                                          </p:val>
                                        </p:tav>
                                        <p:tav tm="100000">
                                          <p:val>
                                            <p:strVal val="#ppt_x"/>
                                          </p:val>
                                        </p:tav>
                                      </p:tavLst>
                                    </p:anim>
                                    <p:anim calcmode="lin" valueType="num">
                                      <p:cBhvr additive="base">
                                        <p:cTn id="12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1" presetClass="entr" presetSubtype="0" fill="hold" nodeType="clickEffect">
                                  <p:stCondLst>
                                    <p:cond delay="0"/>
                                  </p:stCondLst>
                                  <p:childTnLst>
                                    <p:set>
                                      <p:cBhvr>
                                        <p:cTn id="133" dur="1" fill="hold">
                                          <p:stCondLst>
                                            <p:cond delay="0"/>
                                          </p:stCondLst>
                                        </p:cTn>
                                        <p:tgtEl>
                                          <p:spTgt spid="61"/>
                                        </p:tgtEl>
                                        <p:attrNameLst>
                                          <p:attrName>style.visibility</p:attrName>
                                        </p:attrNameLst>
                                      </p:cBhvr>
                                      <p:to>
                                        <p:strVal val="visible"/>
                                      </p:to>
                                    </p:set>
                                    <p:anim calcmode="lin" valueType="num">
                                      <p:cBhvr>
                                        <p:cTn id="134" dur="1000" fill="hold"/>
                                        <p:tgtEl>
                                          <p:spTgt spid="61"/>
                                        </p:tgtEl>
                                        <p:attrNameLst>
                                          <p:attrName>ppt_w</p:attrName>
                                        </p:attrNameLst>
                                      </p:cBhvr>
                                      <p:tavLst>
                                        <p:tav tm="0">
                                          <p:val>
                                            <p:fltVal val="0"/>
                                          </p:val>
                                        </p:tav>
                                        <p:tav tm="100000">
                                          <p:val>
                                            <p:strVal val="#ppt_w"/>
                                          </p:val>
                                        </p:tav>
                                      </p:tavLst>
                                    </p:anim>
                                    <p:anim calcmode="lin" valueType="num">
                                      <p:cBhvr>
                                        <p:cTn id="135" dur="1000" fill="hold"/>
                                        <p:tgtEl>
                                          <p:spTgt spid="61"/>
                                        </p:tgtEl>
                                        <p:attrNameLst>
                                          <p:attrName>ppt_h</p:attrName>
                                        </p:attrNameLst>
                                      </p:cBhvr>
                                      <p:tavLst>
                                        <p:tav tm="0">
                                          <p:val>
                                            <p:fltVal val="0"/>
                                          </p:val>
                                        </p:tav>
                                        <p:tav tm="100000">
                                          <p:val>
                                            <p:strVal val="#ppt_h"/>
                                          </p:val>
                                        </p:tav>
                                      </p:tavLst>
                                    </p:anim>
                                    <p:anim calcmode="lin" valueType="num">
                                      <p:cBhvr>
                                        <p:cTn id="136" dur="1000" fill="hold"/>
                                        <p:tgtEl>
                                          <p:spTgt spid="61"/>
                                        </p:tgtEl>
                                        <p:attrNameLst>
                                          <p:attrName>style.rotation</p:attrName>
                                        </p:attrNameLst>
                                      </p:cBhvr>
                                      <p:tavLst>
                                        <p:tav tm="0">
                                          <p:val>
                                            <p:fltVal val="90"/>
                                          </p:val>
                                        </p:tav>
                                        <p:tav tm="100000">
                                          <p:val>
                                            <p:fltVal val="0"/>
                                          </p:val>
                                        </p:tav>
                                      </p:tavLst>
                                    </p:anim>
                                    <p:animEffect transition="in" filter="fade">
                                      <p:cBhvr>
                                        <p:cTn id="137"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9" grpId="0"/>
      <p:bldP spid="50" grpId="0" animBg="1"/>
      <p:bldP spid="52" grpId="0" animBg="1"/>
      <p:bldP spid="53" grpId="0" animBg="1"/>
      <p:bldP spid="54" grpId="0" animBg="1"/>
      <p:bldP spid="56" grpId="0" autoUpdateAnimBg="0"/>
      <p:bldP spid="57" grpId="0" autoUpdateAnimBg="0"/>
      <p:bldP spid="5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2935535" y="487294"/>
            <a:ext cx="5641052" cy="5480276"/>
            <a:chOff x="2520" y="396"/>
            <a:chExt cx="1848" cy="1529"/>
          </a:xfrm>
        </p:grpSpPr>
        <p:grpSp>
          <p:nvGrpSpPr>
            <p:cNvPr id="3" name="Group 31"/>
            <p:cNvGrpSpPr>
              <a:grpSpLocks/>
            </p:cNvGrpSpPr>
            <p:nvPr/>
          </p:nvGrpSpPr>
          <p:grpSpPr bwMode="auto">
            <a:xfrm>
              <a:off x="3024" y="480"/>
              <a:ext cx="1344" cy="1445"/>
              <a:chOff x="1224" y="2316"/>
              <a:chExt cx="1344" cy="1445"/>
            </a:xfrm>
          </p:grpSpPr>
          <p:sp>
            <p:nvSpPr>
              <p:cNvPr id="5" name="Text Box 32"/>
              <p:cNvSpPr txBox="1">
                <a:spLocks noChangeArrowheads="1"/>
              </p:cNvSpPr>
              <p:nvPr/>
            </p:nvSpPr>
            <p:spPr bwMode="auto">
              <a:xfrm>
                <a:off x="1224" y="2604"/>
                <a:ext cx="57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隶书" panose="02010509060101010101" pitchFamily="49" charset="-122"/>
                </a:endParaRPr>
              </a:p>
            </p:txBody>
          </p:sp>
          <p:sp>
            <p:nvSpPr>
              <p:cNvPr id="6" name="Rectangle 33"/>
              <p:cNvSpPr>
                <a:spLocks noChangeArrowheads="1"/>
              </p:cNvSpPr>
              <p:nvPr/>
            </p:nvSpPr>
            <p:spPr bwMode="auto">
              <a:xfrm>
                <a:off x="1608" y="2988"/>
                <a:ext cx="864" cy="96"/>
              </a:xfrm>
              <a:prstGeom prst="rect">
                <a:avLst/>
              </a:prstGeom>
              <a:solidFill>
                <a:srgbClr val="3399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339966"/>
                </a:extrusionClr>
                <a:contourClr>
                  <a:srgbClr val="339966"/>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 name="Rectangle 34"/>
              <p:cNvSpPr>
                <a:spLocks noChangeArrowheads="1"/>
              </p:cNvSpPr>
              <p:nvPr/>
            </p:nvSpPr>
            <p:spPr bwMode="auto">
              <a:xfrm>
                <a:off x="1608" y="3372"/>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Line 35"/>
              <p:cNvSpPr>
                <a:spLocks noChangeShapeType="1"/>
              </p:cNvSpPr>
              <p:nvPr/>
            </p:nvSpPr>
            <p:spPr bwMode="auto">
              <a:xfrm>
                <a:off x="2568" y="2892"/>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6"/>
              <p:cNvSpPr>
                <a:spLocks noChangeShapeType="1"/>
              </p:cNvSpPr>
              <p:nvPr/>
            </p:nvSpPr>
            <p:spPr bwMode="auto">
              <a:xfrm flipH="1">
                <a:off x="1848" y="2334"/>
                <a:ext cx="0" cy="60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a:off x="1848"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8"/>
              <p:cNvSpPr>
                <a:spLocks noChangeShapeType="1"/>
              </p:cNvSpPr>
              <p:nvPr/>
            </p:nvSpPr>
            <p:spPr bwMode="auto">
              <a:xfrm>
                <a:off x="1848" y="3132"/>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9"/>
              <p:cNvSpPr>
                <a:spLocks noChangeShapeType="1"/>
              </p:cNvSpPr>
              <p:nvPr/>
            </p:nvSpPr>
            <p:spPr bwMode="auto">
              <a:xfrm flipV="1">
                <a:off x="1896" y="3084"/>
                <a:ext cx="0"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40"/>
              <p:cNvSpPr>
                <a:spLocks noChangeShapeType="1"/>
              </p:cNvSpPr>
              <p:nvPr/>
            </p:nvSpPr>
            <p:spPr bwMode="auto">
              <a:xfrm flipV="1">
                <a:off x="1896" y="2988"/>
                <a:ext cx="0" cy="4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41"/>
              <p:cNvSpPr>
                <a:spLocks noChangeShapeType="1"/>
              </p:cNvSpPr>
              <p:nvPr/>
            </p:nvSpPr>
            <p:spPr bwMode="auto">
              <a:xfrm flipV="1">
                <a:off x="1896"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42"/>
              <p:cNvSpPr>
                <a:spLocks noChangeShapeType="1"/>
              </p:cNvSpPr>
              <p:nvPr/>
            </p:nvSpPr>
            <p:spPr bwMode="auto">
              <a:xfrm>
                <a:off x="1851" y="2643"/>
                <a:ext cx="0" cy="96"/>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3"/>
              <p:cNvSpPr>
                <a:spLocks noChangeShapeType="1"/>
              </p:cNvSpPr>
              <p:nvPr/>
            </p:nvSpPr>
            <p:spPr bwMode="auto">
              <a:xfrm flipH="1">
                <a:off x="2046" y="2325"/>
                <a:ext cx="0" cy="57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4"/>
              <p:cNvSpPr>
                <a:spLocks noChangeShapeType="1"/>
              </p:cNvSpPr>
              <p:nvPr/>
            </p:nvSpPr>
            <p:spPr bwMode="auto">
              <a:xfrm>
                <a:off x="2046" y="2655"/>
                <a:ext cx="0" cy="96"/>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5"/>
              <p:cNvSpPr>
                <a:spLocks noChangeShapeType="1"/>
              </p:cNvSpPr>
              <p:nvPr/>
            </p:nvSpPr>
            <p:spPr bwMode="auto">
              <a:xfrm flipV="1">
                <a:off x="2088"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46"/>
              <p:cNvSpPr>
                <a:spLocks noChangeShapeType="1"/>
              </p:cNvSpPr>
              <p:nvPr/>
            </p:nvSpPr>
            <p:spPr bwMode="auto">
              <a:xfrm flipV="1">
                <a:off x="2088" y="2604"/>
                <a:ext cx="0" cy="144"/>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47"/>
              <p:cNvSpPr>
                <a:spLocks noChangeShapeType="1"/>
              </p:cNvSpPr>
              <p:nvPr/>
            </p:nvSpPr>
            <p:spPr bwMode="auto">
              <a:xfrm flipV="1">
                <a:off x="1896" y="2604"/>
                <a:ext cx="0" cy="144"/>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48"/>
              <p:cNvSpPr>
                <a:spLocks noChangeShapeType="1"/>
              </p:cNvSpPr>
              <p:nvPr/>
            </p:nvSpPr>
            <p:spPr bwMode="auto">
              <a:xfrm>
                <a:off x="2088" y="2940"/>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49"/>
              <p:cNvSpPr>
                <a:spLocks noChangeShapeType="1"/>
              </p:cNvSpPr>
              <p:nvPr/>
            </p:nvSpPr>
            <p:spPr bwMode="auto">
              <a:xfrm flipV="1">
                <a:off x="2040"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50"/>
              <p:cNvSpPr>
                <a:spLocks noChangeShapeType="1"/>
              </p:cNvSpPr>
              <p:nvPr/>
            </p:nvSpPr>
            <p:spPr bwMode="auto">
              <a:xfrm flipV="1">
                <a:off x="1896" y="3132"/>
                <a:ext cx="0" cy="96"/>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51"/>
              <p:cNvSpPr>
                <a:spLocks noChangeShapeType="1"/>
              </p:cNvSpPr>
              <p:nvPr/>
            </p:nvSpPr>
            <p:spPr bwMode="auto">
              <a:xfrm>
                <a:off x="1848" y="3132"/>
                <a:ext cx="0" cy="96"/>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52"/>
              <p:cNvSpPr txBox="1">
                <a:spLocks noChangeArrowheads="1"/>
              </p:cNvSpPr>
              <p:nvPr/>
            </p:nvSpPr>
            <p:spPr bwMode="auto">
              <a:xfrm>
                <a:off x="1511" y="2481"/>
                <a:ext cx="57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rPr>
                  <a:t>像</a:t>
                </a:r>
              </a:p>
            </p:txBody>
          </p:sp>
          <p:sp>
            <p:nvSpPr>
              <p:cNvPr id="26" name="Text Box 53"/>
              <p:cNvSpPr txBox="1">
                <a:spLocks noChangeArrowheads="1"/>
              </p:cNvSpPr>
              <p:nvPr/>
            </p:nvSpPr>
            <p:spPr bwMode="auto">
              <a:xfrm>
                <a:off x="1560" y="3516"/>
                <a:ext cx="96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p>
            </p:txBody>
          </p:sp>
          <p:graphicFrame>
            <p:nvGraphicFramePr>
              <p:cNvPr id="27" name="Object 2058"/>
              <p:cNvGraphicFramePr>
                <a:graphicFrameLocks noChangeAspect="1"/>
              </p:cNvGraphicFramePr>
              <p:nvPr>
                <p:extLst>
                  <p:ext uri="{D42A27DB-BD31-4B8C-83A1-F6EECF244321}">
                    <p14:modId xmlns:p14="http://schemas.microsoft.com/office/powerpoint/2010/main" val="74622316"/>
                  </p:ext>
                </p:extLst>
              </p:nvPr>
            </p:nvGraphicFramePr>
            <p:xfrm>
              <a:off x="2087" y="3493"/>
              <a:ext cx="340" cy="268"/>
            </p:xfrm>
            <a:graphic>
              <a:graphicData uri="http://schemas.openxmlformats.org/presentationml/2006/ole">
                <mc:AlternateContent xmlns:mc="http://schemas.openxmlformats.org/markup-compatibility/2006">
                  <mc:Choice xmlns:v="urn:schemas-microsoft-com:vml" Requires="v">
                    <p:oleObj spid="_x0000_s472470" name="公式" r:id="rId4" imgW="317225" imgH="241091" progId="Equation.3">
                      <p:embed/>
                    </p:oleObj>
                  </mc:Choice>
                  <mc:Fallback>
                    <p:oleObj name="公式" r:id="rId4" imgW="317225" imgH="24109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 y="3493"/>
                            <a:ext cx="34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 name="Text Box 56"/>
            <p:cNvSpPr txBox="1">
              <a:spLocks noChangeArrowheads="1"/>
            </p:cNvSpPr>
            <p:nvPr/>
          </p:nvSpPr>
          <p:spPr bwMode="auto">
            <a:xfrm>
              <a:off x="2520" y="396"/>
              <a:ext cx="100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i="0" dirty="0"/>
                <a:t>等倾干涉</a:t>
              </a:r>
            </a:p>
          </p:txBody>
        </p:sp>
      </p:grpSp>
      <p:sp>
        <p:nvSpPr>
          <p:cNvPr id="29" name="AutoShape 206"/>
          <p:cNvSpPr>
            <a:spLocks noChangeArrowheads="1"/>
          </p:cNvSpPr>
          <p:nvPr/>
        </p:nvSpPr>
        <p:spPr bwMode="auto">
          <a:xfrm>
            <a:off x="8436995" y="4385823"/>
            <a:ext cx="1937325" cy="604821"/>
          </a:xfrm>
          <a:prstGeom prst="wedgeRoundRectCallout">
            <a:avLst>
              <a:gd name="adj1" fmla="val -114000"/>
              <a:gd name="adj2" fmla="val -105343"/>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3200" i="0" dirty="0">
                <a:solidFill>
                  <a:srgbClr val="FF0000"/>
                </a:solidFill>
              </a:rPr>
              <a:t>虚空气膜</a:t>
            </a:r>
          </a:p>
        </p:txBody>
      </p:sp>
      <p:graphicFrame>
        <p:nvGraphicFramePr>
          <p:cNvPr id="30" name="Object 58"/>
          <p:cNvGraphicFramePr>
            <a:graphicFrameLocks/>
          </p:cNvGraphicFramePr>
          <p:nvPr>
            <p:extLst>
              <p:ext uri="{D42A27DB-BD31-4B8C-83A1-F6EECF244321}">
                <p14:modId xmlns:p14="http://schemas.microsoft.com/office/powerpoint/2010/main" val="592889227"/>
              </p:ext>
            </p:extLst>
          </p:nvPr>
        </p:nvGraphicFramePr>
        <p:xfrm>
          <a:off x="8778883" y="2887820"/>
          <a:ext cx="915987" cy="1128713"/>
        </p:xfrm>
        <a:graphic>
          <a:graphicData uri="http://schemas.openxmlformats.org/presentationml/2006/ole">
            <mc:AlternateContent xmlns:mc="http://schemas.openxmlformats.org/markup-compatibility/2006">
              <mc:Choice xmlns:v="urn:schemas-microsoft-com:vml" Requires="v">
                <p:oleObj spid="_x0000_s472471" name="Equation" r:id="rId6" imgW="133351" imgH="114182" progId="Equation.3">
                  <p:embed/>
                </p:oleObj>
              </mc:Choice>
              <mc:Fallback>
                <p:oleObj name="Equation" r:id="rId6" imgW="133351" imgH="114182"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8883" y="2887820"/>
                        <a:ext cx="915987"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27"/>
          <p:cNvSpPr>
            <a:spLocks noChangeArrowheads="1"/>
          </p:cNvSpPr>
          <p:nvPr/>
        </p:nvSpPr>
        <p:spPr bwMode="auto">
          <a:xfrm>
            <a:off x="9775833" y="3306918"/>
            <a:ext cx="598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dirty="0">
                <a:solidFill>
                  <a:srgbClr val="6600CC"/>
                </a:solidFill>
              </a:rPr>
              <a:t>像</a:t>
            </a:r>
            <a:endParaRPr lang="zh-CN" altLang="en-US" sz="3200" i="0" dirty="0">
              <a:solidFill>
                <a:srgbClr val="6600CC"/>
              </a:solidFill>
              <a:ea typeface="隶书" panose="02010509060101010101" pitchFamily="49" charset="-122"/>
            </a:endParaRPr>
          </a:p>
        </p:txBody>
      </p:sp>
      <p:grpSp>
        <p:nvGrpSpPr>
          <p:cNvPr id="40" name="Group 44"/>
          <p:cNvGrpSpPr>
            <a:grpSpLocks/>
          </p:cNvGrpSpPr>
          <p:nvPr/>
        </p:nvGrpSpPr>
        <p:grpSpPr bwMode="auto">
          <a:xfrm>
            <a:off x="2129297" y="2472744"/>
            <a:ext cx="3002525" cy="2979128"/>
            <a:chOff x="3504" y="2544"/>
            <a:chExt cx="1440" cy="1440"/>
          </a:xfrm>
        </p:grpSpPr>
        <p:sp>
          <p:nvSpPr>
            <p:cNvPr id="41"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1"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2"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3"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4"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5"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6"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7"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8"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9"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0"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1"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2"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3"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pSp>
        <p:nvGrpSpPr>
          <p:cNvPr id="47" name="Group 62"/>
          <p:cNvGrpSpPr>
            <a:grpSpLocks/>
          </p:cNvGrpSpPr>
          <p:nvPr/>
        </p:nvGrpSpPr>
        <p:grpSpPr bwMode="auto">
          <a:xfrm>
            <a:off x="5694865" y="3564865"/>
            <a:ext cx="400050" cy="868363"/>
            <a:chOff x="3588" y="815"/>
            <a:chExt cx="252" cy="547"/>
          </a:xfrm>
        </p:grpSpPr>
        <p:sp>
          <p:nvSpPr>
            <p:cNvPr id="65" name="Line 65"/>
            <p:cNvSpPr>
              <a:spLocks noChangeShapeType="1"/>
            </p:cNvSpPr>
            <p:nvPr/>
          </p:nvSpPr>
          <p:spPr bwMode="auto">
            <a:xfrm flipH="1">
              <a:off x="3588" y="815"/>
              <a:ext cx="0" cy="547"/>
            </a:xfrm>
            <a:prstGeom prst="line">
              <a:avLst/>
            </a:prstGeom>
            <a:noFill/>
            <a:ln w="19050">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66"/>
            <p:cNvGraphicFramePr>
              <a:graphicFrameLocks noChangeAspect="1"/>
            </p:cNvGraphicFramePr>
            <p:nvPr>
              <p:extLst>
                <p:ext uri="{D42A27DB-BD31-4B8C-83A1-F6EECF244321}">
                  <p14:modId xmlns:p14="http://schemas.microsoft.com/office/powerpoint/2010/main" val="710108045"/>
                </p:ext>
              </p:extLst>
            </p:nvPr>
          </p:nvGraphicFramePr>
          <p:xfrm>
            <a:off x="3612" y="913"/>
            <a:ext cx="228" cy="304"/>
          </p:xfrm>
          <a:graphic>
            <a:graphicData uri="http://schemas.openxmlformats.org/presentationml/2006/ole">
              <mc:AlternateContent xmlns:mc="http://schemas.openxmlformats.org/markup-compatibility/2006">
                <mc:Choice xmlns:v="urn:schemas-microsoft-com:vml" Requires="v">
                  <p:oleObj spid="_x0000_s472472" name="Equation" r:id="rId8" imgW="190417" imgH="253890" progId="Equation.3">
                    <p:embed/>
                  </p:oleObj>
                </mc:Choice>
                <mc:Fallback>
                  <p:oleObj name="Equation" r:id="rId8" imgW="190417" imgH="2538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2" y="913"/>
                          <a:ext cx="22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7" name="Group 69"/>
          <p:cNvGrpSpPr>
            <a:grpSpLocks/>
          </p:cNvGrpSpPr>
          <p:nvPr/>
        </p:nvGrpSpPr>
        <p:grpSpPr bwMode="auto">
          <a:xfrm>
            <a:off x="4846071" y="5362312"/>
            <a:ext cx="1600200" cy="895351"/>
            <a:chOff x="3685" y="3363"/>
            <a:chExt cx="1008" cy="564"/>
          </a:xfrm>
        </p:grpSpPr>
        <p:sp>
          <p:nvSpPr>
            <p:cNvPr id="68" name="Text Box 54"/>
            <p:cNvSpPr txBox="1">
              <a:spLocks noChangeArrowheads="1"/>
            </p:cNvSpPr>
            <p:nvPr/>
          </p:nvSpPr>
          <p:spPr bwMode="auto">
            <a:xfrm>
              <a:off x="3685" y="3363"/>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9900CC"/>
                  </a:solidFill>
                  <a:ea typeface="仿宋_GB2312" pitchFamily="49" charset="-122"/>
                </a:rPr>
                <a:t>光程差</a:t>
              </a:r>
            </a:p>
          </p:txBody>
        </p:sp>
        <p:graphicFrame>
          <p:nvGraphicFramePr>
            <p:cNvPr id="69" name="Object 55"/>
            <p:cNvGraphicFramePr>
              <a:graphicFrameLocks noChangeAspect="1"/>
            </p:cNvGraphicFramePr>
            <p:nvPr>
              <p:extLst>
                <p:ext uri="{D42A27DB-BD31-4B8C-83A1-F6EECF244321}">
                  <p14:modId xmlns:p14="http://schemas.microsoft.com/office/powerpoint/2010/main" val="3480004251"/>
                </p:ext>
              </p:extLst>
            </p:nvPr>
          </p:nvGraphicFramePr>
          <p:xfrm>
            <a:off x="3787" y="3620"/>
            <a:ext cx="818" cy="307"/>
          </p:xfrm>
          <a:graphic>
            <a:graphicData uri="http://schemas.openxmlformats.org/presentationml/2006/ole">
              <mc:AlternateContent xmlns:mc="http://schemas.openxmlformats.org/markup-compatibility/2006">
                <mc:Choice xmlns:v="urn:schemas-microsoft-com:vml" Requires="v">
                  <p:oleObj spid="_x0000_s472473" name="Equation" r:id="rId10" imgW="469696" imgH="177723" progId="Equation.DSMT4">
                    <p:embed/>
                  </p:oleObj>
                </mc:Choice>
                <mc:Fallback>
                  <p:oleObj name="Equation" r:id="rId10" imgW="469696" imgH="177723"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7" y="3620"/>
                          <a:ext cx="818" cy="307"/>
                        </a:xfrm>
                        <a:prstGeom prst="rect">
                          <a:avLst/>
                        </a:prstGeom>
                        <a:noFill/>
                        <a:ln>
                          <a:noFill/>
                        </a:ln>
                        <a:effectLst/>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 name="矩形 63"/>
          <p:cNvSpPr/>
          <p:nvPr/>
        </p:nvSpPr>
        <p:spPr>
          <a:xfrm>
            <a:off x="7513790" y="1990603"/>
            <a:ext cx="1832553" cy="584775"/>
          </a:xfrm>
          <a:prstGeom prst="rect">
            <a:avLst/>
          </a:prstGeom>
        </p:spPr>
        <p:txBody>
          <a:bodyPr wrap="none">
            <a:spAutoFit/>
          </a:bodyPr>
          <a:lstStyle/>
          <a:p>
            <a:r>
              <a:rPr lang="zh-CN" altLang="en-US" sz="3200" b="1" dirty="0">
                <a:solidFill>
                  <a:srgbClr val="9900CC"/>
                </a:solidFill>
              </a:rPr>
              <a:t>等效光路</a:t>
            </a:r>
            <a:endParaRPr lang="zh-CN" altLang="en-US" sz="3200" b="1" dirty="0"/>
          </a:p>
        </p:txBody>
      </p:sp>
    </p:spTree>
    <p:extLst>
      <p:ext uri="{BB962C8B-B14F-4D97-AF65-F5344CB8AC3E}">
        <p14:creationId xmlns:p14="http://schemas.microsoft.com/office/powerpoint/2010/main" val="230068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ox(in)">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ppt_x"/>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1000"/>
                                        <p:tgtEl>
                                          <p:spTgt spid="67"/>
                                        </p:tgtEl>
                                      </p:cBhvr>
                                    </p:animEffect>
                                    <p:anim calcmode="lin" valueType="num">
                                      <p:cBhvr>
                                        <p:cTn id="39" dur="1000" fill="hold"/>
                                        <p:tgtEl>
                                          <p:spTgt spid="67"/>
                                        </p:tgtEl>
                                        <p:attrNameLst>
                                          <p:attrName>ppt_x</p:attrName>
                                        </p:attrNameLst>
                                      </p:cBhvr>
                                      <p:tavLst>
                                        <p:tav tm="0">
                                          <p:val>
                                            <p:strVal val="#ppt_x"/>
                                          </p:val>
                                        </p:tav>
                                        <p:tav tm="100000">
                                          <p:val>
                                            <p:strVal val="#ppt_x"/>
                                          </p:val>
                                        </p:tav>
                                      </p:tavLst>
                                    </p:anim>
                                    <p:anim calcmode="lin" valueType="num">
                                      <p:cBhvr>
                                        <p:cTn id="4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16823" y="1338723"/>
            <a:ext cx="5181600" cy="4114800"/>
            <a:chOff x="240" y="1440"/>
            <a:chExt cx="3264" cy="2592"/>
          </a:xfrm>
        </p:grpSpPr>
        <p:grpSp>
          <p:nvGrpSpPr>
            <p:cNvPr id="3" name="Group 3"/>
            <p:cNvGrpSpPr>
              <a:grpSpLocks/>
            </p:cNvGrpSpPr>
            <p:nvPr/>
          </p:nvGrpSpPr>
          <p:grpSpPr bwMode="auto">
            <a:xfrm>
              <a:off x="240" y="1440"/>
              <a:ext cx="3264" cy="2592"/>
              <a:chOff x="240" y="1440"/>
              <a:chExt cx="3264" cy="2592"/>
            </a:xfrm>
          </p:grpSpPr>
          <p:sp>
            <p:nvSpPr>
              <p:cNvPr id="7" name="Rectangle 4"/>
              <p:cNvSpPr>
                <a:spLocks noChangeArrowheads="1"/>
              </p:cNvSpPr>
              <p:nvPr/>
            </p:nvSpPr>
            <p:spPr bwMode="auto">
              <a:xfrm>
                <a:off x="240" y="1440"/>
                <a:ext cx="3264" cy="2584"/>
              </a:xfrm>
              <a:prstGeom prst="rect">
                <a:avLst/>
              </a:prstGeom>
              <a:solidFill>
                <a:schemeClr val="bg1"/>
              </a:solidFill>
              <a:ln w="9525">
                <a:solidFill>
                  <a:schemeClr val="tx2"/>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 name="Rectangle 5"/>
              <p:cNvSpPr>
                <a:spLocks noChangeArrowheads="1"/>
              </p:cNvSpPr>
              <p:nvPr/>
            </p:nvSpPr>
            <p:spPr bwMode="auto">
              <a:xfrm>
                <a:off x="1205" y="1861"/>
                <a:ext cx="913" cy="134"/>
              </a:xfrm>
              <a:prstGeom prst="rect">
                <a:avLst/>
              </a:prstGeom>
              <a:solidFill>
                <a:srgbClr val="FFFF00"/>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9" name="Group 6"/>
              <p:cNvGrpSpPr>
                <a:grpSpLocks/>
              </p:cNvGrpSpPr>
              <p:nvPr/>
            </p:nvGrpSpPr>
            <p:grpSpPr bwMode="auto">
              <a:xfrm>
                <a:off x="1585" y="2022"/>
                <a:ext cx="1632" cy="1081"/>
                <a:chOff x="1537" y="1070"/>
                <a:chExt cx="1632" cy="1081"/>
              </a:xfrm>
            </p:grpSpPr>
            <p:sp>
              <p:nvSpPr>
                <p:cNvPr id="50" name="Freeform 7"/>
                <p:cNvSpPr>
                  <a:spLocks/>
                </p:cNvSpPr>
                <p:nvPr/>
              </p:nvSpPr>
              <p:spPr bwMode="auto">
                <a:xfrm>
                  <a:off x="1656" y="2058"/>
                  <a:ext cx="1513" cy="93"/>
                </a:xfrm>
                <a:custGeom>
                  <a:avLst/>
                  <a:gdLst>
                    <a:gd name="T0" fmla="*/ 0 w 1686"/>
                    <a:gd name="T1" fmla="*/ 2 h 120"/>
                    <a:gd name="T2" fmla="*/ 71 w 1686"/>
                    <a:gd name="T3" fmla="*/ 0 h 120"/>
                    <a:gd name="T4" fmla="*/ 88 w 1686"/>
                    <a:gd name="T5" fmla="*/ 2 h 120"/>
                    <a:gd name="T6" fmla="*/ 194 w 1686"/>
                    <a:gd name="T7" fmla="*/ 2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990099"/>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 name="Line 8"/>
                <p:cNvSpPr>
                  <a:spLocks noChangeShapeType="1"/>
                </p:cNvSpPr>
                <p:nvPr/>
              </p:nvSpPr>
              <p:spPr bwMode="auto">
                <a:xfrm>
                  <a:off x="1916" y="2062"/>
                  <a:ext cx="103"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9"/>
                <p:cNvSpPr>
                  <a:spLocks noChangeShapeType="1"/>
                </p:cNvSpPr>
                <p:nvPr/>
              </p:nvSpPr>
              <p:spPr bwMode="auto">
                <a:xfrm>
                  <a:off x="2989" y="2151"/>
                  <a:ext cx="104"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10"/>
                <p:cNvSpPr>
                  <a:spLocks/>
                </p:cNvSpPr>
                <p:nvPr/>
              </p:nvSpPr>
              <p:spPr bwMode="auto">
                <a:xfrm>
                  <a:off x="1542" y="1070"/>
                  <a:ext cx="104" cy="1001"/>
                </a:xfrm>
                <a:custGeom>
                  <a:avLst/>
                  <a:gdLst>
                    <a:gd name="T0" fmla="*/ 13 w 116"/>
                    <a:gd name="T1" fmla="*/ 8 h 1294"/>
                    <a:gd name="T2" fmla="*/ 0 w 116"/>
                    <a:gd name="T3" fmla="*/ 7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DC83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Line 11"/>
                <p:cNvSpPr>
                  <a:spLocks noChangeShapeType="1"/>
                </p:cNvSpPr>
                <p:nvPr/>
              </p:nvSpPr>
              <p:spPr bwMode="auto">
                <a:xfrm flipH="1" flipV="1">
                  <a:off x="1537" y="1195"/>
                  <a:ext cx="2" cy="125"/>
                </a:xfrm>
                <a:prstGeom prst="line">
                  <a:avLst/>
                </a:prstGeom>
                <a:noFill/>
                <a:ln w="38100">
                  <a:solidFill>
                    <a:srgbClr val="DC8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12"/>
              <p:cNvGrpSpPr>
                <a:grpSpLocks/>
              </p:cNvGrpSpPr>
              <p:nvPr/>
            </p:nvGrpSpPr>
            <p:grpSpPr bwMode="auto">
              <a:xfrm>
                <a:off x="364" y="2962"/>
                <a:ext cx="1340" cy="59"/>
                <a:chOff x="316" y="2010"/>
                <a:chExt cx="1340" cy="59"/>
              </a:xfrm>
            </p:grpSpPr>
            <p:sp>
              <p:nvSpPr>
                <p:cNvPr id="48" name="Freeform 13"/>
                <p:cNvSpPr>
                  <a:spLocks/>
                </p:cNvSpPr>
                <p:nvPr/>
              </p:nvSpPr>
              <p:spPr bwMode="auto">
                <a:xfrm>
                  <a:off x="316" y="2010"/>
                  <a:ext cx="1340" cy="59"/>
                </a:xfrm>
                <a:custGeom>
                  <a:avLst/>
                  <a:gdLst>
                    <a:gd name="T0" fmla="*/ 0 w 1340"/>
                    <a:gd name="T1" fmla="*/ 1 h 59"/>
                    <a:gd name="T2" fmla="*/ 1184 w 1340"/>
                    <a:gd name="T3" fmla="*/ 0 h 59"/>
                    <a:gd name="T4" fmla="*/ 1340 w 1340"/>
                    <a:gd name="T5" fmla="*/ 59 h 59"/>
                    <a:gd name="T6" fmla="*/ 0 60000 65536"/>
                    <a:gd name="T7" fmla="*/ 0 60000 65536"/>
                    <a:gd name="T8" fmla="*/ 0 60000 65536"/>
                    <a:gd name="T9" fmla="*/ 0 w 1340"/>
                    <a:gd name="T10" fmla="*/ 0 h 59"/>
                    <a:gd name="T11" fmla="*/ 1340 w 1340"/>
                    <a:gd name="T12" fmla="*/ 59 h 59"/>
                  </a:gdLst>
                  <a:ahLst/>
                  <a:cxnLst>
                    <a:cxn ang="T6">
                      <a:pos x="T0" y="T1"/>
                    </a:cxn>
                    <a:cxn ang="T7">
                      <a:pos x="T2" y="T3"/>
                    </a:cxn>
                    <a:cxn ang="T8">
                      <a:pos x="T4" y="T5"/>
                    </a:cxn>
                  </a:cxnLst>
                  <a:rect l="T9" t="T10" r="T11" b="T12"/>
                  <a:pathLst>
                    <a:path w="1340" h="59">
                      <a:moveTo>
                        <a:pt x="0" y="1"/>
                      </a:moveTo>
                      <a:lnTo>
                        <a:pt x="1184" y="0"/>
                      </a:lnTo>
                      <a:lnTo>
                        <a:pt x="1340" y="59"/>
                      </a:ln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Line 14"/>
                <p:cNvSpPr>
                  <a:spLocks noChangeShapeType="1"/>
                </p:cNvSpPr>
                <p:nvPr/>
              </p:nvSpPr>
              <p:spPr bwMode="auto">
                <a:xfrm>
                  <a:off x="778" y="2012"/>
                  <a:ext cx="243"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 name="Line 15"/>
              <p:cNvSpPr>
                <a:spLocks noChangeShapeType="1"/>
              </p:cNvSpPr>
              <p:nvPr/>
            </p:nvSpPr>
            <p:spPr bwMode="auto">
              <a:xfrm flipV="1">
                <a:off x="1205" y="2010"/>
                <a:ext cx="921" cy="0"/>
              </a:xfrm>
              <a:prstGeom prst="line">
                <a:avLst/>
              </a:prstGeom>
              <a:noFill/>
              <a:ln w="50800">
                <a:solidFill>
                  <a:schemeClr val="tx2"/>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 name="Group 16"/>
              <p:cNvGrpSpPr>
                <a:grpSpLocks/>
              </p:cNvGrpSpPr>
              <p:nvPr/>
            </p:nvGrpSpPr>
            <p:grpSpPr bwMode="auto">
              <a:xfrm>
                <a:off x="321" y="2640"/>
                <a:ext cx="230" cy="636"/>
                <a:chOff x="1177" y="2167"/>
                <a:chExt cx="228" cy="733"/>
              </a:xfrm>
            </p:grpSpPr>
            <p:sp>
              <p:nvSpPr>
                <p:cNvPr id="39" name="AutoShape 17"/>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Rectangle 18"/>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 name="Oval 19"/>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2" name="Freeform 20"/>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43" name="Line 21"/>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2"/>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23"/>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4"/>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Rectangle 25"/>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3" name="Group 26"/>
              <p:cNvGrpSpPr>
                <a:grpSpLocks/>
              </p:cNvGrpSpPr>
              <p:nvPr/>
            </p:nvGrpSpPr>
            <p:grpSpPr bwMode="auto">
              <a:xfrm>
                <a:off x="1821" y="2918"/>
                <a:ext cx="1380" cy="1114"/>
                <a:chOff x="1897" y="1944"/>
                <a:chExt cx="1278" cy="1135"/>
              </a:xfrm>
            </p:grpSpPr>
            <p:grpSp>
              <p:nvGrpSpPr>
                <p:cNvPr id="34" name="Group 27"/>
                <p:cNvGrpSpPr>
                  <a:grpSpLocks/>
                </p:cNvGrpSpPr>
                <p:nvPr/>
              </p:nvGrpSpPr>
              <p:grpSpPr bwMode="auto">
                <a:xfrm>
                  <a:off x="1897" y="1944"/>
                  <a:ext cx="1278" cy="1031"/>
                  <a:chOff x="1897" y="1944"/>
                  <a:chExt cx="1278" cy="1031"/>
                </a:xfrm>
              </p:grpSpPr>
              <p:sp>
                <p:nvSpPr>
                  <p:cNvPr id="36" name="Freeform 28"/>
                  <p:cNvSpPr>
                    <a:spLocks/>
                  </p:cNvSpPr>
                  <p:nvPr/>
                </p:nvSpPr>
                <p:spPr bwMode="auto">
                  <a:xfrm>
                    <a:off x="1897" y="1944"/>
                    <a:ext cx="1278" cy="1031"/>
                  </a:xfrm>
                  <a:custGeom>
                    <a:avLst/>
                    <a:gdLst>
                      <a:gd name="T0" fmla="*/ 39 w 1536"/>
                      <a:gd name="T1" fmla="*/ 2 h 1308"/>
                      <a:gd name="T2" fmla="*/ 18 w 1536"/>
                      <a:gd name="T3" fmla="*/ 2 h 1308"/>
                      <a:gd name="T4" fmla="*/ 15 w 1536"/>
                      <a:gd name="T5" fmla="*/ 2 h 1308"/>
                      <a:gd name="T6" fmla="*/ 0 w 1536"/>
                      <a:gd name="T7" fmla="*/ 0 h 1308"/>
                      <a:gd name="T8" fmla="*/ 0 w 1536"/>
                      <a:gd name="T9" fmla="*/ 10 h 1308"/>
                      <a:gd name="T10" fmla="*/ 2 w 1536"/>
                      <a:gd name="T11" fmla="*/ 11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990099"/>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Line 29"/>
                  <p:cNvSpPr>
                    <a:spLocks noChangeShapeType="1"/>
                  </p:cNvSpPr>
                  <p:nvPr/>
                </p:nvSpPr>
                <p:spPr bwMode="auto">
                  <a:xfrm flipH="1">
                    <a:off x="2935" y="2055"/>
                    <a:ext cx="137"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0"/>
                  <p:cNvSpPr>
                    <a:spLocks noChangeShapeType="1"/>
                  </p:cNvSpPr>
                  <p:nvPr/>
                </p:nvSpPr>
                <p:spPr bwMode="auto">
                  <a:xfrm flipH="1">
                    <a:off x="2119" y="1953"/>
                    <a:ext cx="91" cy="0"/>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 name="Line 31"/>
                <p:cNvSpPr>
                  <a:spLocks noChangeShapeType="1"/>
                </p:cNvSpPr>
                <p:nvPr/>
              </p:nvSpPr>
              <p:spPr bwMode="auto">
                <a:xfrm>
                  <a:off x="1899" y="2920"/>
                  <a:ext cx="0" cy="159"/>
                </a:xfrm>
                <a:prstGeom prst="line">
                  <a:avLst/>
                </a:prstGeom>
                <a:noFill/>
                <a:ln w="38100">
                  <a:solidFill>
                    <a:srgbClr val="9900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 name="Group 32"/>
              <p:cNvGrpSpPr>
                <a:grpSpLocks/>
              </p:cNvGrpSpPr>
              <p:nvPr/>
            </p:nvGrpSpPr>
            <p:grpSpPr bwMode="auto">
              <a:xfrm>
                <a:off x="1655" y="2012"/>
                <a:ext cx="82" cy="2006"/>
                <a:chOff x="2628" y="1230"/>
                <a:chExt cx="92" cy="2595"/>
              </a:xfrm>
            </p:grpSpPr>
            <p:grpSp>
              <p:nvGrpSpPr>
                <p:cNvPr id="30" name="Group 33"/>
                <p:cNvGrpSpPr>
                  <a:grpSpLocks/>
                </p:cNvGrpSpPr>
                <p:nvPr/>
              </p:nvGrpSpPr>
              <p:grpSpPr bwMode="auto">
                <a:xfrm>
                  <a:off x="2628" y="1230"/>
                  <a:ext cx="90" cy="2532"/>
                  <a:chOff x="2628" y="1230"/>
                  <a:chExt cx="90" cy="2532"/>
                </a:xfrm>
              </p:grpSpPr>
              <p:sp>
                <p:nvSpPr>
                  <p:cNvPr id="32" name="Freeform 34"/>
                  <p:cNvSpPr>
                    <a:spLocks/>
                  </p:cNvSpPr>
                  <p:nvPr/>
                </p:nvSpPr>
                <p:spPr bwMode="auto">
                  <a:xfrm>
                    <a:off x="2628" y="1230"/>
                    <a:ext cx="90" cy="2532"/>
                  </a:xfrm>
                  <a:custGeom>
                    <a:avLst/>
                    <a:gdLst>
                      <a:gd name="T0" fmla="*/ 0 w 90"/>
                      <a:gd name="T1" fmla="*/ 0 h 2532"/>
                      <a:gd name="T2" fmla="*/ 0 w 90"/>
                      <a:gd name="T3" fmla="*/ 1062 h 2532"/>
                      <a:gd name="T4" fmla="*/ 90 w 90"/>
                      <a:gd name="T5" fmla="*/ 1236 h 2532"/>
                      <a:gd name="T6" fmla="*/ 90 w 90"/>
                      <a:gd name="T7" fmla="*/ 2532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DC83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 name="Line 35"/>
                  <p:cNvSpPr>
                    <a:spLocks noChangeShapeType="1"/>
                  </p:cNvSpPr>
                  <p:nvPr/>
                </p:nvSpPr>
                <p:spPr bwMode="auto">
                  <a:xfrm>
                    <a:off x="2629" y="1536"/>
                    <a:ext cx="0" cy="82"/>
                  </a:xfrm>
                  <a:prstGeom prst="line">
                    <a:avLst/>
                  </a:prstGeom>
                  <a:noFill/>
                  <a:ln w="38100">
                    <a:solidFill>
                      <a:srgbClr val="DC8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6"/>
                <p:cNvSpPr>
                  <a:spLocks noChangeShapeType="1"/>
                </p:cNvSpPr>
                <p:nvPr/>
              </p:nvSpPr>
              <p:spPr bwMode="auto">
                <a:xfrm>
                  <a:off x="2720" y="3670"/>
                  <a:ext cx="0" cy="155"/>
                </a:xfrm>
                <a:prstGeom prst="line">
                  <a:avLst/>
                </a:prstGeom>
                <a:noFill/>
                <a:ln w="38100">
                  <a:solidFill>
                    <a:srgbClr val="DC83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5" name="Object 37"/>
              <p:cNvGraphicFramePr>
                <a:graphicFrameLocks noChangeAspect="1"/>
              </p:cNvGraphicFramePr>
              <p:nvPr>
                <p:extLst>
                  <p:ext uri="{D42A27DB-BD31-4B8C-83A1-F6EECF244321}">
                    <p14:modId xmlns:p14="http://schemas.microsoft.com/office/powerpoint/2010/main" val="3836453459"/>
                  </p:ext>
                </p:extLst>
              </p:nvPr>
            </p:nvGraphicFramePr>
            <p:xfrm>
              <a:off x="1891" y="3398"/>
              <a:ext cx="383" cy="330"/>
            </p:xfrm>
            <a:graphic>
              <a:graphicData uri="http://schemas.openxmlformats.org/presentationml/2006/ole">
                <mc:AlternateContent xmlns:mc="http://schemas.openxmlformats.org/markup-compatibility/2006">
                  <mc:Choice xmlns:v="urn:schemas-microsoft-com:vml" Requires="v">
                    <p:oleObj spid="_x0000_s590050" name="Equation" r:id="rId3" imgW="203024" imgH="215713" progId="Equation.3">
                      <p:embed/>
                    </p:oleObj>
                  </mc:Choice>
                  <mc:Fallback>
                    <p:oleObj name="Equation" r:id="rId3" imgW="203024"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1" y="3398"/>
                            <a:ext cx="38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8"/>
              <p:cNvGraphicFramePr>
                <a:graphicFrameLocks noChangeAspect="1"/>
              </p:cNvGraphicFramePr>
              <p:nvPr/>
            </p:nvGraphicFramePr>
            <p:xfrm>
              <a:off x="828" y="3228"/>
              <a:ext cx="386" cy="311"/>
            </p:xfrm>
            <a:graphic>
              <a:graphicData uri="http://schemas.openxmlformats.org/presentationml/2006/ole">
                <mc:AlternateContent xmlns:mc="http://schemas.openxmlformats.org/markup-compatibility/2006">
                  <mc:Choice xmlns:v="urn:schemas-microsoft-com:vml" Requires="v">
                    <p:oleObj spid="_x0000_s590051" name="Equation" r:id="rId5" imgW="215619" imgH="215619" progId="Equation.3">
                      <p:embed/>
                    </p:oleObj>
                  </mc:Choice>
                  <mc:Fallback>
                    <p:oleObj name="Equation" r:id="rId5" imgW="215619"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 y="3228"/>
                            <a:ext cx="386"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39"/>
              <p:cNvSpPr>
                <a:spLocks noChangeArrowheads="1"/>
              </p:cNvSpPr>
              <p:nvPr/>
            </p:nvSpPr>
            <p:spPr bwMode="auto">
              <a:xfrm rot="-2700000">
                <a:off x="1948" y="2929"/>
                <a:ext cx="860" cy="149"/>
              </a:xfrm>
              <a:prstGeom prst="rect">
                <a:avLst/>
              </a:prstGeom>
              <a:solidFill>
                <a:srgbClr val="FFCCFF">
                  <a:alpha val="50195"/>
                </a:srgbClr>
              </a:solidFill>
              <a:ln w="1905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8" name="Group 40"/>
              <p:cNvGrpSpPr>
                <a:grpSpLocks/>
              </p:cNvGrpSpPr>
              <p:nvPr/>
            </p:nvGrpSpPr>
            <p:grpSpPr bwMode="auto">
              <a:xfrm>
                <a:off x="3173" y="2679"/>
                <a:ext cx="144" cy="625"/>
                <a:chOff x="4149" y="2005"/>
                <a:chExt cx="162" cy="809"/>
              </a:xfrm>
            </p:grpSpPr>
            <p:sp>
              <p:nvSpPr>
                <p:cNvPr id="28" name="Rectangle 41"/>
                <p:cNvSpPr>
                  <a:spLocks noChangeArrowheads="1"/>
                </p:cNvSpPr>
                <p:nvPr/>
              </p:nvSpPr>
              <p:spPr bwMode="auto">
                <a:xfrm>
                  <a:off x="4149" y="2005"/>
                  <a:ext cx="162" cy="806"/>
                </a:xfrm>
                <a:prstGeom prst="rect">
                  <a:avLst/>
                </a:prstGeom>
                <a:solidFill>
                  <a:srgbClr val="00FF00"/>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9" name="Line 42"/>
                <p:cNvSpPr>
                  <a:spLocks noChangeShapeType="1"/>
                </p:cNvSpPr>
                <p:nvPr/>
              </p:nvSpPr>
              <p:spPr bwMode="auto">
                <a:xfrm>
                  <a:off x="4149" y="2005"/>
                  <a:ext cx="0" cy="809"/>
                </a:xfrm>
                <a:prstGeom prst="line">
                  <a:avLst/>
                </a:prstGeom>
                <a:noFill/>
                <a:ln w="50800">
                  <a:solidFill>
                    <a:schemeClr val="tx2"/>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Rectangle 43"/>
              <p:cNvSpPr>
                <a:spLocks noChangeArrowheads="1"/>
              </p:cNvSpPr>
              <p:nvPr/>
            </p:nvSpPr>
            <p:spPr bwMode="auto">
              <a:xfrm>
                <a:off x="1203" y="1608"/>
                <a:ext cx="903" cy="150"/>
              </a:xfrm>
              <a:prstGeom prst="rect">
                <a:avLst/>
              </a:prstGeom>
              <a:solidFill>
                <a:srgbClr val="00FF00">
                  <a:alpha val="50195"/>
                </a:srgbClr>
              </a:solidFill>
              <a:ln w="28575">
                <a:solidFill>
                  <a:schemeClr val="tx2"/>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20" name="Group 44"/>
              <p:cNvGrpSpPr>
                <a:grpSpLocks/>
              </p:cNvGrpSpPr>
              <p:nvPr/>
            </p:nvGrpSpPr>
            <p:grpSpPr bwMode="auto">
              <a:xfrm>
                <a:off x="2140" y="1925"/>
                <a:ext cx="904" cy="352"/>
                <a:chOff x="2832" y="800"/>
                <a:chExt cx="1008" cy="352"/>
              </a:xfrm>
            </p:grpSpPr>
            <p:sp>
              <p:nvSpPr>
                <p:cNvPr id="24" name="Line 45"/>
                <p:cNvSpPr>
                  <a:spLocks noChangeShapeType="1"/>
                </p:cNvSpPr>
                <p:nvPr/>
              </p:nvSpPr>
              <p:spPr bwMode="auto">
                <a:xfrm>
                  <a:off x="2832" y="816"/>
                  <a:ext cx="960" cy="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6"/>
                <p:cNvSpPr>
                  <a:spLocks noChangeShapeType="1"/>
                </p:cNvSpPr>
                <p:nvPr/>
              </p:nvSpPr>
              <p:spPr bwMode="auto">
                <a:xfrm>
                  <a:off x="2832" y="1138"/>
                  <a:ext cx="960" cy="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7"/>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48"/>
                <p:cNvGraphicFramePr>
                  <a:graphicFrameLocks noChangeAspect="1"/>
                </p:cNvGraphicFramePr>
                <p:nvPr/>
              </p:nvGraphicFramePr>
              <p:xfrm>
                <a:off x="3612" y="800"/>
                <a:ext cx="228" cy="304"/>
              </p:xfrm>
              <a:graphic>
                <a:graphicData uri="http://schemas.openxmlformats.org/presentationml/2006/ole">
                  <mc:AlternateContent xmlns:mc="http://schemas.openxmlformats.org/markup-compatibility/2006">
                    <mc:Choice xmlns:v="urn:schemas-microsoft-com:vml" Requires="v">
                      <p:oleObj spid="_x0000_s590052" name="Equation" r:id="rId7" imgW="190417" imgH="253890" progId="Equation.3">
                        <p:embed/>
                      </p:oleObj>
                    </mc:Choice>
                    <mc:Fallback>
                      <p:oleObj name="Equation" r:id="rId7" imgW="19041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 y="800"/>
                              <a:ext cx="22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49"/>
              <p:cNvGrpSpPr>
                <a:grpSpLocks/>
              </p:cNvGrpSpPr>
              <p:nvPr/>
            </p:nvGrpSpPr>
            <p:grpSpPr bwMode="auto">
              <a:xfrm>
                <a:off x="1152" y="2656"/>
                <a:ext cx="1008" cy="720"/>
                <a:chOff x="1104" y="1704"/>
                <a:chExt cx="1008" cy="720"/>
              </a:xfrm>
            </p:grpSpPr>
            <p:sp>
              <p:nvSpPr>
                <p:cNvPr id="22" name="Rectangle 50"/>
                <p:cNvSpPr>
                  <a:spLocks noChangeArrowheads="1"/>
                </p:cNvSpPr>
                <p:nvPr/>
              </p:nvSpPr>
              <p:spPr bwMode="auto">
                <a:xfrm rot="-2700000">
                  <a:off x="1104" y="1920"/>
                  <a:ext cx="1008" cy="169"/>
                </a:xfrm>
                <a:prstGeom prst="rect">
                  <a:avLst/>
                </a:prstGeom>
                <a:solidFill>
                  <a:srgbClr val="FFCCFF">
                    <a:alpha val="50195"/>
                  </a:srgbClr>
                </a:solidFill>
                <a:ln w="1905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3" name="Line 51"/>
                <p:cNvSpPr>
                  <a:spLocks noChangeShapeType="1"/>
                </p:cNvSpPr>
                <p:nvPr/>
              </p:nvSpPr>
              <p:spPr bwMode="auto">
                <a:xfrm flipV="1">
                  <a:off x="1296" y="1704"/>
                  <a:ext cx="720" cy="720"/>
                </a:xfrm>
                <a:prstGeom prst="line">
                  <a:avLst/>
                </a:prstGeom>
                <a:noFill/>
                <a:ln w="38100">
                  <a:solidFill>
                    <a:srgbClr val="0066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4" name="Object 52"/>
            <p:cNvGraphicFramePr>
              <a:graphicFrameLocks noChangeAspect="1"/>
            </p:cNvGraphicFramePr>
            <p:nvPr/>
          </p:nvGraphicFramePr>
          <p:xfrm>
            <a:off x="686" y="1466"/>
            <a:ext cx="369" cy="469"/>
          </p:xfrm>
          <a:graphic>
            <a:graphicData uri="http://schemas.openxmlformats.org/presentationml/2006/ole">
              <mc:AlternateContent xmlns:mc="http://schemas.openxmlformats.org/markup-compatibility/2006">
                <mc:Choice xmlns:v="urn:schemas-microsoft-com:vml" Requires="v">
                  <p:oleObj spid="_x0000_s590053" name="公式" r:id="rId9" imgW="177569" imgH="215619" progId="Equation.3">
                    <p:embed/>
                  </p:oleObj>
                </mc:Choice>
                <mc:Fallback>
                  <p:oleObj name="公式" r:id="rId9" imgW="177569"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 y="1466"/>
                          <a:ext cx="369"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3"/>
            <p:cNvGraphicFramePr>
              <a:graphicFrameLocks noChangeAspect="1"/>
            </p:cNvGraphicFramePr>
            <p:nvPr/>
          </p:nvGraphicFramePr>
          <p:xfrm>
            <a:off x="684" y="1891"/>
            <a:ext cx="374" cy="329"/>
          </p:xfrm>
          <a:graphic>
            <a:graphicData uri="http://schemas.openxmlformats.org/presentationml/2006/ole">
              <mc:AlternateContent xmlns:mc="http://schemas.openxmlformats.org/markup-compatibility/2006">
                <mc:Choice xmlns:v="urn:schemas-microsoft-com:vml" Requires="v">
                  <p:oleObj spid="_x0000_s590054" name="Equation" r:id="rId11" imgW="419100" imgH="368300" progId="Equation.3">
                    <p:embed/>
                  </p:oleObj>
                </mc:Choice>
                <mc:Fallback>
                  <p:oleObj name="Equation" r:id="rId11" imgW="419100" imgH="368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 y="1891"/>
                          <a:ext cx="374"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4"/>
            <p:cNvGraphicFramePr>
              <a:graphicFrameLocks noChangeAspect="1"/>
            </p:cNvGraphicFramePr>
            <p:nvPr>
              <p:extLst>
                <p:ext uri="{D42A27DB-BD31-4B8C-83A1-F6EECF244321}">
                  <p14:modId xmlns:p14="http://schemas.microsoft.com/office/powerpoint/2010/main" val="3327471782"/>
                </p:ext>
              </p:extLst>
            </p:nvPr>
          </p:nvGraphicFramePr>
          <p:xfrm>
            <a:off x="2821" y="2419"/>
            <a:ext cx="352" cy="329"/>
          </p:xfrm>
          <a:graphic>
            <a:graphicData uri="http://schemas.openxmlformats.org/presentationml/2006/ole">
              <mc:AlternateContent xmlns:mc="http://schemas.openxmlformats.org/markup-compatibility/2006">
                <mc:Choice xmlns:v="urn:schemas-microsoft-com:vml" Requires="v">
                  <p:oleObj spid="_x0000_s590055" name="Equation" r:id="rId13" imgW="393529" imgH="368140" progId="Equation.3">
                    <p:embed/>
                  </p:oleObj>
                </mc:Choice>
                <mc:Fallback>
                  <p:oleObj name="Equation" r:id="rId13" imgW="393529" imgH="3681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1" y="2419"/>
                          <a:ext cx="35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64"/>
          <p:cNvGrpSpPr>
            <a:grpSpLocks/>
          </p:cNvGrpSpPr>
          <p:nvPr/>
        </p:nvGrpSpPr>
        <p:grpSpPr bwMode="auto">
          <a:xfrm>
            <a:off x="6793223" y="1859423"/>
            <a:ext cx="2667000" cy="1066800"/>
            <a:chOff x="1344" y="1680"/>
            <a:chExt cx="1586" cy="672"/>
          </a:xfrm>
        </p:grpSpPr>
        <p:grpSp>
          <p:nvGrpSpPr>
            <p:cNvPr id="57" name="Group 65"/>
            <p:cNvGrpSpPr>
              <a:grpSpLocks/>
            </p:cNvGrpSpPr>
            <p:nvPr/>
          </p:nvGrpSpPr>
          <p:grpSpPr bwMode="auto">
            <a:xfrm>
              <a:off x="1344" y="1680"/>
              <a:ext cx="1488" cy="672"/>
              <a:chOff x="1392" y="1680"/>
              <a:chExt cx="1488" cy="672"/>
            </a:xfrm>
          </p:grpSpPr>
          <p:sp>
            <p:nvSpPr>
              <p:cNvPr id="59" name="Line 66"/>
              <p:cNvSpPr>
                <a:spLocks noChangeShapeType="1"/>
              </p:cNvSpPr>
              <p:nvPr/>
            </p:nvSpPr>
            <p:spPr bwMode="auto">
              <a:xfrm>
                <a:off x="1392" y="1968"/>
                <a:ext cx="864" cy="0"/>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7"/>
              <p:cNvSpPr>
                <a:spLocks noChangeShapeType="1"/>
              </p:cNvSpPr>
              <p:nvPr/>
            </p:nvSpPr>
            <p:spPr bwMode="auto">
              <a:xfrm>
                <a:off x="2231" y="1920"/>
                <a:ext cx="528" cy="0"/>
              </a:xfrm>
              <a:prstGeom prst="line">
                <a:avLst/>
              </a:prstGeom>
              <a:noFill/>
              <a:ln w="28575">
                <a:solidFill>
                  <a:schemeClr val="tx1"/>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8"/>
              <p:cNvSpPr>
                <a:spLocks noChangeShapeType="1"/>
              </p:cNvSpPr>
              <p:nvPr/>
            </p:nvSpPr>
            <p:spPr bwMode="auto">
              <a:xfrm>
                <a:off x="2375" y="1680"/>
                <a:ext cx="0" cy="24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9"/>
              <p:cNvSpPr>
                <a:spLocks noChangeShapeType="1"/>
              </p:cNvSpPr>
              <p:nvPr/>
            </p:nvSpPr>
            <p:spPr bwMode="auto">
              <a:xfrm>
                <a:off x="2375" y="1968"/>
                <a:ext cx="0" cy="384"/>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3" name="Object 70"/>
              <p:cNvGraphicFramePr>
                <a:graphicFrameLocks noChangeAspect="1"/>
              </p:cNvGraphicFramePr>
              <p:nvPr/>
            </p:nvGraphicFramePr>
            <p:xfrm>
              <a:off x="2448" y="2016"/>
              <a:ext cx="432" cy="270"/>
            </p:xfrm>
            <a:graphic>
              <a:graphicData uri="http://schemas.openxmlformats.org/presentationml/2006/ole">
                <mc:AlternateContent xmlns:mc="http://schemas.openxmlformats.org/markup-compatibility/2006">
                  <mc:Choice xmlns:v="urn:schemas-microsoft-com:vml" Requires="v">
                    <p:oleObj spid="_x0000_s590056" name="公式" r:id="rId15" imgW="355292" imgH="253780" progId="Equation.3">
                      <p:embed/>
                    </p:oleObj>
                  </mc:Choice>
                  <mc:Fallback>
                    <p:oleObj name="公式" r:id="rId15" imgW="355292" imgH="2537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48" y="2016"/>
                            <a:ext cx="432"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Line 71"/>
            <p:cNvSpPr>
              <a:spLocks noChangeShapeType="1"/>
            </p:cNvSpPr>
            <p:nvPr/>
          </p:nvSpPr>
          <p:spPr bwMode="auto">
            <a:xfrm>
              <a:off x="2185" y="1968"/>
              <a:ext cx="74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 name="Group 44"/>
          <p:cNvGrpSpPr>
            <a:grpSpLocks/>
          </p:cNvGrpSpPr>
          <p:nvPr/>
        </p:nvGrpSpPr>
        <p:grpSpPr bwMode="auto">
          <a:xfrm>
            <a:off x="8289908" y="4299767"/>
            <a:ext cx="1584101" cy="1557272"/>
            <a:chOff x="3504" y="2544"/>
            <a:chExt cx="1440" cy="1440"/>
          </a:xfrm>
        </p:grpSpPr>
        <p:sp>
          <p:nvSpPr>
            <p:cNvPr id="67"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8"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9"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0"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1"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2"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3"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4"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5"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6"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7"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8"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9"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0"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81" name="Text Box 58"/>
          <p:cNvSpPr txBox="1">
            <a:spLocks noChangeArrowheads="1"/>
          </p:cNvSpPr>
          <p:nvPr/>
        </p:nvSpPr>
        <p:spPr bwMode="auto">
          <a:xfrm>
            <a:off x="1995026" y="254002"/>
            <a:ext cx="8135938" cy="954087"/>
          </a:xfrm>
          <a:prstGeom prst="rect">
            <a:avLst/>
          </a:prstGeom>
          <a:noFill/>
          <a:ln w="12700">
            <a:noFill/>
            <a:miter lim="800000"/>
            <a:headEnd type="none" w="sm" len="sm"/>
            <a:tailEnd type="none" w="sm" len="sm"/>
          </a:ln>
        </p:spPr>
        <p:txBody>
          <a:bodyPr>
            <a:spAutoFit/>
          </a:bodyPr>
          <a:lstStyle/>
          <a:p>
            <a:pPr eaLnBrk="0" hangingPunct="0">
              <a:defRPr/>
            </a:pPr>
            <a:r>
              <a:rPr lang="zh-CN" altLang="en-US" sz="2800" b="1" dirty="0">
                <a:solidFill>
                  <a:srgbClr val="000000"/>
                </a:solidFill>
                <a:ea typeface="楷体_GB2312" pitchFamily="49" charset="-122"/>
              </a:rPr>
              <a:t>两相干光束在空间完全分开，</a:t>
            </a:r>
            <a:r>
              <a:rPr lang="zh-CN" altLang="en-US" sz="2800" b="1" dirty="0">
                <a:solidFill>
                  <a:srgbClr val="0000FF"/>
                </a:solidFill>
                <a:ea typeface="楷体_GB2312" pitchFamily="49" charset="-122"/>
              </a:rPr>
              <a:t>并可用</a:t>
            </a:r>
            <a:r>
              <a:rPr lang="zh-CN" altLang="en-US" sz="2800" b="1" dirty="0">
                <a:solidFill>
                  <a:srgbClr val="FF33CC"/>
                </a:solidFill>
                <a:ea typeface="楷体_GB2312" pitchFamily="49" charset="-122"/>
              </a:rPr>
              <a:t>移动反射镜</a:t>
            </a:r>
            <a:r>
              <a:rPr lang="zh-CN" altLang="en-US" sz="2800" b="1" dirty="0">
                <a:solidFill>
                  <a:srgbClr val="0000FF"/>
                </a:solidFill>
                <a:ea typeface="楷体_GB2312" pitchFamily="49" charset="-122"/>
              </a:rPr>
              <a:t>或</a:t>
            </a:r>
            <a:r>
              <a:rPr lang="zh-CN" altLang="en-US" sz="2800" b="1" dirty="0">
                <a:solidFill>
                  <a:srgbClr val="C00000"/>
                </a:solidFill>
                <a:ea typeface="楷体_GB2312" pitchFamily="49" charset="-122"/>
              </a:rPr>
              <a:t>在光路中加入介质片的方法</a:t>
            </a:r>
            <a:r>
              <a:rPr lang="zh-CN" altLang="en-US" sz="2800" b="1" dirty="0">
                <a:solidFill>
                  <a:srgbClr val="129C15"/>
                </a:solidFill>
                <a:ea typeface="楷体_GB2312" pitchFamily="49" charset="-122"/>
              </a:rPr>
              <a:t>改变两光束的光程差</a:t>
            </a:r>
            <a:r>
              <a:rPr lang="zh-CN" altLang="en-US" sz="2800" b="1" dirty="0">
                <a:solidFill>
                  <a:srgbClr val="000000"/>
                </a:solidFill>
                <a:ea typeface="楷体_GB2312" pitchFamily="49" charset="-122"/>
              </a:rPr>
              <a:t>。</a:t>
            </a:r>
          </a:p>
        </p:txBody>
      </p:sp>
      <p:sp>
        <p:nvSpPr>
          <p:cNvPr id="82" name="矩形 81"/>
          <p:cNvSpPr>
            <a:spLocks noChangeArrowheads="1"/>
          </p:cNvSpPr>
          <p:nvPr/>
        </p:nvSpPr>
        <p:spPr bwMode="auto">
          <a:xfrm>
            <a:off x="1991159" y="1724485"/>
            <a:ext cx="315106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9900CC"/>
                </a:solidFill>
                <a:ea typeface="楷体_GB2312" pitchFamily="49" charset="-122"/>
              </a:rPr>
              <a:t>例如</a:t>
            </a:r>
            <a:r>
              <a:rPr kumimoji="0" lang="en-US" altLang="zh-CN" i="0" dirty="0">
                <a:solidFill>
                  <a:srgbClr val="FF0000"/>
                </a:solidFill>
                <a:ea typeface="楷体_GB2312" pitchFamily="49" charset="-122"/>
              </a:rPr>
              <a:t>M</a:t>
            </a:r>
            <a:r>
              <a:rPr kumimoji="0" lang="en-US" altLang="zh-CN" i="0" baseline="-25000" dirty="0">
                <a:solidFill>
                  <a:srgbClr val="FF0000"/>
                </a:solidFill>
                <a:ea typeface="楷体_GB2312" pitchFamily="49" charset="-122"/>
              </a:rPr>
              <a:t>1</a:t>
            </a:r>
            <a:r>
              <a:rPr kumimoji="0" lang="zh-CN" altLang="en-US" i="0" dirty="0">
                <a:solidFill>
                  <a:srgbClr val="9900CC"/>
                </a:solidFill>
                <a:ea typeface="楷体_GB2312" pitchFamily="49" charset="-122"/>
              </a:rPr>
              <a:t>移动</a:t>
            </a:r>
            <a:r>
              <a:rPr kumimoji="0" lang="zh-CN" altLang="en-US" i="0" dirty="0">
                <a:solidFill>
                  <a:srgbClr val="FF0000"/>
                </a:solidFill>
                <a:ea typeface="楷体_GB2312" pitchFamily="49" charset="-122"/>
                <a:sym typeface="Symbol" panose="05050102010706020507" pitchFamily="18" charset="2"/>
              </a:rPr>
              <a:t></a:t>
            </a:r>
            <a:r>
              <a:rPr kumimoji="0" lang="en-US" altLang="zh-CN" i="0" dirty="0">
                <a:solidFill>
                  <a:srgbClr val="FF0000"/>
                </a:solidFill>
                <a:ea typeface="楷体_GB2312" pitchFamily="49" charset="-122"/>
                <a:sym typeface="Symbol" panose="05050102010706020507" pitchFamily="18" charset="2"/>
              </a:rPr>
              <a:t>d</a:t>
            </a:r>
            <a:r>
              <a:rPr kumimoji="0" lang="zh-CN" altLang="en-US" i="0" dirty="0">
                <a:solidFill>
                  <a:srgbClr val="9900CC"/>
                </a:solidFill>
                <a:ea typeface="楷体_GB2312" pitchFamily="49" charset="-122"/>
                <a:sym typeface="Symbol" panose="05050102010706020507" pitchFamily="18" charset="2"/>
              </a:rPr>
              <a:t>时，屏上干涉条纹移动（冒出或埋进）数目为</a:t>
            </a:r>
            <a:r>
              <a:rPr kumimoji="0" lang="el-GR" altLang="zh-CN" i="0" dirty="0">
                <a:solidFill>
                  <a:srgbClr val="FF0000"/>
                </a:solidFill>
                <a:sym typeface="Symbol" panose="05050102010706020507" pitchFamily="18" charset="2"/>
              </a:rPr>
              <a:t>Δ</a:t>
            </a:r>
            <a:r>
              <a:rPr kumimoji="0" lang="en-US" altLang="zh-CN" i="0" dirty="0">
                <a:solidFill>
                  <a:srgbClr val="FF0000"/>
                </a:solidFill>
                <a:ea typeface="楷体_GB2312" pitchFamily="49" charset="-122"/>
                <a:sym typeface="Symbol" panose="05050102010706020507" pitchFamily="18" charset="2"/>
              </a:rPr>
              <a:t>N</a:t>
            </a:r>
            <a:r>
              <a:rPr kumimoji="0" lang="zh-CN" altLang="en-US" i="0" dirty="0">
                <a:solidFill>
                  <a:srgbClr val="9900CC"/>
                </a:solidFill>
                <a:ea typeface="楷体_GB2312" pitchFamily="49" charset="-122"/>
                <a:sym typeface="Symbol" panose="05050102010706020507" pitchFamily="18" charset="2"/>
              </a:rPr>
              <a:t>：</a:t>
            </a:r>
          </a:p>
        </p:txBody>
      </p:sp>
      <p:graphicFrame>
        <p:nvGraphicFramePr>
          <p:cNvPr id="83" name="对象 82"/>
          <p:cNvGraphicFramePr>
            <a:graphicFrameLocks noChangeAspect="1"/>
          </p:cNvGraphicFramePr>
          <p:nvPr>
            <p:extLst>
              <p:ext uri="{D42A27DB-BD31-4B8C-83A1-F6EECF244321}">
                <p14:modId xmlns:p14="http://schemas.microsoft.com/office/powerpoint/2010/main" val="453263301"/>
              </p:ext>
            </p:extLst>
          </p:nvPr>
        </p:nvGraphicFramePr>
        <p:xfrm>
          <a:off x="2302109" y="3807893"/>
          <a:ext cx="2557751" cy="1361864"/>
        </p:xfrm>
        <a:graphic>
          <a:graphicData uri="http://schemas.openxmlformats.org/presentationml/2006/ole">
            <mc:AlternateContent xmlns:mc="http://schemas.openxmlformats.org/markup-compatibility/2006">
              <mc:Choice xmlns:v="urn:schemas-microsoft-com:vml" Requires="v">
                <p:oleObj spid="_x0000_s590057" name="Equation" r:id="rId17" imgW="736280" imgH="393529" progId="Equation.3">
                  <p:embed/>
                </p:oleObj>
              </mc:Choice>
              <mc:Fallback>
                <p:oleObj name="Equation" r:id="rId17" imgW="736280"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2109" y="3807893"/>
                        <a:ext cx="2557751" cy="1361864"/>
                      </a:xfrm>
                      <a:prstGeom prst="rect">
                        <a:avLst/>
                      </a:prstGeom>
                      <a:solidFill>
                        <a:srgbClr val="FFFFCC"/>
                      </a:solidFill>
                      <a:ln w="38100">
                        <a:solidFill>
                          <a:srgbClr val="FF3300"/>
                        </a:solidFill>
                        <a:miter lim="800000"/>
                        <a:headEnd/>
                        <a:tailEnd/>
                      </a:ln>
                      <a:effectLst/>
                      <a:extLst/>
                    </p:spPr>
                  </p:pic>
                </p:oleObj>
              </mc:Fallback>
            </mc:AlternateContent>
          </a:graphicData>
        </a:graphic>
      </p:graphicFrame>
      <p:sp>
        <p:nvSpPr>
          <p:cNvPr id="84" name="Text Box 95"/>
          <p:cNvSpPr txBox="1">
            <a:spLocks noChangeArrowheads="1"/>
          </p:cNvSpPr>
          <p:nvPr/>
        </p:nvSpPr>
        <p:spPr bwMode="auto">
          <a:xfrm>
            <a:off x="2523639" y="5963486"/>
            <a:ext cx="76327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kumimoji="0" lang="zh-CN" altLang="en-US" i="0" dirty="0">
                <a:solidFill>
                  <a:srgbClr val="FF6600"/>
                </a:solidFill>
              </a:rPr>
              <a:t>装置优点：</a:t>
            </a:r>
            <a:r>
              <a:rPr kumimoji="0" lang="zh-CN" altLang="en-US" i="0" dirty="0"/>
              <a:t>设计精巧，两束相干光完全分开，可以方便的改变任一光路的光程。</a:t>
            </a:r>
          </a:p>
        </p:txBody>
      </p:sp>
    </p:spTree>
    <p:extLst>
      <p:ext uri="{BB962C8B-B14F-4D97-AF65-F5344CB8AC3E}">
        <p14:creationId xmlns:p14="http://schemas.microsoft.com/office/powerpoint/2010/main" val="266603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ox(in)">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1000"/>
                                        <p:tgtEl>
                                          <p:spTgt spid="81"/>
                                        </p:tgtEl>
                                      </p:cBhvr>
                                    </p:animEffect>
                                    <p:anim calcmode="lin" valueType="num">
                                      <p:cBhvr>
                                        <p:cTn id="19" dur="1000" fill="hold"/>
                                        <p:tgtEl>
                                          <p:spTgt spid="81"/>
                                        </p:tgtEl>
                                        <p:attrNameLst>
                                          <p:attrName>ppt_x</p:attrName>
                                        </p:attrNameLst>
                                      </p:cBhvr>
                                      <p:tavLst>
                                        <p:tav tm="0">
                                          <p:val>
                                            <p:strVal val="#ppt_x"/>
                                          </p:val>
                                        </p:tav>
                                        <p:tav tm="100000">
                                          <p:val>
                                            <p:strVal val="#ppt_x"/>
                                          </p:val>
                                        </p:tav>
                                      </p:tavLst>
                                    </p:anim>
                                    <p:anim calcmode="lin" valueType="num">
                                      <p:cBhvr>
                                        <p:cTn id="20"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circle(in)">
                                      <p:cBhvr>
                                        <p:cTn id="25" dur="2000"/>
                                        <p:tgtEl>
                                          <p:spTgt spid="8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8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circle(in)">
                                      <p:cBhvr>
                                        <p:cTn id="34"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6386657" y="290729"/>
            <a:ext cx="3143250" cy="2565401"/>
            <a:chOff x="3024" y="355"/>
            <a:chExt cx="1980" cy="1616"/>
          </a:xfrm>
        </p:grpSpPr>
        <p:grpSp>
          <p:nvGrpSpPr>
            <p:cNvPr id="3" name="Group 31"/>
            <p:cNvGrpSpPr>
              <a:grpSpLocks/>
            </p:cNvGrpSpPr>
            <p:nvPr/>
          </p:nvGrpSpPr>
          <p:grpSpPr bwMode="auto">
            <a:xfrm>
              <a:off x="3024" y="480"/>
              <a:ext cx="1344" cy="1491"/>
              <a:chOff x="1224" y="2316"/>
              <a:chExt cx="1344" cy="1491"/>
            </a:xfrm>
          </p:grpSpPr>
          <p:sp>
            <p:nvSpPr>
              <p:cNvPr id="5" name="Text Box 32"/>
              <p:cNvSpPr txBox="1">
                <a:spLocks noChangeArrowheads="1"/>
              </p:cNvSpPr>
              <p:nvPr/>
            </p:nvSpPr>
            <p:spPr bwMode="auto">
              <a:xfrm>
                <a:off x="1224" y="2604"/>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隶书" panose="02010509060101010101" pitchFamily="49" charset="-122"/>
                </a:endParaRPr>
              </a:p>
            </p:txBody>
          </p:sp>
          <p:sp>
            <p:nvSpPr>
              <p:cNvPr id="6" name="Rectangle 33"/>
              <p:cNvSpPr>
                <a:spLocks noChangeArrowheads="1"/>
              </p:cNvSpPr>
              <p:nvPr/>
            </p:nvSpPr>
            <p:spPr bwMode="auto">
              <a:xfrm>
                <a:off x="1608" y="2988"/>
                <a:ext cx="864" cy="96"/>
              </a:xfrm>
              <a:prstGeom prst="rect">
                <a:avLst/>
              </a:prstGeom>
              <a:solidFill>
                <a:srgbClr val="3399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339966"/>
                </a:extrusionClr>
                <a:contourClr>
                  <a:srgbClr val="339966"/>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 name="Rectangle 34"/>
              <p:cNvSpPr>
                <a:spLocks noChangeArrowheads="1"/>
              </p:cNvSpPr>
              <p:nvPr/>
            </p:nvSpPr>
            <p:spPr bwMode="auto">
              <a:xfrm>
                <a:off x="1608" y="3372"/>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Line 35"/>
              <p:cNvSpPr>
                <a:spLocks noChangeShapeType="1"/>
              </p:cNvSpPr>
              <p:nvPr/>
            </p:nvSpPr>
            <p:spPr bwMode="auto">
              <a:xfrm>
                <a:off x="2568" y="2892"/>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6"/>
              <p:cNvSpPr>
                <a:spLocks noChangeShapeType="1"/>
              </p:cNvSpPr>
              <p:nvPr/>
            </p:nvSpPr>
            <p:spPr bwMode="auto">
              <a:xfrm flipH="1">
                <a:off x="1848" y="2334"/>
                <a:ext cx="0" cy="60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a:off x="1848"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8"/>
              <p:cNvSpPr>
                <a:spLocks noChangeShapeType="1"/>
              </p:cNvSpPr>
              <p:nvPr/>
            </p:nvSpPr>
            <p:spPr bwMode="auto">
              <a:xfrm>
                <a:off x="1848" y="3132"/>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9"/>
              <p:cNvSpPr>
                <a:spLocks noChangeShapeType="1"/>
              </p:cNvSpPr>
              <p:nvPr/>
            </p:nvSpPr>
            <p:spPr bwMode="auto">
              <a:xfrm flipV="1">
                <a:off x="1896" y="3084"/>
                <a:ext cx="0"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40"/>
              <p:cNvSpPr>
                <a:spLocks noChangeShapeType="1"/>
              </p:cNvSpPr>
              <p:nvPr/>
            </p:nvSpPr>
            <p:spPr bwMode="auto">
              <a:xfrm flipV="1">
                <a:off x="1896" y="2988"/>
                <a:ext cx="0" cy="4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41"/>
              <p:cNvSpPr>
                <a:spLocks noChangeShapeType="1"/>
              </p:cNvSpPr>
              <p:nvPr/>
            </p:nvSpPr>
            <p:spPr bwMode="auto">
              <a:xfrm flipV="1">
                <a:off x="1896"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42"/>
              <p:cNvSpPr>
                <a:spLocks noChangeShapeType="1"/>
              </p:cNvSpPr>
              <p:nvPr/>
            </p:nvSpPr>
            <p:spPr bwMode="auto">
              <a:xfrm>
                <a:off x="1851" y="2643"/>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3"/>
              <p:cNvSpPr>
                <a:spLocks noChangeShapeType="1"/>
              </p:cNvSpPr>
              <p:nvPr/>
            </p:nvSpPr>
            <p:spPr bwMode="auto">
              <a:xfrm flipH="1">
                <a:off x="2046" y="2325"/>
                <a:ext cx="0" cy="57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4"/>
              <p:cNvSpPr>
                <a:spLocks noChangeShapeType="1"/>
              </p:cNvSpPr>
              <p:nvPr/>
            </p:nvSpPr>
            <p:spPr bwMode="auto">
              <a:xfrm>
                <a:off x="2046" y="2655"/>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5"/>
              <p:cNvSpPr>
                <a:spLocks noChangeShapeType="1"/>
              </p:cNvSpPr>
              <p:nvPr/>
            </p:nvSpPr>
            <p:spPr bwMode="auto">
              <a:xfrm flipV="1">
                <a:off x="2088"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46"/>
              <p:cNvSpPr>
                <a:spLocks noChangeShapeType="1"/>
              </p:cNvSpPr>
              <p:nvPr/>
            </p:nvSpPr>
            <p:spPr bwMode="auto">
              <a:xfrm flipV="1">
                <a:off x="2088" y="2604"/>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47"/>
              <p:cNvSpPr>
                <a:spLocks noChangeShapeType="1"/>
              </p:cNvSpPr>
              <p:nvPr/>
            </p:nvSpPr>
            <p:spPr bwMode="auto">
              <a:xfrm flipV="1">
                <a:off x="1896" y="2604"/>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48"/>
              <p:cNvSpPr>
                <a:spLocks noChangeShapeType="1"/>
              </p:cNvSpPr>
              <p:nvPr/>
            </p:nvSpPr>
            <p:spPr bwMode="auto">
              <a:xfrm>
                <a:off x="2088" y="2940"/>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49"/>
              <p:cNvSpPr>
                <a:spLocks noChangeShapeType="1"/>
              </p:cNvSpPr>
              <p:nvPr/>
            </p:nvSpPr>
            <p:spPr bwMode="auto">
              <a:xfrm flipV="1">
                <a:off x="2040"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50"/>
              <p:cNvSpPr>
                <a:spLocks noChangeShapeType="1"/>
              </p:cNvSpPr>
              <p:nvPr/>
            </p:nvSpPr>
            <p:spPr bwMode="auto">
              <a:xfrm flipV="1">
                <a:off x="1896" y="3132"/>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51"/>
              <p:cNvSpPr>
                <a:spLocks noChangeShapeType="1"/>
              </p:cNvSpPr>
              <p:nvPr/>
            </p:nvSpPr>
            <p:spPr bwMode="auto">
              <a:xfrm>
                <a:off x="1848" y="3132"/>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52"/>
              <p:cNvSpPr txBox="1">
                <a:spLocks noChangeArrowheads="1"/>
              </p:cNvSpPr>
              <p:nvPr/>
            </p:nvSpPr>
            <p:spPr bwMode="auto">
              <a:xfrm>
                <a:off x="1500" y="2592"/>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rPr>
                  <a:t>像</a:t>
                </a:r>
              </a:p>
            </p:txBody>
          </p:sp>
          <p:sp>
            <p:nvSpPr>
              <p:cNvPr id="26" name="Text Box 53"/>
              <p:cNvSpPr txBox="1">
                <a:spLocks noChangeArrowheads="1"/>
              </p:cNvSpPr>
              <p:nvPr/>
            </p:nvSpPr>
            <p:spPr bwMode="auto">
              <a:xfrm>
                <a:off x="1560" y="3516"/>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p>
            </p:txBody>
          </p:sp>
          <p:graphicFrame>
            <p:nvGraphicFramePr>
              <p:cNvPr id="27" name="Object 2058"/>
              <p:cNvGraphicFramePr>
                <a:graphicFrameLocks noChangeAspect="1"/>
              </p:cNvGraphicFramePr>
              <p:nvPr>
                <p:extLst>
                  <p:ext uri="{D42A27DB-BD31-4B8C-83A1-F6EECF244321}">
                    <p14:modId xmlns:p14="http://schemas.microsoft.com/office/powerpoint/2010/main" val="1018570034"/>
                  </p:ext>
                </p:extLst>
              </p:nvPr>
            </p:nvGraphicFramePr>
            <p:xfrm>
              <a:off x="1936" y="3524"/>
              <a:ext cx="340" cy="268"/>
            </p:xfrm>
            <a:graphic>
              <a:graphicData uri="http://schemas.openxmlformats.org/presentationml/2006/ole">
                <mc:AlternateContent xmlns:mc="http://schemas.openxmlformats.org/markup-compatibility/2006">
                  <mc:Choice xmlns:v="urn:schemas-microsoft-com:vml" Requires="v">
                    <p:oleObj spid="_x0000_s618536" name="公式" r:id="rId3" imgW="317225" imgH="241091" progId="Equation.3">
                      <p:embed/>
                    </p:oleObj>
                  </mc:Choice>
                  <mc:Fallback>
                    <p:oleObj name="公式" r:id="rId3" imgW="317225"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 y="3524"/>
                            <a:ext cx="34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 name="Text Box 56"/>
            <p:cNvSpPr txBox="1">
              <a:spLocks noChangeArrowheads="1"/>
            </p:cNvSpPr>
            <p:nvPr/>
          </p:nvSpPr>
          <p:spPr bwMode="auto">
            <a:xfrm>
              <a:off x="3996" y="355"/>
              <a:ext cx="10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t>等倾干涉</a:t>
              </a:r>
            </a:p>
          </p:txBody>
        </p:sp>
      </p:grpSp>
      <p:sp>
        <p:nvSpPr>
          <p:cNvPr id="28" name="AutoShape 206"/>
          <p:cNvSpPr>
            <a:spLocks noChangeArrowheads="1"/>
          </p:cNvSpPr>
          <p:nvPr/>
        </p:nvSpPr>
        <p:spPr bwMode="auto">
          <a:xfrm>
            <a:off x="8944120" y="1084479"/>
            <a:ext cx="1428750" cy="428625"/>
          </a:xfrm>
          <a:prstGeom prst="wedgeRoundRectCallout">
            <a:avLst>
              <a:gd name="adj1" fmla="val -84741"/>
              <a:gd name="adj2" fmla="val 172213"/>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a:solidFill>
                  <a:srgbClr val="FF0000"/>
                </a:solidFill>
              </a:rPr>
              <a:t>虚空气膜</a:t>
            </a:r>
          </a:p>
        </p:txBody>
      </p:sp>
      <p:graphicFrame>
        <p:nvGraphicFramePr>
          <p:cNvPr id="29" name="Object 58"/>
          <p:cNvGraphicFramePr>
            <a:graphicFrameLocks/>
          </p:cNvGraphicFramePr>
          <p:nvPr>
            <p:extLst>
              <p:ext uri="{D42A27DB-BD31-4B8C-83A1-F6EECF244321}">
                <p14:modId xmlns:p14="http://schemas.microsoft.com/office/powerpoint/2010/main" val="2333643543"/>
              </p:ext>
            </p:extLst>
          </p:nvPr>
        </p:nvGraphicFramePr>
        <p:xfrm>
          <a:off x="8229745" y="798727"/>
          <a:ext cx="476250" cy="500062"/>
        </p:xfrm>
        <a:graphic>
          <a:graphicData uri="http://schemas.openxmlformats.org/presentationml/2006/ole">
            <mc:AlternateContent xmlns:mc="http://schemas.openxmlformats.org/markup-compatibility/2006">
              <mc:Choice xmlns:v="urn:schemas-microsoft-com:vml" Requires="v">
                <p:oleObj spid="_x0000_s618537" name="Equation" r:id="rId5" imgW="133351" imgH="114182" progId="Equation.3">
                  <p:embed/>
                </p:oleObj>
              </mc:Choice>
              <mc:Fallback>
                <p:oleObj name="Equation" r:id="rId5" imgW="133351" imgH="1141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745" y="798727"/>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7" name="Group 62"/>
          <p:cNvGrpSpPr>
            <a:grpSpLocks/>
          </p:cNvGrpSpPr>
          <p:nvPr/>
        </p:nvGrpSpPr>
        <p:grpSpPr bwMode="auto">
          <a:xfrm>
            <a:off x="6548589" y="1588901"/>
            <a:ext cx="525463" cy="547688"/>
            <a:chOff x="3687" y="969"/>
            <a:chExt cx="331" cy="345"/>
          </a:xfrm>
        </p:grpSpPr>
        <p:sp>
          <p:nvSpPr>
            <p:cNvPr id="68" name="Line 65"/>
            <p:cNvSpPr>
              <a:spLocks noChangeShapeType="1"/>
            </p:cNvSpPr>
            <p:nvPr/>
          </p:nvSpPr>
          <p:spPr bwMode="auto">
            <a:xfrm>
              <a:off x="4015" y="1044"/>
              <a:ext cx="3" cy="270"/>
            </a:xfrm>
            <a:prstGeom prst="line">
              <a:avLst/>
            </a:prstGeom>
            <a:noFill/>
            <a:ln w="19050">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9" name="Object 66"/>
            <p:cNvGraphicFramePr>
              <a:graphicFrameLocks noChangeAspect="1"/>
            </p:cNvGraphicFramePr>
            <p:nvPr>
              <p:extLst>
                <p:ext uri="{D42A27DB-BD31-4B8C-83A1-F6EECF244321}">
                  <p14:modId xmlns:p14="http://schemas.microsoft.com/office/powerpoint/2010/main" val="756014123"/>
                </p:ext>
              </p:extLst>
            </p:nvPr>
          </p:nvGraphicFramePr>
          <p:xfrm>
            <a:off x="3687" y="969"/>
            <a:ext cx="228" cy="304"/>
          </p:xfrm>
          <a:graphic>
            <a:graphicData uri="http://schemas.openxmlformats.org/presentationml/2006/ole">
              <mc:AlternateContent xmlns:mc="http://schemas.openxmlformats.org/markup-compatibility/2006">
                <mc:Choice xmlns:v="urn:schemas-microsoft-com:vml" Requires="v">
                  <p:oleObj spid="_x0000_s618538" name="Equation" r:id="rId7" imgW="190417" imgH="253890" progId="Equation.3">
                    <p:embed/>
                  </p:oleObj>
                </mc:Choice>
                <mc:Fallback>
                  <p:oleObj name="Equation" r:id="rId7" imgW="19041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7" y="969"/>
                          <a:ext cx="22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 name="Group 44"/>
          <p:cNvGrpSpPr>
            <a:grpSpLocks/>
          </p:cNvGrpSpPr>
          <p:nvPr/>
        </p:nvGrpSpPr>
        <p:grpSpPr bwMode="auto">
          <a:xfrm>
            <a:off x="8859953" y="2021586"/>
            <a:ext cx="1584101" cy="1557272"/>
            <a:chOff x="3504" y="2544"/>
            <a:chExt cx="1440" cy="1440"/>
          </a:xfrm>
        </p:grpSpPr>
        <p:sp>
          <p:nvSpPr>
            <p:cNvPr id="71"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2"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3"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4"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5"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6"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7"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8"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9"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0"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1"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2"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3"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4"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85" name="矩形 84"/>
          <p:cNvSpPr>
            <a:spLocks noChangeArrowheads="1"/>
          </p:cNvSpPr>
          <p:nvPr/>
        </p:nvSpPr>
        <p:spPr bwMode="auto">
          <a:xfrm>
            <a:off x="1695596" y="63021"/>
            <a:ext cx="48244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a:r>
              <a:rPr kumimoji="0" lang="zh-CN" altLang="en-US" i="0" dirty="0">
                <a:solidFill>
                  <a:srgbClr val="9900CC"/>
                </a:solidFill>
              </a:rPr>
              <a:t>如条纹从中央冒出</a:t>
            </a:r>
            <a:r>
              <a:rPr kumimoji="0" lang="en-US" altLang="zh-CN" i="0" dirty="0">
                <a:solidFill>
                  <a:srgbClr val="9900CC"/>
                </a:solidFill>
              </a:rPr>
              <a:t>(</a:t>
            </a:r>
            <a:r>
              <a:rPr kumimoji="0" lang="zh-CN" altLang="en-US" i="0" dirty="0">
                <a:solidFill>
                  <a:srgbClr val="9900CC"/>
                </a:solidFill>
              </a:rPr>
              <a:t>或缩进</a:t>
            </a:r>
            <a:r>
              <a:rPr kumimoji="0" lang="en-US" altLang="zh-CN" i="0" dirty="0">
                <a:solidFill>
                  <a:srgbClr val="9900CC"/>
                </a:solidFill>
              </a:rPr>
              <a:t>)</a:t>
            </a:r>
            <a:r>
              <a:rPr kumimoji="0" lang="el-GR" altLang="zh-CN" i="0" dirty="0">
                <a:solidFill>
                  <a:srgbClr val="9900CC"/>
                </a:solidFill>
              </a:rPr>
              <a:t> </a:t>
            </a:r>
            <a:r>
              <a:rPr kumimoji="0" lang="el-GR" altLang="zh-CN" i="0" dirty="0">
                <a:solidFill>
                  <a:srgbClr val="FF0000"/>
                </a:solidFill>
              </a:rPr>
              <a:t>Δ</a:t>
            </a:r>
            <a:r>
              <a:rPr kumimoji="0" lang="en-US" altLang="zh-CN" dirty="0">
                <a:solidFill>
                  <a:srgbClr val="FF0000"/>
                </a:solidFill>
              </a:rPr>
              <a:t>N</a:t>
            </a:r>
            <a:r>
              <a:rPr kumimoji="0" lang="zh-CN" altLang="en-US" i="0" dirty="0">
                <a:solidFill>
                  <a:srgbClr val="9900CC"/>
                </a:solidFill>
              </a:rPr>
              <a:t>个条纹</a:t>
            </a:r>
            <a:r>
              <a:rPr kumimoji="0" lang="en-US" altLang="zh-CN" i="0" dirty="0">
                <a:solidFill>
                  <a:srgbClr val="9900CC"/>
                </a:solidFill>
              </a:rPr>
              <a:t>, </a:t>
            </a:r>
            <a:r>
              <a:rPr lang="en-US" altLang="zh-CN" i="0" dirty="0">
                <a:solidFill>
                  <a:srgbClr val="9900CC"/>
                </a:solidFill>
              </a:rPr>
              <a:t>M</a:t>
            </a:r>
            <a:r>
              <a:rPr lang="en-US" altLang="zh-CN" i="0" baseline="-25000" dirty="0">
                <a:solidFill>
                  <a:srgbClr val="9900CC"/>
                </a:solidFill>
              </a:rPr>
              <a:t>1</a:t>
            </a:r>
            <a:r>
              <a:rPr kumimoji="0" lang="en-US" altLang="zh-CN" i="0" dirty="0">
                <a:solidFill>
                  <a:srgbClr val="9900CC"/>
                </a:solidFill>
              </a:rPr>
              <a:t> </a:t>
            </a:r>
            <a:r>
              <a:rPr kumimoji="0" lang="zh-CN" altLang="en-US" i="0" dirty="0">
                <a:solidFill>
                  <a:srgbClr val="9900CC"/>
                </a:solidFill>
              </a:rPr>
              <a:t>平移的距离为</a:t>
            </a:r>
          </a:p>
        </p:txBody>
      </p:sp>
      <p:graphicFrame>
        <p:nvGraphicFramePr>
          <p:cNvPr id="86" name="Object 197"/>
          <p:cNvGraphicFramePr>
            <a:graphicFrameLocks noChangeAspect="1"/>
          </p:cNvGraphicFramePr>
          <p:nvPr>
            <p:extLst>
              <p:ext uri="{D42A27DB-BD31-4B8C-83A1-F6EECF244321}">
                <p14:modId xmlns:p14="http://schemas.microsoft.com/office/powerpoint/2010/main" val="177445558"/>
              </p:ext>
            </p:extLst>
          </p:nvPr>
        </p:nvGraphicFramePr>
        <p:xfrm>
          <a:off x="2449515" y="1162990"/>
          <a:ext cx="1908175" cy="1016000"/>
        </p:xfrm>
        <a:graphic>
          <a:graphicData uri="http://schemas.openxmlformats.org/presentationml/2006/ole">
            <mc:AlternateContent xmlns:mc="http://schemas.openxmlformats.org/markup-compatibility/2006">
              <mc:Choice xmlns:v="urn:schemas-microsoft-com:vml" Requires="v">
                <p:oleObj spid="_x0000_s618539" name="Equation" r:id="rId9" imgW="736280" imgH="393529" progId="Equation.3">
                  <p:embed/>
                </p:oleObj>
              </mc:Choice>
              <mc:Fallback>
                <p:oleObj name="Equation" r:id="rId9" imgW="736280"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9515" y="1162990"/>
                        <a:ext cx="1908175" cy="1016000"/>
                      </a:xfrm>
                      <a:prstGeom prst="rect">
                        <a:avLst/>
                      </a:prstGeom>
                      <a:gradFill flip="none" rotWithShape="1">
                        <a:gsLst>
                          <a:gs pos="0">
                            <a:srgbClr val="28F676">
                              <a:tint val="66000"/>
                              <a:satMod val="160000"/>
                            </a:srgbClr>
                          </a:gs>
                          <a:gs pos="50000">
                            <a:srgbClr val="28F676">
                              <a:tint val="44500"/>
                              <a:satMod val="160000"/>
                            </a:srgbClr>
                          </a:gs>
                          <a:gs pos="100000">
                            <a:srgbClr val="28F676">
                              <a:tint val="23500"/>
                              <a:satMod val="160000"/>
                            </a:srgbClr>
                          </a:gs>
                        </a:gsLst>
                        <a:lin ang="10800000" scaled="1"/>
                        <a:tileRect/>
                      </a:gradFill>
                      <a:ln w="38100">
                        <a:solidFill>
                          <a:srgbClr val="FF3300"/>
                        </a:solidFill>
                        <a:miter lim="800000"/>
                        <a:headEnd/>
                        <a:tailEnd/>
                      </a:ln>
                      <a:effectLst/>
                      <a:extLst/>
                    </p:spPr>
                  </p:pic>
                </p:oleObj>
              </mc:Fallback>
            </mc:AlternateContent>
          </a:graphicData>
        </a:graphic>
      </p:graphicFrame>
      <p:sp>
        <p:nvSpPr>
          <p:cNvPr id="87" name="矩形 86"/>
          <p:cNvSpPr>
            <a:spLocks noChangeArrowheads="1"/>
          </p:cNvSpPr>
          <p:nvPr/>
        </p:nvSpPr>
        <p:spPr bwMode="auto">
          <a:xfrm>
            <a:off x="1730203" y="2276348"/>
            <a:ext cx="665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C00000"/>
                </a:solidFill>
              </a:rPr>
              <a:t>证</a:t>
            </a:r>
            <a:r>
              <a:rPr lang="en-US" altLang="zh-CN" i="0" dirty="0">
                <a:solidFill>
                  <a:srgbClr val="C00000"/>
                </a:solidFill>
              </a:rPr>
              <a:t>:</a:t>
            </a:r>
          </a:p>
        </p:txBody>
      </p:sp>
      <p:sp>
        <p:nvSpPr>
          <p:cNvPr id="88" name="矩形 87"/>
          <p:cNvSpPr>
            <a:spLocks noChangeArrowheads="1"/>
          </p:cNvSpPr>
          <p:nvPr/>
        </p:nvSpPr>
        <p:spPr bwMode="auto">
          <a:xfrm>
            <a:off x="2453615" y="2280852"/>
            <a:ext cx="47521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t>设</a:t>
            </a:r>
            <a:r>
              <a:rPr lang="en-US" altLang="zh-CN" i="0" dirty="0">
                <a:solidFill>
                  <a:srgbClr val="FF0000"/>
                </a:solidFill>
              </a:rPr>
              <a:t>M</a:t>
            </a:r>
            <a:r>
              <a:rPr lang="en-US" altLang="zh-CN" i="0" baseline="-25000" dirty="0">
                <a:solidFill>
                  <a:srgbClr val="FF0000"/>
                </a:solidFill>
              </a:rPr>
              <a:t>2</a:t>
            </a:r>
            <a:r>
              <a:rPr lang="zh-CN" altLang="en-US" i="0" dirty="0"/>
              <a:t>与</a:t>
            </a:r>
            <a:r>
              <a:rPr lang="en-US" altLang="zh-CN" i="0" dirty="0">
                <a:solidFill>
                  <a:srgbClr val="000000"/>
                </a:solidFill>
              </a:rPr>
              <a:t> </a:t>
            </a:r>
            <a:r>
              <a:rPr lang="en-US" altLang="zh-CN" i="0" dirty="0">
                <a:solidFill>
                  <a:srgbClr val="FF0000"/>
                </a:solidFill>
              </a:rPr>
              <a:t>M</a:t>
            </a:r>
            <a:r>
              <a:rPr lang="en-US" altLang="zh-CN" i="0" baseline="-25000" dirty="0">
                <a:solidFill>
                  <a:srgbClr val="FF0000"/>
                </a:solidFill>
              </a:rPr>
              <a:t>1 </a:t>
            </a:r>
            <a:r>
              <a:rPr lang="en-US" altLang="zh-CN" i="0" dirty="0">
                <a:solidFill>
                  <a:srgbClr val="FF0000"/>
                </a:solidFill>
                <a:sym typeface="Symbol" panose="05050102010706020507" pitchFamily="18" charset="2"/>
              </a:rPr>
              <a:t></a:t>
            </a:r>
            <a:r>
              <a:rPr kumimoji="0" lang="zh-CN" altLang="en-US" i="0" dirty="0"/>
              <a:t>之间的距离为</a:t>
            </a:r>
            <a:r>
              <a:rPr kumimoji="0" lang="en-US" altLang="zh-CN" i="0" dirty="0">
                <a:solidFill>
                  <a:srgbClr val="FF0000"/>
                </a:solidFill>
              </a:rPr>
              <a:t>d</a:t>
            </a:r>
            <a:r>
              <a:rPr kumimoji="0" lang="en-US" altLang="zh-CN" i="0" dirty="0"/>
              <a:t>,</a:t>
            </a:r>
            <a:r>
              <a:rPr kumimoji="0" lang="zh-CN" altLang="en-US" i="0" dirty="0"/>
              <a:t>由等倾干涉明纹条件有</a:t>
            </a:r>
          </a:p>
        </p:txBody>
      </p:sp>
      <p:graphicFrame>
        <p:nvGraphicFramePr>
          <p:cNvPr id="102" name="Object 199"/>
          <p:cNvGraphicFramePr>
            <a:graphicFrameLocks noChangeAspect="1"/>
          </p:cNvGraphicFramePr>
          <p:nvPr>
            <p:extLst>
              <p:ext uri="{D42A27DB-BD31-4B8C-83A1-F6EECF244321}">
                <p14:modId xmlns:p14="http://schemas.microsoft.com/office/powerpoint/2010/main" val="2815243522"/>
              </p:ext>
            </p:extLst>
          </p:nvPr>
        </p:nvGraphicFramePr>
        <p:xfrm>
          <a:off x="3930245" y="3243318"/>
          <a:ext cx="4529138" cy="755650"/>
        </p:xfrm>
        <a:graphic>
          <a:graphicData uri="http://schemas.openxmlformats.org/presentationml/2006/ole">
            <mc:AlternateContent xmlns:mc="http://schemas.openxmlformats.org/markup-compatibility/2006">
              <mc:Choice xmlns:v="urn:schemas-microsoft-com:vml" Requires="v">
                <p:oleObj spid="_x0000_s618540" name="Equation" r:id="rId11" imgW="1714500" imgH="279400" progId="Equation.3">
                  <p:embed/>
                </p:oleObj>
              </mc:Choice>
              <mc:Fallback>
                <p:oleObj name="Equation" r:id="rId11" imgW="1714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0245" y="3243318"/>
                        <a:ext cx="4529138"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 name="矩形 102"/>
          <p:cNvSpPr>
            <a:spLocks noChangeArrowheads="1"/>
          </p:cNvSpPr>
          <p:nvPr/>
        </p:nvSpPr>
        <p:spPr bwMode="auto">
          <a:xfrm>
            <a:off x="2062784" y="4055262"/>
            <a:ext cx="3551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129C15"/>
                </a:solidFill>
              </a:rPr>
              <a:t>对于迈克尔逊干涉仪</a:t>
            </a:r>
            <a:r>
              <a:rPr kumimoji="0" lang="en-US" altLang="zh-CN" i="0" dirty="0">
                <a:solidFill>
                  <a:srgbClr val="129C15"/>
                </a:solidFill>
              </a:rPr>
              <a:t>:</a:t>
            </a:r>
          </a:p>
        </p:txBody>
      </p:sp>
      <p:graphicFrame>
        <p:nvGraphicFramePr>
          <p:cNvPr id="104" name="Object 3"/>
          <p:cNvGraphicFramePr>
            <a:graphicFrameLocks noChangeAspect="1"/>
          </p:cNvGraphicFramePr>
          <p:nvPr>
            <p:extLst>
              <p:ext uri="{D42A27DB-BD31-4B8C-83A1-F6EECF244321}">
                <p14:modId xmlns:p14="http://schemas.microsoft.com/office/powerpoint/2010/main" val="2328690078"/>
              </p:ext>
            </p:extLst>
          </p:nvPr>
        </p:nvGraphicFramePr>
        <p:xfrm>
          <a:off x="5440364" y="4046901"/>
          <a:ext cx="1747837" cy="590550"/>
        </p:xfrm>
        <a:graphic>
          <a:graphicData uri="http://schemas.openxmlformats.org/presentationml/2006/ole">
            <mc:AlternateContent xmlns:mc="http://schemas.openxmlformats.org/markup-compatibility/2006">
              <mc:Choice xmlns:v="urn:schemas-microsoft-com:vml" Requires="v">
                <p:oleObj spid="_x0000_s618541" name="Equation" r:id="rId13" imgW="710891" imgH="215806" progId="Equation.3">
                  <p:embed/>
                </p:oleObj>
              </mc:Choice>
              <mc:Fallback>
                <p:oleObj name="Equation" r:id="rId13" imgW="710891"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0364" y="4046901"/>
                        <a:ext cx="1747837"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 name="Object 6"/>
          <p:cNvGraphicFramePr>
            <a:graphicFrameLocks noChangeAspect="1"/>
          </p:cNvGraphicFramePr>
          <p:nvPr>
            <p:extLst>
              <p:ext uri="{D42A27DB-BD31-4B8C-83A1-F6EECF244321}">
                <p14:modId xmlns:p14="http://schemas.microsoft.com/office/powerpoint/2010/main" val="1379594376"/>
              </p:ext>
            </p:extLst>
          </p:nvPr>
        </p:nvGraphicFramePr>
        <p:xfrm>
          <a:off x="7205777" y="4067031"/>
          <a:ext cx="3308350" cy="515937"/>
        </p:xfrm>
        <a:graphic>
          <a:graphicData uri="http://schemas.openxmlformats.org/presentationml/2006/ole">
            <mc:AlternateContent xmlns:mc="http://schemas.openxmlformats.org/markup-compatibility/2006">
              <mc:Choice xmlns:v="urn:schemas-microsoft-com:vml" Requires="v">
                <p:oleObj spid="_x0000_s618542" name="Equation" r:id="rId15" imgW="1218671" imgH="177723" progId="Equation.3">
                  <p:embed/>
                </p:oleObj>
              </mc:Choice>
              <mc:Fallback>
                <p:oleObj name="Equation" r:id="rId15" imgW="1218671" imgH="17772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5777" y="4067031"/>
                        <a:ext cx="33083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矩形 11"/>
          <p:cNvSpPr>
            <a:spLocks noChangeArrowheads="1"/>
          </p:cNvSpPr>
          <p:nvPr/>
        </p:nvSpPr>
        <p:spPr bwMode="auto">
          <a:xfrm>
            <a:off x="1919288" y="4802261"/>
            <a:ext cx="43652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t>考察</a:t>
            </a:r>
            <a:r>
              <a:rPr kumimoji="0" lang="zh-CN" altLang="en-US" i="0" dirty="0">
                <a:solidFill>
                  <a:srgbClr val="CC0000"/>
                </a:solidFill>
              </a:rPr>
              <a:t>中央明纹</a:t>
            </a:r>
            <a:r>
              <a:rPr kumimoji="0" lang="en-US" altLang="zh-CN" i="0" dirty="0"/>
              <a:t>: </a:t>
            </a:r>
            <a:r>
              <a:rPr kumimoji="0" lang="en-US" altLang="zh-CN" i="0" dirty="0" err="1"/>
              <a:t>i</a:t>
            </a:r>
            <a:r>
              <a:rPr kumimoji="0" lang="en-US" altLang="zh-CN" i="0" dirty="0"/>
              <a:t>=0</a:t>
            </a:r>
            <a:r>
              <a:rPr kumimoji="0" lang="zh-CN" altLang="en-US" i="0" dirty="0"/>
              <a:t>，</a:t>
            </a:r>
            <a:r>
              <a:rPr kumimoji="0" lang="en-US" altLang="zh-CN" i="0" dirty="0" err="1"/>
              <a:t>cosi</a:t>
            </a:r>
            <a:r>
              <a:rPr kumimoji="0" lang="en-US" altLang="zh-CN" i="0" dirty="0"/>
              <a:t>=1</a:t>
            </a:r>
          </a:p>
        </p:txBody>
      </p:sp>
      <p:graphicFrame>
        <p:nvGraphicFramePr>
          <p:cNvPr id="107" name="Object 11"/>
          <p:cNvGraphicFramePr>
            <a:graphicFrameLocks noChangeAspect="1"/>
          </p:cNvGraphicFramePr>
          <p:nvPr>
            <p:extLst>
              <p:ext uri="{D42A27DB-BD31-4B8C-83A1-F6EECF244321}">
                <p14:modId xmlns:p14="http://schemas.microsoft.com/office/powerpoint/2010/main" val="2634189348"/>
              </p:ext>
            </p:extLst>
          </p:nvPr>
        </p:nvGraphicFramePr>
        <p:xfrm>
          <a:off x="6719238" y="4871894"/>
          <a:ext cx="1795462" cy="522287"/>
        </p:xfrm>
        <a:graphic>
          <a:graphicData uri="http://schemas.openxmlformats.org/presentationml/2006/ole">
            <mc:AlternateContent xmlns:mc="http://schemas.openxmlformats.org/markup-compatibility/2006">
              <mc:Choice xmlns:v="urn:schemas-microsoft-com:vml" Requires="v">
                <p:oleObj spid="_x0000_s618543" name="公式" r:id="rId17" imgW="622080" imgH="177480" progId="Equation.3">
                  <p:embed/>
                </p:oleObj>
              </mc:Choice>
              <mc:Fallback>
                <p:oleObj name="公式" r:id="rId17" imgW="622080" imgH="177480" progId="Equation.3">
                  <p:embed/>
                  <p:pic>
                    <p:nvPicPr>
                      <p:cNvPr id="0" name=""/>
                      <p:cNvPicPr>
                        <a:picLocks noChangeAspect="1" noChangeArrowheads="1"/>
                      </p:cNvPicPr>
                      <p:nvPr/>
                    </p:nvPicPr>
                    <p:blipFill>
                      <a:blip r:embed="rId18"/>
                      <a:srcRect/>
                      <a:stretch>
                        <a:fillRect/>
                      </a:stretch>
                    </p:blipFill>
                    <p:spPr bwMode="auto">
                      <a:xfrm>
                        <a:off x="6719238" y="4871894"/>
                        <a:ext cx="1795462"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14"/>
          <p:cNvGraphicFramePr>
            <a:graphicFrameLocks noChangeAspect="1"/>
          </p:cNvGraphicFramePr>
          <p:nvPr>
            <p:extLst>
              <p:ext uri="{D42A27DB-BD31-4B8C-83A1-F6EECF244321}">
                <p14:modId xmlns:p14="http://schemas.microsoft.com/office/powerpoint/2010/main" val="2610682983"/>
              </p:ext>
            </p:extLst>
          </p:nvPr>
        </p:nvGraphicFramePr>
        <p:xfrm>
          <a:off x="2151858" y="5468780"/>
          <a:ext cx="2003425" cy="1104900"/>
        </p:xfrm>
        <a:graphic>
          <a:graphicData uri="http://schemas.openxmlformats.org/presentationml/2006/ole">
            <mc:AlternateContent xmlns:mc="http://schemas.openxmlformats.org/markup-compatibility/2006">
              <mc:Choice xmlns:v="urn:schemas-microsoft-com:vml" Requires="v">
                <p:oleObj spid="_x0000_s618544" name="Equation" r:id="rId19" imgW="850531" imgH="406224" progId="Equation.3">
                  <p:embed/>
                </p:oleObj>
              </mc:Choice>
              <mc:Fallback>
                <p:oleObj name="Equation" r:id="rId19" imgW="850531" imgH="40622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51858" y="5468780"/>
                        <a:ext cx="20034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 name="矩形 14"/>
          <p:cNvSpPr>
            <a:spLocks noChangeArrowheads="1"/>
          </p:cNvSpPr>
          <p:nvPr/>
        </p:nvSpPr>
        <p:spPr bwMode="auto">
          <a:xfrm>
            <a:off x="5153025" y="5863205"/>
            <a:ext cx="1658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129C15"/>
                </a:solidFill>
              </a:rPr>
              <a:t>取</a:t>
            </a:r>
            <a:r>
              <a:rPr kumimoji="0" lang="en-US" altLang="zh-CN" i="0" dirty="0" err="1">
                <a:solidFill>
                  <a:srgbClr val="FF0000"/>
                </a:solidFill>
                <a:cs typeface="Times New Roman" panose="02020603050405020304" pitchFamily="18" charset="0"/>
              </a:rPr>
              <a:t>Δk</a:t>
            </a:r>
            <a:r>
              <a:rPr kumimoji="0" lang="en-US" altLang="zh-CN" i="0" dirty="0">
                <a:solidFill>
                  <a:srgbClr val="FF0000"/>
                </a:solidFill>
                <a:cs typeface="Times New Roman" panose="02020603050405020304" pitchFamily="18" charset="0"/>
              </a:rPr>
              <a:t>=ΔN</a:t>
            </a:r>
            <a:endParaRPr kumimoji="0" lang="en-US" altLang="zh-CN" i="0" dirty="0">
              <a:solidFill>
                <a:srgbClr val="FF0000"/>
              </a:solidFill>
            </a:endParaRPr>
          </a:p>
        </p:txBody>
      </p:sp>
      <p:graphicFrame>
        <p:nvGraphicFramePr>
          <p:cNvPr id="110" name="Object 19"/>
          <p:cNvGraphicFramePr>
            <a:graphicFrameLocks noChangeAspect="1"/>
          </p:cNvGraphicFramePr>
          <p:nvPr>
            <p:extLst>
              <p:ext uri="{D42A27DB-BD31-4B8C-83A1-F6EECF244321}">
                <p14:modId xmlns:p14="http://schemas.microsoft.com/office/powerpoint/2010/main" val="1312959610"/>
              </p:ext>
            </p:extLst>
          </p:nvPr>
        </p:nvGraphicFramePr>
        <p:xfrm>
          <a:off x="7586808" y="5610790"/>
          <a:ext cx="2116138" cy="1028700"/>
        </p:xfrm>
        <a:graphic>
          <a:graphicData uri="http://schemas.openxmlformats.org/presentationml/2006/ole">
            <mc:AlternateContent xmlns:mc="http://schemas.openxmlformats.org/markup-compatibility/2006">
              <mc:Choice xmlns:v="urn:schemas-microsoft-com:vml" Requires="v">
                <p:oleObj spid="_x0000_s618545" name="Equation" r:id="rId21" imgW="863225" imgH="393529" progId="Equation.3">
                  <p:embed/>
                </p:oleObj>
              </mc:Choice>
              <mc:Fallback>
                <p:oleObj name="Equation" r:id="rId21" imgW="8632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6808" y="5610790"/>
                        <a:ext cx="2116138"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264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heel(1)">
                                      <p:cBhvr>
                                        <p:cTn id="20" dur="20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box(in)">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circle(in)">
                                      <p:cBhvr>
                                        <p:cTn id="36" dur="20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500" fill="hold"/>
                                        <p:tgtEl>
                                          <p:spTgt spid="86"/>
                                        </p:tgtEl>
                                        <p:attrNameLst>
                                          <p:attrName>ppt_x</p:attrName>
                                        </p:attrNameLst>
                                      </p:cBhvr>
                                      <p:tavLst>
                                        <p:tav tm="0">
                                          <p:val>
                                            <p:strVal val="#ppt_x"/>
                                          </p:val>
                                        </p:tav>
                                        <p:tav tm="100000">
                                          <p:val>
                                            <p:strVal val="#ppt_x"/>
                                          </p:val>
                                        </p:tav>
                                      </p:tavLst>
                                    </p:anim>
                                    <p:anim calcmode="lin" valueType="num">
                                      <p:cBhvr additive="base">
                                        <p:cTn id="4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500" fill="hold"/>
                                        <p:tgtEl>
                                          <p:spTgt spid="87"/>
                                        </p:tgtEl>
                                        <p:attrNameLst>
                                          <p:attrName>ppt_x</p:attrName>
                                        </p:attrNameLst>
                                      </p:cBhvr>
                                      <p:tavLst>
                                        <p:tav tm="0">
                                          <p:val>
                                            <p:strVal val="#ppt_x"/>
                                          </p:val>
                                        </p:tav>
                                        <p:tav tm="100000">
                                          <p:val>
                                            <p:strVal val="#ppt_x"/>
                                          </p:val>
                                        </p:tav>
                                      </p:tavLst>
                                    </p:anim>
                                    <p:anim calcmode="lin" valueType="num">
                                      <p:cBhvr additive="base">
                                        <p:cTn id="4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heel(1)">
                                      <p:cBhvr>
                                        <p:cTn id="53" dur="20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02"/>
                                        </p:tgtEl>
                                        <p:attrNameLst>
                                          <p:attrName>style.visibility</p:attrName>
                                        </p:attrNameLst>
                                      </p:cBhvr>
                                      <p:to>
                                        <p:strVal val="visible"/>
                                      </p:to>
                                    </p:set>
                                    <p:anim calcmode="lin" valueType="num">
                                      <p:cBhvr additive="base">
                                        <p:cTn id="58" dur="500" fill="hold"/>
                                        <p:tgtEl>
                                          <p:spTgt spid="102"/>
                                        </p:tgtEl>
                                        <p:attrNameLst>
                                          <p:attrName>ppt_x</p:attrName>
                                        </p:attrNameLst>
                                      </p:cBhvr>
                                      <p:tavLst>
                                        <p:tav tm="0">
                                          <p:val>
                                            <p:strVal val="#ppt_x"/>
                                          </p:val>
                                        </p:tav>
                                        <p:tav tm="100000">
                                          <p:val>
                                            <p:strVal val="#ppt_x"/>
                                          </p:val>
                                        </p:tav>
                                      </p:tavLst>
                                    </p:anim>
                                    <p:anim calcmode="lin" valueType="num">
                                      <p:cBhvr additive="base">
                                        <p:cTn id="5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wipe(down)">
                                      <p:cBhvr>
                                        <p:cTn id="64" dur="500"/>
                                        <p:tgtEl>
                                          <p:spTgt spid="103"/>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p:cTn id="69" dur="1000" fill="hold"/>
                                        <p:tgtEl>
                                          <p:spTgt spid="104"/>
                                        </p:tgtEl>
                                        <p:attrNameLst>
                                          <p:attrName>ppt_w</p:attrName>
                                        </p:attrNameLst>
                                      </p:cBhvr>
                                      <p:tavLst>
                                        <p:tav tm="0">
                                          <p:val>
                                            <p:fltVal val="0"/>
                                          </p:val>
                                        </p:tav>
                                        <p:tav tm="100000">
                                          <p:val>
                                            <p:strVal val="#ppt_w"/>
                                          </p:val>
                                        </p:tav>
                                      </p:tavLst>
                                    </p:anim>
                                    <p:anim calcmode="lin" valueType="num">
                                      <p:cBhvr>
                                        <p:cTn id="70" dur="1000" fill="hold"/>
                                        <p:tgtEl>
                                          <p:spTgt spid="104"/>
                                        </p:tgtEl>
                                        <p:attrNameLst>
                                          <p:attrName>ppt_h</p:attrName>
                                        </p:attrNameLst>
                                      </p:cBhvr>
                                      <p:tavLst>
                                        <p:tav tm="0">
                                          <p:val>
                                            <p:fltVal val="0"/>
                                          </p:val>
                                        </p:tav>
                                        <p:tav tm="100000">
                                          <p:val>
                                            <p:strVal val="#ppt_h"/>
                                          </p:val>
                                        </p:tav>
                                      </p:tavLst>
                                    </p:anim>
                                    <p:anim calcmode="lin" valueType="num">
                                      <p:cBhvr>
                                        <p:cTn id="71" dur="1000" fill="hold"/>
                                        <p:tgtEl>
                                          <p:spTgt spid="104"/>
                                        </p:tgtEl>
                                        <p:attrNameLst>
                                          <p:attrName>style.rotation</p:attrName>
                                        </p:attrNameLst>
                                      </p:cBhvr>
                                      <p:tavLst>
                                        <p:tav tm="0">
                                          <p:val>
                                            <p:fltVal val="90"/>
                                          </p:val>
                                        </p:tav>
                                        <p:tav tm="100000">
                                          <p:val>
                                            <p:fltVal val="0"/>
                                          </p:val>
                                        </p:tav>
                                      </p:tavLst>
                                    </p:anim>
                                    <p:animEffect transition="in" filter="fade">
                                      <p:cBhvr>
                                        <p:cTn id="72" dur="1000"/>
                                        <p:tgtEl>
                                          <p:spTgt spid="10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5"/>
                                        </p:tgtEl>
                                        <p:attrNameLst>
                                          <p:attrName>style.visibility</p:attrName>
                                        </p:attrNameLst>
                                      </p:cBhvr>
                                      <p:to>
                                        <p:strVal val="visible"/>
                                      </p:to>
                                    </p:set>
                                    <p:anim calcmode="lin" valueType="num">
                                      <p:cBhvr additive="base">
                                        <p:cTn id="77" dur="500" fill="hold"/>
                                        <p:tgtEl>
                                          <p:spTgt spid="105"/>
                                        </p:tgtEl>
                                        <p:attrNameLst>
                                          <p:attrName>ppt_x</p:attrName>
                                        </p:attrNameLst>
                                      </p:cBhvr>
                                      <p:tavLst>
                                        <p:tav tm="0">
                                          <p:val>
                                            <p:strVal val="#ppt_x"/>
                                          </p:val>
                                        </p:tav>
                                        <p:tav tm="100000">
                                          <p:val>
                                            <p:strVal val="#ppt_x"/>
                                          </p:val>
                                        </p:tav>
                                      </p:tavLst>
                                    </p:anim>
                                    <p:anim calcmode="lin" valueType="num">
                                      <p:cBhvr additive="base">
                                        <p:cTn id="7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circle(in)">
                                      <p:cBhvr>
                                        <p:cTn id="83" dur="2000"/>
                                        <p:tgtEl>
                                          <p:spTgt spid="106"/>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107"/>
                                        </p:tgtEl>
                                        <p:attrNameLst>
                                          <p:attrName>style.visibility</p:attrName>
                                        </p:attrNameLst>
                                      </p:cBhvr>
                                      <p:to>
                                        <p:strVal val="visible"/>
                                      </p:to>
                                    </p:set>
                                    <p:anim calcmode="lin" valueType="num">
                                      <p:cBhvr additive="base">
                                        <p:cTn id="88" dur="500" fill="hold"/>
                                        <p:tgtEl>
                                          <p:spTgt spid="107"/>
                                        </p:tgtEl>
                                        <p:attrNameLst>
                                          <p:attrName>ppt_x</p:attrName>
                                        </p:attrNameLst>
                                      </p:cBhvr>
                                      <p:tavLst>
                                        <p:tav tm="0">
                                          <p:val>
                                            <p:strVal val="#ppt_x"/>
                                          </p:val>
                                        </p:tav>
                                        <p:tav tm="100000">
                                          <p:val>
                                            <p:strVal val="#ppt_x"/>
                                          </p:val>
                                        </p:tav>
                                      </p:tavLst>
                                    </p:anim>
                                    <p:anim calcmode="lin" valueType="num">
                                      <p:cBhvr additive="base">
                                        <p:cTn id="8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1" presetClass="entr" presetSubtype="0"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 calcmode="lin" valueType="num">
                                      <p:cBhvr>
                                        <p:cTn id="94" dur="1000" fill="hold"/>
                                        <p:tgtEl>
                                          <p:spTgt spid="108"/>
                                        </p:tgtEl>
                                        <p:attrNameLst>
                                          <p:attrName>ppt_w</p:attrName>
                                        </p:attrNameLst>
                                      </p:cBhvr>
                                      <p:tavLst>
                                        <p:tav tm="0">
                                          <p:val>
                                            <p:fltVal val="0"/>
                                          </p:val>
                                        </p:tav>
                                        <p:tav tm="100000">
                                          <p:val>
                                            <p:strVal val="#ppt_w"/>
                                          </p:val>
                                        </p:tav>
                                      </p:tavLst>
                                    </p:anim>
                                    <p:anim calcmode="lin" valueType="num">
                                      <p:cBhvr>
                                        <p:cTn id="95" dur="1000" fill="hold"/>
                                        <p:tgtEl>
                                          <p:spTgt spid="108"/>
                                        </p:tgtEl>
                                        <p:attrNameLst>
                                          <p:attrName>ppt_h</p:attrName>
                                        </p:attrNameLst>
                                      </p:cBhvr>
                                      <p:tavLst>
                                        <p:tav tm="0">
                                          <p:val>
                                            <p:fltVal val="0"/>
                                          </p:val>
                                        </p:tav>
                                        <p:tav tm="100000">
                                          <p:val>
                                            <p:strVal val="#ppt_h"/>
                                          </p:val>
                                        </p:tav>
                                      </p:tavLst>
                                    </p:anim>
                                    <p:anim calcmode="lin" valueType="num">
                                      <p:cBhvr>
                                        <p:cTn id="96" dur="1000" fill="hold"/>
                                        <p:tgtEl>
                                          <p:spTgt spid="108"/>
                                        </p:tgtEl>
                                        <p:attrNameLst>
                                          <p:attrName>style.rotation</p:attrName>
                                        </p:attrNameLst>
                                      </p:cBhvr>
                                      <p:tavLst>
                                        <p:tav tm="0">
                                          <p:val>
                                            <p:fltVal val="90"/>
                                          </p:val>
                                        </p:tav>
                                        <p:tav tm="100000">
                                          <p:val>
                                            <p:fltVal val="0"/>
                                          </p:val>
                                        </p:tav>
                                      </p:tavLst>
                                    </p:anim>
                                    <p:animEffect transition="in" filter="fade">
                                      <p:cBhvr>
                                        <p:cTn id="97" dur="1000"/>
                                        <p:tgtEl>
                                          <p:spTgt spid="108"/>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grpId="0"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circle(in)">
                                      <p:cBhvr>
                                        <p:cTn id="102" dur="20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10"/>
                                        </p:tgtEl>
                                        <p:attrNameLst>
                                          <p:attrName>style.visibility</p:attrName>
                                        </p:attrNameLst>
                                      </p:cBhvr>
                                      <p:to>
                                        <p:strVal val="visible"/>
                                      </p:to>
                                    </p:set>
                                    <p:anim calcmode="lin" valueType="num">
                                      <p:cBhvr additive="base">
                                        <p:cTn id="107" dur="500" fill="hold"/>
                                        <p:tgtEl>
                                          <p:spTgt spid="110"/>
                                        </p:tgtEl>
                                        <p:attrNameLst>
                                          <p:attrName>ppt_x</p:attrName>
                                        </p:attrNameLst>
                                      </p:cBhvr>
                                      <p:tavLst>
                                        <p:tav tm="0">
                                          <p:val>
                                            <p:strVal val="#ppt_x"/>
                                          </p:val>
                                        </p:tav>
                                        <p:tav tm="100000">
                                          <p:val>
                                            <p:strVal val="#ppt_x"/>
                                          </p:val>
                                        </p:tav>
                                      </p:tavLst>
                                    </p:anim>
                                    <p:anim calcmode="lin" valueType="num">
                                      <p:cBhvr additive="base">
                                        <p:cTn id="10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5" grpId="0"/>
      <p:bldP spid="87" grpId="0"/>
      <p:bldP spid="88" grpId="0"/>
      <p:bldP spid="103" grpId="0"/>
      <p:bldP spid="106" grpId="0"/>
      <p:bldP spid="10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659893" y="242168"/>
            <a:ext cx="3414713" cy="4754563"/>
            <a:chOff x="2312" y="490"/>
            <a:chExt cx="2151" cy="2995"/>
          </a:xfrm>
        </p:grpSpPr>
        <p:sp>
          <p:nvSpPr>
            <p:cNvPr id="4"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Rectangle 5"/>
            <p:cNvSpPr>
              <a:spLocks noChangeArrowheads="1"/>
            </p:cNvSpPr>
            <p:nvPr/>
          </p:nvSpPr>
          <p:spPr bwMode="auto">
            <a:xfrm rot="5400000">
              <a:off x="2831" y="133"/>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 name="Group 7"/>
            <p:cNvGrpSpPr>
              <a:grpSpLocks/>
            </p:cNvGrpSpPr>
            <p:nvPr/>
          </p:nvGrpSpPr>
          <p:grpSpPr bwMode="auto">
            <a:xfrm>
              <a:off x="2312" y="1606"/>
              <a:ext cx="2151" cy="840"/>
              <a:chOff x="3108" y="1366"/>
              <a:chExt cx="2151" cy="840"/>
            </a:xfrm>
          </p:grpSpPr>
          <p:sp>
            <p:nvSpPr>
              <p:cNvPr id="10" name="Rectangle 8"/>
              <p:cNvSpPr>
                <a:spLocks noChangeArrowheads="1"/>
              </p:cNvSpPr>
              <p:nvPr/>
            </p:nvSpPr>
            <p:spPr bwMode="auto">
              <a:xfrm rot="-2685632">
                <a:off x="4069" y="1733"/>
                <a:ext cx="840" cy="126"/>
              </a:xfrm>
              <a:prstGeom prst="rect">
                <a:avLst/>
              </a:prstGeom>
              <a:solidFill>
                <a:srgbClr val="FFCCFF">
                  <a:alpha val="83529"/>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l="50000" t="50000" r="50000" b="50000"/>
                </a:path>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 name="Rectangle 11"/>
              <p:cNvSpPr>
                <a:spLocks noChangeArrowheads="1"/>
              </p:cNvSpPr>
              <p:nvPr/>
            </p:nvSpPr>
            <p:spPr bwMode="auto">
              <a:xfrm>
                <a:off x="5175" y="1396"/>
                <a:ext cx="84" cy="798"/>
              </a:xfrm>
              <a:prstGeom prst="rect">
                <a:avLst/>
              </a:prstGeom>
              <a:solidFill>
                <a:srgbClr val="00FF00">
                  <a:alpha val="83529"/>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 name="Group 14"/>
            <p:cNvGrpSpPr>
              <a:grpSpLocks/>
            </p:cNvGrpSpPr>
            <p:nvPr/>
          </p:nvGrpSpPr>
          <p:grpSpPr bwMode="auto">
            <a:xfrm>
              <a:off x="2910" y="2926"/>
              <a:ext cx="442" cy="559"/>
              <a:chOff x="2910" y="2926"/>
              <a:chExt cx="442" cy="559"/>
            </a:xfrm>
          </p:grpSpPr>
          <p:sp>
            <p:nvSpPr>
              <p:cNvPr id="8"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9"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Rectangle 19"/>
          <p:cNvSpPr>
            <a:spLocks noChangeArrowheads="1"/>
          </p:cNvSpPr>
          <p:nvPr/>
        </p:nvSpPr>
        <p:spPr bwMode="auto">
          <a:xfrm>
            <a:off x="3902780" y="680079"/>
            <a:ext cx="1295400" cy="14903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Line 20"/>
          <p:cNvSpPr>
            <a:spLocks noChangeShapeType="1"/>
          </p:cNvSpPr>
          <p:nvPr/>
        </p:nvSpPr>
        <p:spPr bwMode="auto">
          <a:xfrm flipV="1">
            <a:off x="3377641" y="2669187"/>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21"/>
          <p:cNvGrpSpPr>
            <a:grpSpLocks/>
          </p:cNvGrpSpPr>
          <p:nvPr/>
        </p:nvGrpSpPr>
        <p:grpSpPr bwMode="auto">
          <a:xfrm>
            <a:off x="4320261" y="2535839"/>
            <a:ext cx="266700" cy="200025"/>
            <a:chOff x="2688" y="2112"/>
            <a:chExt cx="192" cy="144"/>
          </a:xfrm>
        </p:grpSpPr>
        <p:sp>
          <p:nvSpPr>
            <p:cNvPr id="16"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4"/>
          <p:cNvGrpSpPr>
            <a:grpSpLocks/>
          </p:cNvGrpSpPr>
          <p:nvPr/>
        </p:nvGrpSpPr>
        <p:grpSpPr bwMode="auto">
          <a:xfrm>
            <a:off x="4558102" y="372519"/>
            <a:ext cx="133350" cy="3657617"/>
            <a:chOff x="2832" y="541"/>
            <a:chExt cx="96" cy="2635"/>
          </a:xfrm>
        </p:grpSpPr>
        <p:sp>
          <p:nvSpPr>
            <p:cNvPr id="19"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28"/>
          <p:cNvGrpSpPr>
            <a:grpSpLocks/>
          </p:cNvGrpSpPr>
          <p:nvPr/>
        </p:nvGrpSpPr>
        <p:grpSpPr bwMode="auto">
          <a:xfrm>
            <a:off x="4479012" y="372076"/>
            <a:ext cx="2478088" cy="2459038"/>
            <a:chOff x="3624" y="328"/>
            <a:chExt cx="1561" cy="1549"/>
          </a:xfrm>
        </p:grpSpPr>
        <p:sp>
          <p:nvSpPr>
            <p:cNvPr id="23"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 name="Group 30"/>
            <p:cNvGrpSpPr>
              <a:grpSpLocks/>
            </p:cNvGrpSpPr>
            <p:nvPr/>
          </p:nvGrpSpPr>
          <p:grpSpPr bwMode="auto">
            <a:xfrm>
              <a:off x="3697" y="1817"/>
              <a:ext cx="1488" cy="60"/>
              <a:chOff x="2885" y="1974"/>
              <a:chExt cx="1702" cy="60"/>
            </a:xfrm>
          </p:grpSpPr>
          <p:sp>
            <p:nvSpPr>
              <p:cNvPr id="25"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 name="Group 34"/>
          <p:cNvGrpSpPr>
            <a:grpSpLocks/>
          </p:cNvGrpSpPr>
          <p:nvPr/>
        </p:nvGrpSpPr>
        <p:grpSpPr bwMode="auto">
          <a:xfrm>
            <a:off x="4817300" y="2531679"/>
            <a:ext cx="2099427" cy="104180"/>
            <a:chOff x="3046" y="2109"/>
            <a:chExt cx="1513" cy="75"/>
          </a:xfrm>
        </p:grpSpPr>
        <p:sp>
          <p:nvSpPr>
            <p:cNvPr id="29"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 name="Line 38"/>
          <p:cNvSpPr>
            <a:spLocks noChangeShapeType="1"/>
          </p:cNvSpPr>
          <p:nvPr/>
        </p:nvSpPr>
        <p:spPr bwMode="auto">
          <a:xfrm flipH="1">
            <a:off x="4795943" y="2531077"/>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39"/>
          <p:cNvGrpSpPr>
            <a:grpSpLocks/>
          </p:cNvGrpSpPr>
          <p:nvPr/>
        </p:nvGrpSpPr>
        <p:grpSpPr bwMode="auto">
          <a:xfrm>
            <a:off x="1947742" y="1978597"/>
            <a:ext cx="1789898" cy="1176337"/>
            <a:chOff x="747" y="2033"/>
            <a:chExt cx="1290" cy="847"/>
          </a:xfrm>
        </p:grpSpPr>
        <p:grpSp>
          <p:nvGrpSpPr>
            <p:cNvPr id="34" name="Group 40"/>
            <p:cNvGrpSpPr>
              <a:grpSpLocks/>
            </p:cNvGrpSpPr>
            <p:nvPr/>
          </p:nvGrpSpPr>
          <p:grpSpPr bwMode="auto">
            <a:xfrm>
              <a:off x="864" y="2208"/>
              <a:ext cx="1173" cy="672"/>
              <a:chOff x="288" y="1872"/>
              <a:chExt cx="1173" cy="672"/>
            </a:xfrm>
          </p:grpSpPr>
          <p:sp>
            <p:nvSpPr>
              <p:cNvPr id="46"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 name="Group 46"/>
            <p:cNvGrpSpPr>
              <a:grpSpLocks/>
            </p:cNvGrpSpPr>
            <p:nvPr/>
          </p:nvGrpSpPr>
          <p:grpSpPr bwMode="auto">
            <a:xfrm>
              <a:off x="747" y="2033"/>
              <a:ext cx="309" cy="655"/>
              <a:chOff x="747" y="2033"/>
              <a:chExt cx="309" cy="655"/>
            </a:xfrm>
          </p:grpSpPr>
          <p:grpSp>
            <p:nvGrpSpPr>
              <p:cNvPr id="36" name="Group 47"/>
              <p:cNvGrpSpPr>
                <a:grpSpLocks/>
              </p:cNvGrpSpPr>
              <p:nvPr/>
            </p:nvGrpSpPr>
            <p:grpSpPr bwMode="auto">
              <a:xfrm>
                <a:off x="747" y="2400"/>
                <a:ext cx="309" cy="288"/>
                <a:chOff x="3264" y="3456"/>
                <a:chExt cx="288" cy="288"/>
              </a:xfrm>
            </p:grpSpPr>
            <p:grpSp>
              <p:nvGrpSpPr>
                <p:cNvPr id="38" name="Group 48"/>
                <p:cNvGrpSpPr>
                  <a:grpSpLocks/>
                </p:cNvGrpSpPr>
                <p:nvPr/>
              </p:nvGrpSpPr>
              <p:grpSpPr bwMode="auto">
                <a:xfrm>
                  <a:off x="3264" y="3456"/>
                  <a:ext cx="288" cy="288"/>
                  <a:chOff x="3264" y="3456"/>
                  <a:chExt cx="288" cy="288"/>
                </a:xfrm>
              </p:grpSpPr>
              <p:sp>
                <p:nvSpPr>
                  <p:cNvPr id="43"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 name="Group 52"/>
                <p:cNvGrpSpPr>
                  <a:grpSpLocks/>
                </p:cNvGrpSpPr>
                <p:nvPr/>
              </p:nvGrpSpPr>
              <p:grpSpPr bwMode="auto">
                <a:xfrm rot="-2394473">
                  <a:off x="3264" y="3456"/>
                  <a:ext cx="288" cy="288"/>
                  <a:chOff x="3264" y="3456"/>
                  <a:chExt cx="288" cy="288"/>
                </a:xfrm>
              </p:grpSpPr>
              <p:sp>
                <p:nvSpPr>
                  <p:cNvPr id="40"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7" name="Text Box 56"/>
              <p:cNvSpPr txBox="1">
                <a:spLocks noChangeArrowheads="1"/>
              </p:cNvSpPr>
              <p:nvPr/>
            </p:nvSpPr>
            <p:spPr bwMode="auto">
              <a:xfrm>
                <a:off x="769" y="2033"/>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a:t>S</a:t>
                </a:r>
              </a:p>
            </p:txBody>
          </p:sp>
        </p:grpSp>
      </p:grpSp>
      <p:sp>
        <p:nvSpPr>
          <p:cNvPr id="51" name="Text Box 60"/>
          <p:cNvSpPr txBox="1">
            <a:spLocks noChangeArrowheads="1"/>
          </p:cNvSpPr>
          <p:nvPr/>
        </p:nvSpPr>
        <p:spPr bwMode="auto">
          <a:xfrm>
            <a:off x="3121355" y="90316"/>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3" name="Text Box 62"/>
          <p:cNvSpPr txBox="1">
            <a:spLocks noChangeArrowheads="1"/>
          </p:cNvSpPr>
          <p:nvPr/>
        </p:nvSpPr>
        <p:spPr bwMode="auto">
          <a:xfrm>
            <a:off x="5305608" y="3192659"/>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4" name="Text Box 63"/>
          <p:cNvSpPr txBox="1">
            <a:spLocks noChangeArrowheads="1"/>
          </p:cNvSpPr>
          <p:nvPr/>
        </p:nvSpPr>
        <p:spPr bwMode="auto">
          <a:xfrm>
            <a:off x="5053221" y="1741627"/>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5" name="Text Box 64"/>
          <p:cNvSpPr txBox="1">
            <a:spLocks noChangeArrowheads="1"/>
          </p:cNvSpPr>
          <p:nvPr/>
        </p:nvSpPr>
        <p:spPr bwMode="auto">
          <a:xfrm>
            <a:off x="3339377" y="1510539"/>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graphicFrame>
        <p:nvGraphicFramePr>
          <p:cNvPr id="66" name="Object 58"/>
          <p:cNvGraphicFramePr>
            <a:graphicFrameLocks/>
          </p:cNvGraphicFramePr>
          <p:nvPr>
            <p:extLst>
              <p:ext uri="{D42A27DB-BD31-4B8C-83A1-F6EECF244321}">
                <p14:modId xmlns:p14="http://schemas.microsoft.com/office/powerpoint/2010/main" val="335948764"/>
              </p:ext>
            </p:extLst>
          </p:nvPr>
        </p:nvGraphicFramePr>
        <p:xfrm>
          <a:off x="4765380" y="930826"/>
          <a:ext cx="476250" cy="500062"/>
        </p:xfrm>
        <a:graphic>
          <a:graphicData uri="http://schemas.openxmlformats.org/presentationml/2006/ole">
            <mc:AlternateContent xmlns:mc="http://schemas.openxmlformats.org/markup-compatibility/2006">
              <mc:Choice xmlns:v="urn:schemas-microsoft-com:vml" Requires="v">
                <p:oleObj spid="_x0000_s598247"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380" y="930826"/>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 name="Line 21"/>
          <p:cNvSpPr>
            <a:spLocks noChangeShapeType="1"/>
          </p:cNvSpPr>
          <p:nvPr/>
        </p:nvSpPr>
        <p:spPr bwMode="auto">
          <a:xfrm flipH="1">
            <a:off x="5141536" y="1380771"/>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7" name="Group 44"/>
          <p:cNvGrpSpPr>
            <a:grpSpLocks/>
          </p:cNvGrpSpPr>
          <p:nvPr/>
        </p:nvGrpSpPr>
        <p:grpSpPr bwMode="auto">
          <a:xfrm>
            <a:off x="2381978" y="3500478"/>
            <a:ext cx="1584101" cy="1557272"/>
            <a:chOff x="3504" y="2544"/>
            <a:chExt cx="1440" cy="1440"/>
          </a:xfrm>
        </p:grpSpPr>
        <p:sp>
          <p:nvSpPr>
            <p:cNvPr id="189"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0"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1"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2"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3"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4"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5"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6"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7"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8"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9"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00"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01"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02"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203" name="Object 1025"/>
          <p:cNvGraphicFramePr>
            <a:graphicFrameLocks noChangeAspect="1"/>
          </p:cNvGraphicFramePr>
          <p:nvPr>
            <p:extLst>
              <p:ext uri="{D42A27DB-BD31-4B8C-83A1-F6EECF244321}">
                <p14:modId xmlns:p14="http://schemas.microsoft.com/office/powerpoint/2010/main" val="3459594879"/>
              </p:ext>
            </p:extLst>
          </p:nvPr>
        </p:nvGraphicFramePr>
        <p:xfrm>
          <a:off x="5365750" y="749301"/>
          <a:ext cx="2089150" cy="500063"/>
        </p:xfrm>
        <a:graphic>
          <a:graphicData uri="http://schemas.openxmlformats.org/presentationml/2006/ole">
            <mc:AlternateContent xmlns:mc="http://schemas.openxmlformats.org/markup-compatibility/2006">
              <mc:Choice xmlns:v="urn:schemas-microsoft-com:vml" Requires="v">
                <p:oleObj spid="_x0000_s598248" name="公式" r:id="rId5" imgW="736560" imgH="177480" progId="Equation.3">
                  <p:embed/>
                </p:oleObj>
              </mc:Choice>
              <mc:Fallback>
                <p:oleObj name="公式" r:id="rId5" imgW="736560" imgH="177480" progId="Equation.3">
                  <p:embed/>
                  <p:pic>
                    <p:nvPicPr>
                      <p:cNvPr id="0" name=""/>
                      <p:cNvPicPr>
                        <a:picLocks noChangeAspect="1" noChangeArrowheads="1"/>
                      </p:cNvPicPr>
                      <p:nvPr/>
                    </p:nvPicPr>
                    <p:blipFill>
                      <a:blip r:embed="rId6"/>
                      <a:srcRect/>
                      <a:stretch>
                        <a:fillRect/>
                      </a:stretch>
                    </p:blipFill>
                    <p:spPr bwMode="auto">
                      <a:xfrm>
                        <a:off x="5365750" y="749301"/>
                        <a:ext cx="2089150" cy="500063"/>
                      </a:xfrm>
                      <a:prstGeom prst="rect">
                        <a:avLst/>
                      </a:prstGeom>
                      <a:noFill/>
                      <a:ln>
                        <a:noFill/>
                      </a:ln>
                      <a:effectLst/>
                      <a:extLst/>
                    </p:spPr>
                  </p:pic>
                </p:oleObj>
              </mc:Fallback>
            </mc:AlternateContent>
          </a:graphicData>
        </a:graphic>
      </p:graphicFrame>
      <p:sp>
        <p:nvSpPr>
          <p:cNvPr id="204" name="Text Box 40"/>
          <p:cNvSpPr txBox="1">
            <a:spLocks noChangeArrowheads="1"/>
          </p:cNvSpPr>
          <p:nvPr/>
        </p:nvSpPr>
        <p:spPr bwMode="auto">
          <a:xfrm>
            <a:off x="7283441" y="350927"/>
            <a:ext cx="133548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solidFill>
                  <a:srgbClr val="FF0000"/>
                </a:solidFill>
              </a:rPr>
              <a:t>=</a:t>
            </a:r>
            <a:r>
              <a:rPr lang="en-US" altLang="zh-CN" sz="6600" b="0" i="0" dirty="0">
                <a:sym typeface="Symbol" panose="05050102010706020507" pitchFamily="18" charset="2"/>
              </a:rPr>
              <a:t></a:t>
            </a:r>
            <a:endParaRPr lang="en-US" altLang="zh-CN" sz="6600" b="0" i="0" dirty="0"/>
          </a:p>
        </p:txBody>
      </p:sp>
      <p:graphicFrame>
        <p:nvGraphicFramePr>
          <p:cNvPr id="205" name="Object 1026"/>
          <p:cNvGraphicFramePr>
            <a:graphicFrameLocks noChangeAspect="1"/>
          </p:cNvGraphicFramePr>
          <p:nvPr>
            <p:extLst>
              <p:ext uri="{D42A27DB-BD31-4B8C-83A1-F6EECF244321}">
                <p14:modId xmlns:p14="http://schemas.microsoft.com/office/powerpoint/2010/main" val="2708852321"/>
              </p:ext>
            </p:extLst>
          </p:nvPr>
        </p:nvGraphicFramePr>
        <p:xfrm>
          <a:off x="8052378" y="330290"/>
          <a:ext cx="660384" cy="587008"/>
        </p:xfrm>
        <a:graphic>
          <a:graphicData uri="http://schemas.openxmlformats.org/presentationml/2006/ole">
            <mc:AlternateContent xmlns:mc="http://schemas.openxmlformats.org/markup-compatibility/2006">
              <mc:Choice xmlns:v="urn:schemas-microsoft-com:vml" Requires="v">
                <p:oleObj spid="_x0000_s598249" name="公式" r:id="rId7" imgW="215713" imgH="190335" progId="Equation.3">
                  <p:embed/>
                </p:oleObj>
              </mc:Choice>
              <mc:Fallback>
                <p:oleObj name="公式" r:id="rId7" imgW="215713"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2378" y="330290"/>
                        <a:ext cx="660384" cy="587008"/>
                      </a:xfrm>
                      <a:prstGeom prst="rect">
                        <a:avLst/>
                      </a:prstGeom>
                      <a:noFill/>
                      <a:ln>
                        <a:noFill/>
                      </a:ln>
                      <a:effectLst/>
                      <a:extLst/>
                    </p:spPr>
                  </p:pic>
                </p:oleObj>
              </mc:Fallback>
            </mc:AlternateContent>
          </a:graphicData>
        </a:graphic>
      </p:graphicFrame>
      <p:graphicFrame>
        <p:nvGraphicFramePr>
          <p:cNvPr id="206" name="Object 1027"/>
          <p:cNvGraphicFramePr>
            <a:graphicFrameLocks noChangeAspect="1"/>
          </p:cNvGraphicFramePr>
          <p:nvPr>
            <p:extLst>
              <p:ext uri="{D42A27DB-BD31-4B8C-83A1-F6EECF244321}">
                <p14:modId xmlns:p14="http://schemas.microsoft.com/office/powerpoint/2010/main" val="4087518444"/>
              </p:ext>
            </p:extLst>
          </p:nvPr>
        </p:nvGraphicFramePr>
        <p:xfrm>
          <a:off x="7954619" y="814625"/>
          <a:ext cx="1611120" cy="1011426"/>
        </p:xfrm>
        <a:graphic>
          <a:graphicData uri="http://schemas.openxmlformats.org/presentationml/2006/ole">
            <mc:AlternateContent xmlns:mc="http://schemas.openxmlformats.org/markup-compatibility/2006">
              <mc:Choice xmlns:v="urn:schemas-microsoft-com:vml" Requires="v">
                <p:oleObj spid="_x0000_s598250" name="公式" r:id="rId9" imgW="685800" imgH="431800" progId="Equation.3">
                  <p:embed/>
                </p:oleObj>
              </mc:Choice>
              <mc:Fallback>
                <p:oleObj name="公式" r:id="rId9" imgW="6858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4619" y="814625"/>
                        <a:ext cx="1611120" cy="1011426"/>
                      </a:xfrm>
                      <a:prstGeom prst="rect">
                        <a:avLst/>
                      </a:prstGeom>
                      <a:noFill/>
                      <a:ln>
                        <a:noFill/>
                      </a:ln>
                      <a:effectLst/>
                      <a:extLst/>
                    </p:spPr>
                  </p:pic>
                </p:oleObj>
              </mc:Fallback>
            </mc:AlternateContent>
          </a:graphicData>
        </a:graphic>
      </p:graphicFrame>
      <p:graphicFrame>
        <p:nvGraphicFramePr>
          <p:cNvPr id="301" name="Object 1030"/>
          <p:cNvGraphicFramePr>
            <a:graphicFrameLocks noChangeAspect="1"/>
          </p:cNvGraphicFramePr>
          <p:nvPr>
            <p:extLst>
              <p:ext uri="{D42A27DB-BD31-4B8C-83A1-F6EECF244321}">
                <p14:modId xmlns:p14="http://schemas.microsoft.com/office/powerpoint/2010/main" val="900804767"/>
              </p:ext>
            </p:extLst>
          </p:nvPr>
        </p:nvGraphicFramePr>
        <p:xfrm>
          <a:off x="7848180" y="1687524"/>
          <a:ext cx="1913607" cy="563563"/>
        </p:xfrm>
        <a:graphic>
          <a:graphicData uri="http://schemas.openxmlformats.org/presentationml/2006/ole">
            <mc:AlternateContent xmlns:mc="http://schemas.openxmlformats.org/markup-compatibility/2006">
              <mc:Choice xmlns:v="urn:schemas-microsoft-com:vml" Requires="v">
                <p:oleObj spid="_x0000_s598251" name="公式" r:id="rId11" imgW="596641" imgH="177723" progId="Equation.3">
                  <p:embed/>
                </p:oleObj>
              </mc:Choice>
              <mc:Fallback>
                <p:oleObj name="公式" r:id="rId11" imgW="596641"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8180" y="1687524"/>
                        <a:ext cx="1913607" cy="563563"/>
                      </a:xfrm>
                      <a:prstGeom prst="rect">
                        <a:avLst/>
                      </a:prstGeom>
                      <a:noFill/>
                      <a:ln>
                        <a:noFill/>
                      </a:ln>
                      <a:effectLst/>
                      <a:extLst/>
                    </p:spPr>
                  </p:pic>
                </p:oleObj>
              </mc:Fallback>
            </mc:AlternateContent>
          </a:graphicData>
        </a:graphic>
      </p:graphicFrame>
      <p:sp>
        <p:nvSpPr>
          <p:cNvPr id="304" name="Text Box 42"/>
          <p:cNvSpPr txBox="1">
            <a:spLocks noChangeArrowheads="1"/>
          </p:cNvSpPr>
          <p:nvPr/>
        </p:nvSpPr>
        <p:spPr bwMode="auto">
          <a:xfrm>
            <a:off x="9109351" y="407801"/>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明条纹</a:t>
            </a:r>
          </a:p>
        </p:txBody>
      </p:sp>
      <p:sp>
        <p:nvSpPr>
          <p:cNvPr id="307" name="Text Box 44"/>
          <p:cNvSpPr txBox="1">
            <a:spLocks noChangeArrowheads="1"/>
          </p:cNvSpPr>
          <p:nvPr/>
        </p:nvSpPr>
        <p:spPr bwMode="auto">
          <a:xfrm>
            <a:off x="9461190" y="1102331"/>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129C15"/>
                </a:solidFill>
              </a:rPr>
              <a:t>暗条纹</a:t>
            </a:r>
          </a:p>
        </p:txBody>
      </p:sp>
      <p:sp>
        <p:nvSpPr>
          <p:cNvPr id="311" name="Text Box 61"/>
          <p:cNvSpPr txBox="1">
            <a:spLocks noChangeArrowheads="1"/>
          </p:cNvSpPr>
          <p:nvPr/>
        </p:nvSpPr>
        <p:spPr bwMode="auto">
          <a:xfrm>
            <a:off x="6310308" y="2875235"/>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312" name="Rectangle 73"/>
          <p:cNvSpPr>
            <a:spLocks noChangeArrowheads="1"/>
          </p:cNvSpPr>
          <p:nvPr/>
        </p:nvSpPr>
        <p:spPr bwMode="auto">
          <a:xfrm>
            <a:off x="7986179" y="4605261"/>
            <a:ext cx="5746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6000" i="0">
                <a:solidFill>
                  <a:srgbClr val="FF0000"/>
                </a:solidFill>
              </a:rPr>
              <a:t> ·</a:t>
            </a:r>
          </a:p>
        </p:txBody>
      </p:sp>
      <p:grpSp>
        <p:nvGrpSpPr>
          <p:cNvPr id="313" name="Group 74"/>
          <p:cNvGrpSpPr>
            <a:grpSpLocks/>
          </p:cNvGrpSpPr>
          <p:nvPr/>
        </p:nvGrpSpPr>
        <p:grpSpPr bwMode="auto">
          <a:xfrm>
            <a:off x="7008277" y="3578146"/>
            <a:ext cx="2544762" cy="1003300"/>
            <a:chOff x="3462" y="528"/>
            <a:chExt cx="1603" cy="632"/>
          </a:xfrm>
        </p:grpSpPr>
        <p:sp>
          <p:nvSpPr>
            <p:cNvPr id="314" name="Line 75"/>
            <p:cNvSpPr>
              <a:spLocks noChangeShapeType="1"/>
            </p:cNvSpPr>
            <p:nvPr/>
          </p:nvSpPr>
          <p:spPr bwMode="auto">
            <a:xfrm>
              <a:off x="4758" y="536"/>
              <a:ext cx="307" cy="614"/>
            </a:xfrm>
            <a:prstGeom prst="line">
              <a:avLst/>
            </a:prstGeom>
            <a:noFill/>
            <a:ln w="1905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5" name="Line 76"/>
            <p:cNvSpPr>
              <a:spLocks noChangeShapeType="1"/>
            </p:cNvSpPr>
            <p:nvPr/>
          </p:nvSpPr>
          <p:spPr bwMode="auto">
            <a:xfrm flipH="1" flipV="1">
              <a:off x="4922" y="868"/>
              <a:ext cx="57" cy="121"/>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6" name="Line 77"/>
            <p:cNvSpPr>
              <a:spLocks noChangeShapeType="1"/>
            </p:cNvSpPr>
            <p:nvPr/>
          </p:nvSpPr>
          <p:spPr bwMode="auto">
            <a:xfrm flipH="1">
              <a:off x="3462" y="528"/>
              <a:ext cx="510" cy="632"/>
            </a:xfrm>
            <a:prstGeom prst="line">
              <a:avLst/>
            </a:prstGeom>
            <a:noFill/>
            <a:ln w="19050">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7" name="Line 78"/>
            <p:cNvSpPr>
              <a:spLocks noChangeShapeType="1"/>
            </p:cNvSpPr>
            <p:nvPr/>
          </p:nvSpPr>
          <p:spPr bwMode="auto">
            <a:xfrm flipV="1">
              <a:off x="3594" y="871"/>
              <a:ext cx="103" cy="122"/>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18" name="Rectangle 79"/>
          <p:cNvSpPr>
            <a:spLocks noChangeArrowheads="1"/>
          </p:cNvSpPr>
          <p:nvPr/>
        </p:nvSpPr>
        <p:spPr bwMode="auto">
          <a:xfrm>
            <a:off x="10142002" y="4589384"/>
            <a:ext cx="495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66"/>
                </a:solidFill>
              </a:rPr>
              <a:t>L</a:t>
            </a:r>
            <a:r>
              <a:rPr lang="en-US" altLang="zh-CN" i="0" baseline="-25000">
                <a:solidFill>
                  <a:srgbClr val="FF0066"/>
                </a:solidFill>
              </a:rPr>
              <a:t>2</a:t>
            </a:r>
            <a:endParaRPr lang="en-US" altLang="zh-CN" i="0">
              <a:solidFill>
                <a:srgbClr val="FF0066"/>
              </a:solidFill>
            </a:endParaRPr>
          </a:p>
        </p:txBody>
      </p:sp>
      <p:grpSp>
        <p:nvGrpSpPr>
          <p:cNvPr id="319" name="Group 80"/>
          <p:cNvGrpSpPr>
            <a:grpSpLocks/>
          </p:cNvGrpSpPr>
          <p:nvPr/>
        </p:nvGrpSpPr>
        <p:grpSpPr bwMode="auto">
          <a:xfrm>
            <a:off x="9735602" y="3578146"/>
            <a:ext cx="920750" cy="990600"/>
            <a:chOff x="5180" y="1296"/>
            <a:chExt cx="580" cy="624"/>
          </a:xfrm>
        </p:grpSpPr>
        <p:sp>
          <p:nvSpPr>
            <p:cNvPr id="320" name="Line 81"/>
            <p:cNvSpPr>
              <a:spLocks noChangeShapeType="1"/>
            </p:cNvSpPr>
            <p:nvPr/>
          </p:nvSpPr>
          <p:spPr bwMode="auto">
            <a:xfrm>
              <a:off x="5180" y="1312"/>
              <a:ext cx="448" cy="0"/>
            </a:xfrm>
            <a:prstGeom prst="line">
              <a:avLst/>
            </a:prstGeom>
            <a:noFill/>
            <a:ln w="158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1" name="Line 82"/>
            <p:cNvSpPr>
              <a:spLocks noChangeShapeType="1"/>
            </p:cNvSpPr>
            <p:nvPr/>
          </p:nvSpPr>
          <p:spPr bwMode="auto">
            <a:xfrm flipH="1">
              <a:off x="5472" y="1296"/>
              <a:ext cx="0" cy="624"/>
            </a:xfrm>
            <a:prstGeom prst="line">
              <a:avLst/>
            </a:prstGeom>
            <a:noFill/>
            <a:ln w="12700">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22" name="Rectangle 83"/>
            <p:cNvSpPr>
              <a:spLocks noChangeArrowheads="1"/>
            </p:cNvSpPr>
            <p:nvPr/>
          </p:nvSpPr>
          <p:spPr bwMode="auto">
            <a:xfrm>
              <a:off x="5502" y="1441"/>
              <a:ext cx="25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 f</a:t>
              </a:r>
            </a:p>
          </p:txBody>
        </p:sp>
      </p:grpSp>
      <p:sp>
        <p:nvSpPr>
          <p:cNvPr id="323" name="Rectangle 84"/>
          <p:cNvSpPr>
            <a:spLocks noChangeArrowheads="1"/>
          </p:cNvSpPr>
          <p:nvPr/>
        </p:nvSpPr>
        <p:spPr bwMode="auto">
          <a:xfrm>
            <a:off x="9075202" y="3197146"/>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324" name="Rectangle 85"/>
          <p:cNvSpPr>
            <a:spLocks noChangeArrowheads="1"/>
          </p:cNvSpPr>
          <p:nvPr/>
        </p:nvSpPr>
        <p:spPr bwMode="auto">
          <a:xfrm>
            <a:off x="8205252" y="3197146"/>
            <a:ext cx="336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t>O</a:t>
            </a:r>
          </a:p>
        </p:txBody>
      </p:sp>
      <p:sp>
        <p:nvSpPr>
          <p:cNvPr id="325" name="Rectangle 86"/>
          <p:cNvSpPr>
            <a:spLocks noChangeArrowheads="1"/>
          </p:cNvSpPr>
          <p:nvPr/>
        </p:nvSpPr>
        <p:spPr bwMode="auto">
          <a:xfrm>
            <a:off x="8541294" y="2887149"/>
            <a:ext cx="1143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 r</a:t>
            </a:r>
            <a:r>
              <a:rPr lang="zh-CN" altLang="en-US" i="0" baseline="-25000" dirty="0">
                <a:solidFill>
                  <a:srgbClr val="129C15"/>
                </a:solidFill>
              </a:rPr>
              <a:t>环</a:t>
            </a:r>
            <a:endParaRPr lang="zh-CN" altLang="en-US" i="0" dirty="0">
              <a:solidFill>
                <a:srgbClr val="129C15"/>
              </a:solidFill>
            </a:endParaRPr>
          </a:p>
        </p:txBody>
      </p:sp>
      <p:grpSp>
        <p:nvGrpSpPr>
          <p:cNvPr id="326" name="Group 87"/>
          <p:cNvGrpSpPr>
            <a:grpSpLocks/>
          </p:cNvGrpSpPr>
          <p:nvPr/>
        </p:nvGrpSpPr>
        <p:grpSpPr bwMode="auto">
          <a:xfrm>
            <a:off x="6643152" y="3592434"/>
            <a:ext cx="3282950" cy="996950"/>
            <a:chOff x="3232" y="1305"/>
            <a:chExt cx="2068" cy="628"/>
          </a:xfrm>
        </p:grpSpPr>
        <p:sp>
          <p:nvSpPr>
            <p:cNvPr id="327" name="Line 88"/>
            <p:cNvSpPr>
              <a:spLocks noChangeShapeType="1"/>
            </p:cNvSpPr>
            <p:nvPr/>
          </p:nvSpPr>
          <p:spPr bwMode="auto">
            <a:xfrm>
              <a:off x="4748" y="1305"/>
              <a:ext cx="552"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89"/>
            <p:cNvSpPr>
              <a:spLocks noChangeShapeType="1"/>
            </p:cNvSpPr>
            <p:nvPr/>
          </p:nvSpPr>
          <p:spPr bwMode="auto">
            <a:xfrm>
              <a:off x="5037" y="1632"/>
              <a:ext cx="99" cy="12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29" name="Line 90"/>
            <p:cNvSpPr>
              <a:spLocks noChangeShapeType="1"/>
            </p:cNvSpPr>
            <p:nvPr/>
          </p:nvSpPr>
          <p:spPr bwMode="auto">
            <a:xfrm flipH="1">
              <a:off x="3232" y="1315"/>
              <a:ext cx="732" cy="618"/>
            </a:xfrm>
            <a:prstGeom prst="line">
              <a:avLst/>
            </a:prstGeom>
            <a:noFill/>
            <a:ln w="1905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0" name="Line 91"/>
            <p:cNvSpPr>
              <a:spLocks noChangeShapeType="1"/>
            </p:cNvSpPr>
            <p:nvPr/>
          </p:nvSpPr>
          <p:spPr bwMode="auto">
            <a:xfrm flipV="1">
              <a:off x="3504" y="1590"/>
              <a:ext cx="144" cy="126"/>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31" name="Line 92"/>
          <p:cNvSpPr>
            <a:spLocks noChangeShapeType="1"/>
          </p:cNvSpPr>
          <p:nvPr/>
        </p:nvSpPr>
        <p:spPr bwMode="auto">
          <a:xfrm>
            <a:off x="6293902" y="4586209"/>
            <a:ext cx="4260850" cy="0"/>
          </a:xfrm>
          <a:prstGeom prst="line">
            <a:avLst/>
          </a:prstGeom>
          <a:noFill/>
          <a:ln w="38100">
            <a:solidFill>
              <a:srgbClr val="FF0066"/>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332" name="Group 93"/>
          <p:cNvGrpSpPr>
            <a:grpSpLocks/>
          </p:cNvGrpSpPr>
          <p:nvPr/>
        </p:nvGrpSpPr>
        <p:grpSpPr bwMode="auto">
          <a:xfrm>
            <a:off x="6389153" y="5586334"/>
            <a:ext cx="3438525" cy="1193800"/>
            <a:chOff x="3072" y="2561"/>
            <a:chExt cx="2166" cy="752"/>
          </a:xfrm>
        </p:grpSpPr>
        <p:sp>
          <p:nvSpPr>
            <p:cNvPr id="333" name="Rectangle 94"/>
            <p:cNvSpPr>
              <a:spLocks noChangeArrowheads="1"/>
            </p:cNvSpPr>
            <p:nvPr/>
          </p:nvSpPr>
          <p:spPr bwMode="auto">
            <a:xfrm>
              <a:off x="3072" y="2827"/>
              <a:ext cx="2166" cy="304"/>
            </a:xfrm>
            <a:prstGeom prst="rect">
              <a:avLst/>
            </a:prstGeom>
            <a:solidFill>
              <a:srgbClr val="FFFF99"/>
            </a:solidFill>
            <a:ln w="28575">
              <a:solidFill>
                <a:srgbClr val="80008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34" name="Rectangle 95"/>
            <p:cNvSpPr>
              <a:spLocks noChangeArrowheads="1"/>
            </p:cNvSpPr>
            <p:nvPr/>
          </p:nvSpPr>
          <p:spPr bwMode="auto">
            <a:xfrm>
              <a:off x="3336" y="2561"/>
              <a:ext cx="34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1</a:t>
              </a:r>
              <a:endParaRPr lang="en-US" altLang="zh-CN" i="0"/>
            </a:p>
          </p:txBody>
        </p:sp>
        <p:sp>
          <p:nvSpPr>
            <p:cNvPr id="335" name="Rectangle 96"/>
            <p:cNvSpPr>
              <a:spLocks noChangeArrowheads="1"/>
            </p:cNvSpPr>
            <p:nvPr/>
          </p:nvSpPr>
          <p:spPr bwMode="auto">
            <a:xfrm>
              <a:off x="3336" y="3096"/>
              <a:ext cx="22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1</a:t>
              </a:r>
              <a:endParaRPr lang="en-US" altLang="zh-CN" i="0"/>
            </a:p>
          </p:txBody>
        </p:sp>
        <p:sp>
          <p:nvSpPr>
            <p:cNvPr id="336" name="Rectangle 97"/>
            <p:cNvSpPr>
              <a:spLocks noChangeArrowheads="1"/>
            </p:cNvSpPr>
            <p:nvPr/>
          </p:nvSpPr>
          <p:spPr bwMode="auto">
            <a:xfrm>
              <a:off x="3314" y="2817"/>
              <a:ext cx="27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n</a:t>
              </a:r>
              <a:r>
                <a:rPr lang="en-US" altLang="zh-CN" i="0" baseline="-25000" dirty="0">
                  <a:solidFill>
                    <a:srgbClr val="FF0000"/>
                  </a:solidFill>
                </a:rPr>
                <a:t>2</a:t>
              </a:r>
              <a:endParaRPr lang="en-US" altLang="zh-CN" i="0" dirty="0"/>
            </a:p>
          </p:txBody>
        </p:sp>
      </p:grpSp>
      <p:sp>
        <p:nvSpPr>
          <p:cNvPr id="337" name="Rectangle 98"/>
          <p:cNvSpPr>
            <a:spLocks noChangeArrowheads="1"/>
          </p:cNvSpPr>
          <p:nvPr/>
        </p:nvSpPr>
        <p:spPr bwMode="auto">
          <a:xfrm>
            <a:off x="8541802" y="5954634"/>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rgbClr val="000000"/>
                </a:solidFill>
              </a:rPr>
              <a:t>A</a:t>
            </a:r>
          </a:p>
        </p:txBody>
      </p:sp>
      <p:sp>
        <p:nvSpPr>
          <p:cNvPr id="338" name="Rectangle 99"/>
          <p:cNvSpPr>
            <a:spLocks noChangeArrowheads="1"/>
          </p:cNvSpPr>
          <p:nvPr/>
        </p:nvSpPr>
        <p:spPr bwMode="auto">
          <a:xfrm>
            <a:off x="9027579" y="5997496"/>
            <a:ext cx="61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0000"/>
                </a:solidFill>
              </a:rPr>
              <a:t> </a:t>
            </a:r>
            <a:r>
              <a:rPr lang="en-US" altLang="zh-CN" sz="2000" i="0">
                <a:solidFill>
                  <a:srgbClr val="000000"/>
                </a:solidFill>
              </a:rPr>
              <a:t>C</a:t>
            </a:r>
          </a:p>
        </p:txBody>
      </p:sp>
      <p:sp>
        <p:nvSpPr>
          <p:cNvPr id="339" name="Line 100"/>
          <p:cNvSpPr>
            <a:spLocks noChangeShapeType="1"/>
          </p:cNvSpPr>
          <p:nvPr/>
        </p:nvSpPr>
        <p:spPr bwMode="auto">
          <a:xfrm>
            <a:off x="8921214" y="6021311"/>
            <a:ext cx="0" cy="47148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0" name="Line 101"/>
          <p:cNvSpPr>
            <a:spLocks noChangeShapeType="1"/>
          </p:cNvSpPr>
          <p:nvPr/>
        </p:nvSpPr>
        <p:spPr bwMode="auto">
          <a:xfrm>
            <a:off x="8837079" y="5826046"/>
            <a:ext cx="295275" cy="19050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1" name="Rectangle 102"/>
          <p:cNvSpPr>
            <a:spLocks noChangeArrowheads="1"/>
          </p:cNvSpPr>
          <p:nvPr/>
        </p:nvSpPr>
        <p:spPr bwMode="auto">
          <a:xfrm>
            <a:off x="8903752" y="5533946"/>
            <a:ext cx="381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rgbClr val="000000"/>
                </a:solidFill>
              </a:rPr>
              <a:t>D</a:t>
            </a:r>
          </a:p>
        </p:txBody>
      </p:sp>
      <p:sp>
        <p:nvSpPr>
          <p:cNvPr id="342" name="Rectangle 103"/>
          <p:cNvSpPr>
            <a:spLocks noChangeArrowheads="1"/>
          </p:cNvSpPr>
          <p:nvPr/>
        </p:nvSpPr>
        <p:spPr bwMode="auto">
          <a:xfrm>
            <a:off x="8751352" y="5502196"/>
            <a:ext cx="3302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a:t>·</a:t>
            </a:r>
          </a:p>
        </p:txBody>
      </p:sp>
      <p:sp>
        <p:nvSpPr>
          <p:cNvPr id="343" name="Rectangle 104"/>
          <p:cNvSpPr>
            <a:spLocks noChangeArrowheads="1"/>
          </p:cNvSpPr>
          <p:nvPr/>
        </p:nvSpPr>
        <p:spPr bwMode="auto">
          <a:xfrm>
            <a:off x="9780052" y="49306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a</a:t>
            </a:r>
            <a:r>
              <a:rPr lang="en-US" altLang="zh-CN" i="0" baseline="-25000"/>
              <a:t>2</a:t>
            </a:r>
            <a:endParaRPr lang="en-US" altLang="zh-CN" i="0"/>
          </a:p>
        </p:txBody>
      </p:sp>
      <p:sp>
        <p:nvSpPr>
          <p:cNvPr id="344" name="Rectangle 105"/>
          <p:cNvSpPr>
            <a:spLocks noChangeArrowheads="1"/>
          </p:cNvSpPr>
          <p:nvPr/>
        </p:nvSpPr>
        <p:spPr bwMode="auto">
          <a:xfrm>
            <a:off x="8960902" y="4708446"/>
            <a:ext cx="330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a</a:t>
            </a:r>
            <a:r>
              <a:rPr lang="en-US" altLang="zh-CN" i="0" baseline="-25000"/>
              <a:t>1</a:t>
            </a:r>
            <a:endParaRPr lang="en-US" altLang="zh-CN" i="0"/>
          </a:p>
        </p:txBody>
      </p:sp>
      <p:grpSp>
        <p:nvGrpSpPr>
          <p:cNvPr id="345" name="Group 106"/>
          <p:cNvGrpSpPr>
            <a:grpSpLocks/>
          </p:cNvGrpSpPr>
          <p:nvPr/>
        </p:nvGrpSpPr>
        <p:grpSpPr bwMode="auto">
          <a:xfrm>
            <a:off x="6643152" y="4595734"/>
            <a:ext cx="3282950" cy="1420812"/>
            <a:chOff x="3232" y="1937"/>
            <a:chExt cx="2068" cy="895"/>
          </a:xfrm>
        </p:grpSpPr>
        <p:grpSp>
          <p:nvGrpSpPr>
            <p:cNvPr id="346" name="Group 107"/>
            <p:cNvGrpSpPr>
              <a:grpSpLocks/>
            </p:cNvGrpSpPr>
            <p:nvPr/>
          </p:nvGrpSpPr>
          <p:grpSpPr bwMode="auto">
            <a:xfrm>
              <a:off x="3232" y="1937"/>
              <a:ext cx="512" cy="895"/>
              <a:chOff x="3232" y="1937"/>
              <a:chExt cx="512" cy="895"/>
            </a:xfrm>
          </p:grpSpPr>
          <p:sp>
            <p:nvSpPr>
              <p:cNvPr id="349" name="Line 108"/>
              <p:cNvSpPr>
                <a:spLocks noChangeShapeType="1"/>
              </p:cNvSpPr>
              <p:nvPr/>
            </p:nvSpPr>
            <p:spPr bwMode="auto">
              <a:xfrm>
                <a:off x="3232" y="1937"/>
                <a:ext cx="512" cy="895"/>
              </a:xfrm>
              <a:prstGeom prst="line">
                <a:avLst/>
              </a:prstGeom>
              <a:noFill/>
              <a:ln w="1905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0" name="Line 109"/>
              <p:cNvSpPr>
                <a:spLocks noChangeShapeType="1"/>
              </p:cNvSpPr>
              <p:nvPr/>
            </p:nvSpPr>
            <p:spPr bwMode="auto">
              <a:xfrm flipH="1" flipV="1">
                <a:off x="3485" y="2376"/>
                <a:ext cx="78" cy="149"/>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7" name="Line 110"/>
            <p:cNvSpPr>
              <a:spLocks noChangeShapeType="1"/>
            </p:cNvSpPr>
            <p:nvPr/>
          </p:nvSpPr>
          <p:spPr bwMode="auto">
            <a:xfrm flipH="1">
              <a:off x="4788" y="1939"/>
              <a:ext cx="512" cy="888"/>
            </a:xfrm>
            <a:prstGeom prst="line">
              <a:avLst/>
            </a:prstGeom>
            <a:noFill/>
            <a:ln w="1905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8" name="Line 111"/>
            <p:cNvSpPr>
              <a:spLocks noChangeShapeType="1"/>
            </p:cNvSpPr>
            <p:nvPr/>
          </p:nvSpPr>
          <p:spPr bwMode="auto">
            <a:xfrm flipV="1">
              <a:off x="4968" y="2400"/>
              <a:ext cx="72" cy="1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1" name="Rectangle 112"/>
          <p:cNvSpPr>
            <a:spLocks noChangeArrowheads="1"/>
          </p:cNvSpPr>
          <p:nvPr/>
        </p:nvSpPr>
        <p:spPr bwMode="auto">
          <a:xfrm>
            <a:off x="8171186" y="4688166"/>
            <a:ext cx="352002" cy="24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rgbClr val="FF0000"/>
                </a:solidFill>
              </a:rPr>
              <a:t>S</a:t>
            </a:r>
            <a:endParaRPr lang="en-US" altLang="zh-CN" sz="2000" i="0" dirty="0"/>
          </a:p>
        </p:txBody>
      </p:sp>
      <p:grpSp>
        <p:nvGrpSpPr>
          <p:cNvPr id="352" name="Group 113"/>
          <p:cNvGrpSpPr>
            <a:grpSpLocks/>
          </p:cNvGrpSpPr>
          <p:nvPr/>
        </p:nvGrpSpPr>
        <p:grpSpPr bwMode="auto">
          <a:xfrm>
            <a:off x="7436904" y="5940348"/>
            <a:ext cx="1692275" cy="517525"/>
            <a:chOff x="3732" y="2826"/>
            <a:chExt cx="1066" cy="326"/>
          </a:xfrm>
        </p:grpSpPr>
        <p:sp>
          <p:nvSpPr>
            <p:cNvPr id="353" name="Line 114"/>
            <p:cNvSpPr>
              <a:spLocks noChangeShapeType="1"/>
            </p:cNvSpPr>
            <p:nvPr/>
          </p:nvSpPr>
          <p:spPr bwMode="auto">
            <a:xfrm flipH="1">
              <a:off x="4678" y="2848"/>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4" name="Line 115"/>
            <p:cNvSpPr>
              <a:spLocks noChangeShapeType="1"/>
            </p:cNvSpPr>
            <p:nvPr/>
          </p:nvSpPr>
          <p:spPr bwMode="auto">
            <a:xfrm>
              <a:off x="3732" y="2826"/>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55" name="Group 116"/>
          <p:cNvGrpSpPr>
            <a:grpSpLocks/>
          </p:cNvGrpSpPr>
          <p:nvPr/>
        </p:nvGrpSpPr>
        <p:grpSpPr bwMode="auto">
          <a:xfrm>
            <a:off x="7017803" y="4578271"/>
            <a:ext cx="2547937" cy="1435100"/>
            <a:chOff x="3464" y="1923"/>
            <a:chExt cx="1605" cy="904"/>
          </a:xfrm>
        </p:grpSpPr>
        <p:sp>
          <p:nvSpPr>
            <p:cNvPr id="356" name="Line 117"/>
            <p:cNvSpPr>
              <a:spLocks noChangeShapeType="1"/>
            </p:cNvSpPr>
            <p:nvPr/>
          </p:nvSpPr>
          <p:spPr bwMode="auto">
            <a:xfrm flipH="1">
              <a:off x="4540" y="1923"/>
              <a:ext cx="529" cy="888"/>
            </a:xfrm>
            <a:prstGeom prst="line">
              <a:avLst/>
            </a:prstGeom>
            <a:noFill/>
            <a:ln w="1905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7" name="Line 118"/>
            <p:cNvSpPr>
              <a:spLocks noChangeShapeType="1"/>
            </p:cNvSpPr>
            <p:nvPr/>
          </p:nvSpPr>
          <p:spPr bwMode="auto">
            <a:xfrm>
              <a:off x="3464" y="1927"/>
              <a:ext cx="492" cy="900"/>
            </a:xfrm>
            <a:prstGeom prst="line">
              <a:avLst/>
            </a:prstGeom>
            <a:noFill/>
            <a:ln w="19050">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8" name="Line 119"/>
            <p:cNvSpPr>
              <a:spLocks noChangeShapeType="1"/>
            </p:cNvSpPr>
            <p:nvPr/>
          </p:nvSpPr>
          <p:spPr bwMode="auto">
            <a:xfrm flipV="1">
              <a:off x="4752" y="2332"/>
              <a:ext cx="72" cy="108"/>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9" name="Line 120"/>
            <p:cNvSpPr>
              <a:spLocks noChangeShapeType="1"/>
            </p:cNvSpPr>
            <p:nvPr/>
          </p:nvSpPr>
          <p:spPr bwMode="auto">
            <a:xfrm flipH="1" flipV="1">
              <a:off x="3689" y="2334"/>
              <a:ext cx="78" cy="15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60" name="Group 121"/>
          <p:cNvGrpSpPr>
            <a:grpSpLocks/>
          </p:cNvGrpSpPr>
          <p:nvPr/>
        </p:nvGrpSpPr>
        <p:grpSpPr bwMode="auto">
          <a:xfrm>
            <a:off x="7789327" y="5140246"/>
            <a:ext cx="958850" cy="1384300"/>
            <a:chOff x="3954" y="2280"/>
            <a:chExt cx="604" cy="872"/>
          </a:xfrm>
        </p:grpSpPr>
        <p:sp>
          <p:nvSpPr>
            <p:cNvPr id="361" name="Line 122"/>
            <p:cNvSpPr>
              <a:spLocks noChangeShapeType="1"/>
            </p:cNvSpPr>
            <p:nvPr/>
          </p:nvSpPr>
          <p:spPr bwMode="auto">
            <a:xfrm>
              <a:off x="4558" y="2296"/>
              <a:ext cx="0" cy="85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2" name="Line 123"/>
            <p:cNvSpPr>
              <a:spLocks noChangeShapeType="1"/>
            </p:cNvSpPr>
            <p:nvPr/>
          </p:nvSpPr>
          <p:spPr bwMode="auto">
            <a:xfrm>
              <a:off x="3954" y="2280"/>
              <a:ext cx="0" cy="85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63" name="Group 124"/>
          <p:cNvGrpSpPr>
            <a:grpSpLocks/>
          </p:cNvGrpSpPr>
          <p:nvPr/>
        </p:nvGrpSpPr>
        <p:grpSpPr bwMode="auto">
          <a:xfrm>
            <a:off x="7836952" y="5140246"/>
            <a:ext cx="1181100" cy="476250"/>
            <a:chOff x="4008" y="2244"/>
            <a:chExt cx="744" cy="300"/>
          </a:xfrm>
        </p:grpSpPr>
        <p:sp>
          <p:nvSpPr>
            <p:cNvPr id="364" name="Rectangle 125"/>
            <p:cNvSpPr>
              <a:spLocks noChangeArrowheads="1"/>
            </p:cNvSpPr>
            <p:nvPr/>
          </p:nvSpPr>
          <p:spPr bwMode="auto">
            <a:xfrm>
              <a:off x="4416" y="224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sz="2000" i="0" dirty="0"/>
            </a:p>
          </p:txBody>
        </p:sp>
        <p:sp>
          <p:nvSpPr>
            <p:cNvPr id="365" name="Rectangle 126"/>
            <p:cNvSpPr>
              <a:spLocks noChangeArrowheads="1"/>
            </p:cNvSpPr>
            <p:nvPr/>
          </p:nvSpPr>
          <p:spPr bwMode="auto">
            <a:xfrm>
              <a:off x="4008" y="22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sz="2000" i="0" dirty="0"/>
            </a:p>
          </p:txBody>
        </p:sp>
      </p:grpSp>
      <p:grpSp>
        <p:nvGrpSpPr>
          <p:cNvPr id="366" name="Group 127"/>
          <p:cNvGrpSpPr>
            <a:grpSpLocks/>
          </p:cNvGrpSpPr>
          <p:nvPr/>
        </p:nvGrpSpPr>
        <p:grpSpPr bwMode="auto">
          <a:xfrm>
            <a:off x="7760752" y="5483148"/>
            <a:ext cx="1003300" cy="100013"/>
            <a:chOff x="3936" y="2496"/>
            <a:chExt cx="632" cy="63"/>
          </a:xfrm>
        </p:grpSpPr>
        <p:sp>
          <p:nvSpPr>
            <p:cNvPr id="367" name="Arc 128"/>
            <p:cNvSpPr>
              <a:spLocks/>
            </p:cNvSpPr>
            <p:nvPr/>
          </p:nvSpPr>
          <p:spPr bwMode="auto">
            <a:xfrm flipH="1">
              <a:off x="4416" y="2496"/>
              <a:ext cx="152"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 name="Arc 129"/>
            <p:cNvSpPr>
              <a:spLocks/>
            </p:cNvSpPr>
            <p:nvPr/>
          </p:nvSpPr>
          <p:spPr bwMode="auto">
            <a:xfrm rot="2128830" flipH="1">
              <a:off x="3936" y="2496"/>
              <a:ext cx="152"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9" name="Group 130"/>
          <p:cNvGrpSpPr>
            <a:grpSpLocks/>
          </p:cNvGrpSpPr>
          <p:nvPr/>
        </p:nvGrpSpPr>
        <p:grpSpPr bwMode="auto">
          <a:xfrm>
            <a:off x="7817904" y="3625771"/>
            <a:ext cx="1220787" cy="990600"/>
            <a:chOff x="3972" y="1326"/>
            <a:chExt cx="769" cy="624"/>
          </a:xfrm>
        </p:grpSpPr>
        <p:sp>
          <p:nvSpPr>
            <p:cNvPr id="370" name="Line 131"/>
            <p:cNvSpPr>
              <a:spLocks noChangeShapeType="1"/>
            </p:cNvSpPr>
            <p:nvPr/>
          </p:nvSpPr>
          <p:spPr bwMode="auto">
            <a:xfrm flipH="1">
              <a:off x="4356" y="1334"/>
              <a:ext cx="385" cy="61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1" name="Line 132"/>
            <p:cNvSpPr>
              <a:spLocks noChangeShapeType="1"/>
            </p:cNvSpPr>
            <p:nvPr/>
          </p:nvSpPr>
          <p:spPr bwMode="auto">
            <a:xfrm>
              <a:off x="3972" y="1326"/>
              <a:ext cx="385" cy="61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72" name="Group 133"/>
          <p:cNvGrpSpPr>
            <a:grpSpLocks/>
          </p:cNvGrpSpPr>
          <p:nvPr/>
        </p:nvGrpSpPr>
        <p:grpSpPr bwMode="auto">
          <a:xfrm>
            <a:off x="8427502" y="3316209"/>
            <a:ext cx="635000" cy="317500"/>
            <a:chOff x="4356" y="1131"/>
            <a:chExt cx="400" cy="200"/>
          </a:xfrm>
        </p:grpSpPr>
        <p:sp>
          <p:nvSpPr>
            <p:cNvPr id="373" name="Line 134"/>
            <p:cNvSpPr>
              <a:spLocks noChangeShapeType="1"/>
            </p:cNvSpPr>
            <p:nvPr/>
          </p:nvSpPr>
          <p:spPr bwMode="auto">
            <a:xfrm>
              <a:off x="4756" y="1147"/>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4" name="Line 135"/>
            <p:cNvSpPr>
              <a:spLocks noChangeShapeType="1"/>
            </p:cNvSpPr>
            <p:nvPr/>
          </p:nvSpPr>
          <p:spPr bwMode="auto">
            <a:xfrm>
              <a:off x="4356" y="1131"/>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5" name="Line 136"/>
            <p:cNvSpPr>
              <a:spLocks noChangeShapeType="1"/>
            </p:cNvSpPr>
            <p:nvPr/>
          </p:nvSpPr>
          <p:spPr bwMode="auto">
            <a:xfrm>
              <a:off x="4364" y="1200"/>
              <a:ext cx="392"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76" name="Group 137"/>
          <p:cNvGrpSpPr>
            <a:grpSpLocks/>
          </p:cNvGrpSpPr>
          <p:nvPr/>
        </p:nvGrpSpPr>
        <p:grpSpPr bwMode="auto">
          <a:xfrm>
            <a:off x="8211602" y="4132184"/>
            <a:ext cx="431800" cy="114300"/>
            <a:chOff x="4220" y="1645"/>
            <a:chExt cx="272" cy="72"/>
          </a:xfrm>
        </p:grpSpPr>
        <p:sp>
          <p:nvSpPr>
            <p:cNvPr id="377" name="Arc 138"/>
            <p:cNvSpPr>
              <a:spLocks/>
            </p:cNvSpPr>
            <p:nvPr/>
          </p:nvSpPr>
          <p:spPr bwMode="auto">
            <a:xfrm>
              <a:off x="4364" y="1645"/>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8" name="Arc 139"/>
            <p:cNvSpPr>
              <a:spLocks/>
            </p:cNvSpPr>
            <p:nvPr/>
          </p:nvSpPr>
          <p:spPr bwMode="auto">
            <a:xfrm flipH="1">
              <a:off x="4220" y="1645"/>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 name="Group 140"/>
          <p:cNvGrpSpPr>
            <a:grpSpLocks/>
          </p:cNvGrpSpPr>
          <p:nvPr/>
        </p:nvGrpSpPr>
        <p:grpSpPr bwMode="auto">
          <a:xfrm>
            <a:off x="8192552" y="3762296"/>
            <a:ext cx="635000" cy="412750"/>
            <a:chOff x="1580" y="1216"/>
            <a:chExt cx="400" cy="260"/>
          </a:xfrm>
        </p:grpSpPr>
        <p:sp>
          <p:nvSpPr>
            <p:cNvPr id="380" name="Rectangle 141"/>
            <p:cNvSpPr>
              <a:spLocks noChangeArrowheads="1"/>
            </p:cNvSpPr>
            <p:nvPr/>
          </p:nvSpPr>
          <p:spPr bwMode="auto">
            <a:xfrm>
              <a:off x="1808" y="1232"/>
              <a:ext cx="1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i="0" dirty="0"/>
            </a:p>
          </p:txBody>
        </p:sp>
        <p:sp>
          <p:nvSpPr>
            <p:cNvPr id="381" name="Rectangle 142"/>
            <p:cNvSpPr>
              <a:spLocks noChangeArrowheads="1"/>
            </p:cNvSpPr>
            <p:nvPr/>
          </p:nvSpPr>
          <p:spPr bwMode="auto">
            <a:xfrm>
              <a:off x="1580" y="1216"/>
              <a:ext cx="2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i="0" dirty="0"/>
            </a:p>
          </p:txBody>
        </p:sp>
      </p:grpSp>
      <p:sp>
        <p:nvSpPr>
          <p:cNvPr id="382" name="Line 143"/>
          <p:cNvSpPr>
            <a:spLocks noChangeShapeType="1"/>
          </p:cNvSpPr>
          <p:nvPr/>
        </p:nvSpPr>
        <p:spPr bwMode="auto">
          <a:xfrm>
            <a:off x="8427502" y="3633709"/>
            <a:ext cx="0" cy="2946400"/>
          </a:xfrm>
          <a:prstGeom prst="line">
            <a:avLst/>
          </a:prstGeom>
          <a:noFill/>
          <a:ln w="1905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83" name="Group 144"/>
          <p:cNvGrpSpPr>
            <a:grpSpLocks/>
          </p:cNvGrpSpPr>
          <p:nvPr/>
        </p:nvGrpSpPr>
        <p:grpSpPr bwMode="auto">
          <a:xfrm>
            <a:off x="7789329" y="5113261"/>
            <a:ext cx="962025" cy="903287"/>
            <a:chOff x="3950" y="2274"/>
            <a:chExt cx="606" cy="569"/>
          </a:xfrm>
        </p:grpSpPr>
        <p:sp>
          <p:nvSpPr>
            <p:cNvPr id="384" name="Line 145"/>
            <p:cNvSpPr>
              <a:spLocks noChangeShapeType="1"/>
            </p:cNvSpPr>
            <p:nvPr/>
          </p:nvSpPr>
          <p:spPr bwMode="auto">
            <a:xfrm>
              <a:off x="4272" y="2296"/>
              <a:ext cx="284" cy="547"/>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5" name="Line 146"/>
            <p:cNvSpPr>
              <a:spLocks noChangeShapeType="1"/>
            </p:cNvSpPr>
            <p:nvPr/>
          </p:nvSpPr>
          <p:spPr bwMode="auto">
            <a:xfrm>
              <a:off x="4437" y="2613"/>
              <a:ext cx="60" cy="12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86" name="Group 147"/>
            <p:cNvGrpSpPr>
              <a:grpSpLocks/>
            </p:cNvGrpSpPr>
            <p:nvPr/>
          </p:nvGrpSpPr>
          <p:grpSpPr bwMode="auto">
            <a:xfrm>
              <a:off x="3950" y="2274"/>
              <a:ext cx="308" cy="553"/>
              <a:chOff x="3950" y="2274"/>
              <a:chExt cx="308" cy="553"/>
            </a:xfrm>
          </p:grpSpPr>
          <p:sp>
            <p:nvSpPr>
              <p:cNvPr id="387" name="Line 148"/>
              <p:cNvSpPr>
                <a:spLocks noChangeShapeType="1"/>
              </p:cNvSpPr>
              <p:nvPr/>
            </p:nvSpPr>
            <p:spPr bwMode="auto">
              <a:xfrm flipH="1">
                <a:off x="3950" y="2274"/>
                <a:ext cx="308" cy="553"/>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8" name="Line 149"/>
              <p:cNvSpPr>
                <a:spLocks noChangeShapeType="1"/>
              </p:cNvSpPr>
              <p:nvPr/>
            </p:nvSpPr>
            <p:spPr bwMode="auto">
              <a:xfrm flipH="1">
                <a:off x="4032" y="2592"/>
                <a:ext cx="48" cy="9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89" name="Group 150"/>
          <p:cNvGrpSpPr>
            <a:grpSpLocks/>
          </p:cNvGrpSpPr>
          <p:nvPr/>
        </p:nvGrpSpPr>
        <p:grpSpPr bwMode="auto">
          <a:xfrm>
            <a:off x="7608352" y="6016546"/>
            <a:ext cx="1333500" cy="482600"/>
            <a:chOff x="3840" y="2832"/>
            <a:chExt cx="840" cy="304"/>
          </a:xfrm>
        </p:grpSpPr>
        <p:sp>
          <p:nvSpPr>
            <p:cNvPr id="390" name="Line 151"/>
            <p:cNvSpPr>
              <a:spLocks noChangeShapeType="1"/>
            </p:cNvSpPr>
            <p:nvPr/>
          </p:nvSpPr>
          <p:spPr bwMode="auto">
            <a:xfrm>
              <a:off x="4560" y="2832"/>
              <a:ext cx="120" cy="304"/>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91" name="Line 152"/>
            <p:cNvSpPr>
              <a:spLocks noChangeShapeType="1"/>
            </p:cNvSpPr>
            <p:nvPr/>
          </p:nvSpPr>
          <p:spPr bwMode="auto">
            <a:xfrm flipH="1">
              <a:off x="3840" y="2832"/>
              <a:ext cx="121" cy="304"/>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392" name="Line 153"/>
          <p:cNvSpPr>
            <a:spLocks noChangeShapeType="1"/>
          </p:cNvSpPr>
          <p:nvPr/>
        </p:nvSpPr>
        <p:spPr bwMode="auto">
          <a:xfrm>
            <a:off x="7119402" y="3603546"/>
            <a:ext cx="2628900" cy="1588"/>
          </a:xfrm>
          <a:prstGeom prst="line">
            <a:avLst/>
          </a:prstGeom>
          <a:noFill/>
          <a:ln w="381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93" name="Rectangle 154"/>
          <p:cNvSpPr>
            <a:spLocks noChangeArrowheads="1"/>
          </p:cNvSpPr>
          <p:nvPr/>
        </p:nvSpPr>
        <p:spPr bwMode="auto">
          <a:xfrm>
            <a:off x="8868829" y="6168948"/>
            <a:ext cx="3397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t>·</a:t>
            </a:r>
          </a:p>
        </p:txBody>
      </p:sp>
      <p:sp>
        <p:nvSpPr>
          <p:cNvPr id="394" name="Rectangle 155"/>
          <p:cNvSpPr>
            <a:spLocks noChangeArrowheads="1"/>
          </p:cNvSpPr>
          <p:nvPr/>
        </p:nvSpPr>
        <p:spPr bwMode="auto">
          <a:xfrm>
            <a:off x="8671977" y="5692696"/>
            <a:ext cx="2286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t>·</a:t>
            </a:r>
          </a:p>
        </p:txBody>
      </p:sp>
      <p:sp>
        <p:nvSpPr>
          <p:cNvPr id="395" name="Rectangle 157"/>
          <p:cNvSpPr>
            <a:spLocks noChangeArrowheads="1"/>
          </p:cNvSpPr>
          <p:nvPr/>
        </p:nvSpPr>
        <p:spPr bwMode="auto">
          <a:xfrm>
            <a:off x="9052977" y="5686346"/>
            <a:ext cx="228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a:t>·</a:t>
            </a:r>
          </a:p>
        </p:txBody>
      </p:sp>
      <p:grpSp>
        <p:nvGrpSpPr>
          <p:cNvPr id="396" name="Group 158"/>
          <p:cNvGrpSpPr>
            <a:grpSpLocks/>
          </p:cNvGrpSpPr>
          <p:nvPr/>
        </p:nvGrpSpPr>
        <p:grpSpPr bwMode="auto">
          <a:xfrm>
            <a:off x="9830853" y="5992736"/>
            <a:ext cx="606425" cy="492125"/>
            <a:chOff x="2852" y="2765"/>
            <a:chExt cx="382" cy="310"/>
          </a:xfrm>
        </p:grpSpPr>
        <p:sp>
          <p:nvSpPr>
            <p:cNvPr id="397" name="Line 159"/>
            <p:cNvSpPr>
              <a:spLocks noChangeShapeType="1"/>
            </p:cNvSpPr>
            <p:nvPr/>
          </p:nvSpPr>
          <p:spPr bwMode="auto">
            <a:xfrm>
              <a:off x="2852" y="2765"/>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98" name="Line 160"/>
            <p:cNvSpPr>
              <a:spLocks noChangeShapeType="1"/>
            </p:cNvSpPr>
            <p:nvPr/>
          </p:nvSpPr>
          <p:spPr bwMode="auto">
            <a:xfrm>
              <a:off x="2852" y="3075"/>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99" name="Group 161"/>
            <p:cNvGrpSpPr>
              <a:grpSpLocks/>
            </p:cNvGrpSpPr>
            <p:nvPr/>
          </p:nvGrpSpPr>
          <p:grpSpPr bwMode="auto">
            <a:xfrm>
              <a:off x="3002" y="2767"/>
              <a:ext cx="214" cy="308"/>
              <a:chOff x="5390" y="2819"/>
              <a:chExt cx="214" cy="308"/>
            </a:xfrm>
          </p:grpSpPr>
          <p:sp>
            <p:nvSpPr>
              <p:cNvPr id="401" name="Line 162"/>
              <p:cNvSpPr>
                <a:spLocks noChangeShapeType="1"/>
              </p:cNvSpPr>
              <p:nvPr/>
            </p:nvSpPr>
            <p:spPr bwMode="auto">
              <a:xfrm>
                <a:off x="5392" y="2819"/>
                <a:ext cx="0" cy="308"/>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02" name="Rectangle 163"/>
              <p:cNvSpPr>
                <a:spLocks noChangeArrowheads="1"/>
              </p:cNvSpPr>
              <p:nvPr/>
            </p:nvSpPr>
            <p:spPr bwMode="auto">
              <a:xfrm>
                <a:off x="5390" y="2835"/>
                <a:ext cx="21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0000"/>
                    </a:solidFill>
                  </a:rPr>
                  <a:t> </a:t>
                </a:r>
              </a:p>
            </p:txBody>
          </p:sp>
        </p:grpSp>
        <p:graphicFrame>
          <p:nvGraphicFramePr>
            <p:cNvPr id="400" name="Object 164"/>
            <p:cNvGraphicFramePr>
              <a:graphicFrameLocks noChangeAspect="1"/>
            </p:cNvGraphicFramePr>
            <p:nvPr>
              <p:extLst>
                <p:ext uri="{D42A27DB-BD31-4B8C-83A1-F6EECF244321}">
                  <p14:modId xmlns:p14="http://schemas.microsoft.com/office/powerpoint/2010/main" val="3718508018"/>
                </p:ext>
              </p:extLst>
            </p:nvPr>
          </p:nvGraphicFramePr>
          <p:xfrm>
            <a:off x="3045" y="2821"/>
            <a:ext cx="189" cy="230"/>
          </p:xfrm>
          <a:graphic>
            <a:graphicData uri="http://schemas.openxmlformats.org/presentationml/2006/ole">
              <mc:AlternateContent xmlns:mc="http://schemas.openxmlformats.org/markup-compatibility/2006">
                <mc:Choice xmlns:v="urn:schemas-microsoft-com:vml" Requires="v">
                  <p:oleObj spid="_x0000_s598252" name="公式" r:id="rId13" imgW="114201" imgH="139579" progId="Equation.3">
                    <p:embed/>
                  </p:oleObj>
                </mc:Choice>
                <mc:Fallback>
                  <p:oleObj name="公式" r:id="rId13" imgW="114201" imgH="13957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5" y="2821"/>
                          <a:ext cx="189" cy="230"/>
                        </a:xfrm>
                        <a:prstGeom prst="rect">
                          <a:avLst/>
                        </a:prstGeom>
                        <a:noFill/>
                        <a:ln>
                          <a:noFill/>
                        </a:ln>
                        <a:effectLst/>
                        <a:extLst/>
                      </p:spPr>
                    </p:pic>
                  </p:oleObj>
                </mc:Fallback>
              </mc:AlternateContent>
            </a:graphicData>
          </a:graphic>
        </p:graphicFrame>
      </p:grpSp>
      <p:graphicFrame>
        <p:nvGraphicFramePr>
          <p:cNvPr id="403" name="对象 402"/>
          <p:cNvGraphicFramePr>
            <a:graphicFrameLocks noChangeAspect="1"/>
          </p:cNvGraphicFramePr>
          <p:nvPr>
            <p:extLst>
              <p:ext uri="{D42A27DB-BD31-4B8C-83A1-F6EECF244321}">
                <p14:modId xmlns:p14="http://schemas.microsoft.com/office/powerpoint/2010/main" val="2346422077"/>
              </p:ext>
            </p:extLst>
          </p:nvPr>
        </p:nvGraphicFramePr>
        <p:xfrm>
          <a:off x="8033804" y="2401811"/>
          <a:ext cx="2036763" cy="638175"/>
        </p:xfrm>
        <a:graphic>
          <a:graphicData uri="http://schemas.openxmlformats.org/presentationml/2006/ole">
            <mc:AlternateContent xmlns:mc="http://schemas.openxmlformats.org/markup-compatibility/2006">
              <mc:Choice xmlns:v="urn:schemas-microsoft-com:vml" Requires="v">
                <p:oleObj spid="_x0000_s598253" name="公式" r:id="rId15" imgW="647640" imgH="203040" progId="Equation.3">
                  <p:embed/>
                </p:oleObj>
              </mc:Choice>
              <mc:Fallback>
                <p:oleObj name="公式" r:id="rId15" imgW="647640" imgH="203040" progId="Equation.3">
                  <p:embed/>
                  <p:pic>
                    <p:nvPicPr>
                      <p:cNvPr id="0" name=""/>
                      <p:cNvPicPr/>
                      <p:nvPr/>
                    </p:nvPicPr>
                    <p:blipFill>
                      <a:blip r:embed="rId16"/>
                      <a:stretch>
                        <a:fillRect/>
                      </a:stretch>
                    </p:blipFill>
                    <p:spPr>
                      <a:xfrm>
                        <a:off x="8033804" y="2401811"/>
                        <a:ext cx="2036763" cy="638175"/>
                      </a:xfrm>
                      <a:prstGeom prst="rect">
                        <a:avLst/>
                      </a:prstGeom>
                    </p:spPr>
                  </p:pic>
                </p:oleObj>
              </mc:Fallback>
            </mc:AlternateContent>
          </a:graphicData>
        </a:graphic>
      </p:graphicFrame>
      <p:graphicFrame>
        <p:nvGraphicFramePr>
          <p:cNvPr id="404" name="对象 403"/>
          <p:cNvGraphicFramePr>
            <a:graphicFrameLocks noChangeAspect="1"/>
          </p:cNvGraphicFramePr>
          <p:nvPr>
            <p:extLst>
              <p:ext uri="{D42A27DB-BD31-4B8C-83A1-F6EECF244321}">
                <p14:modId xmlns:p14="http://schemas.microsoft.com/office/powerpoint/2010/main" val="35654189"/>
              </p:ext>
            </p:extLst>
          </p:nvPr>
        </p:nvGraphicFramePr>
        <p:xfrm>
          <a:off x="2142325" y="5378044"/>
          <a:ext cx="631806" cy="609134"/>
        </p:xfrm>
        <a:graphic>
          <a:graphicData uri="http://schemas.openxmlformats.org/presentationml/2006/ole">
            <mc:AlternateContent xmlns:mc="http://schemas.openxmlformats.org/markup-compatibility/2006">
              <mc:Choice xmlns:v="urn:schemas-microsoft-com:vml" Requires="v">
                <p:oleObj spid="_x0000_s598254" name="公式" r:id="rId17" imgW="253800" imgH="203040" progId="Equation.3">
                  <p:embed/>
                </p:oleObj>
              </mc:Choice>
              <mc:Fallback>
                <p:oleObj name="公式" r:id="rId17" imgW="253800" imgH="203040" progId="Equation.3">
                  <p:embed/>
                  <p:pic>
                    <p:nvPicPr>
                      <p:cNvPr id="0" name=""/>
                      <p:cNvPicPr/>
                      <p:nvPr/>
                    </p:nvPicPr>
                    <p:blipFill>
                      <a:blip r:embed="rId18"/>
                      <a:stretch>
                        <a:fillRect/>
                      </a:stretch>
                    </p:blipFill>
                    <p:spPr>
                      <a:xfrm>
                        <a:off x="2142325" y="5378044"/>
                        <a:ext cx="631806" cy="609134"/>
                      </a:xfrm>
                      <a:prstGeom prst="rect">
                        <a:avLst/>
                      </a:prstGeom>
                    </p:spPr>
                  </p:pic>
                </p:oleObj>
              </mc:Fallback>
            </mc:AlternateContent>
          </a:graphicData>
        </a:graphic>
      </p:graphicFrame>
      <p:graphicFrame>
        <p:nvGraphicFramePr>
          <p:cNvPr id="405" name="对象 404"/>
          <p:cNvGraphicFramePr>
            <a:graphicFrameLocks noChangeAspect="1"/>
          </p:cNvGraphicFramePr>
          <p:nvPr>
            <p:extLst>
              <p:ext uri="{D42A27DB-BD31-4B8C-83A1-F6EECF244321}">
                <p14:modId xmlns:p14="http://schemas.microsoft.com/office/powerpoint/2010/main" val="4210908040"/>
              </p:ext>
            </p:extLst>
          </p:nvPr>
        </p:nvGraphicFramePr>
        <p:xfrm>
          <a:off x="3767938" y="5404790"/>
          <a:ext cx="566564" cy="533237"/>
        </p:xfrm>
        <a:graphic>
          <a:graphicData uri="http://schemas.openxmlformats.org/presentationml/2006/ole">
            <mc:AlternateContent xmlns:mc="http://schemas.openxmlformats.org/markup-compatibility/2006">
              <mc:Choice xmlns:v="urn:schemas-microsoft-com:vml" Requires="v">
                <p:oleObj spid="_x0000_s598255" name="公式" r:id="rId19" imgW="215640" imgH="203040" progId="Equation.3">
                  <p:embed/>
                </p:oleObj>
              </mc:Choice>
              <mc:Fallback>
                <p:oleObj name="公式" r:id="rId19" imgW="215640" imgH="203040" progId="Equation.3">
                  <p:embed/>
                  <p:pic>
                    <p:nvPicPr>
                      <p:cNvPr id="0" name=""/>
                      <p:cNvPicPr/>
                      <p:nvPr/>
                    </p:nvPicPr>
                    <p:blipFill>
                      <a:blip r:embed="rId20"/>
                      <a:stretch>
                        <a:fillRect/>
                      </a:stretch>
                    </p:blipFill>
                    <p:spPr>
                      <a:xfrm>
                        <a:off x="3767938" y="5404790"/>
                        <a:ext cx="566564" cy="533237"/>
                      </a:xfrm>
                      <a:prstGeom prst="rect">
                        <a:avLst/>
                      </a:prstGeom>
                    </p:spPr>
                  </p:pic>
                </p:oleObj>
              </mc:Fallback>
            </mc:AlternateContent>
          </a:graphicData>
        </a:graphic>
      </p:graphicFrame>
      <p:graphicFrame>
        <p:nvGraphicFramePr>
          <p:cNvPr id="406" name="对象 405"/>
          <p:cNvGraphicFramePr>
            <a:graphicFrameLocks noChangeAspect="1"/>
          </p:cNvGraphicFramePr>
          <p:nvPr>
            <p:extLst>
              <p:ext uri="{D42A27DB-BD31-4B8C-83A1-F6EECF244321}">
                <p14:modId xmlns:p14="http://schemas.microsoft.com/office/powerpoint/2010/main" val="2771202990"/>
              </p:ext>
            </p:extLst>
          </p:nvPr>
        </p:nvGraphicFramePr>
        <p:xfrm>
          <a:off x="5353603" y="5388622"/>
          <a:ext cx="453218" cy="500924"/>
        </p:xfrm>
        <a:graphic>
          <a:graphicData uri="http://schemas.openxmlformats.org/presentationml/2006/ole">
            <mc:AlternateContent xmlns:mc="http://schemas.openxmlformats.org/markup-compatibility/2006">
              <mc:Choice xmlns:v="urn:schemas-microsoft-com:vml" Requires="v">
                <p:oleObj spid="_x0000_s598256" name="公式" r:id="rId21" imgW="241200" imgH="203040" progId="Equation.3">
                  <p:embed/>
                </p:oleObj>
              </mc:Choice>
              <mc:Fallback>
                <p:oleObj name="公式" r:id="rId21" imgW="241200" imgH="203040" progId="Equation.3">
                  <p:embed/>
                  <p:pic>
                    <p:nvPicPr>
                      <p:cNvPr id="0" name=""/>
                      <p:cNvPicPr/>
                      <p:nvPr/>
                    </p:nvPicPr>
                    <p:blipFill>
                      <a:blip r:embed="rId22"/>
                      <a:stretch>
                        <a:fillRect/>
                      </a:stretch>
                    </p:blipFill>
                    <p:spPr>
                      <a:xfrm>
                        <a:off x="5353603" y="5388622"/>
                        <a:ext cx="453218" cy="500924"/>
                      </a:xfrm>
                      <a:prstGeom prst="rect">
                        <a:avLst/>
                      </a:prstGeom>
                    </p:spPr>
                  </p:pic>
                </p:oleObj>
              </mc:Fallback>
            </mc:AlternateContent>
          </a:graphicData>
        </a:graphic>
      </p:graphicFrame>
      <p:sp>
        <p:nvSpPr>
          <p:cNvPr id="407" name="AutoShape 117"/>
          <p:cNvSpPr>
            <a:spLocks noChangeArrowheads="1"/>
          </p:cNvSpPr>
          <p:nvPr/>
        </p:nvSpPr>
        <p:spPr bwMode="auto">
          <a:xfrm>
            <a:off x="2870968" y="5562836"/>
            <a:ext cx="730114" cy="256860"/>
          </a:xfrm>
          <a:prstGeom prst="rightArrow">
            <a:avLst>
              <a:gd name="adj1" fmla="val 50000"/>
              <a:gd name="adj2" fmla="val 118785"/>
            </a:avLst>
          </a:prstGeom>
          <a:solidFill>
            <a:srgbClr val="28F676"/>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8" name="AutoShape 117"/>
          <p:cNvSpPr>
            <a:spLocks noChangeArrowheads="1"/>
          </p:cNvSpPr>
          <p:nvPr/>
        </p:nvSpPr>
        <p:spPr bwMode="auto">
          <a:xfrm>
            <a:off x="4426796" y="5521824"/>
            <a:ext cx="662823" cy="286926"/>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 name="Text Box 48"/>
          <p:cNvSpPr txBox="1">
            <a:spLocks noChangeArrowheads="1"/>
          </p:cNvSpPr>
          <p:nvPr/>
        </p:nvSpPr>
        <p:spPr bwMode="auto">
          <a:xfrm>
            <a:off x="2477740" y="6076358"/>
            <a:ext cx="32704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C00000"/>
                </a:solidFill>
              </a:rPr>
              <a:t>k</a:t>
            </a:r>
            <a:r>
              <a:rPr lang="zh-CN" altLang="en-US" i="0" dirty="0">
                <a:solidFill>
                  <a:srgbClr val="C00000"/>
                </a:solidFill>
              </a:rPr>
              <a:t>自内向外依次递减</a:t>
            </a:r>
            <a:endParaRPr lang="zh-CN" altLang="en-US" b="0" i="0" dirty="0">
              <a:solidFill>
                <a:srgbClr val="C00000"/>
              </a:solidFill>
            </a:endParaRPr>
          </a:p>
        </p:txBody>
      </p:sp>
      <p:sp>
        <p:nvSpPr>
          <p:cNvPr id="177" name="Text Box 56"/>
          <p:cNvSpPr txBox="1">
            <a:spLocks noChangeArrowheads="1"/>
          </p:cNvSpPr>
          <p:nvPr/>
        </p:nvSpPr>
        <p:spPr bwMode="auto">
          <a:xfrm>
            <a:off x="1958877" y="889429"/>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等倾干涉</a:t>
            </a:r>
          </a:p>
        </p:txBody>
      </p:sp>
    </p:spTree>
    <p:extLst>
      <p:ext uri="{BB962C8B-B14F-4D97-AF65-F5344CB8AC3E}">
        <p14:creationId xmlns:p14="http://schemas.microsoft.com/office/powerpoint/2010/main" val="200272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1000"/>
                                        <p:tgtEl>
                                          <p:spTgt spid="66"/>
                                        </p:tgtEl>
                                      </p:cBhvr>
                                    </p:animEffect>
                                    <p:anim calcmode="lin" valueType="num">
                                      <p:cBhvr>
                                        <p:cTn id="66" dur="1000" fill="hold"/>
                                        <p:tgtEl>
                                          <p:spTgt spid="66"/>
                                        </p:tgtEl>
                                        <p:attrNameLst>
                                          <p:attrName>ppt_x</p:attrName>
                                        </p:attrNameLst>
                                      </p:cBhvr>
                                      <p:tavLst>
                                        <p:tav tm="0">
                                          <p:val>
                                            <p:strVal val="#ppt_x"/>
                                          </p:val>
                                        </p:tav>
                                        <p:tav tm="100000">
                                          <p:val>
                                            <p:strVal val="#ppt_x"/>
                                          </p:val>
                                        </p:tav>
                                      </p:tavLst>
                                    </p:anim>
                                    <p:anim calcmode="lin" valueType="num">
                                      <p:cBhvr>
                                        <p:cTn id="67" dur="1000" fill="hold"/>
                                        <p:tgtEl>
                                          <p:spTgt spid="66"/>
                                        </p:tgtEl>
                                        <p:attrNameLst>
                                          <p:attrName>ppt_y</p:attrName>
                                        </p:attrNameLst>
                                      </p:cBhvr>
                                      <p:tavLst>
                                        <p:tav tm="0">
                                          <p:val>
                                            <p:strVal val="#ppt_y+.1"/>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133"/>
                                        </p:tgtEl>
                                        <p:attrNameLst>
                                          <p:attrName>style.visibility</p:attrName>
                                        </p:attrNameLst>
                                      </p:cBhvr>
                                      <p:to>
                                        <p:strVal val="visible"/>
                                      </p:to>
                                    </p:set>
                                    <p:animEffect transition="in" filter="wipe(left)">
                                      <p:cBhvr>
                                        <p:cTn id="71" dur="500"/>
                                        <p:tgtEl>
                                          <p:spTgt spid="133"/>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nodeType="clickEffect">
                                  <p:stCondLst>
                                    <p:cond delay="0"/>
                                  </p:stCondLst>
                                  <p:childTnLst>
                                    <p:set>
                                      <p:cBhvr>
                                        <p:cTn id="75" dur="1" fill="hold">
                                          <p:stCondLst>
                                            <p:cond delay="0"/>
                                          </p:stCondLst>
                                        </p:cTn>
                                        <p:tgtEl>
                                          <p:spTgt spid="187"/>
                                        </p:tgtEl>
                                        <p:attrNameLst>
                                          <p:attrName>style.visibility</p:attrName>
                                        </p:attrNameLst>
                                      </p:cBhvr>
                                      <p:to>
                                        <p:strVal val="visible"/>
                                      </p:to>
                                    </p:set>
                                    <p:animEffect transition="in" filter="box(in)">
                                      <p:cBhvr>
                                        <p:cTn id="76" dur="500"/>
                                        <p:tgtEl>
                                          <p:spTgt spid="18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3"/>
                                        </p:tgtEl>
                                        <p:attrNameLst>
                                          <p:attrName>style.visibility</p:attrName>
                                        </p:attrNameLst>
                                      </p:cBhvr>
                                      <p:to>
                                        <p:strVal val="visible"/>
                                      </p:to>
                                    </p:set>
                                    <p:anim calcmode="lin" valueType="num">
                                      <p:cBhvr additive="base">
                                        <p:cTn id="81" dur="500" fill="hold"/>
                                        <p:tgtEl>
                                          <p:spTgt spid="203"/>
                                        </p:tgtEl>
                                        <p:attrNameLst>
                                          <p:attrName>ppt_x</p:attrName>
                                        </p:attrNameLst>
                                      </p:cBhvr>
                                      <p:tavLst>
                                        <p:tav tm="0">
                                          <p:val>
                                            <p:strVal val="#ppt_x"/>
                                          </p:val>
                                        </p:tav>
                                        <p:tav tm="100000">
                                          <p:val>
                                            <p:strVal val="#ppt_x"/>
                                          </p:val>
                                        </p:tav>
                                      </p:tavLst>
                                    </p:anim>
                                    <p:anim calcmode="lin" valueType="num">
                                      <p:cBhvr additive="base">
                                        <p:cTn id="82"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circle(in)">
                                      <p:cBhvr>
                                        <p:cTn id="87" dur="2000"/>
                                        <p:tgtEl>
                                          <p:spTgt spid="204"/>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05"/>
                                        </p:tgtEl>
                                        <p:attrNameLst>
                                          <p:attrName>style.visibility</p:attrName>
                                        </p:attrNameLst>
                                      </p:cBhvr>
                                      <p:to>
                                        <p:strVal val="visible"/>
                                      </p:to>
                                    </p:set>
                                    <p:animEffect transition="in" filter="fade">
                                      <p:cBhvr>
                                        <p:cTn id="92" dur="1000"/>
                                        <p:tgtEl>
                                          <p:spTgt spid="205"/>
                                        </p:tgtEl>
                                      </p:cBhvr>
                                    </p:animEffect>
                                    <p:anim calcmode="lin" valueType="num">
                                      <p:cBhvr>
                                        <p:cTn id="93" dur="1000" fill="hold"/>
                                        <p:tgtEl>
                                          <p:spTgt spid="205"/>
                                        </p:tgtEl>
                                        <p:attrNameLst>
                                          <p:attrName>ppt_x</p:attrName>
                                        </p:attrNameLst>
                                      </p:cBhvr>
                                      <p:tavLst>
                                        <p:tav tm="0">
                                          <p:val>
                                            <p:strVal val="#ppt_x"/>
                                          </p:val>
                                        </p:tav>
                                        <p:tav tm="100000">
                                          <p:val>
                                            <p:strVal val="#ppt_x"/>
                                          </p:val>
                                        </p:tav>
                                      </p:tavLst>
                                    </p:anim>
                                    <p:anim calcmode="lin" valueType="num">
                                      <p:cBhvr>
                                        <p:cTn id="94" dur="1000" fill="hold"/>
                                        <p:tgtEl>
                                          <p:spTgt spid="20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06"/>
                                        </p:tgtEl>
                                        <p:attrNameLst>
                                          <p:attrName>style.visibility</p:attrName>
                                        </p:attrNameLst>
                                      </p:cBhvr>
                                      <p:to>
                                        <p:strVal val="visible"/>
                                      </p:to>
                                    </p:set>
                                    <p:anim calcmode="lin" valueType="num">
                                      <p:cBhvr additive="base">
                                        <p:cTn id="99" dur="500" fill="hold"/>
                                        <p:tgtEl>
                                          <p:spTgt spid="206"/>
                                        </p:tgtEl>
                                        <p:attrNameLst>
                                          <p:attrName>ppt_x</p:attrName>
                                        </p:attrNameLst>
                                      </p:cBhvr>
                                      <p:tavLst>
                                        <p:tav tm="0">
                                          <p:val>
                                            <p:strVal val="#ppt_x"/>
                                          </p:val>
                                        </p:tav>
                                        <p:tav tm="100000">
                                          <p:val>
                                            <p:strVal val="#ppt_x"/>
                                          </p:val>
                                        </p:tav>
                                      </p:tavLst>
                                    </p:anim>
                                    <p:anim calcmode="lin" valueType="num">
                                      <p:cBhvr additive="base">
                                        <p:cTn id="100"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30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grpId="0" nodeType="clickEffect">
                                  <p:stCondLst>
                                    <p:cond delay="0"/>
                                  </p:stCondLst>
                                  <p:childTnLst>
                                    <p:set>
                                      <p:cBhvr>
                                        <p:cTn id="108" dur="1" fill="hold">
                                          <p:stCondLst>
                                            <p:cond delay="0"/>
                                          </p:stCondLst>
                                        </p:cTn>
                                        <p:tgtEl>
                                          <p:spTgt spid="304"/>
                                        </p:tgtEl>
                                        <p:attrNameLst>
                                          <p:attrName>style.visibility</p:attrName>
                                        </p:attrNameLst>
                                      </p:cBhvr>
                                      <p:to>
                                        <p:strVal val="visible"/>
                                      </p:to>
                                    </p:set>
                                    <p:animEffect transition="in" filter="circle(in)">
                                      <p:cBhvr>
                                        <p:cTn id="109" dur="2000"/>
                                        <p:tgtEl>
                                          <p:spTgt spid="304"/>
                                        </p:tgtEl>
                                      </p:cBhvr>
                                    </p:animEffect>
                                  </p:childTnLst>
                                </p:cTn>
                              </p:par>
                            </p:childTnLst>
                          </p:cTn>
                        </p:par>
                      </p:childTnLst>
                    </p:cTn>
                  </p:par>
                  <p:par>
                    <p:cTn id="110" fill="hold">
                      <p:stCondLst>
                        <p:cond delay="indefinite"/>
                      </p:stCondLst>
                      <p:childTnLst>
                        <p:par>
                          <p:cTn id="111" fill="hold">
                            <p:stCondLst>
                              <p:cond delay="0"/>
                            </p:stCondLst>
                            <p:childTnLst>
                              <p:par>
                                <p:cTn id="112" presetID="21" presetClass="entr" presetSubtype="1" fill="hold" grpId="0" nodeType="clickEffect">
                                  <p:stCondLst>
                                    <p:cond delay="0"/>
                                  </p:stCondLst>
                                  <p:childTnLst>
                                    <p:set>
                                      <p:cBhvr>
                                        <p:cTn id="113" dur="1" fill="hold">
                                          <p:stCondLst>
                                            <p:cond delay="0"/>
                                          </p:stCondLst>
                                        </p:cTn>
                                        <p:tgtEl>
                                          <p:spTgt spid="307"/>
                                        </p:tgtEl>
                                        <p:attrNameLst>
                                          <p:attrName>style.visibility</p:attrName>
                                        </p:attrNameLst>
                                      </p:cBhvr>
                                      <p:to>
                                        <p:strVal val="visible"/>
                                      </p:to>
                                    </p:set>
                                    <p:animEffect transition="in" filter="wheel(1)">
                                      <p:cBhvr>
                                        <p:cTn id="114" dur="2000"/>
                                        <p:tgtEl>
                                          <p:spTgt spid="307"/>
                                        </p:tgtEl>
                                      </p:cBhvr>
                                    </p:animEffec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499"/>
                                          </p:stCondLst>
                                        </p:cTn>
                                        <p:tgtEl>
                                          <p:spTgt spid="31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7" presetClass="entr" presetSubtype="10" fill="hold" nodeType="clickEffect">
                                  <p:stCondLst>
                                    <p:cond delay="0"/>
                                  </p:stCondLst>
                                  <p:childTnLst>
                                    <p:set>
                                      <p:cBhvr>
                                        <p:cTn id="121" dur="1" fill="hold">
                                          <p:stCondLst>
                                            <p:cond delay="0"/>
                                          </p:stCondLst>
                                        </p:cTn>
                                        <p:tgtEl>
                                          <p:spTgt spid="332"/>
                                        </p:tgtEl>
                                        <p:attrNameLst>
                                          <p:attrName>style.visibility</p:attrName>
                                        </p:attrNameLst>
                                      </p:cBhvr>
                                      <p:to>
                                        <p:strVal val="visible"/>
                                      </p:to>
                                    </p:set>
                                    <p:anim calcmode="lin" valueType="num">
                                      <p:cBhvr>
                                        <p:cTn id="122" dur="500" fill="hold"/>
                                        <p:tgtEl>
                                          <p:spTgt spid="332"/>
                                        </p:tgtEl>
                                        <p:attrNameLst>
                                          <p:attrName>ppt_w</p:attrName>
                                        </p:attrNameLst>
                                      </p:cBhvr>
                                      <p:tavLst>
                                        <p:tav tm="0">
                                          <p:val>
                                            <p:fltVal val="0"/>
                                          </p:val>
                                        </p:tav>
                                        <p:tav tm="100000">
                                          <p:val>
                                            <p:strVal val="#ppt_w"/>
                                          </p:val>
                                        </p:tav>
                                      </p:tavLst>
                                    </p:anim>
                                    <p:anim calcmode="lin" valueType="num">
                                      <p:cBhvr>
                                        <p:cTn id="123" dur="500" fill="hold"/>
                                        <p:tgtEl>
                                          <p:spTgt spid="332"/>
                                        </p:tgtEl>
                                        <p:attrNameLst>
                                          <p:attrName>ppt_h</p:attrName>
                                        </p:attrNameLst>
                                      </p:cBhvr>
                                      <p:tavLst>
                                        <p:tav tm="0">
                                          <p:val>
                                            <p:strVal val="#ppt_h"/>
                                          </p:val>
                                        </p:tav>
                                        <p:tav tm="100000">
                                          <p:val>
                                            <p:strVal val="#ppt_h"/>
                                          </p:val>
                                        </p:tav>
                                      </p:tavLst>
                                    </p:anim>
                                  </p:childTnLst>
                                </p:cTn>
                              </p:par>
                            </p:childTnLst>
                          </p:cTn>
                        </p:par>
                        <p:par>
                          <p:cTn id="124" fill="hold">
                            <p:stCondLst>
                              <p:cond delay="500"/>
                            </p:stCondLst>
                            <p:childTnLst>
                              <p:par>
                                <p:cTn id="125" presetID="22" presetClass="entr" presetSubtype="8" fill="hold" nodeType="afterEffect">
                                  <p:stCondLst>
                                    <p:cond delay="0"/>
                                  </p:stCondLst>
                                  <p:childTnLst>
                                    <p:set>
                                      <p:cBhvr>
                                        <p:cTn id="126" dur="1" fill="hold">
                                          <p:stCondLst>
                                            <p:cond delay="0"/>
                                          </p:stCondLst>
                                        </p:cTn>
                                        <p:tgtEl>
                                          <p:spTgt spid="396"/>
                                        </p:tgtEl>
                                        <p:attrNameLst>
                                          <p:attrName>style.visibility</p:attrName>
                                        </p:attrNameLst>
                                      </p:cBhvr>
                                      <p:to>
                                        <p:strVal val="visible"/>
                                      </p:to>
                                    </p:set>
                                    <p:animEffect transition="in" filter="wipe(left)">
                                      <p:cBhvr>
                                        <p:cTn id="127" dur="500"/>
                                        <p:tgtEl>
                                          <p:spTgt spid="396"/>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37" fill="hold" grpId="0" nodeType="clickEffect">
                                  <p:stCondLst>
                                    <p:cond delay="0"/>
                                  </p:stCondLst>
                                  <p:childTnLst>
                                    <p:set>
                                      <p:cBhvr>
                                        <p:cTn id="131" dur="1" fill="hold">
                                          <p:stCondLst>
                                            <p:cond delay="0"/>
                                          </p:stCondLst>
                                        </p:cTn>
                                        <p:tgtEl>
                                          <p:spTgt spid="331"/>
                                        </p:tgtEl>
                                        <p:attrNameLst>
                                          <p:attrName>style.visibility</p:attrName>
                                        </p:attrNameLst>
                                      </p:cBhvr>
                                      <p:to>
                                        <p:strVal val="visible"/>
                                      </p:to>
                                    </p:set>
                                    <p:animEffect transition="in" filter="barn(outVertical)">
                                      <p:cBhvr>
                                        <p:cTn id="132" dur="500"/>
                                        <p:tgtEl>
                                          <p:spTgt spid="331"/>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18"/>
                                        </p:tgtEl>
                                        <p:attrNameLst>
                                          <p:attrName>style.visibility</p:attrName>
                                        </p:attrNameLst>
                                      </p:cBhvr>
                                      <p:to>
                                        <p:strVal val="visible"/>
                                      </p:to>
                                    </p:set>
                                    <p:animEffect transition="in" filter="wipe(left)">
                                      <p:cBhvr>
                                        <p:cTn id="136" dur="500"/>
                                        <p:tgtEl>
                                          <p:spTgt spid="318"/>
                                        </p:tgtEl>
                                      </p:cBhvr>
                                    </p:animEffect>
                                  </p:childTnLst>
                                </p:cTn>
                              </p:par>
                            </p:childTnLst>
                          </p:cTn>
                        </p:par>
                      </p:childTnLst>
                    </p:cTn>
                  </p:par>
                  <p:par>
                    <p:cTn id="137" fill="hold">
                      <p:stCondLst>
                        <p:cond delay="indefinite"/>
                      </p:stCondLst>
                      <p:childTnLst>
                        <p:par>
                          <p:cTn id="138" fill="hold">
                            <p:stCondLst>
                              <p:cond delay="0"/>
                            </p:stCondLst>
                            <p:childTnLst>
                              <p:par>
                                <p:cTn id="139" presetID="16" presetClass="entr" presetSubtype="37" fill="hold" grpId="0" nodeType="clickEffect">
                                  <p:stCondLst>
                                    <p:cond delay="0"/>
                                  </p:stCondLst>
                                  <p:childTnLst>
                                    <p:set>
                                      <p:cBhvr>
                                        <p:cTn id="140" dur="1" fill="hold">
                                          <p:stCondLst>
                                            <p:cond delay="0"/>
                                          </p:stCondLst>
                                        </p:cTn>
                                        <p:tgtEl>
                                          <p:spTgt spid="392"/>
                                        </p:tgtEl>
                                        <p:attrNameLst>
                                          <p:attrName>style.visibility</p:attrName>
                                        </p:attrNameLst>
                                      </p:cBhvr>
                                      <p:to>
                                        <p:strVal val="visible"/>
                                      </p:to>
                                    </p:set>
                                    <p:animEffect transition="in" filter="barn(outVertical)">
                                      <p:cBhvr>
                                        <p:cTn id="141" dur="500"/>
                                        <p:tgtEl>
                                          <p:spTgt spid="392"/>
                                        </p:tgtEl>
                                      </p:cBhvr>
                                    </p:animEffec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319"/>
                                        </p:tgtEl>
                                        <p:attrNameLst>
                                          <p:attrName>style.visibility</p:attrName>
                                        </p:attrNameLst>
                                      </p:cBhvr>
                                      <p:to>
                                        <p:strVal val="visible"/>
                                      </p:to>
                                    </p:set>
                                    <p:animEffect transition="in" filter="wipe(left)">
                                      <p:cBhvr>
                                        <p:cTn id="145" dur="500"/>
                                        <p:tgtEl>
                                          <p:spTgt spid="31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382"/>
                                        </p:tgtEl>
                                        <p:attrNameLst>
                                          <p:attrName>style.visibility</p:attrName>
                                        </p:attrNameLst>
                                      </p:cBhvr>
                                      <p:to>
                                        <p:strVal val="visible"/>
                                      </p:to>
                                    </p:set>
                                    <p:animEffect transition="in" filter="wipe(up)">
                                      <p:cBhvr>
                                        <p:cTn id="150" dur="500"/>
                                        <p:tgtEl>
                                          <p:spTgt spid="382"/>
                                        </p:tgtEl>
                                      </p:cBhvr>
                                    </p:animEffect>
                                  </p:childTnLst>
                                </p:cTn>
                              </p:par>
                            </p:childTnLst>
                          </p:cTn>
                        </p:par>
                        <p:par>
                          <p:cTn id="151" fill="hold">
                            <p:stCondLst>
                              <p:cond delay="500"/>
                            </p:stCondLst>
                            <p:childTnLst>
                              <p:par>
                                <p:cTn id="152" presetID="22" presetClass="entr" presetSubtype="8" fill="hold" grpId="0" nodeType="afterEffect">
                                  <p:stCondLst>
                                    <p:cond delay="0"/>
                                  </p:stCondLst>
                                  <p:childTnLst>
                                    <p:set>
                                      <p:cBhvr>
                                        <p:cTn id="153" dur="1" fill="hold">
                                          <p:stCondLst>
                                            <p:cond delay="0"/>
                                          </p:stCondLst>
                                        </p:cTn>
                                        <p:tgtEl>
                                          <p:spTgt spid="324"/>
                                        </p:tgtEl>
                                        <p:attrNameLst>
                                          <p:attrName>style.visibility</p:attrName>
                                        </p:attrNameLst>
                                      </p:cBhvr>
                                      <p:to>
                                        <p:strVal val="visible"/>
                                      </p:to>
                                    </p:set>
                                    <p:animEffect transition="in" filter="wipe(left)">
                                      <p:cBhvr>
                                        <p:cTn id="154" dur="500"/>
                                        <p:tgtEl>
                                          <p:spTgt spid="32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iterate type="wd">
                                    <p:tmPct val="100000"/>
                                  </p:iterate>
                                  <p:childTnLst>
                                    <p:set>
                                      <p:cBhvr>
                                        <p:cTn id="158" dur="1" fill="hold">
                                          <p:stCondLst>
                                            <p:cond delay="0"/>
                                          </p:stCondLst>
                                        </p:cTn>
                                        <p:tgtEl>
                                          <p:spTgt spid="351"/>
                                        </p:tgtEl>
                                        <p:attrNameLst>
                                          <p:attrName>style.visibility</p:attrName>
                                        </p:attrNameLst>
                                      </p:cBhvr>
                                      <p:to>
                                        <p:strVal val="visible"/>
                                      </p:to>
                                    </p:set>
                                    <p:animEffect transition="in" filter="wipe(left)">
                                      <p:cBhvr>
                                        <p:cTn id="159" dur="300"/>
                                        <p:tgtEl>
                                          <p:spTgt spid="351"/>
                                        </p:tgtEl>
                                      </p:cBhvr>
                                    </p:animEffect>
                                  </p:childTnLst>
                                </p:cTn>
                              </p:par>
                            </p:childTnLst>
                          </p:cTn>
                        </p:par>
                        <p:par>
                          <p:cTn id="160" fill="hold">
                            <p:stCondLst>
                              <p:cond delay="300"/>
                            </p:stCondLst>
                            <p:childTnLst>
                              <p:par>
                                <p:cTn id="161" presetID="1" presetClass="entr" presetSubtype="0" fill="hold" grpId="0" nodeType="afterEffect">
                                  <p:stCondLst>
                                    <p:cond delay="0"/>
                                  </p:stCondLst>
                                  <p:iterate type="wd">
                                    <p:tmAbs val="300"/>
                                  </p:iterate>
                                  <p:childTnLst>
                                    <p:set>
                                      <p:cBhvr>
                                        <p:cTn id="162" dur="1" fill="hold">
                                          <p:stCondLst>
                                            <p:cond delay="299"/>
                                          </p:stCondLst>
                                        </p:cTn>
                                        <p:tgtEl>
                                          <p:spTgt spid="3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nodeType="clickEffect">
                                  <p:stCondLst>
                                    <p:cond delay="0"/>
                                  </p:stCondLst>
                                  <p:childTnLst>
                                    <p:set>
                                      <p:cBhvr>
                                        <p:cTn id="166" dur="1" fill="hold">
                                          <p:stCondLst>
                                            <p:cond delay="0"/>
                                          </p:stCondLst>
                                        </p:cTn>
                                        <p:tgtEl>
                                          <p:spTgt spid="383"/>
                                        </p:tgtEl>
                                        <p:attrNameLst>
                                          <p:attrName>style.visibility</p:attrName>
                                        </p:attrNameLst>
                                      </p:cBhvr>
                                      <p:to>
                                        <p:strVal val="visible"/>
                                      </p:to>
                                    </p:set>
                                    <p:animEffect transition="in" filter="wipe(up)">
                                      <p:cBhvr>
                                        <p:cTn id="167" dur="500"/>
                                        <p:tgtEl>
                                          <p:spTgt spid="383"/>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nodeType="clickEffect">
                                  <p:stCondLst>
                                    <p:cond delay="0"/>
                                  </p:stCondLst>
                                  <p:childTnLst>
                                    <p:set>
                                      <p:cBhvr>
                                        <p:cTn id="171" dur="1" fill="hold">
                                          <p:stCondLst>
                                            <p:cond delay="0"/>
                                          </p:stCondLst>
                                        </p:cTn>
                                        <p:tgtEl>
                                          <p:spTgt spid="360"/>
                                        </p:tgtEl>
                                        <p:attrNameLst>
                                          <p:attrName>style.visibility</p:attrName>
                                        </p:attrNameLst>
                                      </p:cBhvr>
                                      <p:to>
                                        <p:strVal val="visible"/>
                                      </p:to>
                                    </p:set>
                                    <p:animEffect transition="in" filter="wipe(up)">
                                      <p:cBhvr>
                                        <p:cTn id="172" dur="500"/>
                                        <p:tgtEl>
                                          <p:spTgt spid="360"/>
                                        </p:tgtEl>
                                      </p:cBhvr>
                                    </p:animEffect>
                                  </p:childTnLst>
                                </p:cTn>
                              </p:par>
                            </p:childTnLst>
                          </p:cTn>
                        </p:par>
                        <p:par>
                          <p:cTn id="173" fill="hold">
                            <p:stCondLst>
                              <p:cond delay="500"/>
                            </p:stCondLst>
                            <p:childTnLst>
                              <p:par>
                                <p:cTn id="174" presetID="22" presetClass="entr" presetSubtype="4" fill="hold" nodeType="afterEffect">
                                  <p:stCondLst>
                                    <p:cond delay="0"/>
                                  </p:stCondLst>
                                  <p:childTnLst>
                                    <p:set>
                                      <p:cBhvr>
                                        <p:cTn id="175" dur="1" fill="hold">
                                          <p:stCondLst>
                                            <p:cond delay="0"/>
                                          </p:stCondLst>
                                        </p:cTn>
                                        <p:tgtEl>
                                          <p:spTgt spid="366"/>
                                        </p:tgtEl>
                                        <p:attrNameLst>
                                          <p:attrName>style.visibility</p:attrName>
                                        </p:attrNameLst>
                                      </p:cBhvr>
                                      <p:to>
                                        <p:strVal val="visible"/>
                                      </p:to>
                                    </p:set>
                                    <p:animEffect transition="in" filter="wipe(down)">
                                      <p:cBhvr>
                                        <p:cTn id="176" dur="500"/>
                                        <p:tgtEl>
                                          <p:spTgt spid="366"/>
                                        </p:tgtEl>
                                      </p:cBhvr>
                                    </p:animEffect>
                                  </p:childTnLst>
                                </p:cTn>
                              </p:par>
                            </p:childTnLst>
                          </p:cTn>
                        </p:par>
                        <p:par>
                          <p:cTn id="177" fill="hold">
                            <p:stCondLst>
                              <p:cond delay="1000"/>
                            </p:stCondLst>
                            <p:childTnLst>
                              <p:par>
                                <p:cTn id="178" presetID="22" presetClass="entr" presetSubtype="8" fill="hold" nodeType="afterEffect">
                                  <p:stCondLst>
                                    <p:cond delay="0"/>
                                  </p:stCondLst>
                                  <p:childTnLst>
                                    <p:set>
                                      <p:cBhvr>
                                        <p:cTn id="179" dur="1" fill="hold">
                                          <p:stCondLst>
                                            <p:cond delay="0"/>
                                          </p:stCondLst>
                                        </p:cTn>
                                        <p:tgtEl>
                                          <p:spTgt spid="363"/>
                                        </p:tgtEl>
                                        <p:attrNameLst>
                                          <p:attrName>style.visibility</p:attrName>
                                        </p:attrNameLst>
                                      </p:cBhvr>
                                      <p:to>
                                        <p:strVal val="visible"/>
                                      </p:to>
                                    </p:set>
                                    <p:animEffect transition="in" filter="wipe(left)">
                                      <p:cBhvr>
                                        <p:cTn id="180" dur="500"/>
                                        <p:tgtEl>
                                          <p:spTgt spid="363"/>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355"/>
                                        </p:tgtEl>
                                        <p:attrNameLst>
                                          <p:attrName>style.visibility</p:attrName>
                                        </p:attrNameLst>
                                      </p:cBhvr>
                                      <p:to>
                                        <p:strVal val="visible"/>
                                      </p:to>
                                    </p:set>
                                    <p:animEffect transition="in" filter="wipe(down)">
                                      <p:cBhvr>
                                        <p:cTn id="185" dur="500"/>
                                        <p:tgtEl>
                                          <p:spTgt spid="355"/>
                                        </p:tgtEl>
                                      </p:cBhvr>
                                    </p:animEffect>
                                  </p:childTnLst>
                                </p:cTn>
                              </p:par>
                            </p:childTnLst>
                          </p:cTn>
                        </p:par>
                        <p:par>
                          <p:cTn id="186" fill="hold">
                            <p:stCondLst>
                              <p:cond delay="500"/>
                            </p:stCondLst>
                            <p:childTnLst>
                              <p:par>
                                <p:cTn id="187" presetID="22" presetClass="entr" presetSubtype="8" fill="hold" grpId="0" nodeType="afterEffect">
                                  <p:stCondLst>
                                    <p:cond delay="0"/>
                                  </p:stCondLst>
                                  <p:iterate type="wd">
                                    <p:tmPct val="100000"/>
                                  </p:iterate>
                                  <p:childTnLst>
                                    <p:set>
                                      <p:cBhvr>
                                        <p:cTn id="188" dur="1" fill="hold">
                                          <p:stCondLst>
                                            <p:cond delay="0"/>
                                          </p:stCondLst>
                                        </p:cTn>
                                        <p:tgtEl>
                                          <p:spTgt spid="344"/>
                                        </p:tgtEl>
                                        <p:attrNameLst>
                                          <p:attrName>style.visibility</p:attrName>
                                        </p:attrNameLst>
                                      </p:cBhvr>
                                      <p:to>
                                        <p:strVal val="visible"/>
                                      </p:to>
                                    </p:set>
                                    <p:animEffect transition="in" filter="wipe(left)">
                                      <p:cBhvr>
                                        <p:cTn id="189" dur="300"/>
                                        <p:tgtEl>
                                          <p:spTgt spid="344"/>
                                        </p:tgtEl>
                                      </p:cBhvr>
                                    </p:animEffect>
                                  </p:childTnLst>
                                </p:cTn>
                              </p:par>
                            </p:childTnLst>
                          </p:cTn>
                        </p:par>
                        <p:par>
                          <p:cTn id="190" fill="hold">
                            <p:stCondLst>
                              <p:cond delay="800"/>
                            </p:stCondLst>
                            <p:childTnLst>
                              <p:par>
                                <p:cTn id="191" presetID="22" presetClass="entr" presetSubtype="4" fill="hold" nodeType="afterEffect">
                                  <p:stCondLst>
                                    <p:cond delay="0"/>
                                  </p:stCondLst>
                                  <p:childTnLst>
                                    <p:set>
                                      <p:cBhvr>
                                        <p:cTn id="192" dur="1" fill="hold">
                                          <p:stCondLst>
                                            <p:cond delay="0"/>
                                          </p:stCondLst>
                                        </p:cTn>
                                        <p:tgtEl>
                                          <p:spTgt spid="313"/>
                                        </p:tgtEl>
                                        <p:attrNameLst>
                                          <p:attrName>style.visibility</p:attrName>
                                        </p:attrNameLst>
                                      </p:cBhvr>
                                      <p:to>
                                        <p:strVal val="visible"/>
                                      </p:to>
                                    </p:set>
                                    <p:animEffect transition="in" filter="wipe(down)">
                                      <p:cBhvr>
                                        <p:cTn id="193" dur="500"/>
                                        <p:tgtEl>
                                          <p:spTgt spid="313"/>
                                        </p:tgtEl>
                                      </p:cBhvr>
                                    </p:animEffect>
                                  </p:childTnLst>
                                </p:cTn>
                              </p:par>
                            </p:childTnLst>
                          </p:cTn>
                        </p:par>
                        <p:par>
                          <p:cTn id="194" fill="hold">
                            <p:stCondLst>
                              <p:cond delay="1300"/>
                            </p:stCondLst>
                            <p:childTnLst>
                              <p:par>
                                <p:cTn id="195" presetID="22" presetClass="entr" presetSubtype="8" fill="hold" grpId="0" nodeType="afterEffect">
                                  <p:stCondLst>
                                    <p:cond delay="0"/>
                                  </p:stCondLst>
                                  <p:iterate type="wd">
                                    <p:tmPct val="100000"/>
                                  </p:iterate>
                                  <p:childTnLst>
                                    <p:set>
                                      <p:cBhvr>
                                        <p:cTn id="196" dur="1" fill="hold">
                                          <p:stCondLst>
                                            <p:cond delay="0"/>
                                          </p:stCondLst>
                                        </p:cTn>
                                        <p:tgtEl>
                                          <p:spTgt spid="323"/>
                                        </p:tgtEl>
                                        <p:attrNameLst>
                                          <p:attrName>style.visibility</p:attrName>
                                        </p:attrNameLst>
                                      </p:cBhvr>
                                      <p:to>
                                        <p:strVal val="visible"/>
                                      </p:to>
                                    </p:set>
                                    <p:animEffect transition="in" filter="wipe(left)">
                                      <p:cBhvr>
                                        <p:cTn id="197" dur="300"/>
                                        <p:tgtEl>
                                          <p:spTgt spid="323"/>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369"/>
                                        </p:tgtEl>
                                        <p:attrNameLst>
                                          <p:attrName>style.visibility</p:attrName>
                                        </p:attrNameLst>
                                      </p:cBhvr>
                                      <p:to>
                                        <p:strVal val="visible"/>
                                      </p:to>
                                    </p:set>
                                    <p:animEffect transition="in" filter="wipe(down)">
                                      <p:cBhvr>
                                        <p:cTn id="202" dur="500"/>
                                        <p:tgtEl>
                                          <p:spTgt spid="36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376"/>
                                        </p:tgtEl>
                                        <p:attrNameLst>
                                          <p:attrName>style.visibility</p:attrName>
                                        </p:attrNameLst>
                                      </p:cBhvr>
                                      <p:to>
                                        <p:strVal val="visible"/>
                                      </p:to>
                                    </p:set>
                                    <p:animEffect transition="in" filter="wipe(down)">
                                      <p:cBhvr>
                                        <p:cTn id="207" dur="500"/>
                                        <p:tgtEl>
                                          <p:spTgt spid="376"/>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379"/>
                                        </p:tgtEl>
                                        <p:attrNameLst>
                                          <p:attrName>style.visibility</p:attrName>
                                        </p:attrNameLst>
                                      </p:cBhvr>
                                      <p:to>
                                        <p:strVal val="visible"/>
                                      </p:to>
                                    </p:set>
                                    <p:animEffect transition="in" filter="wipe(down)">
                                      <p:cBhvr>
                                        <p:cTn id="211" dur="500"/>
                                        <p:tgtEl>
                                          <p:spTgt spid="37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1" fill="hold" nodeType="clickEffect">
                                  <p:stCondLst>
                                    <p:cond delay="0"/>
                                  </p:stCondLst>
                                  <p:childTnLst>
                                    <p:set>
                                      <p:cBhvr>
                                        <p:cTn id="215" dur="1" fill="hold">
                                          <p:stCondLst>
                                            <p:cond delay="0"/>
                                          </p:stCondLst>
                                        </p:cTn>
                                        <p:tgtEl>
                                          <p:spTgt spid="389"/>
                                        </p:tgtEl>
                                        <p:attrNameLst>
                                          <p:attrName>style.visibility</p:attrName>
                                        </p:attrNameLst>
                                      </p:cBhvr>
                                      <p:to>
                                        <p:strVal val="visible"/>
                                      </p:to>
                                    </p:set>
                                    <p:animEffect transition="in" filter="wipe(up)">
                                      <p:cBhvr>
                                        <p:cTn id="216" dur="500"/>
                                        <p:tgtEl>
                                          <p:spTgt spid="389"/>
                                        </p:tgtEl>
                                      </p:cBhvr>
                                    </p:animEffect>
                                  </p:childTnLst>
                                </p:cTn>
                              </p:par>
                            </p:childTnLst>
                          </p:cTn>
                        </p:par>
                        <p:par>
                          <p:cTn id="217" fill="hold">
                            <p:stCondLst>
                              <p:cond delay="500"/>
                            </p:stCondLst>
                            <p:childTnLst>
                              <p:par>
                                <p:cTn id="218" presetID="22" presetClass="entr" presetSubtype="4" fill="hold" nodeType="afterEffect">
                                  <p:stCondLst>
                                    <p:cond delay="0"/>
                                  </p:stCondLst>
                                  <p:childTnLst>
                                    <p:set>
                                      <p:cBhvr>
                                        <p:cTn id="219" dur="1" fill="hold">
                                          <p:stCondLst>
                                            <p:cond delay="0"/>
                                          </p:stCondLst>
                                        </p:cTn>
                                        <p:tgtEl>
                                          <p:spTgt spid="352"/>
                                        </p:tgtEl>
                                        <p:attrNameLst>
                                          <p:attrName>style.visibility</p:attrName>
                                        </p:attrNameLst>
                                      </p:cBhvr>
                                      <p:to>
                                        <p:strVal val="visible"/>
                                      </p:to>
                                    </p:set>
                                    <p:animEffect transition="in" filter="wipe(down)">
                                      <p:cBhvr>
                                        <p:cTn id="220" dur="500"/>
                                        <p:tgtEl>
                                          <p:spTgt spid="352"/>
                                        </p:tgtEl>
                                      </p:cBhvr>
                                    </p:animEffect>
                                  </p:childTnLst>
                                </p:cTn>
                              </p:par>
                            </p:childTnLst>
                          </p:cTn>
                        </p:par>
                        <p:par>
                          <p:cTn id="221" fill="hold">
                            <p:stCondLst>
                              <p:cond delay="1000"/>
                            </p:stCondLst>
                            <p:childTnLst>
                              <p:par>
                                <p:cTn id="222" presetID="22" presetClass="entr" presetSubtype="4" fill="hold" nodeType="afterEffect">
                                  <p:stCondLst>
                                    <p:cond delay="0"/>
                                  </p:stCondLst>
                                  <p:childTnLst>
                                    <p:set>
                                      <p:cBhvr>
                                        <p:cTn id="223" dur="1" fill="hold">
                                          <p:stCondLst>
                                            <p:cond delay="0"/>
                                          </p:stCondLst>
                                        </p:cTn>
                                        <p:tgtEl>
                                          <p:spTgt spid="345"/>
                                        </p:tgtEl>
                                        <p:attrNameLst>
                                          <p:attrName>style.visibility</p:attrName>
                                        </p:attrNameLst>
                                      </p:cBhvr>
                                      <p:to>
                                        <p:strVal val="visible"/>
                                      </p:to>
                                    </p:set>
                                    <p:animEffect transition="in" filter="wipe(down)">
                                      <p:cBhvr>
                                        <p:cTn id="224" dur="500"/>
                                        <p:tgtEl>
                                          <p:spTgt spid="345"/>
                                        </p:tgtEl>
                                      </p:cBhvr>
                                    </p:animEffect>
                                  </p:childTnLst>
                                </p:cTn>
                              </p:par>
                            </p:childTnLst>
                          </p:cTn>
                        </p:par>
                        <p:par>
                          <p:cTn id="225" fill="hold">
                            <p:stCondLst>
                              <p:cond delay="1500"/>
                            </p:stCondLst>
                            <p:childTnLst>
                              <p:par>
                                <p:cTn id="226" presetID="22" presetClass="entr" presetSubtype="8" fill="hold" grpId="0" nodeType="afterEffect">
                                  <p:stCondLst>
                                    <p:cond delay="0"/>
                                  </p:stCondLst>
                                  <p:childTnLst>
                                    <p:set>
                                      <p:cBhvr>
                                        <p:cTn id="227" dur="1" fill="hold">
                                          <p:stCondLst>
                                            <p:cond delay="0"/>
                                          </p:stCondLst>
                                        </p:cTn>
                                        <p:tgtEl>
                                          <p:spTgt spid="343"/>
                                        </p:tgtEl>
                                        <p:attrNameLst>
                                          <p:attrName>style.visibility</p:attrName>
                                        </p:attrNameLst>
                                      </p:cBhvr>
                                      <p:to>
                                        <p:strVal val="visible"/>
                                      </p:to>
                                    </p:set>
                                    <p:animEffect transition="in" filter="wipe(left)">
                                      <p:cBhvr>
                                        <p:cTn id="228" dur="500"/>
                                        <p:tgtEl>
                                          <p:spTgt spid="343"/>
                                        </p:tgtEl>
                                      </p:cBhvr>
                                    </p:animEffect>
                                  </p:childTnLst>
                                </p:cTn>
                              </p:par>
                            </p:childTnLst>
                          </p:cTn>
                        </p:par>
                        <p:par>
                          <p:cTn id="229" fill="hold">
                            <p:stCondLst>
                              <p:cond delay="2000"/>
                            </p:stCondLst>
                            <p:childTnLst>
                              <p:par>
                                <p:cTn id="230" presetID="22" presetClass="entr" presetSubtype="4" fill="hold" nodeType="afterEffect">
                                  <p:stCondLst>
                                    <p:cond delay="0"/>
                                  </p:stCondLst>
                                  <p:childTnLst>
                                    <p:set>
                                      <p:cBhvr>
                                        <p:cTn id="231" dur="1" fill="hold">
                                          <p:stCondLst>
                                            <p:cond delay="0"/>
                                          </p:stCondLst>
                                        </p:cTn>
                                        <p:tgtEl>
                                          <p:spTgt spid="326"/>
                                        </p:tgtEl>
                                        <p:attrNameLst>
                                          <p:attrName>style.visibility</p:attrName>
                                        </p:attrNameLst>
                                      </p:cBhvr>
                                      <p:to>
                                        <p:strVal val="visible"/>
                                      </p:to>
                                    </p:set>
                                    <p:animEffect transition="in" filter="wipe(down)">
                                      <p:cBhvr>
                                        <p:cTn id="232" dur="500"/>
                                        <p:tgtEl>
                                          <p:spTgt spid="326"/>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339"/>
                                        </p:tgtEl>
                                        <p:attrNameLst>
                                          <p:attrName>style.visibility</p:attrName>
                                        </p:attrNameLst>
                                      </p:cBhvr>
                                      <p:to>
                                        <p:strVal val="visible"/>
                                      </p:to>
                                    </p:set>
                                    <p:animEffect transition="in" filter="wipe(down)">
                                      <p:cBhvr>
                                        <p:cTn id="237" dur="500"/>
                                        <p:tgtEl>
                                          <p:spTgt spid="339"/>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grpId="0" nodeType="clickEffect">
                                  <p:stCondLst>
                                    <p:cond delay="0"/>
                                  </p:stCondLst>
                                  <p:childTnLst>
                                    <p:set>
                                      <p:cBhvr>
                                        <p:cTn id="241" dur="1" fill="hold">
                                          <p:stCondLst>
                                            <p:cond delay="0"/>
                                          </p:stCondLst>
                                        </p:cTn>
                                        <p:tgtEl>
                                          <p:spTgt spid="340"/>
                                        </p:tgtEl>
                                        <p:attrNameLst>
                                          <p:attrName>style.visibility</p:attrName>
                                        </p:attrNameLst>
                                      </p:cBhvr>
                                      <p:to>
                                        <p:strVal val="visible"/>
                                      </p:to>
                                    </p:set>
                                    <p:animEffect transition="in" filter="wipe(down)">
                                      <p:cBhvr>
                                        <p:cTn id="242" dur="500"/>
                                        <p:tgtEl>
                                          <p:spTgt spid="340"/>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iterate type="wd">
                                    <p:tmPct val="100000"/>
                                  </p:iterate>
                                  <p:childTnLst>
                                    <p:set>
                                      <p:cBhvr>
                                        <p:cTn id="246" dur="1" fill="hold">
                                          <p:stCondLst>
                                            <p:cond delay="0"/>
                                          </p:stCondLst>
                                        </p:cTn>
                                        <p:tgtEl>
                                          <p:spTgt spid="394"/>
                                        </p:tgtEl>
                                        <p:attrNameLst>
                                          <p:attrName>style.visibility</p:attrName>
                                        </p:attrNameLst>
                                      </p:cBhvr>
                                      <p:to>
                                        <p:strVal val="visible"/>
                                      </p:to>
                                    </p:set>
                                    <p:animEffect transition="in" filter="wipe(left)">
                                      <p:cBhvr>
                                        <p:cTn id="247" dur="300"/>
                                        <p:tgtEl>
                                          <p:spTgt spid="394"/>
                                        </p:tgtEl>
                                      </p:cBhvr>
                                    </p:animEffect>
                                  </p:childTnLst>
                                </p:cTn>
                              </p:par>
                            </p:childTnLst>
                          </p:cTn>
                        </p:par>
                        <p:par>
                          <p:cTn id="248" fill="hold">
                            <p:stCondLst>
                              <p:cond delay="300"/>
                            </p:stCondLst>
                            <p:childTnLst>
                              <p:par>
                                <p:cTn id="249" presetID="22" presetClass="entr" presetSubtype="8" fill="hold" grpId="0" nodeType="afterEffect">
                                  <p:stCondLst>
                                    <p:cond delay="0"/>
                                  </p:stCondLst>
                                  <p:iterate type="wd">
                                    <p:tmPct val="100000"/>
                                  </p:iterate>
                                  <p:childTnLst>
                                    <p:set>
                                      <p:cBhvr>
                                        <p:cTn id="250" dur="1" fill="hold">
                                          <p:stCondLst>
                                            <p:cond delay="0"/>
                                          </p:stCondLst>
                                        </p:cTn>
                                        <p:tgtEl>
                                          <p:spTgt spid="337"/>
                                        </p:tgtEl>
                                        <p:attrNameLst>
                                          <p:attrName>style.visibility</p:attrName>
                                        </p:attrNameLst>
                                      </p:cBhvr>
                                      <p:to>
                                        <p:strVal val="visible"/>
                                      </p:to>
                                    </p:set>
                                    <p:animEffect transition="in" filter="wipe(left)">
                                      <p:cBhvr>
                                        <p:cTn id="251" dur="300"/>
                                        <p:tgtEl>
                                          <p:spTgt spid="337"/>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iterate type="wd">
                                    <p:tmPct val="100000"/>
                                  </p:iterate>
                                  <p:childTnLst>
                                    <p:set>
                                      <p:cBhvr>
                                        <p:cTn id="255" dur="1" fill="hold">
                                          <p:stCondLst>
                                            <p:cond delay="0"/>
                                          </p:stCondLst>
                                        </p:cTn>
                                        <p:tgtEl>
                                          <p:spTgt spid="393"/>
                                        </p:tgtEl>
                                        <p:attrNameLst>
                                          <p:attrName>style.visibility</p:attrName>
                                        </p:attrNameLst>
                                      </p:cBhvr>
                                      <p:to>
                                        <p:strVal val="visible"/>
                                      </p:to>
                                    </p:set>
                                    <p:animEffect transition="in" filter="wipe(left)">
                                      <p:cBhvr>
                                        <p:cTn id="256" dur="300"/>
                                        <p:tgtEl>
                                          <p:spTgt spid="393"/>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iterate type="wd">
                                    <p:tmPct val="100000"/>
                                  </p:iterate>
                                  <p:childTnLst>
                                    <p:set>
                                      <p:cBhvr>
                                        <p:cTn id="260" dur="1" fill="hold">
                                          <p:stCondLst>
                                            <p:cond delay="0"/>
                                          </p:stCondLst>
                                        </p:cTn>
                                        <p:tgtEl>
                                          <p:spTgt spid="395"/>
                                        </p:tgtEl>
                                        <p:attrNameLst>
                                          <p:attrName>style.visibility</p:attrName>
                                        </p:attrNameLst>
                                      </p:cBhvr>
                                      <p:to>
                                        <p:strVal val="visible"/>
                                      </p:to>
                                    </p:set>
                                    <p:animEffect transition="in" filter="wipe(left)">
                                      <p:cBhvr>
                                        <p:cTn id="261" dur="300"/>
                                        <p:tgtEl>
                                          <p:spTgt spid="395"/>
                                        </p:tgtEl>
                                      </p:cBhvr>
                                    </p:animEffect>
                                  </p:childTnLst>
                                </p:cTn>
                              </p:par>
                            </p:childTnLst>
                          </p:cTn>
                        </p:par>
                        <p:par>
                          <p:cTn id="262" fill="hold">
                            <p:stCondLst>
                              <p:cond delay="300"/>
                            </p:stCondLst>
                            <p:childTnLst>
                              <p:par>
                                <p:cTn id="263" presetID="22" presetClass="entr" presetSubtype="8" fill="hold" grpId="0" nodeType="afterEffect">
                                  <p:stCondLst>
                                    <p:cond delay="0"/>
                                  </p:stCondLst>
                                  <p:iterate type="wd">
                                    <p:tmPct val="100000"/>
                                  </p:iterate>
                                  <p:childTnLst>
                                    <p:set>
                                      <p:cBhvr>
                                        <p:cTn id="264" dur="1" fill="hold">
                                          <p:stCondLst>
                                            <p:cond delay="0"/>
                                          </p:stCondLst>
                                        </p:cTn>
                                        <p:tgtEl>
                                          <p:spTgt spid="338"/>
                                        </p:tgtEl>
                                        <p:attrNameLst>
                                          <p:attrName>style.visibility</p:attrName>
                                        </p:attrNameLst>
                                      </p:cBhvr>
                                      <p:to>
                                        <p:strVal val="visible"/>
                                      </p:to>
                                    </p:set>
                                    <p:animEffect transition="in" filter="wipe(left)">
                                      <p:cBhvr>
                                        <p:cTn id="265" dur="300"/>
                                        <p:tgtEl>
                                          <p:spTgt spid="338"/>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iterate type="wd">
                                    <p:tmPct val="100000"/>
                                  </p:iterate>
                                  <p:childTnLst>
                                    <p:set>
                                      <p:cBhvr>
                                        <p:cTn id="269" dur="1" fill="hold">
                                          <p:stCondLst>
                                            <p:cond delay="0"/>
                                          </p:stCondLst>
                                        </p:cTn>
                                        <p:tgtEl>
                                          <p:spTgt spid="342"/>
                                        </p:tgtEl>
                                        <p:attrNameLst>
                                          <p:attrName>style.visibility</p:attrName>
                                        </p:attrNameLst>
                                      </p:cBhvr>
                                      <p:to>
                                        <p:strVal val="visible"/>
                                      </p:to>
                                    </p:set>
                                    <p:animEffect transition="in" filter="wipe(left)">
                                      <p:cBhvr>
                                        <p:cTn id="270" dur="300"/>
                                        <p:tgtEl>
                                          <p:spTgt spid="342"/>
                                        </p:tgtEl>
                                      </p:cBhvr>
                                    </p:animEffect>
                                  </p:childTnLst>
                                </p:cTn>
                              </p:par>
                            </p:childTnLst>
                          </p:cTn>
                        </p:par>
                        <p:par>
                          <p:cTn id="271" fill="hold">
                            <p:stCondLst>
                              <p:cond delay="300"/>
                            </p:stCondLst>
                            <p:childTnLst>
                              <p:par>
                                <p:cTn id="272" presetID="22" presetClass="entr" presetSubtype="8" fill="hold" grpId="0" nodeType="afterEffect">
                                  <p:stCondLst>
                                    <p:cond delay="0"/>
                                  </p:stCondLst>
                                  <p:iterate type="wd">
                                    <p:tmPct val="100000"/>
                                  </p:iterate>
                                  <p:childTnLst>
                                    <p:set>
                                      <p:cBhvr>
                                        <p:cTn id="273" dur="1" fill="hold">
                                          <p:stCondLst>
                                            <p:cond delay="0"/>
                                          </p:stCondLst>
                                        </p:cTn>
                                        <p:tgtEl>
                                          <p:spTgt spid="341"/>
                                        </p:tgtEl>
                                        <p:attrNameLst>
                                          <p:attrName>style.visibility</p:attrName>
                                        </p:attrNameLst>
                                      </p:cBhvr>
                                      <p:to>
                                        <p:strVal val="visible"/>
                                      </p:to>
                                    </p:set>
                                    <p:animEffect transition="in" filter="wipe(left)">
                                      <p:cBhvr>
                                        <p:cTn id="274" dur="300"/>
                                        <p:tgtEl>
                                          <p:spTgt spid="341"/>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nodeType="clickEffect">
                                  <p:stCondLst>
                                    <p:cond delay="0"/>
                                  </p:stCondLst>
                                  <p:childTnLst>
                                    <p:set>
                                      <p:cBhvr>
                                        <p:cTn id="278" dur="1" fill="hold">
                                          <p:stCondLst>
                                            <p:cond delay="0"/>
                                          </p:stCondLst>
                                        </p:cTn>
                                        <p:tgtEl>
                                          <p:spTgt spid="372"/>
                                        </p:tgtEl>
                                        <p:attrNameLst>
                                          <p:attrName>style.visibility</p:attrName>
                                        </p:attrNameLst>
                                      </p:cBhvr>
                                      <p:to>
                                        <p:strVal val="visible"/>
                                      </p:to>
                                    </p:set>
                                    <p:animEffect transition="in" filter="wipe(left)">
                                      <p:cBhvr>
                                        <p:cTn id="279" dur="500"/>
                                        <p:tgtEl>
                                          <p:spTgt spid="372"/>
                                        </p:tgtEl>
                                      </p:cBhvr>
                                    </p:animEffect>
                                  </p:childTnLst>
                                </p:cTn>
                              </p:par>
                            </p:childTnLst>
                          </p:cTn>
                        </p:par>
                        <p:par>
                          <p:cTn id="280" fill="hold">
                            <p:stCondLst>
                              <p:cond delay="500"/>
                            </p:stCondLst>
                            <p:childTnLst>
                              <p:par>
                                <p:cTn id="281" presetID="22" presetClass="entr" presetSubtype="8" fill="hold" grpId="0" nodeType="afterEffect">
                                  <p:stCondLst>
                                    <p:cond delay="0"/>
                                  </p:stCondLst>
                                  <p:iterate type="wd">
                                    <p:tmPct val="100000"/>
                                  </p:iterate>
                                  <p:childTnLst>
                                    <p:set>
                                      <p:cBhvr>
                                        <p:cTn id="282" dur="1" fill="hold">
                                          <p:stCondLst>
                                            <p:cond delay="0"/>
                                          </p:stCondLst>
                                        </p:cTn>
                                        <p:tgtEl>
                                          <p:spTgt spid="325"/>
                                        </p:tgtEl>
                                        <p:attrNameLst>
                                          <p:attrName>style.visibility</p:attrName>
                                        </p:attrNameLst>
                                      </p:cBhvr>
                                      <p:to>
                                        <p:strVal val="visible"/>
                                      </p:to>
                                    </p:set>
                                    <p:animEffect transition="in" filter="wipe(left)">
                                      <p:cBhvr>
                                        <p:cTn id="283" dur="300"/>
                                        <p:tgtEl>
                                          <p:spTgt spid="325"/>
                                        </p:tgtEl>
                                      </p:cBhvr>
                                    </p:animEffect>
                                  </p:childTnLst>
                                </p:cTn>
                              </p:par>
                            </p:childTnLst>
                          </p:cTn>
                        </p:par>
                      </p:childTnLst>
                    </p:cTn>
                  </p:par>
                  <p:par>
                    <p:cTn id="284" fill="hold">
                      <p:stCondLst>
                        <p:cond delay="indefinite"/>
                      </p:stCondLst>
                      <p:childTnLst>
                        <p:par>
                          <p:cTn id="285" fill="hold">
                            <p:stCondLst>
                              <p:cond delay="0"/>
                            </p:stCondLst>
                            <p:childTnLst>
                              <p:par>
                                <p:cTn id="286" presetID="42" presetClass="entr" presetSubtype="0" fill="hold" nodeType="clickEffect">
                                  <p:stCondLst>
                                    <p:cond delay="0"/>
                                  </p:stCondLst>
                                  <p:childTnLst>
                                    <p:set>
                                      <p:cBhvr>
                                        <p:cTn id="287" dur="1" fill="hold">
                                          <p:stCondLst>
                                            <p:cond delay="0"/>
                                          </p:stCondLst>
                                        </p:cTn>
                                        <p:tgtEl>
                                          <p:spTgt spid="403"/>
                                        </p:tgtEl>
                                        <p:attrNameLst>
                                          <p:attrName>style.visibility</p:attrName>
                                        </p:attrNameLst>
                                      </p:cBhvr>
                                      <p:to>
                                        <p:strVal val="visible"/>
                                      </p:to>
                                    </p:set>
                                    <p:animEffect transition="in" filter="fade">
                                      <p:cBhvr>
                                        <p:cTn id="288" dur="1000"/>
                                        <p:tgtEl>
                                          <p:spTgt spid="403"/>
                                        </p:tgtEl>
                                      </p:cBhvr>
                                    </p:animEffect>
                                    <p:anim calcmode="lin" valueType="num">
                                      <p:cBhvr>
                                        <p:cTn id="289" dur="1000" fill="hold"/>
                                        <p:tgtEl>
                                          <p:spTgt spid="403"/>
                                        </p:tgtEl>
                                        <p:attrNameLst>
                                          <p:attrName>ppt_x</p:attrName>
                                        </p:attrNameLst>
                                      </p:cBhvr>
                                      <p:tavLst>
                                        <p:tav tm="0">
                                          <p:val>
                                            <p:strVal val="#ppt_x"/>
                                          </p:val>
                                        </p:tav>
                                        <p:tav tm="100000">
                                          <p:val>
                                            <p:strVal val="#ppt_x"/>
                                          </p:val>
                                        </p:tav>
                                      </p:tavLst>
                                    </p:anim>
                                    <p:anim calcmode="lin" valueType="num">
                                      <p:cBhvr>
                                        <p:cTn id="290" dur="1000" fill="hold"/>
                                        <p:tgtEl>
                                          <p:spTgt spid="403"/>
                                        </p:tgtEl>
                                        <p:attrNameLst>
                                          <p:attrName>ppt_y</p:attrName>
                                        </p:attrNameLst>
                                      </p:cBhvr>
                                      <p:tavLst>
                                        <p:tav tm="0">
                                          <p:val>
                                            <p:strVal val="#ppt_y+.1"/>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42" presetClass="entr" presetSubtype="0" fill="hold" nodeType="clickEffect">
                                  <p:stCondLst>
                                    <p:cond delay="0"/>
                                  </p:stCondLst>
                                  <p:childTnLst>
                                    <p:set>
                                      <p:cBhvr>
                                        <p:cTn id="294" dur="1" fill="hold">
                                          <p:stCondLst>
                                            <p:cond delay="0"/>
                                          </p:stCondLst>
                                        </p:cTn>
                                        <p:tgtEl>
                                          <p:spTgt spid="404"/>
                                        </p:tgtEl>
                                        <p:attrNameLst>
                                          <p:attrName>style.visibility</p:attrName>
                                        </p:attrNameLst>
                                      </p:cBhvr>
                                      <p:to>
                                        <p:strVal val="visible"/>
                                      </p:to>
                                    </p:set>
                                    <p:animEffect transition="in" filter="fade">
                                      <p:cBhvr>
                                        <p:cTn id="295" dur="1000"/>
                                        <p:tgtEl>
                                          <p:spTgt spid="404"/>
                                        </p:tgtEl>
                                      </p:cBhvr>
                                    </p:animEffect>
                                    <p:anim calcmode="lin" valueType="num">
                                      <p:cBhvr>
                                        <p:cTn id="296" dur="1000" fill="hold"/>
                                        <p:tgtEl>
                                          <p:spTgt spid="404"/>
                                        </p:tgtEl>
                                        <p:attrNameLst>
                                          <p:attrName>ppt_x</p:attrName>
                                        </p:attrNameLst>
                                      </p:cBhvr>
                                      <p:tavLst>
                                        <p:tav tm="0">
                                          <p:val>
                                            <p:strVal val="#ppt_x"/>
                                          </p:val>
                                        </p:tav>
                                        <p:tav tm="100000">
                                          <p:val>
                                            <p:strVal val="#ppt_x"/>
                                          </p:val>
                                        </p:tav>
                                      </p:tavLst>
                                    </p:anim>
                                    <p:anim calcmode="lin" valueType="num">
                                      <p:cBhvr>
                                        <p:cTn id="297" dur="1000" fill="hold"/>
                                        <p:tgtEl>
                                          <p:spTgt spid="404"/>
                                        </p:tgtEl>
                                        <p:attrNameLst>
                                          <p:attrName>ppt_y</p:attrName>
                                        </p:attrNameLst>
                                      </p:cBhvr>
                                      <p:tavLst>
                                        <p:tav tm="0">
                                          <p:val>
                                            <p:strVal val="#ppt_y+.1"/>
                                          </p:val>
                                        </p:tav>
                                        <p:tav tm="100000">
                                          <p:val>
                                            <p:strVal val="#ppt_y"/>
                                          </p:val>
                                        </p:tav>
                                      </p:tavLst>
                                    </p:anim>
                                  </p:childTnLst>
                                </p:cTn>
                              </p:par>
                            </p:childTnLst>
                          </p:cTn>
                        </p:par>
                      </p:childTnLst>
                    </p:cTn>
                  </p:par>
                  <p:par>
                    <p:cTn id="298" fill="hold">
                      <p:stCondLst>
                        <p:cond delay="indefinite"/>
                      </p:stCondLst>
                      <p:childTnLst>
                        <p:par>
                          <p:cTn id="299" fill="hold">
                            <p:stCondLst>
                              <p:cond delay="0"/>
                            </p:stCondLst>
                            <p:childTnLst>
                              <p:par>
                                <p:cTn id="300" presetID="21" presetClass="entr" presetSubtype="1" fill="hold" grpId="0" nodeType="clickEffect">
                                  <p:stCondLst>
                                    <p:cond delay="0"/>
                                  </p:stCondLst>
                                  <p:childTnLst>
                                    <p:set>
                                      <p:cBhvr>
                                        <p:cTn id="301" dur="1" fill="hold">
                                          <p:stCondLst>
                                            <p:cond delay="0"/>
                                          </p:stCondLst>
                                        </p:cTn>
                                        <p:tgtEl>
                                          <p:spTgt spid="407"/>
                                        </p:tgtEl>
                                        <p:attrNameLst>
                                          <p:attrName>style.visibility</p:attrName>
                                        </p:attrNameLst>
                                      </p:cBhvr>
                                      <p:to>
                                        <p:strVal val="visible"/>
                                      </p:to>
                                    </p:set>
                                    <p:animEffect transition="in" filter="wheel(1)">
                                      <p:cBhvr>
                                        <p:cTn id="302" dur="2000"/>
                                        <p:tgtEl>
                                          <p:spTgt spid="407"/>
                                        </p:tgtEl>
                                      </p:cBhvr>
                                    </p:animEffect>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nodeType="clickEffect">
                                  <p:stCondLst>
                                    <p:cond delay="0"/>
                                  </p:stCondLst>
                                  <p:childTnLst>
                                    <p:set>
                                      <p:cBhvr>
                                        <p:cTn id="306" dur="1" fill="hold">
                                          <p:stCondLst>
                                            <p:cond delay="0"/>
                                          </p:stCondLst>
                                        </p:cTn>
                                        <p:tgtEl>
                                          <p:spTgt spid="405"/>
                                        </p:tgtEl>
                                        <p:attrNameLst>
                                          <p:attrName>style.visibility</p:attrName>
                                        </p:attrNameLst>
                                      </p:cBhvr>
                                      <p:to>
                                        <p:strVal val="visible"/>
                                      </p:to>
                                    </p:set>
                                    <p:anim calcmode="lin" valueType="num">
                                      <p:cBhvr additive="base">
                                        <p:cTn id="307" dur="500" fill="hold"/>
                                        <p:tgtEl>
                                          <p:spTgt spid="405"/>
                                        </p:tgtEl>
                                        <p:attrNameLst>
                                          <p:attrName>ppt_x</p:attrName>
                                        </p:attrNameLst>
                                      </p:cBhvr>
                                      <p:tavLst>
                                        <p:tav tm="0">
                                          <p:val>
                                            <p:strVal val="#ppt_x"/>
                                          </p:val>
                                        </p:tav>
                                        <p:tav tm="100000">
                                          <p:val>
                                            <p:strVal val="#ppt_x"/>
                                          </p:val>
                                        </p:tav>
                                      </p:tavLst>
                                    </p:anim>
                                    <p:anim calcmode="lin" valueType="num">
                                      <p:cBhvr additive="base">
                                        <p:cTn id="308" dur="500" fill="hold"/>
                                        <p:tgtEl>
                                          <p:spTgt spid="405"/>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1" presetClass="entr" presetSubtype="1" fill="hold" grpId="0" nodeType="clickEffect">
                                  <p:stCondLst>
                                    <p:cond delay="0"/>
                                  </p:stCondLst>
                                  <p:childTnLst>
                                    <p:set>
                                      <p:cBhvr>
                                        <p:cTn id="312" dur="1" fill="hold">
                                          <p:stCondLst>
                                            <p:cond delay="0"/>
                                          </p:stCondLst>
                                        </p:cTn>
                                        <p:tgtEl>
                                          <p:spTgt spid="408"/>
                                        </p:tgtEl>
                                        <p:attrNameLst>
                                          <p:attrName>style.visibility</p:attrName>
                                        </p:attrNameLst>
                                      </p:cBhvr>
                                      <p:to>
                                        <p:strVal val="visible"/>
                                      </p:to>
                                    </p:set>
                                    <p:animEffect transition="in" filter="wheel(1)">
                                      <p:cBhvr>
                                        <p:cTn id="313" dur="2000"/>
                                        <p:tgtEl>
                                          <p:spTgt spid="408"/>
                                        </p:tgtEl>
                                      </p:cBhvr>
                                    </p:animEffect>
                                  </p:childTnLst>
                                </p:cTn>
                              </p:par>
                            </p:childTnLst>
                          </p:cTn>
                        </p:par>
                      </p:childTnLst>
                    </p:cTn>
                  </p:par>
                  <p:par>
                    <p:cTn id="314" fill="hold">
                      <p:stCondLst>
                        <p:cond delay="indefinite"/>
                      </p:stCondLst>
                      <p:childTnLst>
                        <p:par>
                          <p:cTn id="315" fill="hold">
                            <p:stCondLst>
                              <p:cond delay="0"/>
                            </p:stCondLst>
                            <p:childTnLst>
                              <p:par>
                                <p:cTn id="316" presetID="42" presetClass="entr" presetSubtype="0" fill="hold" nodeType="clickEffect">
                                  <p:stCondLst>
                                    <p:cond delay="0"/>
                                  </p:stCondLst>
                                  <p:childTnLst>
                                    <p:set>
                                      <p:cBhvr>
                                        <p:cTn id="317" dur="1" fill="hold">
                                          <p:stCondLst>
                                            <p:cond delay="0"/>
                                          </p:stCondLst>
                                        </p:cTn>
                                        <p:tgtEl>
                                          <p:spTgt spid="406"/>
                                        </p:tgtEl>
                                        <p:attrNameLst>
                                          <p:attrName>style.visibility</p:attrName>
                                        </p:attrNameLst>
                                      </p:cBhvr>
                                      <p:to>
                                        <p:strVal val="visible"/>
                                      </p:to>
                                    </p:set>
                                    <p:animEffect transition="in" filter="fade">
                                      <p:cBhvr>
                                        <p:cTn id="318" dur="1000"/>
                                        <p:tgtEl>
                                          <p:spTgt spid="406"/>
                                        </p:tgtEl>
                                      </p:cBhvr>
                                    </p:animEffect>
                                    <p:anim calcmode="lin" valueType="num">
                                      <p:cBhvr>
                                        <p:cTn id="319" dur="1000" fill="hold"/>
                                        <p:tgtEl>
                                          <p:spTgt spid="406"/>
                                        </p:tgtEl>
                                        <p:attrNameLst>
                                          <p:attrName>ppt_x</p:attrName>
                                        </p:attrNameLst>
                                      </p:cBhvr>
                                      <p:tavLst>
                                        <p:tav tm="0">
                                          <p:val>
                                            <p:strVal val="#ppt_x"/>
                                          </p:val>
                                        </p:tav>
                                        <p:tav tm="100000">
                                          <p:val>
                                            <p:strVal val="#ppt_x"/>
                                          </p:val>
                                        </p:tav>
                                      </p:tavLst>
                                    </p:anim>
                                    <p:anim calcmode="lin" valueType="num">
                                      <p:cBhvr>
                                        <p:cTn id="320" dur="1000" fill="hold"/>
                                        <p:tgtEl>
                                          <p:spTgt spid="406"/>
                                        </p:tgtEl>
                                        <p:attrNameLst>
                                          <p:attrName>ppt_y</p:attrName>
                                        </p:attrNameLst>
                                      </p:cBhvr>
                                      <p:tavLst>
                                        <p:tav tm="0">
                                          <p:val>
                                            <p:strVal val="#ppt_y+.1"/>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26" presetClass="entr" presetSubtype="0" fill="hold" grpId="0" nodeType="clickEffect">
                                  <p:stCondLst>
                                    <p:cond delay="0"/>
                                  </p:stCondLst>
                                  <p:childTnLst>
                                    <p:set>
                                      <p:cBhvr>
                                        <p:cTn id="324" dur="1" fill="hold">
                                          <p:stCondLst>
                                            <p:cond delay="0"/>
                                          </p:stCondLst>
                                        </p:cTn>
                                        <p:tgtEl>
                                          <p:spTgt spid="409"/>
                                        </p:tgtEl>
                                        <p:attrNameLst>
                                          <p:attrName>style.visibility</p:attrName>
                                        </p:attrNameLst>
                                      </p:cBhvr>
                                      <p:to>
                                        <p:strVal val="visible"/>
                                      </p:to>
                                    </p:set>
                                    <p:animEffect transition="in" filter="wipe(down)">
                                      <p:cBhvr>
                                        <p:cTn id="325" dur="580">
                                          <p:stCondLst>
                                            <p:cond delay="0"/>
                                          </p:stCondLst>
                                        </p:cTn>
                                        <p:tgtEl>
                                          <p:spTgt spid="409"/>
                                        </p:tgtEl>
                                      </p:cBhvr>
                                    </p:animEffect>
                                    <p:anim calcmode="lin" valueType="num">
                                      <p:cBhvr>
                                        <p:cTn id="326" dur="1822" tmFilter="0,0; 0.14,0.36; 0.43,0.73; 0.71,0.91; 1.0,1.0">
                                          <p:stCondLst>
                                            <p:cond delay="0"/>
                                          </p:stCondLst>
                                        </p:cTn>
                                        <p:tgtEl>
                                          <p:spTgt spid="409"/>
                                        </p:tgtEl>
                                        <p:attrNameLst>
                                          <p:attrName>ppt_x</p:attrName>
                                        </p:attrNameLst>
                                      </p:cBhvr>
                                      <p:tavLst>
                                        <p:tav tm="0">
                                          <p:val>
                                            <p:strVal val="#ppt_x-0.25"/>
                                          </p:val>
                                        </p:tav>
                                        <p:tav tm="100000">
                                          <p:val>
                                            <p:strVal val="#ppt_x"/>
                                          </p:val>
                                        </p:tav>
                                      </p:tavLst>
                                    </p:anim>
                                    <p:anim calcmode="lin" valueType="num">
                                      <p:cBhvr>
                                        <p:cTn id="327" dur="664" tmFilter="0.0,0.0; 0.25,0.07; 0.50,0.2; 0.75,0.467; 1.0,1.0">
                                          <p:stCondLst>
                                            <p:cond delay="0"/>
                                          </p:stCondLst>
                                        </p:cTn>
                                        <p:tgtEl>
                                          <p:spTgt spid="409"/>
                                        </p:tgtEl>
                                        <p:attrNameLst>
                                          <p:attrName>ppt_y</p:attrName>
                                        </p:attrNameLst>
                                      </p:cBhvr>
                                      <p:tavLst>
                                        <p:tav tm="0" fmla="#ppt_y-sin(pi*$)/3">
                                          <p:val>
                                            <p:fltVal val="0.5"/>
                                          </p:val>
                                        </p:tav>
                                        <p:tav tm="100000">
                                          <p:val>
                                            <p:fltVal val="1"/>
                                          </p:val>
                                        </p:tav>
                                      </p:tavLst>
                                    </p:anim>
                                    <p:anim calcmode="lin" valueType="num">
                                      <p:cBhvr>
                                        <p:cTn id="328" dur="664" tmFilter="0, 0; 0.125,0.2665; 0.25,0.4; 0.375,0.465; 0.5,0.5;  0.625,0.535; 0.75,0.6; 0.875,0.7335; 1,1">
                                          <p:stCondLst>
                                            <p:cond delay="664"/>
                                          </p:stCondLst>
                                        </p:cTn>
                                        <p:tgtEl>
                                          <p:spTgt spid="409"/>
                                        </p:tgtEl>
                                        <p:attrNameLst>
                                          <p:attrName>ppt_y</p:attrName>
                                        </p:attrNameLst>
                                      </p:cBhvr>
                                      <p:tavLst>
                                        <p:tav tm="0" fmla="#ppt_y-sin(pi*$)/9">
                                          <p:val>
                                            <p:fltVal val="0"/>
                                          </p:val>
                                        </p:tav>
                                        <p:tav tm="100000">
                                          <p:val>
                                            <p:fltVal val="1"/>
                                          </p:val>
                                        </p:tav>
                                      </p:tavLst>
                                    </p:anim>
                                    <p:anim calcmode="lin" valueType="num">
                                      <p:cBhvr>
                                        <p:cTn id="329" dur="332" tmFilter="0, 0; 0.125,0.2665; 0.25,0.4; 0.375,0.465; 0.5,0.5;  0.625,0.535; 0.75,0.6; 0.875,0.7335; 1,1">
                                          <p:stCondLst>
                                            <p:cond delay="1324"/>
                                          </p:stCondLst>
                                        </p:cTn>
                                        <p:tgtEl>
                                          <p:spTgt spid="409"/>
                                        </p:tgtEl>
                                        <p:attrNameLst>
                                          <p:attrName>ppt_y</p:attrName>
                                        </p:attrNameLst>
                                      </p:cBhvr>
                                      <p:tavLst>
                                        <p:tav tm="0" fmla="#ppt_y-sin(pi*$)/27">
                                          <p:val>
                                            <p:fltVal val="0"/>
                                          </p:val>
                                        </p:tav>
                                        <p:tav tm="100000">
                                          <p:val>
                                            <p:fltVal val="1"/>
                                          </p:val>
                                        </p:tav>
                                      </p:tavLst>
                                    </p:anim>
                                    <p:anim calcmode="lin" valueType="num">
                                      <p:cBhvr>
                                        <p:cTn id="330" dur="164" tmFilter="0, 0; 0.125,0.2665; 0.25,0.4; 0.375,0.465; 0.5,0.5;  0.625,0.535; 0.75,0.6; 0.875,0.7335; 1,1">
                                          <p:stCondLst>
                                            <p:cond delay="1656"/>
                                          </p:stCondLst>
                                        </p:cTn>
                                        <p:tgtEl>
                                          <p:spTgt spid="409"/>
                                        </p:tgtEl>
                                        <p:attrNameLst>
                                          <p:attrName>ppt_y</p:attrName>
                                        </p:attrNameLst>
                                      </p:cBhvr>
                                      <p:tavLst>
                                        <p:tav tm="0" fmla="#ppt_y-sin(pi*$)/81">
                                          <p:val>
                                            <p:fltVal val="0"/>
                                          </p:val>
                                        </p:tav>
                                        <p:tav tm="100000">
                                          <p:val>
                                            <p:fltVal val="1"/>
                                          </p:val>
                                        </p:tav>
                                      </p:tavLst>
                                    </p:anim>
                                    <p:animScale>
                                      <p:cBhvr>
                                        <p:cTn id="331" dur="26">
                                          <p:stCondLst>
                                            <p:cond delay="650"/>
                                          </p:stCondLst>
                                        </p:cTn>
                                        <p:tgtEl>
                                          <p:spTgt spid="409"/>
                                        </p:tgtEl>
                                      </p:cBhvr>
                                      <p:to x="100000" y="60000"/>
                                    </p:animScale>
                                    <p:animScale>
                                      <p:cBhvr>
                                        <p:cTn id="332" dur="166" decel="50000">
                                          <p:stCondLst>
                                            <p:cond delay="676"/>
                                          </p:stCondLst>
                                        </p:cTn>
                                        <p:tgtEl>
                                          <p:spTgt spid="409"/>
                                        </p:tgtEl>
                                      </p:cBhvr>
                                      <p:to x="100000" y="100000"/>
                                    </p:animScale>
                                    <p:animScale>
                                      <p:cBhvr>
                                        <p:cTn id="333" dur="26">
                                          <p:stCondLst>
                                            <p:cond delay="1312"/>
                                          </p:stCondLst>
                                        </p:cTn>
                                        <p:tgtEl>
                                          <p:spTgt spid="409"/>
                                        </p:tgtEl>
                                      </p:cBhvr>
                                      <p:to x="100000" y="80000"/>
                                    </p:animScale>
                                    <p:animScale>
                                      <p:cBhvr>
                                        <p:cTn id="334" dur="166" decel="50000">
                                          <p:stCondLst>
                                            <p:cond delay="1338"/>
                                          </p:stCondLst>
                                        </p:cTn>
                                        <p:tgtEl>
                                          <p:spTgt spid="409"/>
                                        </p:tgtEl>
                                      </p:cBhvr>
                                      <p:to x="100000" y="100000"/>
                                    </p:animScale>
                                    <p:animScale>
                                      <p:cBhvr>
                                        <p:cTn id="335" dur="26">
                                          <p:stCondLst>
                                            <p:cond delay="1642"/>
                                          </p:stCondLst>
                                        </p:cTn>
                                        <p:tgtEl>
                                          <p:spTgt spid="409"/>
                                        </p:tgtEl>
                                      </p:cBhvr>
                                      <p:to x="100000" y="90000"/>
                                    </p:animScale>
                                    <p:animScale>
                                      <p:cBhvr>
                                        <p:cTn id="336" dur="166" decel="50000">
                                          <p:stCondLst>
                                            <p:cond delay="1668"/>
                                          </p:stCondLst>
                                        </p:cTn>
                                        <p:tgtEl>
                                          <p:spTgt spid="409"/>
                                        </p:tgtEl>
                                      </p:cBhvr>
                                      <p:to x="100000" y="100000"/>
                                    </p:animScale>
                                    <p:animScale>
                                      <p:cBhvr>
                                        <p:cTn id="337" dur="26">
                                          <p:stCondLst>
                                            <p:cond delay="1808"/>
                                          </p:stCondLst>
                                        </p:cTn>
                                        <p:tgtEl>
                                          <p:spTgt spid="409"/>
                                        </p:tgtEl>
                                      </p:cBhvr>
                                      <p:to x="100000" y="95000"/>
                                    </p:animScale>
                                    <p:animScale>
                                      <p:cBhvr>
                                        <p:cTn id="338" dur="166" decel="50000">
                                          <p:stCondLst>
                                            <p:cond delay="1834"/>
                                          </p:stCondLst>
                                        </p:cTn>
                                        <p:tgtEl>
                                          <p:spTgt spid="40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2" grpId="0" animBg="1"/>
      <p:bldP spid="51" grpId="0" autoUpdateAnimBg="0"/>
      <p:bldP spid="53" grpId="0" autoUpdateAnimBg="0"/>
      <p:bldP spid="54" grpId="0" autoUpdateAnimBg="0"/>
      <p:bldP spid="55" grpId="0" autoUpdateAnimBg="0"/>
      <p:bldP spid="133" grpId="0" animBg="1"/>
      <p:bldP spid="204" grpId="0"/>
      <p:bldP spid="304" grpId="0"/>
      <p:bldP spid="307" grpId="0"/>
      <p:bldP spid="311" grpId="0" autoUpdateAnimBg="0"/>
      <p:bldP spid="312" grpId="0" autoUpdateAnimBg="0"/>
      <p:bldP spid="318" grpId="0" autoUpdateAnimBg="0"/>
      <p:bldP spid="323" grpId="0" autoUpdateAnimBg="0"/>
      <p:bldP spid="324" grpId="0" autoUpdateAnimBg="0"/>
      <p:bldP spid="325" grpId="0" autoUpdateAnimBg="0"/>
      <p:bldP spid="331" grpId="0" animBg="1"/>
      <p:bldP spid="337" grpId="0" autoUpdateAnimBg="0"/>
      <p:bldP spid="338" grpId="0" autoUpdateAnimBg="0"/>
      <p:bldP spid="339" grpId="0" animBg="1"/>
      <p:bldP spid="340" grpId="0" animBg="1"/>
      <p:bldP spid="341" grpId="0" autoUpdateAnimBg="0"/>
      <p:bldP spid="342" grpId="0" autoUpdateAnimBg="0"/>
      <p:bldP spid="343" grpId="0" autoUpdateAnimBg="0"/>
      <p:bldP spid="344" grpId="0" autoUpdateAnimBg="0"/>
      <p:bldP spid="351" grpId="0" autoUpdateAnimBg="0"/>
      <p:bldP spid="382" grpId="0" animBg="1"/>
      <p:bldP spid="392" grpId="0" animBg="1"/>
      <p:bldP spid="393" grpId="0" autoUpdateAnimBg="0"/>
      <p:bldP spid="394" grpId="0" autoUpdateAnimBg="0"/>
      <p:bldP spid="395" grpId="0" autoUpdateAnimBg="0"/>
      <p:bldP spid="407" grpId="0" animBg="1"/>
      <p:bldP spid="408" grpId="0" animBg="1"/>
      <p:bldP spid="40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59893" y="242168"/>
            <a:ext cx="3414713" cy="4149725"/>
            <a:chOff x="2312" y="490"/>
            <a:chExt cx="2151" cy="2614"/>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5400000">
              <a:off x="2831" y="133"/>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151" cy="840"/>
              <a:chOff x="3108" y="1366"/>
              <a:chExt cx="2151" cy="840"/>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a:off x="5175" y="1396"/>
                <a:ext cx="84" cy="79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579" y="2717"/>
              <a:ext cx="504" cy="387"/>
              <a:chOff x="2579" y="2717"/>
              <a:chExt cx="504" cy="387"/>
            </a:xfrm>
          </p:grpSpPr>
          <p:sp>
            <p:nvSpPr>
              <p:cNvPr id="7" name="Text Box 15"/>
              <p:cNvSpPr txBox="1">
                <a:spLocks noChangeArrowheads="1"/>
              </p:cNvSpPr>
              <p:nvPr/>
            </p:nvSpPr>
            <p:spPr bwMode="auto">
              <a:xfrm>
                <a:off x="2579" y="2717"/>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P</a:t>
                </a:r>
              </a:p>
            </p:txBody>
          </p:sp>
          <p:sp>
            <p:nvSpPr>
              <p:cNvPr id="8" name="AutoShape 16"/>
              <p:cNvSpPr>
                <a:spLocks noChangeArrowheads="1"/>
              </p:cNvSpPr>
              <p:nvPr/>
            </p:nvSpPr>
            <p:spPr bwMode="auto">
              <a:xfrm>
                <a:off x="2901" y="2741"/>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2" name="Rectangle 19"/>
          <p:cNvSpPr>
            <a:spLocks noChangeArrowheads="1"/>
          </p:cNvSpPr>
          <p:nvPr/>
        </p:nvSpPr>
        <p:spPr bwMode="auto">
          <a:xfrm>
            <a:off x="3902780" y="680079"/>
            <a:ext cx="1295400" cy="14903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 name="Line 20"/>
          <p:cNvSpPr>
            <a:spLocks noChangeShapeType="1"/>
          </p:cNvSpPr>
          <p:nvPr/>
        </p:nvSpPr>
        <p:spPr bwMode="auto">
          <a:xfrm flipV="1">
            <a:off x="3377641" y="2669187"/>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4320261" y="2535839"/>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4558102" y="372519"/>
            <a:ext cx="133350" cy="3343909"/>
            <a:chOff x="2832" y="541"/>
            <a:chExt cx="96" cy="2409"/>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742"/>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4479012" y="372076"/>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4817300" y="2531679"/>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4792771" y="2531077"/>
            <a:ext cx="8503" cy="11723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1947742" y="1978597"/>
            <a:ext cx="1789898" cy="1176337"/>
            <a:chOff x="747" y="2033"/>
            <a:chExt cx="1290" cy="847"/>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47" y="2033"/>
              <a:ext cx="309" cy="655"/>
              <a:chOff x="747" y="2033"/>
              <a:chExt cx="309" cy="655"/>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69" y="2033"/>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a:t>S</a:t>
                </a:r>
              </a:p>
            </p:txBody>
          </p:sp>
        </p:grpSp>
      </p:grpSp>
      <p:sp>
        <p:nvSpPr>
          <p:cNvPr id="50" name="Text Box 60"/>
          <p:cNvSpPr txBox="1">
            <a:spLocks noChangeArrowheads="1"/>
          </p:cNvSpPr>
          <p:nvPr/>
        </p:nvSpPr>
        <p:spPr bwMode="auto">
          <a:xfrm>
            <a:off x="3121355" y="90316"/>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6294863" y="3022879"/>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5587882" y="302646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5053221" y="1741627"/>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3339377" y="1510539"/>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graphicFrame>
        <p:nvGraphicFramePr>
          <p:cNvPr id="55" name="Object 58"/>
          <p:cNvGraphicFramePr>
            <a:graphicFrameLocks/>
          </p:cNvGraphicFramePr>
          <p:nvPr>
            <p:extLst>
              <p:ext uri="{D42A27DB-BD31-4B8C-83A1-F6EECF244321}">
                <p14:modId xmlns:p14="http://schemas.microsoft.com/office/powerpoint/2010/main" val="1072484792"/>
              </p:ext>
            </p:extLst>
          </p:nvPr>
        </p:nvGraphicFramePr>
        <p:xfrm>
          <a:off x="4765380" y="930826"/>
          <a:ext cx="476250" cy="500062"/>
        </p:xfrm>
        <a:graphic>
          <a:graphicData uri="http://schemas.openxmlformats.org/presentationml/2006/ole">
            <mc:AlternateContent xmlns:mc="http://schemas.openxmlformats.org/markup-compatibility/2006">
              <mc:Choice xmlns:v="urn:schemas-microsoft-com:vml" Requires="v">
                <p:oleObj spid="_x0000_s619560"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380" y="930826"/>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Line 21"/>
          <p:cNvSpPr>
            <a:spLocks noChangeShapeType="1"/>
          </p:cNvSpPr>
          <p:nvPr/>
        </p:nvSpPr>
        <p:spPr bwMode="auto">
          <a:xfrm flipH="1">
            <a:off x="5141536" y="1380771"/>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 name="Group 44"/>
          <p:cNvGrpSpPr>
            <a:grpSpLocks/>
          </p:cNvGrpSpPr>
          <p:nvPr/>
        </p:nvGrpSpPr>
        <p:grpSpPr bwMode="auto">
          <a:xfrm>
            <a:off x="1854160" y="368495"/>
            <a:ext cx="1584101" cy="1557272"/>
            <a:chOff x="3504" y="2544"/>
            <a:chExt cx="1440" cy="1440"/>
          </a:xfrm>
        </p:grpSpPr>
        <p:sp>
          <p:nvSpPr>
            <p:cNvPr id="104"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5"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6"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7"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8"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9"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0"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1"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2"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3"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4"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5"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6"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7"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18" name="Object 1025"/>
          <p:cNvGraphicFramePr>
            <a:graphicFrameLocks noChangeAspect="1"/>
          </p:cNvGraphicFramePr>
          <p:nvPr>
            <p:extLst>
              <p:ext uri="{D42A27DB-BD31-4B8C-83A1-F6EECF244321}">
                <p14:modId xmlns:p14="http://schemas.microsoft.com/office/powerpoint/2010/main" val="2388471219"/>
              </p:ext>
            </p:extLst>
          </p:nvPr>
        </p:nvGraphicFramePr>
        <p:xfrm>
          <a:off x="5335589" y="466725"/>
          <a:ext cx="2090737" cy="501650"/>
        </p:xfrm>
        <a:graphic>
          <a:graphicData uri="http://schemas.openxmlformats.org/presentationml/2006/ole">
            <mc:AlternateContent xmlns:mc="http://schemas.openxmlformats.org/markup-compatibility/2006">
              <mc:Choice xmlns:v="urn:schemas-microsoft-com:vml" Requires="v">
                <p:oleObj spid="_x0000_s619561" name="公式" r:id="rId5" imgW="736560" imgH="177480" progId="Equation.3">
                  <p:embed/>
                </p:oleObj>
              </mc:Choice>
              <mc:Fallback>
                <p:oleObj name="公式" r:id="rId5" imgW="736560" imgH="177480" progId="Equation.3">
                  <p:embed/>
                  <p:pic>
                    <p:nvPicPr>
                      <p:cNvPr id="0" name=""/>
                      <p:cNvPicPr>
                        <a:picLocks noChangeAspect="1" noChangeArrowheads="1"/>
                      </p:cNvPicPr>
                      <p:nvPr/>
                    </p:nvPicPr>
                    <p:blipFill>
                      <a:blip r:embed="rId6"/>
                      <a:srcRect/>
                      <a:stretch>
                        <a:fillRect/>
                      </a:stretch>
                    </p:blipFill>
                    <p:spPr bwMode="auto">
                      <a:xfrm>
                        <a:off x="5335589" y="466725"/>
                        <a:ext cx="2090737" cy="501650"/>
                      </a:xfrm>
                      <a:prstGeom prst="rect">
                        <a:avLst/>
                      </a:prstGeom>
                      <a:noFill/>
                      <a:ln>
                        <a:noFill/>
                      </a:ln>
                      <a:effectLst/>
                      <a:extLst/>
                    </p:spPr>
                  </p:pic>
                </p:oleObj>
              </mc:Fallback>
            </mc:AlternateContent>
          </a:graphicData>
        </a:graphic>
      </p:graphicFrame>
      <p:sp>
        <p:nvSpPr>
          <p:cNvPr id="119" name="Text Box 40"/>
          <p:cNvSpPr txBox="1">
            <a:spLocks noChangeArrowheads="1"/>
          </p:cNvSpPr>
          <p:nvPr/>
        </p:nvSpPr>
        <p:spPr bwMode="auto">
          <a:xfrm>
            <a:off x="7281825" y="95145"/>
            <a:ext cx="133548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solidFill>
                  <a:srgbClr val="FF0000"/>
                </a:solidFill>
              </a:rPr>
              <a:t>=</a:t>
            </a:r>
            <a:r>
              <a:rPr lang="en-US" altLang="zh-CN" sz="6600" b="0" i="0" dirty="0">
                <a:sym typeface="Symbol" panose="05050102010706020507" pitchFamily="18" charset="2"/>
              </a:rPr>
              <a:t></a:t>
            </a:r>
            <a:endParaRPr lang="en-US" altLang="zh-CN" sz="6600" b="0" i="0" dirty="0"/>
          </a:p>
        </p:txBody>
      </p:sp>
      <p:graphicFrame>
        <p:nvGraphicFramePr>
          <p:cNvPr id="120" name="Object 1026"/>
          <p:cNvGraphicFramePr>
            <a:graphicFrameLocks noChangeAspect="1"/>
          </p:cNvGraphicFramePr>
          <p:nvPr>
            <p:extLst>
              <p:ext uri="{D42A27DB-BD31-4B8C-83A1-F6EECF244321}">
                <p14:modId xmlns:p14="http://schemas.microsoft.com/office/powerpoint/2010/main" val="2741910546"/>
              </p:ext>
            </p:extLst>
          </p:nvPr>
        </p:nvGraphicFramePr>
        <p:xfrm>
          <a:off x="8055897" y="192493"/>
          <a:ext cx="660384" cy="587008"/>
        </p:xfrm>
        <a:graphic>
          <a:graphicData uri="http://schemas.openxmlformats.org/presentationml/2006/ole">
            <mc:AlternateContent xmlns:mc="http://schemas.openxmlformats.org/markup-compatibility/2006">
              <mc:Choice xmlns:v="urn:schemas-microsoft-com:vml" Requires="v">
                <p:oleObj spid="_x0000_s619562" name="公式" r:id="rId7" imgW="215713" imgH="190335" progId="Equation.3">
                  <p:embed/>
                </p:oleObj>
              </mc:Choice>
              <mc:Fallback>
                <p:oleObj name="公式" r:id="rId7" imgW="215713"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5897" y="192493"/>
                        <a:ext cx="660384" cy="587008"/>
                      </a:xfrm>
                      <a:prstGeom prst="rect">
                        <a:avLst/>
                      </a:prstGeom>
                      <a:noFill/>
                      <a:ln>
                        <a:noFill/>
                      </a:ln>
                      <a:effectLst/>
                      <a:extLst/>
                    </p:spPr>
                  </p:pic>
                </p:oleObj>
              </mc:Fallback>
            </mc:AlternateContent>
          </a:graphicData>
        </a:graphic>
      </p:graphicFrame>
      <p:sp>
        <p:nvSpPr>
          <p:cNvPr id="121" name="Text Box 42"/>
          <p:cNvSpPr txBox="1">
            <a:spLocks noChangeArrowheads="1"/>
          </p:cNvSpPr>
          <p:nvPr/>
        </p:nvSpPr>
        <p:spPr bwMode="auto">
          <a:xfrm>
            <a:off x="9140884" y="227860"/>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明条纹</a:t>
            </a:r>
          </a:p>
        </p:txBody>
      </p:sp>
      <p:graphicFrame>
        <p:nvGraphicFramePr>
          <p:cNvPr id="122" name="Object 1027"/>
          <p:cNvGraphicFramePr>
            <a:graphicFrameLocks noChangeAspect="1"/>
          </p:cNvGraphicFramePr>
          <p:nvPr>
            <p:extLst>
              <p:ext uri="{D42A27DB-BD31-4B8C-83A1-F6EECF244321}">
                <p14:modId xmlns:p14="http://schemas.microsoft.com/office/powerpoint/2010/main" val="4063004726"/>
              </p:ext>
            </p:extLst>
          </p:nvPr>
        </p:nvGraphicFramePr>
        <p:xfrm>
          <a:off x="7892732" y="515858"/>
          <a:ext cx="1611120" cy="1011426"/>
        </p:xfrm>
        <a:graphic>
          <a:graphicData uri="http://schemas.openxmlformats.org/presentationml/2006/ole">
            <mc:AlternateContent xmlns:mc="http://schemas.openxmlformats.org/markup-compatibility/2006">
              <mc:Choice xmlns:v="urn:schemas-microsoft-com:vml" Requires="v">
                <p:oleObj spid="_x0000_s619563" name="公式" r:id="rId9" imgW="685800" imgH="431800" progId="Equation.3">
                  <p:embed/>
                </p:oleObj>
              </mc:Choice>
              <mc:Fallback>
                <p:oleObj name="公式" r:id="rId9" imgW="6858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2732" y="515858"/>
                        <a:ext cx="1611120" cy="1011426"/>
                      </a:xfrm>
                      <a:prstGeom prst="rect">
                        <a:avLst/>
                      </a:prstGeom>
                      <a:noFill/>
                      <a:ln>
                        <a:noFill/>
                      </a:ln>
                      <a:effectLst/>
                      <a:extLst/>
                    </p:spPr>
                  </p:pic>
                </p:oleObj>
              </mc:Fallback>
            </mc:AlternateContent>
          </a:graphicData>
        </a:graphic>
      </p:graphicFrame>
      <p:sp>
        <p:nvSpPr>
          <p:cNvPr id="123" name="Text Box 44"/>
          <p:cNvSpPr txBox="1">
            <a:spLocks noChangeArrowheads="1"/>
          </p:cNvSpPr>
          <p:nvPr/>
        </p:nvSpPr>
        <p:spPr bwMode="auto">
          <a:xfrm>
            <a:off x="9348501" y="822642"/>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129C15"/>
                </a:solidFill>
              </a:rPr>
              <a:t>暗条纹</a:t>
            </a:r>
          </a:p>
        </p:txBody>
      </p:sp>
      <p:graphicFrame>
        <p:nvGraphicFramePr>
          <p:cNvPr id="124" name="Object 1030"/>
          <p:cNvGraphicFramePr>
            <a:graphicFrameLocks noChangeAspect="1"/>
          </p:cNvGraphicFramePr>
          <p:nvPr>
            <p:extLst>
              <p:ext uri="{D42A27DB-BD31-4B8C-83A1-F6EECF244321}">
                <p14:modId xmlns:p14="http://schemas.microsoft.com/office/powerpoint/2010/main" val="2690820514"/>
              </p:ext>
            </p:extLst>
          </p:nvPr>
        </p:nvGraphicFramePr>
        <p:xfrm>
          <a:off x="5852231" y="1019011"/>
          <a:ext cx="1913607" cy="563563"/>
        </p:xfrm>
        <a:graphic>
          <a:graphicData uri="http://schemas.openxmlformats.org/presentationml/2006/ole">
            <mc:AlternateContent xmlns:mc="http://schemas.openxmlformats.org/markup-compatibility/2006">
              <mc:Choice xmlns:v="urn:schemas-microsoft-com:vml" Requires="v">
                <p:oleObj spid="_x0000_s619564" name="公式" r:id="rId11" imgW="596641" imgH="177723" progId="Equation.3">
                  <p:embed/>
                </p:oleObj>
              </mc:Choice>
              <mc:Fallback>
                <p:oleObj name="公式" r:id="rId11" imgW="596641"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2231" y="1019011"/>
                        <a:ext cx="1913607" cy="563563"/>
                      </a:xfrm>
                      <a:prstGeom prst="rect">
                        <a:avLst/>
                      </a:prstGeom>
                      <a:noFill/>
                      <a:ln>
                        <a:noFill/>
                      </a:ln>
                      <a:effectLst/>
                      <a:extLst/>
                    </p:spPr>
                  </p:pic>
                </p:oleObj>
              </mc:Fallback>
            </mc:AlternateContent>
          </a:graphicData>
        </a:graphic>
      </p:graphicFrame>
      <p:graphicFrame>
        <p:nvGraphicFramePr>
          <p:cNvPr id="125" name="对象 124"/>
          <p:cNvGraphicFramePr>
            <a:graphicFrameLocks noChangeAspect="1"/>
          </p:cNvGraphicFramePr>
          <p:nvPr>
            <p:extLst>
              <p:ext uri="{D42A27DB-BD31-4B8C-83A1-F6EECF244321}">
                <p14:modId xmlns:p14="http://schemas.microsoft.com/office/powerpoint/2010/main" val="2908267475"/>
              </p:ext>
            </p:extLst>
          </p:nvPr>
        </p:nvGraphicFramePr>
        <p:xfrm>
          <a:off x="7102103" y="1631016"/>
          <a:ext cx="631806" cy="609134"/>
        </p:xfrm>
        <a:graphic>
          <a:graphicData uri="http://schemas.openxmlformats.org/presentationml/2006/ole">
            <mc:AlternateContent xmlns:mc="http://schemas.openxmlformats.org/markup-compatibility/2006">
              <mc:Choice xmlns:v="urn:schemas-microsoft-com:vml" Requires="v">
                <p:oleObj spid="_x0000_s619565" name="公式" r:id="rId13" imgW="253800" imgH="203040" progId="Equation.3">
                  <p:embed/>
                </p:oleObj>
              </mc:Choice>
              <mc:Fallback>
                <p:oleObj name="公式" r:id="rId13" imgW="253800" imgH="203040" progId="Equation.3">
                  <p:embed/>
                  <p:pic>
                    <p:nvPicPr>
                      <p:cNvPr id="0" name=""/>
                      <p:cNvPicPr/>
                      <p:nvPr/>
                    </p:nvPicPr>
                    <p:blipFill>
                      <a:blip r:embed="rId14"/>
                      <a:stretch>
                        <a:fillRect/>
                      </a:stretch>
                    </p:blipFill>
                    <p:spPr>
                      <a:xfrm>
                        <a:off x="7102103" y="1631016"/>
                        <a:ext cx="631806" cy="609134"/>
                      </a:xfrm>
                      <a:prstGeom prst="rect">
                        <a:avLst/>
                      </a:prstGeom>
                    </p:spPr>
                  </p:pic>
                </p:oleObj>
              </mc:Fallback>
            </mc:AlternateContent>
          </a:graphicData>
        </a:graphic>
      </p:graphicFrame>
      <p:graphicFrame>
        <p:nvGraphicFramePr>
          <p:cNvPr id="126" name="对象 125"/>
          <p:cNvGraphicFramePr>
            <a:graphicFrameLocks noChangeAspect="1"/>
          </p:cNvGraphicFramePr>
          <p:nvPr>
            <p:extLst>
              <p:ext uri="{D42A27DB-BD31-4B8C-83A1-F6EECF244321}">
                <p14:modId xmlns:p14="http://schemas.microsoft.com/office/powerpoint/2010/main" val="827064052"/>
              </p:ext>
            </p:extLst>
          </p:nvPr>
        </p:nvGraphicFramePr>
        <p:xfrm>
          <a:off x="8480019" y="1656789"/>
          <a:ext cx="566564" cy="533237"/>
        </p:xfrm>
        <a:graphic>
          <a:graphicData uri="http://schemas.openxmlformats.org/presentationml/2006/ole">
            <mc:AlternateContent xmlns:mc="http://schemas.openxmlformats.org/markup-compatibility/2006">
              <mc:Choice xmlns:v="urn:schemas-microsoft-com:vml" Requires="v">
                <p:oleObj spid="_x0000_s619566" name="公式" r:id="rId15" imgW="215640" imgH="203040" progId="Equation.3">
                  <p:embed/>
                </p:oleObj>
              </mc:Choice>
              <mc:Fallback>
                <p:oleObj name="公式" r:id="rId15" imgW="215640" imgH="203040" progId="Equation.3">
                  <p:embed/>
                  <p:pic>
                    <p:nvPicPr>
                      <p:cNvPr id="0" name=""/>
                      <p:cNvPicPr/>
                      <p:nvPr/>
                    </p:nvPicPr>
                    <p:blipFill>
                      <a:blip r:embed="rId16"/>
                      <a:stretch>
                        <a:fillRect/>
                      </a:stretch>
                    </p:blipFill>
                    <p:spPr>
                      <a:xfrm>
                        <a:off x="8480019" y="1656789"/>
                        <a:ext cx="566564" cy="533237"/>
                      </a:xfrm>
                      <a:prstGeom prst="rect">
                        <a:avLst/>
                      </a:prstGeom>
                    </p:spPr>
                  </p:pic>
                </p:oleObj>
              </mc:Fallback>
            </mc:AlternateContent>
          </a:graphicData>
        </a:graphic>
      </p:graphicFrame>
      <p:graphicFrame>
        <p:nvGraphicFramePr>
          <p:cNvPr id="127" name="对象 126"/>
          <p:cNvGraphicFramePr>
            <a:graphicFrameLocks noChangeAspect="1"/>
          </p:cNvGraphicFramePr>
          <p:nvPr>
            <p:extLst>
              <p:ext uri="{D42A27DB-BD31-4B8C-83A1-F6EECF244321}">
                <p14:modId xmlns:p14="http://schemas.microsoft.com/office/powerpoint/2010/main" val="2594661393"/>
              </p:ext>
            </p:extLst>
          </p:nvPr>
        </p:nvGraphicFramePr>
        <p:xfrm>
          <a:off x="9941518" y="1639795"/>
          <a:ext cx="453218" cy="500924"/>
        </p:xfrm>
        <a:graphic>
          <a:graphicData uri="http://schemas.openxmlformats.org/presentationml/2006/ole">
            <mc:AlternateContent xmlns:mc="http://schemas.openxmlformats.org/markup-compatibility/2006">
              <mc:Choice xmlns:v="urn:schemas-microsoft-com:vml" Requires="v">
                <p:oleObj spid="_x0000_s619567" name="公式" r:id="rId17" imgW="241200" imgH="203040" progId="Equation.3">
                  <p:embed/>
                </p:oleObj>
              </mc:Choice>
              <mc:Fallback>
                <p:oleObj name="公式" r:id="rId17" imgW="241200" imgH="203040" progId="Equation.3">
                  <p:embed/>
                  <p:pic>
                    <p:nvPicPr>
                      <p:cNvPr id="0" name=""/>
                      <p:cNvPicPr/>
                      <p:nvPr/>
                    </p:nvPicPr>
                    <p:blipFill>
                      <a:blip r:embed="rId18"/>
                      <a:stretch>
                        <a:fillRect/>
                      </a:stretch>
                    </p:blipFill>
                    <p:spPr>
                      <a:xfrm>
                        <a:off x="9941518" y="1639795"/>
                        <a:ext cx="453218" cy="500924"/>
                      </a:xfrm>
                      <a:prstGeom prst="rect">
                        <a:avLst/>
                      </a:prstGeom>
                    </p:spPr>
                  </p:pic>
                </p:oleObj>
              </mc:Fallback>
            </mc:AlternateContent>
          </a:graphicData>
        </a:graphic>
      </p:graphicFrame>
      <p:sp>
        <p:nvSpPr>
          <p:cNvPr id="128" name="AutoShape 117"/>
          <p:cNvSpPr>
            <a:spLocks noChangeArrowheads="1"/>
          </p:cNvSpPr>
          <p:nvPr/>
        </p:nvSpPr>
        <p:spPr bwMode="auto">
          <a:xfrm>
            <a:off x="7765837" y="1841468"/>
            <a:ext cx="730114" cy="256860"/>
          </a:xfrm>
          <a:prstGeom prst="rightArrow">
            <a:avLst>
              <a:gd name="adj1" fmla="val 50000"/>
              <a:gd name="adj2" fmla="val 118785"/>
            </a:avLst>
          </a:prstGeom>
          <a:solidFill>
            <a:srgbClr val="FFCC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AutoShape 117"/>
          <p:cNvSpPr>
            <a:spLocks noChangeArrowheads="1"/>
          </p:cNvSpPr>
          <p:nvPr/>
        </p:nvSpPr>
        <p:spPr bwMode="auto">
          <a:xfrm>
            <a:off x="9169723" y="1801162"/>
            <a:ext cx="662823" cy="286926"/>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Text Box 48"/>
          <p:cNvSpPr txBox="1">
            <a:spLocks noChangeArrowheads="1"/>
          </p:cNvSpPr>
          <p:nvPr/>
        </p:nvSpPr>
        <p:spPr bwMode="auto">
          <a:xfrm>
            <a:off x="7483725" y="2206805"/>
            <a:ext cx="2831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solidFill>
                  <a:srgbClr val="C00000"/>
                </a:solidFill>
              </a:rPr>
              <a:t>k</a:t>
            </a:r>
            <a:r>
              <a:rPr lang="zh-CN" altLang="en-US" sz="2400" i="0" dirty="0">
                <a:solidFill>
                  <a:srgbClr val="C00000"/>
                </a:solidFill>
              </a:rPr>
              <a:t>自内向外依次递减</a:t>
            </a:r>
            <a:endParaRPr lang="zh-CN" altLang="en-US" sz="2400" b="0" i="0" dirty="0">
              <a:solidFill>
                <a:srgbClr val="C00000"/>
              </a:solidFill>
            </a:endParaRPr>
          </a:p>
        </p:txBody>
      </p:sp>
      <p:sp>
        <p:nvSpPr>
          <p:cNvPr id="131" name="Text Box 45"/>
          <p:cNvSpPr txBox="1">
            <a:spLocks noChangeArrowheads="1"/>
          </p:cNvSpPr>
          <p:nvPr/>
        </p:nvSpPr>
        <p:spPr bwMode="auto">
          <a:xfrm>
            <a:off x="7453823" y="2686833"/>
            <a:ext cx="431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129C15"/>
                </a:solidFill>
              </a:rPr>
              <a:t>干涉圆环中心，</a:t>
            </a:r>
            <a:r>
              <a:rPr lang="en-US" altLang="zh-CN" sz="2400" dirty="0" err="1">
                <a:solidFill>
                  <a:srgbClr val="FF0000"/>
                </a:solidFill>
              </a:rPr>
              <a:t>i</a:t>
            </a:r>
            <a:r>
              <a:rPr lang="en-US" altLang="zh-CN" sz="2400" dirty="0">
                <a:solidFill>
                  <a:srgbClr val="FF0000"/>
                </a:solidFill>
              </a:rPr>
              <a:t>=</a:t>
            </a:r>
            <a:r>
              <a:rPr lang="en-US" altLang="zh-CN" sz="2400" i="0" dirty="0">
                <a:solidFill>
                  <a:srgbClr val="FF0000"/>
                </a:solidFill>
              </a:rPr>
              <a:t>0</a:t>
            </a:r>
            <a:r>
              <a:rPr lang="zh-CN" altLang="en-US" sz="2400" i="0" dirty="0">
                <a:solidFill>
                  <a:srgbClr val="FF0000"/>
                </a:solidFill>
              </a:rPr>
              <a:t>，</a:t>
            </a:r>
            <a:r>
              <a:rPr lang="zh-CN" altLang="en-US" sz="2400" i="0" dirty="0"/>
              <a:t>为</a:t>
            </a:r>
            <a:r>
              <a:rPr lang="zh-CN" altLang="en-US" sz="2400" i="0" dirty="0">
                <a:solidFill>
                  <a:srgbClr val="FF00FF"/>
                </a:solidFill>
              </a:rPr>
              <a:t>明条纹</a:t>
            </a:r>
          </a:p>
        </p:txBody>
      </p:sp>
      <p:graphicFrame>
        <p:nvGraphicFramePr>
          <p:cNvPr id="132" name="Object 1028"/>
          <p:cNvGraphicFramePr>
            <a:graphicFrameLocks noChangeAspect="1"/>
          </p:cNvGraphicFramePr>
          <p:nvPr>
            <p:extLst>
              <p:ext uri="{D42A27DB-BD31-4B8C-83A1-F6EECF244321}">
                <p14:modId xmlns:p14="http://schemas.microsoft.com/office/powerpoint/2010/main" val="4218683654"/>
              </p:ext>
            </p:extLst>
          </p:nvPr>
        </p:nvGraphicFramePr>
        <p:xfrm>
          <a:off x="7483476" y="3033714"/>
          <a:ext cx="1298575" cy="955675"/>
        </p:xfrm>
        <a:graphic>
          <a:graphicData uri="http://schemas.openxmlformats.org/presentationml/2006/ole">
            <mc:AlternateContent xmlns:mc="http://schemas.openxmlformats.org/markup-compatibility/2006">
              <mc:Choice xmlns:v="urn:schemas-microsoft-com:vml" Requires="v">
                <p:oleObj spid="_x0000_s619568" name="公式" r:id="rId19" imgW="533160" imgH="393480" progId="Equation.3">
                  <p:embed/>
                </p:oleObj>
              </mc:Choice>
              <mc:Fallback>
                <p:oleObj name="公式" r:id="rId19" imgW="533160" imgH="393480" progId="Equation.3">
                  <p:embed/>
                  <p:pic>
                    <p:nvPicPr>
                      <p:cNvPr id="0" name=""/>
                      <p:cNvPicPr>
                        <a:picLocks noChangeAspect="1" noChangeArrowheads="1"/>
                      </p:cNvPicPr>
                      <p:nvPr/>
                    </p:nvPicPr>
                    <p:blipFill>
                      <a:blip r:embed="rId20"/>
                      <a:srcRect/>
                      <a:stretch>
                        <a:fillRect/>
                      </a:stretch>
                    </p:blipFill>
                    <p:spPr bwMode="auto">
                      <a:xfrm>
                        <a:off x="7483476" y="3033714"/>
                        <a:ext cx="1298575" cy="955675"/>
                      </a:xfrm>
                      <a:prstGeom prst="rect">
                        <a:avLst/>
                      </a:prstGeom>
                      <a:noFill/>
                      <a:ln>
                        <a:noFill/>
                      </a:ln>
                      <a:effectLst/>
                      <a:extLst/>
                    </p:spPr>
                  </p:pic>
                </p:oleObj>
              </mc:Fallback>
            </mc:AlternateContent>
          </a:graphicData>
        </a:graphic>
      </p:graphicFrame>
      <p:sp>
        <p:nvSpPr>
          <p:cNvPr id="58" name="矩形 57"/>
          <p:cNvSpPr/>
          <p:nvPr/>
        </p:nvSpPr>
        <p:spPr>
          <a:xfrm>
            <a:off x="8745943" y="3298800"/>
            <a:ext cx="1422184" cy="461665"/>
          </a:xfrm>
          <a:prstGeom prst="rect">
            <a:avLst/>
          </a:prstGeom>
        </p:spPr>
        <p:txBody>
          <a:bodyPr wrap="none">
            <a:spAutoFit/>
          </a:bodyPr>
          <a:lstStyle/>
          <a:p>
            <a:r>
              <a:rPr lang="zh-CN" altLang="en-US" sz="2400" b="1" dirty="0">
                <a:solidFill>
                  <a:srgbClr val="FF3399"/>
                </a:solidFill>
              </a:rPr>
              <a:t>级次最高</a:t>
            </a:r>
          </a:p>
        </p:txBody>
      </p:sp>
      <p:graphicFrame>
        <p:nvGraphicFramePr>
          <p:cNvPr id="96" name="Object 1029"/>
          <p:cNvGraphicFramePr>
            <a:graphicFrameLocks noChangeAspect="1"/>
          </p:cNvGraphicFramePr>
          <p:nvPr>
            <p:extLst>
              <p:ext uri="{D42A27DB-BD31-4B8C-83A1-F6EECF244321}">
                <p14:modId xmlns:p14="http://schemas.microsoft.com/office/powerpoint/2010/main" val="1943613726"/>
              </p:ext>
            </p:extLst>
          </p:nvPr>
        </p:nvGraphicFramePr>
        <p:xfrm>
          <a:off x="5556250" y="3587750"/>
          <a:ext cx="1881188" cy="1074738"/>
        </p:xfrm>
        <a:graphic>
          <a:graphicData uri="http://schemas.openxmlformats.org/presentationml/2006/ole">
            <mc:AlternateContent xmlns:mc="http://schemas.openxmlformats.org/markup-compatibility/2006">
              <mc:Choice xmlns:v="urn:schemas-microsoft-com:vml" Requires="v">
                <p:oleObj spid="_x0000_s619569" name="公式" r:id="rId21" imgW="685800" imgH="393480" progId="Equation.3">
                  <p:embed/>
                </p:oleObj>
              </mc:Choice>
              <mc:Fallback>
                <p:oleObj name="公式" r:id="rId21" imgW="685800" imgH="393480" progId="Equation.3">
                  <p:embed/>
                  <p:pic>
                    <p:nvPicPr>
                      <p:cNvPr id="0" name=""/>
                      <p:cNvPicPr>
                        <a:picLocks noChangeAspect="1" noChangeArrowheads="1"/>
                      </p:cNvPicPr>
                      <p:nvPr/>
                    </p:nvPicPr>
                    <p:blipFill>
                      <a:blip r:embed="rId22"/>
                      <a:srcRect/>
                      <a:stretch>
                        <a:fillRect/>
                      </a:stretch>
                    </p:blipFill>
                    <p:spPr bwMode="auto">
                      <a:xfrm>
                        <a:off x="5556250" y="3587750"/>
                        <a:ext cx="1881188" cy="1074738"/>
                      </a:xfrm>
                      <a:prstGeom prst="rect">
                        <a:avLst/>
                      </a:prstGeom>
                      <a:noFill/>
                      <a:ln>
                        <a:noFill/>
                      </a:ln>
                      <a:extLst/>
                    </p:spPr>
                  </p:pic>
                </p:oleObj>
              </mc:Fallback>
            </mc:AlternateContent>
          </a:graphicData>
        </a:graphic>
      </p:graphicFrame>
      <p:sp>
        <p:nvSpPr>
          <p:cNvPr id="97" name="AutoShape 117"/>
          <p:cNvSpPr>
            <a:spLocks noChangeArrowheads="1"/>
          </p:cNvSpPr>
          <p:nvPr/>
        </p:nvSpPr>
        <p:spPr bwMode="auto">
          <a:xfrm>
            <a:off x="7453824" y="4075263"/>
            <a:ext cx="662823" cy="286926"/>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8" name="对象 97"/>
          <p:cNvGraphicFramePr>
            <a:graphicFrameLocks noChangeAspect="1"/>
          </p:cNvGraphicFramePr>
          <p:nvPr>
            <p:extLst>
              <p:ext uri="{D42A27DB-BD31-4B8C-83A1-F6EECF244321}">
                <p14:modId xmlns:p14="http://schemas.microsoft.com/office/powerpoint/2010/main" val="3596836955"/>
              </p:ext>
            </p:extLst>
          </p:nvPr>
        </p:nvGraphicFramePr>
        <p:xfrm>
          <a:off x="8229751" y="3929236"/>
          <a:ext cx="1987970" cy="638351"/>
        </p:xfrm>
        <a:graphic>
          <a:graphicData uri="http://schemas.openxmlformats.org/presentationml/2006/ole">
            <mc:AlternateContent xmlns:mc="http://schemas.openxmlformats.org/markup-compatibility/2006">
              <mc:Choice xmlns:v="urn:schemas-microsoft-com:vml" Requires="v">
                <p:oleObj spid="_x0000_s619570" name="公式" r:id="rId23" imgW="711000" imgH="228600" progId="Equation.3">
                  <p:embed/>
                </p:oleObj>
              </mc:Choice>
              <mc:Fallback>
                <p:oleObj name="公式" r:id="rId23" imgW="711000" imgH="228600" progId="Equation.3">
                  <p:embed/>
                  <p:pic>
                    <p:nvPicPr>
                      <p:cNvPr id="0" name=""/>
                      <p:cNvPicPr/>
                      <p:nvPr/>
                    </p:nvPicPr>
                    <p:blipFill>
                      <a:blip r:embed="rId24"/>
                      <a:stretch>
                        <a:fillRect/>
                      </a:stretch>
                    </p:blipFill>
                    <p:spPr>
                      <a:xfrm>
                        <a:off x="8229751" y="3929236"/>
                        <a:ext cx="1987970" cy="638351"/>
                      </a:xfrm>
                      <a:prstGeom prst="rect">
                        <a:avLst/>
                      </a:prstGeom>
                    </p:spPr>
                  </p:pic>
                </p:oleObj>
              </mc:Fallback>
            </mc:AlternateContent>
          </a:graphicData>
        </a:graphic>
      </p:graphicFrame>
      <p:sp>
        <p:nvSpPr>
          <p:cNvPr id="99" name="Text Box 52"/>
          <p:cNvSpPr txBox="1">
            <a:spLocks noChangeArrowheads="1"/>
          </p:cNvSpPr>
          <p:nvPr/>
        </p:nvSpPr>
        <p:spPr bwMode="auto">
          <a:xfrm>
            <a:off x="2376485" y="4588803"/>
            <a:ext cx="79714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当</a:t>
            </a:r>
            <a:r>
              <a:rPr lang="en-US" altLang="zh-CN" sz="2400" i="0" dirty="0">
                <a:solidFill>
                  <a:srgbClr val="FF0000"/>
                </a:solidFill>
              </a:rPr>
              <a:t>d</a:t>
            </a:r>
            <a:r>
              <a:rPr lang="zh-CN" altLang="en-US" sz="2400" i="0" dirty="0"/>
              <a:t>每增加</a:t>
            </a:r>
            <a:r>
              <a:rPr lang="en-US" altLang="zh-CN" sz="2400" i="0" dirty="0">
                <a:solidFill>
                  <a:srgbClr val="FF0000"/>
                </a:solidFill>
                <a:latin typeface="宋体" panose="02010600030101010101" pitchFamily="2" charset="-122"/>
              </a:rPr>
              <a:t>λ/2</a:t>
            </a:r>
            <a:r>
              <a:rPr lang="zh-CN" altLang="en-US" sz="2400" i="0" dirty="0"/>
              <a:t>时，中央条纹对应的</a:t>
            </a:r>
            <a:r>
              <a:rPr lang="en-US" altLang="zh-CN" sz="2400" i="0" dirty="0">
                <a:solidFill>
                  <a:srgbClr val="FF0000"/>
                </a:solidFill>
              </a:rPr>
              <a:t>k</a:t>
            </a:r>
            <a:r>
              <a:rPr lang="zh-CN" altLang="en-US" sz="2400" i="0" dirty="0"/>
              <a:t>值就要增加</a:t>
            </a:r>
            <a:r>
              <a:rPr lang="en-US" altLang="zh-CN" sz="2400" i="0" dirty="0">
                <a:solidFill>
                  <a:srgbClr val="FF0000"/>
                </a:solidFill>
              </a:rPr>
              <a:t>1</a:t>
            </a:r>
            <a:r>
              <a:rPr lang="zh-CN" altLang="en-US" sz="2400" i="0" dirty="0"/>
              <a:t>，中央的条纹</a:t>
            </a:r>
            <a:r>
              <a:rPr lang="zh-CN" altLang="en-US" sz="2400" i="0" dirty="0">
                <a:solidFill>
                  <a:srgbClr val="FF0000"/>
                </a:solidFill>
              </a:rPr>
              <a:t>冒出</a:t>
            </a:r>
            <a:r>
              <a:rPr lang="zh-CN" altLang="en-US" sz="2400" i="0" dirty="0">
                <a:solidFill>
                  <a:srgbClr val="0800B0"/>
                </a:solidFill>
              </a:rPr>
              <a:t>一个。</a:t>
            </a:r>
          </a:p>
        </p:txBody>
      </p:sp>
      <p:sp>
        <p:nvSpPr>
          <p:cNvPr id="100" name="Text Box 52"/>
          <p:cNvSpPr txBox="1">
            <a:spLocks noChangeArrowheads="1"/>
          </p:cNvSpPr>
          <p:nvPr/>
        </p:nvSpPr>
        <p:spPr bwMode="auto">
          <a:xfrm>
            <a:off x="2197952" y="5385378"/>
            <a:ext cx="80556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400" i="0" dirty="0">
                <a:solidFill>
                  <a:srgbClr val="008000"/>
                </a:solidFill>
              </a:rPr>
              <a:t>当</a:t>
            </a:r>
            <a:r>
              <a:rPr lang="en-US" altLang="zh-CN" sz="2400" i="0" dirty="0">
                <a:solidFill>
                  <a:srgbClr val="FF0000"/>
                </a:solidFill>
              </a:rPr>
              <a:t>d</a:t>
            </a:r>
            <a:r>
              <a:rPr lang="zh-CN" altLang="en-US" sz="2400" i="0" dirty="0">
                <a:solidFill>
                  <a:srgbClr val="008000"/>
                </a:solidFill>
              </a:rPr>
              <a:t>每减少</a:t>
            </a:r>
            <a:r>
              <a:rPr lang="en-US" altLang="zh-CN" sz="2400" i="0" dirty="0">
                <a:solidFill>
                  <a:srgbClr val="FF0000"/>
                </a:solidFill>
                <a:latin typeface="宋体" panose="02010600030101010101" pitchFamily="2" charset="-122"/>
              </a:rPr>
              <a:t>λ/2</a:t>
            </a:r>
            <a:r>
              <a:rPr lang="zh-CN" altLang="en-US" sz="2400" i="0" dirty="0">
                <a:solidFill>
                  <a:srgbClr val="008000"/>
                </a:solidFill>
              </a:rPr>
              <a:t>时，中央条纹对应的</a:t>
            </a:r>
            <a:r>
              <a:rPr lang="en-US" altLang="zh-CN" sz="2400" i="0" dirty="0">
                <a:solidFill>
                  <a:srgbClr val="FF0000"/>
                </a:solidFill>
              </a:rPr>
              <a:t>k</a:t>
            </a:r>
            <a:r>
              <a:rPr lang="zh-CN" altLang="en-US" sz="2400" i="0" dirty="0">
                <a:solidFill>
                  <a:srgbClr val="008000"/>
                </a:solidFill>
              </a:rPr>
              <a:t>值就要减少</a:t>
            </a:r>
            <a:r>
              <a:rPr lang="en-US" altLang="zh-CN" sz="2400" i="0" dirty="0">
                <a:solidFill>
                  <a:srgbClr val="FF0000"/>
                </a:solidFill>
              </a:rPr>
              <a:t>1</a:t>
            </a:r>
            <a:r>
              <a:rPr lang="zh-CN" altLang="en-US" sz="2400" i="0" dirty="0">
                <a:solidFill>
                  <a:srgbClr val="008000"/>
                </a:solidFill>
              </a:rPr>
              <a:t>，原来位于中央的条纹消失，将看到</a:t>
            </a:r>
            <a:r>
              <a:rPr lang="zh-CN" altLang="en-US" sz="2400" i="0" dirty="0">
                <a:solidFill>
                  <a:srgbClr val="CC0000"/>
                </a:solidFill>
              </a:rPr>
              <a:t>同心等倾圆条纹向中心缩陷</a:t>
            </a:r>
            <a:r>
              <a:rPr lang="zh-CN" altLang="en-US" sz="2400" i="0" dirty="0"/>
              <a:t>。</a:t>
            </a:r>
          </a:p>
        </p:txBody>
      </p:sp>
      <p:sp>
        <p:nvSpPr>
          <p:cNvPr id="101" name="Text Box 49"/>
          <p:cNvSpPr txBox="1">
            <a:spLocks noChangeArrowheads="1"/>
          </p:cNvSpPr>
          <p:nvPr/>
        </p:nvSpPr>
        <p:spPr bwMode="auto">
          <a:xfrm>
            <a:off x="2801750" y="6216375"/>
            <a:ext cx="2831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d</a:t>
            </a:r>
            <a:r>
              <a:rPr lang="zh-CN" altLang="en-US" sz="2400" i="0" dirty="0">
                <a:solidFill>
                  <a:schemeClr val="tx1"/>
                </a:solidFill>
              </a:rPr>
              <a:t>增大时有条纹冒出</a:t>
            </a:r>
          </a:p>
        </p:txBody>
      </p:sp>
      <p:sp>
        <p:nvSpPr>
          <p:cNvPr id="102" name="Text Box 49"/>
          <p:cNvSpPr txBox="1">
            <a:spLocks noChangeArrowheads="1"/>
          </p:cNvSpPr>
          <p:nvPr/>
        </p:nvSpPr>
        <p:spPr bwMode="auto">
          <a:xfrm>
            <a:off x="6957100" y="6155909"/>
            <a:ext cx="2831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defRPr/>
            </a:pPr>
            <a:r>
              <a:rPr lang="en-US" altLang="zh-CN" sz="2400" i="0" dirty="0">
                <a:solidFill>
                  <a:srgbClr val="FF0000"/>
                </a:solidFill>
              </a:rPr>
              <a:t>d</a:t>
            </a:r>
            <a:r>
              <a:rPr lang="zh-CN" altLang="en-US" sz="2400" i="0" dirty="0">
                <a:solidFill>
                  <a:schemeClr val="tx1"/>
                </a:solidFill>
              </a:rPr>
              <a:t>减小时有条纹消失</a:t>
            </a:r>
          </a:p>
        </p:txBody>
      </p:sp>
      <p:sp>
        <p:nvSpPr>
          <p:cNvPr id="140" name="Text Box 56"/>
          <p:cNvSpPr txBox="1">
            <a:spLocks noChangeArrowheads="1"/>
          </p:cNvSpPr>
          <p:nvPr/>
        </p:nvSpPr>
        <p:spPr bwMode="auto">
          <a:xfrm>
            <a:off x="2047350" y="3440637"/>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tx1"/>
                </a:solidFill>
              </a:rPr>
              <a:t>等倾干涉</a:t>
            </a:r>
          </a:p>
        </p:txBody>
      </p:sp>
    </p:spTree>
    <p:extLst>
      <p:ext uri="{BB962C8B-B14F-4D97-AF65-F5344CB8AC3E}">
        <p14:creationId xmlns:p14="http://schemas.microsoft.com/office/powerpoint/2010/main" val="60969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anim calcmode="lin" valueType="num">
                                      <p:cBhvr>
                                        <p:cTn id="69" dur="1000" fill="hold"/>
                                        <p:tgtEl>
                                          <p:spTgt spid="55"/>
                                        </p:tgtEl>
                                        <p:attrNameLst>
                                          <p:attrName>ppt_x</p:attrName>
                                        </p:attrNameLst>
                                      </p:cBhvr>
                                      <p:tavLst>
                                        <p:tav tm="0">
                                          <p:val>
                                            <p:strVal val="#ppt_x"/>
                                          </p:val>
                                        </p:tav>
                                        <p:tav tm="100000">
                                          <p:val>
                                            <p:strVal val="#ppt_x"/>
                                          </p:val>
                                        </p:tav>
                                      </p:tavLst>
                                    </p:anim>
                                    <p:anim calcmode="lin" valueType="num">
                                      <p:cBhvr>
                                        <p:cTn id="70" dur="1000" fill="hold"/>
                                        <p:tgtEl>
                                          <p:spTgt spid="55"/>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wipe(left)">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nodeType="click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box(in)">
                                      <p:cBhvr>
                                        <p:cTn id="79" dur="500"/>
                                        <p:tgtEl>
                                          <p:spTgt spid="103"/>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118"/>
                                        </p:tgtEl>
                                        <p:attrNameLst>
                                          <p:attrName>style.visibility</p:attrName>
                                        </p:attrNameLst>
                                      </p:cBhvr>
                                      <p:to>
                                        <p:strVal val="visible"/>
                                      </p:to>
                                    </p:set>
                                    <p:anim calcmode="lin" valueType="num">
                                      <p:cBhvr additive="base">
                                        <p:cTn id="84" dur="500" fill="hold"/>
                                        <p:tgtEl>
                                          <p:spTgt spid="118"/>
                                        </p:tgtEl>
                                        <p:attrNameLst>
                                          <p:attrName>ppt_x</p:attrName>
                                        </p:attrNameLst>
                                      </p:cBhvr>
                                      <p:tavLst>
                                        <p:tav tm="0">
                                          <p:val>
                                            <p:strVal val="#ppt_x"/>
                                          </p:val>
                                        </p:tav>
                                        <p:tav tm="100000">
                                          <p:val>
                                            <p:strVal val="#ppt_x"/>
                                          </p:val>
                                        </p:tav>
                                      </p:tavLst>
                                    </p:anim>
                                    <p:anim calcmode="lin" valueType="num">
                                      <p:cBhvr additive="base">
                                        <p:cTn id="85"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119"/>
                                        </p:tgtEl>
                                        <p:attrNameLst>
                                          <p:attrName>style.visibility</p:attrName>
                                        </p:attrNameLst>
                                      </p:cBhvr>
                                      <p:to>
                                        <p:strVal val="visible"/>
                                      </p:to>
                                    </p:set>
                                    <p:animEffect transition="in" filter="circle(in)">
                                      <p:cBhvr>
                                        <p:cTn id="90" dur="2000"/>
                                        <p:tgtEl>
                                          <p:spTgt spid="119"/>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120"/>
                                        </p:tgtEl>
                                        <p:attrNameLst>
                                          <p:attrName>style.visibility</p:attrName>
                                        </p:attrNameLst>
                                      </p:cBhvr>
                                      <p:to>
                                        <p:strVal val="visible"/>
                                      </p:to>
                                    </p:set>
                                    <p:animEffect transition="in" filter="fade">
                                      <p:cBhvr>
                                        <p:cTn id="95" dur="1000"/>
                                        <p:tgtEl>
                                          <p:spTgt spid="120"/>
                                        </p:tgtEl>
                                      </p:cBhvr>
                                    </p:animEffect>
                                    <p:anim calcmode="lin" valueType="num">
                                      <p:cBhvr>
                                        <p:cTn id="96" dur="1000" fill="hold"/>
                                        <p:tgtEl>
                                          <p:spTgt spid="120"/>
                                        </p:tgtEl>
                                        <p:attrNameLst>
                                          <p:attrName>ppt_x</p:attrName>
                                        </p:attrNameLst>
                                      </p:cBhvr>
                                      <p:tavLst>
                                        <p:tav tm="0">
                                          <p:val>
                                            <p:strVal val="#ppt_x"/>
                                          </p:val>
                                        </p:tav>
                                        <p:tav tm="100000">
                                          <p:val>
                                            <p:strVal val="#ppt_x"/>
                                          </p:val>
                                        </p:tav>
                                      </p:tavLst>
                                    </p:anim>
                                    <p:anim calcmode="lin" valueType="num">
                                      <p:cBhvr>
                                        <p:cTn id="97"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grpId="0" nodeType="click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circle(in)">
                                      <p:cBhvr>
                                        <p:cTn id="102" dur="200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499"/>
                                          </p:stCondLst>
                                        </p:cTn>
                                        <p:tgtEl>
                                          <p:spTgt spid="12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122"/>
                                        </p:tgtEl>
                                        <p:attrNameLst>
                                          <p:attrName>style.visibility</p:attrName>
                                        </p:attrNameLst>
                                      </p:cBhvr>
                                      <p:to>
                                        <p:strVal val="visible"/>
                                      </p:to>
                                    </p:set>
                                    <p:anim calcmode="lin" valueType="num">
                                      <p:cBhvr additive="base">
                                        <p:cTn id="111" dur="500" fill="hold"/>
                                        <p:tgtEl>
                                          <p:spTgt spid="122"/>
                                        </p:tgtEl>
                                        <p:attrNameLst>
                                          <p:attrName>ppt_x</p:attrName>
                                        </p:attrNameLst>
                                      </p:cBhvr>
                                      <p:tavLst>
                                        <p:tav tm="0">
                                          <p:val>
                                            <p:strVal val="#ppt_x"/>
                                          </p:val>
                                        </p:tav>
                                        <p:tav tm="100000">
                                          <p:val>
                                            <p:strVal val="#ppt_x"/>
                                          </p:val>
                                        </p:tav>
                                      </p:tavLst>
                                    </p:anim>
                                    <p:anim calcmode="lin" valueType="num">
                                      <p:cBhvr additive="base">
                                        <p:cTn id="112"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grpId="0" nodeType="clickEffect">
                                  <p:stCondLst>
                                    <p:cond delay="0"/>
                                  </p:stCondLst>
                                  <p:childTnLst>
                                    <p:set>
                                      <p:cBhvr>
                                        <p:cTn id="116" dur="1" fill="hold">
                                          <p:stCondLst>
                                            <p:cond delay="0"/>
                                          </p:stCondLst>
                                        </p:cTn>
                                        <p:tgtEl>
                                          <p:spTgt spid="123"/>
                                        </p:tgtEl>
                                        <p:attrNameLst>
                                          <p:attrName>style.visibility</p:attrName>
                                        </p:attrNameLst>
                                      </p:cBhvr>
                                      <p:to>
                                        <p:strVal val="visible"/>
                                      </p:to>
                                    </p:set>
                                    <p:animEffect transition="in" filter="wheel(1)">
                                      <p:cBhvr>
                                        <p:cTn id="117" dur="2000"/>
                                        <p:tgtEl>
                                          <p:spTgt spid="123"/>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125"/>
                                        </p:tgtEl>
                                        <p:attrNameLst>
                                          <p:attrName>style.visibility</p:attrName>
                                        </p:attrNameLst>
                                      </p:cBhvr>
                                      <p:to>
                                        <p:strVal val="visible"/>
                                      </p:to>
                                    </p:set>
                                    <p:animEffect transition="in" filter="fade">
                                      <p:cBhvr>
                                        <p:cTn id="122" dur="1000"/>
                                        <p:tgtEl>
                                          <p:spTgt spid="125"/>
                                        </p:tgtEl>
                                      </p:cBhvr>
                                    </p:animEffect>
                                    <p:anim calcmode="lin" valueType="num">
                                      <p:cBhvr>
                                        <p:cTn id="123" dur="1000" fill="hold"/>
                                        <p:tgtEl>
                                          <p:spTgt spid="125"/>
                                        </p:tgtEl>
                                        <p:attrNameLst>
                                          <p:attrName>ppt_x</p:attrName>
                                        </p:attrNameLst>
                                      </p:cBhvr>
                                      <p:tavLst>
                                        <p:tav tm="0">
                                          <p:val>
                                            <p:strVal val="#ppt_x"/>
                                          </p:val>
                                        </p:tav>
                                        <p:tav tm="100000">
                                          <p:val>
                                            <p:strVal val="#ppt_x"/>
                                          </p:val>
                                        </p:tav>
                                      </p:tavLst>
                                    </p:anim>
                                    <p:anim calcmode="lin" valueType="num">
                                      <p:cBhvr>
                                        <p:cTn id="124"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heel(1)">
                                      <p:cBhvr>
                                        <p:cTn id="129" dur="20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126"/>
                                        </p:tgtEl>
                                        <p:attrNameLst>
                                          <p:attrName>style.visibility</p:attrName>
                                        </p:attrNameLst>
                                      </p:cBhvr>
                                      <p:to>
                                        <p:strVal val="visible"/>
                                      </p:to>
                                    </p:set>
                                    <p:anim calcmode="lin" valueType="num">
                                      <p:cBhvr additive="base">
                                        <p:cTn id="134" dur="500" fill="hold"/>
                                        <p:tgtEl>
                                          <p:spTgt spid="126"/>
                                        </p:tgtEl>
                                        <p:attrNameLst>
                                          <p:attrName>ppt_x</p:attrName>
                                        </p:attrNameLst>
                                      </p:cBhvr>
                                      <p:tavLst>
                                        <p:tav tm="0">
                                          <p:val>
                                            <p:strVal val="#ppt_x"/>
                                          </p:val>
                                        </p:tav>
                                        <p:tav tm="100000">
                                          <p:val>
                                            <p:strVal val="#ppt_x"/>
                                          </p:val>
                                        </p:tav>
                                      </p:tavLst>
                                    </p:anim>
                                    <p:anim calcmode="lin" valueType="num">
                                      <p:cBhvr additive="base">
                                        <p:cTn id="135"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1" presetClass="entr" presetSubtype="1" fill="hold" grpId="0" nodeType="clickEffect">
                                  <p:stCondLst>
                                    <p:cond delay="0"/>
                                  </p:stCondLst>
                                  <p:childTnLst>
                                    <p:set>
                                      <p:cBhvr>
                                        <p:cTn id="139" dur="1" fill="hold">
                                          <p:stCondLst>
                                            <p:cond delay="0"/>
                                          </p:stCondLst>
                                        </p:cTn>
                                        <p:tgtEl>
                                          <p:spTgt spid="129"/>
                                        </p:tgtEl>
                                        <p:attrNameLst>
                                          <p:attrName>style.visibility</p:attrName>
                                        </p:attrNameLst>
                                      </p:cBhvr>
                                      <p:to>
                                        <p:strVal val="visible"/>
                                      </p:to>
                                    </p:set>
                                    <p:animEffect transition="in" filter="wheel(1)">
                                      <p:cBhvr>
                                        <p:cTn id="140" dur="2000"/>
                                        <p:tgtEl>
                                          <p:spTgt spid="129"/>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fade">
                                      <p:cBhvr>
                                        <p:cTn id="145" dur="1000"/>
                                        <p:tgtEl>
                                          <p:spTgt spid="127"/>
                                        </p:tgtEl>
                                      </p:cBhvr>
                                    </p:animEffect>
                                    <p:anim calcmode="lin" valueType="num">
                                      <p:cBhvr>
                                        <p:cTn id="146" dur="1000" fill="hold"/>
                                        <p:tgtEl>
                                          <p:spTgt spid="127"/>
                                        </p:tgtEl>
                                        <p:attrNameLst>
                                          <p:attrName>ppt_x</p:attrName>
                                        </p:attrNameLst>
                                      </p:cBhvr>
                                      <p:tavLst>
                                        <p:tav tm="0">
                                          <p:val>
                                            <p:strVal val="#ppt_x"/>
                                          </p:val>
                                        </p:tav>
                                        <p:tav tm="100000">
                                          <p:val>
                                            <p:strVal val="#ppt_x"/>
                                          </p:val>
                                        </p:tav>
                                      </p:tavLst>
                                    </p:anim>
                                    <p:anim calcmode="lin" valueType="num">
                                      <p:cBhvr>
                                        <p:cTn id="147"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6" presetClass="entr" presetSubtype="0" fill="hold" grpId="0" nodeType="clickEffect">
                                  <p:stCondLst>
                                    <p:cond delay="0"/>
                                  </p:stCondLst>
                                  <p:childTnLst>
                                    <p:set>
                                      <p:cBhvr>
                                        <p:cTn id="151" dur="1" fill="hold">
                                          <p:stCondLst>
                                            <p:cond delay="0"/>
                                          </p:stCondLst>
                                        </p:cTn>
                                        <p:tgtEl>
                                          <p:spTgt spid="130"/>
                                        </p:tgtEl>
                                        <p:attrNameLst>
                                          <p:attrName>style.visibility</p:attrName>
                                        </p:attrNameLst>
                                      </p:cBhvr>
                                      <p:to>
                                        <p:strVal val="visible"/>
                                      </p:to>
                                    </p:set>
                                    <p:animEffect transition="in" filter="wipe(down)">
                                      <p:cBhvr>
                                        <p:cTn id="152" dur="580">
                                          <p:stCondLst>
                                            <p:cond delay="0"/>
                                          </p:stCondLst>
                                        </p:cTn>
                                        <p:tgtEl>
                                          <p:spTgt spid="130"/>
                                        </p:tgtEl>
                                      </p:cBhvr>
                                    </p:animEffect>
                                    <p:anim calcmode="lin" valueType="num">
                                      <p:cBhvr>
                                        <p:cTn id="153" dur="1822" tmFilter="0,0; 0.14,0.36; 0.43,0.73; 0.71,0.91; 1.0,1.0">
                                          <p:stCondLst>
                                            <p:cond delay="0"/>
                                          </p:stCondLst>
                                        </p:cTn>
                                        <p:tgtEl>
                                          <p:spTgt spid="130"/>
                                        </p:tgtEl>
                                        <p:attrNameLst>
                                          <p:attrName>ppt_x</p:attrName>
                                        </p:attrNameLst>
                                      </p:cBhvr>
                                      <p:tavLst>
                                        <p:tav tm="0">
                                          <p:val>
                                            <p:strVal val="#ppt_x-0.25"/>
                                          </p:val>
                                        </p:tav>
                                        <p:tav tm="100000">
                                          <p:val>
                                            <p:strVal val="#ppt_x"/>
                                          </p:val>
                                        </p:tav>
                                      </p:tavLst>
                                    </p:anim>
                                    <p:anim calcmode="lin" valueType="num">
                                      <p:cBhvr>
                                        <p:cTn id="154" dur="664" tmFilter="0.0,0.0; 0.25,0.07; 0.50,0.2; 0.75,0.467; 1.0,1.0">
                                          <p:stCondLst>
                                            <p:cond delay="0"/>
                                          </p:stCondLst>
                                        </p:cTn>
                                        <p:tgtEl>
                                          <p:spTgt spid="130"/>
                                        </p:tgtEl>
                                        <p:attrNameLst>
                                          <p:attrName>ppt_y</p:attrName>
                                        </p:attrNameLst>
                                      </p:cBhvr>
                                      <p:tavLst>
                                        <p:tav tm="0" fmla="#ppt_y-sin(pi*$)/3">
                                          <p:val>
                                            <p:fltVal val="0.5"/>
                                          </p:val>
                                        </p:tav>
                                        <p:tav tm="100000">
                                          <p:val>
                                            <p:fltVal val="1"/>
                                          </p:val>
                                        </p:tav>
                                      </p:tavLst>
                                    </p:anim>
                                    <p:anim calcmode="lin" valueType="num">
                                      <p:cBhvr>
                                        <p:cTn id="155" dur="664" tmFilter="0, 0; 0.125,0.2665; 0.25,0.4; 0.375,0.465; 0.5,0.5;  0.625,0.535; 0.75,0.6; 0.875,0.7335; 1,1">
                                          <p:stCondLst>
                                            <p:cond delay="664"/>
                                          </p:stCondLst>
                                        </p:cTn>
                                        <p:tgtEl>
                                          <p:spTgt spid="130"/>
                                        </p:tgtEl>
                                        <p:attrNameLst>
                                          <p:attrName>ppt_y</p:attrName>
                                        </p:attrNameLst>
                                      </p:cBhvr>
                                      <p:tavLst>
                                        <p:tav tm="0" fmla="#ppt_y-sin(pi*$)/9">
                                          <p:val>
                                            <p:fltVal val="0"/>
                                          </p:val>
                                        </p:tav>
                                        <p:tav tm="100000">
                                          <p:val>
                                            <p:fltVal val="1"/>
                                          </p:val>
                                        </p:tav>
                                      </p:tavLst>
                                    </p:anim>
                                    <p:anim calcmode="lin" valueType="num">
                                      <p:cBhvr>
                                        <p:cTn id="156" dur="332" tmFilter="0, 0; 0.125,0.2665; 0.25,0.4; 0.375,0.465; 0.5,0.5;  0.625,0.535; 0.75,0.6; 0.875,0.7335; 1,1">
                                          <p:stCondLst>
                                            <p:cond delay="1324"/>
                                          </p:stCondLst>
                                        </p:cTn>
                                        <p:tgtEl>
                                          <p:spTgt spid="130"/>
                                        </p:tgtEl>
                                        <p:attrNameLst>
                                          <p:attrName>ppt_y</p:attrName>
                                        </p:attrNameLst>
                                      </p:cBhvr>
                                      <p:tavLst>
                                        <p:tav tm="0" fmla="#ppt_y-sin(pi*$)/27">
                                          <p:val>
                                            <p:fltVal val="0"/>
                                          </p:val>
                                        </p:tav>
                                        <p:tav tm="100000">
                                          <p:val>
                                            <p:fltVal val="1"/>
                                          </p:val>
                                        </p:tav>
                                      </p:tavLst>
                                    </p:anim>
                                    <p:anim calcmode="lin" valueType="num">
                                      <p:cBhvr>
                                        <p:cTn id="157" dur="164" tmFilter="0, 0; 0.125,0.2665; 0.25,0.4; 0.375,0.465; 0.5,0.5;  0.625,0.535; 0.75,0.6; 0.875,0.7335; 1,1">
                                          <p:stCondLst>
                                            <p:cond delay="1656"/>
                                          </p:stCondLst>
                                        </p:cTn>
                                        <p:tgtEl>
                                          <p:spTgt spid="130"/>
                                        </p:tgtEl>
                                        <p:attrNameLst>
                                          <p:attrName>ppt_y</p:attrName>
                                        </p:attrNameLst>
                                      </p:cBhvr>
                                      <p:tavLst>
                                        <p:tav tm="0" fmla="#ppt_y-sin(pi*$)/81">
                                          <p:val>
                                            <p:fltVal val="0"/>
                                          </p:val>
                                        </p:tav>
                                        <p:tav tm="100000">
                                          <p:val>
                                            <p:fltVal val="1"/>
                                          </p:val>
                                        </p:tav>
                                      </p:tavLst>
                                    </p:anim>
                                    <p:animScale>
                                      <p:cBhvr>
                                        <p:cTn id="158" dur="26">
                                          <p:stCondLst>
                                            <p:cond delay="650"/>
                                          </p:stCondLst>
                                        </p:cTn>
                                        <p:tgtEl>
                                          <p:spTgt spid="130"/>
                                        </p:tgtEl>
                                      </p:cBhvr>
                                      <p:to x="100000" y="60000"/>
                                    </p:animScale>
                                    <p:animScale>
                                      <p:cBhvr>
                                        <p:cTn id="159" dur="166" decel="50000">
                                          <p:stCondLst>
                                            <p:cond delay="676"/>
                                          </p:stCondLst>
                                        </p:cTn>
                                        <p:tgtEl>
                                          <p:spTgt spid="130"/>
                                        </p:tgtEl>
                                      </p:cBhvr>
                                      <p:to x="100000" y="100000"/>
                                    </p:animScale>
                                    <p:animScale>
                                      <p:cBhvr>
                                        <p:cTn id="160" dur="26">
                                          <p:stCondLst>
                                            <p:cond delay="1312"/>
                                          </p:stCondLst>
                                        </p:cTn>
                                        <p:tgtEl>
                                          <p:spTgt spid="130"/>
                                        </p:tgtEl>
                                      </p:cBhvr>
                                      <p:to x="100000" y="80000"/>
                                    </p:animScale>
                                    <p:animScale>
                                      <p:cBhvr>
                                        <p:cTn id="161" dur="166" decel="50000">
                                          <p:stCondLst>
                                            <p:cond delay="1338"/>
                                          </p:stCondLst>
                                        </p:cTn>
                                        <p:tgtEl>
                                          <p:spTgt spid="130"/>
                                        </p:tgtEl>
                                      </p:cBhvr>
                                      <p:to x="100000" y="100000"/>
                                    </p:animScale>
                                    <p:animScale>
                                      <p:cBhvr>
                                        <p:cTn id="162" dur="26">
                                          <p:stCondLst>
                                            <p:cond delay="1642"/>
                                          </p:stCondLst>
                                        </p:cTn>
                                        <p:tgtEl>
                                          <p:spTgt spid="130"/>
                                        </p:tgtEl>
                                      </p:cBhvr>
                                      <p:to x="100000" y="90000"/>
                                    </p:animScale>
                                    <p:animScale>
                                      <p:cBhvr>
                                        <p:cTn id="163" dur="166" decel="50000">
                                          <p:stCondLst>
                                            <p:cond delay="1668"/>
                                          </p:stCondLst>
                                        </p:cTn>
                                        <p:tgtEl>
                                          <p:spTgt spid="130"/>
                                        </p:tgtEl>
                                      </p:cBhvr>
                                      <p:to x="100000" y="100000"/>
                                    </p:animScale>
                                    <p:animScale>
                                      <p:cBhvr>
                                        <p:cTn id="164" dur="26">
                                          <p:stCondLst>
                                            <p:cond delay="1808"/>
                                          </p:stCondLst>
                                        </p:cTn>
                                        <p:tgtEl>
                                          <p:spTgt spid="130"/>
                                        </p:tgtEl>
                                      </p:cBhvr>
                                      <p:to x="100000" y="95000"/>
                                    </p:animScale>
                                    <p:animScale>
                                      <p:cBhvr>
                                        <p:cTn id="165" dur="166" decel="50000">
                                          <p:stCondLst>
                                            <p:cond delay="1834"/>
                                          </p:stCondLst>
                                        </p:cTn>
                                        <p:tgtEl>
                                          <p:spTgt spid="130"/>
                                        </p:tgtEl>
                                      </p:cBhvr>
                                      <p:to x="100000" y="100000"/>
                                    </p:animScale>
                                  </p:childTnLst>
                                </p:cTn>
                              </p:par>
                            </p:childTnLst>
                          </p:cTn>
                        </p:par>
                      </p:childTnLst>
                    </p:cTn>
                  </p:par>
                  <p:par>
                    <p:cTn id="166" fill="hold">
                      <p:stCondLst>
                        <p:cond delay="indefinite"/>
                      </p:stCondLst>
                      <p:childTnLst>
                        <p:par>
                          <p:cTn id="167" fill="hold">
                            <p:stCondLst>
                              <p:cond delay="0"/>
                            </p:stCondLst>
                            <p:childTnLst>
                              <p:par>
                                <p:cTn id="168" presetID="45" presetClass="entr" presetSubtype="0" fill="hold" grpId="0" nodeType="clickEffect">
                                  <p:stCondLst>
                                    <p:cond delay="0"/>
                                  </p:stCondLst>
                                  <p:childTnLst>
                                    <p:set>
                                      <p:cBhvr>
                                        <p:cTn id="169" dur="1" fill="hold">
                                          <p:stCondLst>
                                            <p:cond delay="0"/>
                                          </p:stCondLst>
                                        </p:cTn>
                                        <p:tgtEl>
                                          <p:spTgt spid="131"/>
                                        </p:tgtEl>
                                        <p:attrNameLst>
                                          <p:attrName>style.visibility</p:attrName>
                                        </p:attrNameLst>
                                      </p:cBhvr>
                                      <p:to>
                                        <p:strVal val="visible"/>
                                      </p:to>
                                    </p:set>
                                    <p:animEffect transition="in" filter="fade">
                                      <p:cBhvr>
                                        <p:cTn id="170" dur="2000"/>
                                        <p:tgtEl>
                                          <p:spTgt spid="131"/>
                                        </p:tgtEl>
                                      </p:cBhvr>
                                    </p:animEffect>
                                    <p:anim calcmode="lin" valueType="num">
                                      <p:cBhvr>
                                        <p:cTn id="171" dur="2000" fill="hold"/>
                                        <p:tgtEl>
                                          <p:spTgt spid="131"/>
                                        </p:tgtEl>
                                        <p:attrNameLst>
                                          <p:attrName>ppt_w</p:attrName>
                                        </p:attrNameLst>
                                      </p:cBhvr>
                                      <p:tavLst>
                                        <p:tav tm="0" fmla="#ppt_w*sin(2.5*pi*$)">
                                          <p:val>
                                            <p:fltVal val="0"/>
                                          </p:val>
                                        </p:tav>
                                        <p:tav tm="100000">
                                          <p:val>
                                            <p:fltVal val="1"/>
                                          </p:val>
                                        </p:tav>
                                      </p:tavLst>
                                    </p:anim>
                                    <p:anim calcmode="lin" valueType="num">
                                      <p:cBhvr>
                                        <p:cTn id="172" dur="2000" fill="hold"/>
                                        <p:tgtEl>
                                          <p:spTgt spid="131"/>
                                        </p:tgtEl>
                                        <p:attrNameLst>
                                          <p:attrName>ppt_h</p:attrName>
                                        </p:attrNameLst>
                                      </p:cBhvr>
                                      <p:tavLst>
                                        <p:tav tm="0">
                                          <p:val>
                                            <p:strVal val="#ppt_h"/>
                                          </p:val>
                                        </p:tav>
                                        <p:tav tm="100000">
                                          <p:val>
                                            <p:strVal val="#ppt_h"/>
                                          </p:val>
                                        </p:tav>
                                      </p:tavLst>
                                    </p:anim>
                                  </p:childTnLst>
                                </p:cTn>
                              </p:par>
                            </p:childTnLst>
                          </p:cTn>
                        </p:par>
                      </p:childTnLst>
                    </p:cTn>
                  </p:par>
                  <p:par>
                    <p:cTn id="173" fill="hold">
                      <p:stCondLst>
                        <p:cond delay="indefinite"/>
                      </p:stCondLst>
                      <p:childTnLst>
                        <p:par>
                          <p:cTn id="174" fill="hold">
                            <p:stCondLst>
                              <p:cond delay="0"/>
                            </p:stCondLst>
                            <p:childTnLst>
                              <p:par>
                                <p:cTn id="175" presetID="21" presetClass="entr" presetSubtype="1" fill="hold" nodeType="clickEffect">
                                  <p:stCondLst>
                                    <p:cond delay="0"/>
                                  </p:stCondLst>
                                  <p:childTnLst>
                                    <p:set>
                                      <p:cBhvr>
                                        <p:cTn id="176" dur="1" fill="hold">
                                          <p:stCondLst>
                                            <p:cond delay="0"/>
                                          </p:stCondLst>
                                        </p:cTn>
                                        <p:tgtEl>
                                          <p:spTgt spid="132"/>
                                        </p:tgtEl>
                                        <p:attrNameLst>
                                          <p:attrName>style.visibility</p:attrName>
                                        </p:attrNameLst>
                                      </p:cBhvr>
                                      <p:to>
                                        <p:strVal val="visible"/>
                                      </p:to>
                                    </p:set>
                                    <p:animEffect transition="in" filter="wheel(1)">
                                      <p:cBhvr>
                                        <p:cTn id="177" dur="2000"/>
                                        <p:tgtEl>
                                          <p:spTgt spid="132"/>
                                        </p:tgtEl>
                                      </p:cBhvr>
                                    </p:animEffect>
                                  </p:childTnLst>
                                </p:cTn>
                              </p:par>
                              <p:par>
                                <p:cTn id="178" presetID="21" presetClass="entr" presetSubtype="1" fill="hold" grpId="0" nodeType="withEffect">
                                  <p:stCondLst>
                                    <p:cond delay="0"/>
                                  </p:stCondLst>
                                  <p:childTnLst>
                                    <p:set>
                                      <p:cBhvr>
                                        <p:cTn id="179" dur="1" fill="hold">
                                          <p:stCondLst>
                                            <p:cond delay="0"/>
                                          </p:stCondLst>
                                        </p:cTn>
                                        <p:tgtEl>
                                          <p:spTgt spid="58"/>
                                        </p:tgtEl>
                                        <p:attrNameLst>
                                          <p:attrName>style.visibility</p:attrName>
                                        </p:attrNameLst>
                                      </p:cBhvr>
                                      <p:to>
                                        <p:strVal val="visible"/>
                                      </p:to>
                                    </p:set>
                                    <p:animEffect transition="in" filter="wheel(1)">
                                      <p:cBhvr>
                                        <p:cTn id="180" dur="2000"/>
                                        <p:tgtEl>
                                          <p:spTgt spid="58"/>
                                        </p:tgtEl>
                                      </p:cBhvr>
                                    </p:animEffect>
                                  </p:childTnLst>
                                </p:cTn>
                              </p:par>
                            </p:childTnLst>
                          </p:cTn>
                        </p:par>
                      </p:childTnLst>
                    </p:cTn>
                  </p:par>
                  <p:par>
                    <p:cTn id="181" fill="hold">
                      <p:stCondLst>
                        <p:cond delay="indefinite"/>
                      </p:stCondLst>
                      <p:childTnLst>
                        <p:par>
                          <p:cTn id="182" fill="hold">
                            <p:stCondLst>
                              <p:cond delay="0"/>
                            </p:stCondLst>
                            <p:childTnLst>
                              <p:par>
                                <p:cTn id="183" presetID="31" presetClass="entr" presetSubtype="0" fill="hold" nodeType="clickEffect">
                                  <p:stCondLst>
                                    <p:cond delay="0"/>
                                  </p:stCondLst>
                                  <p:childTnLst>
                                    <p:set>
                                      <p:cBhvr>
                                        <p:cTn id="184" dur="1" fill="hold">
                                          <p:stCondLst>
                                            <p:cond delay="0"/>
                                          </p:stCondLst>
                                        </p:cTn>
                                        <p:tgtEl>
                                          <p:spTgt spid="96"/>
                                        </p:tgtEl>
                                        <p:attrNameLst>
                                          <p:attrName>style.visibility</p:attrName>
                                        </p:attrNameLst>
                                      </p:cBhvr>
                                      <p:to>
                                        <p:strVal val="visible"/>
                                      </p:to>
                                    </p:set>
                                    <p:anim calcmode="lin" valueType="num">
                                      <p:cBhvr>
                                        <p:cTn id="185" dur="1000" fill="hold"/>
                                        <p:tgtEl>
                                          <p:spTgt spid="96"/>
                                        </p:tgtEl>
                                        <p:attrNameLst>
                                          <p:attrName>ppt_w</p:attrName>
                                        </p:attrNameLst>
                                      </p:cBhvr>
                                      <p:tavLst>
                                        <p:tav tm="0">
                                          <p:val>
                                            <p:fltVal val="0"/>
                                          </p:val>
                                        </p:tav>
                                        <p:tav tm="100000">
                                          <p:val>
                                            <p:strVal val="#ppt_w"/>
                                          </p:val>
                                        </p:tav>
                                      </p:tavLst>
                                    </p:anim>
                                    <p:anim calcmode="lin" valueType="num">
                                      <p:cBhvr>
                                        <p:cTn id="186" dur="1000" fill="hold"/>
                                        <p:tgtEl>
                                          <p:spTgt spid="96"/>
                                        </p:tgtEl>
                                        <p:attrNameLst>
                                          <p:attrName>ppt_h</p:attrName>
                                        </p:attrNameLst>
                                      </p:cBhvr>
                                      <p:tavLst>
                                        <p:tav tm="0">
                                          <p:val>
                                            <p:fltVal val="0"/>
                                          </p:val>
                                        </p:tav>
                                        <p:tav tm="100000">
                                          <p:val>
                                            <p:strVal val="#ppt_h"/>
                                          </p:val>
                                        </p:tav>
                                      </p:tavLst>
                                    </p:anim>
                                    <p:anim calcmode="lin" valueType="num">
                                      <p:cBhvr>
                                        <p:cTn id="187" dur="1000" fill="hold"/>
                                        <p:tgtEl>
                                          <p:spTgt spid="96"/>
                                        </p:tgtEl>
                                        <p:attrNameLst>
                                          <p:attrName>style.rotation</p:attrName>
                                        </p:attrNameLst>
                                      </p:cBhvr>
                                      <p:tavLst>
                                        <p:tav tm="0">
                                          <p:val>
                                            <p:fltVal val="90"/>
                                          </p:val>
                                        </p:tav>
                                        <p:tav tm="100000">
                                          <p:val>
                                            <p:fltVal val="0"/>
                                          </p:val>
                                        </p:tav>
                                      </p:tavLst>
                                    </p:anim>
                                    <p:animEffect transition="in" filter="fade">
                                      <p:cBhvr>
                                        <p:cTn id="188" dur="1000"/>
                                        <p:tgtEl>
                                          <p:spTgt spid="96"/>
                                        </p:tgtEl>
                                      </p:cBhvr>
                                    </p:animEffect>
                                  </p:childTnLst>
                                </p:cTn>
                              </p:par>
                            </p:childTnLst>
                          </p:cTn>
                        </p:par>
                      </p:childTnLst>
                    </p:cTn>
                  </p:par>
                  <p:par>
                    <p:cTn id="189" fill="hold">
                      <p:stCondLst>
                        <p:cond delay="indefinite"/>
                      </p:stCondLst>
                      <p:childTnLst>
                        <p:par>
                          <p:cTn id="190" fill="hold">
                            <p:stCondLst>
                              <p:cond delay="0"/>
                            </p:stCondLst>
                            <p:childTnLst>
                              <p:par>
                                <p:cTn id="191" presetID="21" presetClass="entr" presetSubtype="1" fill="hold" grpId="0" nodeType="clickEffect">
                                  <p:stCondLst>
                                    <p:cond delay="0"/>
                                  </p:stCondLst>
                                  <p:childTnLst>
                                    <p:set>
                                      <p:cBhvr>
                                        <p:cTn id="192" dur="1" fill="hold">
                                          <p:stCondLst>
                                            <p:cond delay="0"/>
                                          </p:stCondLst>
                                        </p:cTn>
                                        <p:tgtEl>
                                          <p:spTgt spid="97"/>
                                        </p:tgtEl>
                                        <p:attrNameLst>
                                          <p:attrName>style.visibility</p:attrName>
                                        </p:attrNameLst>
                                      </p:cBhvr>
                                      <p:to>
                                        <p:strVal val="visible"/>
                                      </p:to>
                                    </p:set>
                                    <p:animEffect transition="in" filter="wheel(1)">
                                      <p:cBhvr>
                                        <p:cTn id="193" dur="2000"/>
                                        <p:tgtEl>
                                          <p:spTgt spid="97"/>
                                        </p:tgtEl>
                                      </p:cBhvr>
                                    </p:animEffect>
                                  </p:childTnLst>
                                </p:cTn>
                              </p:par>
                            </p:childTnLst>
                          </p:cTn>
                        </p:par>
                      </p:childTnLst>
                    </p:cTn>
                  </p:par>
                  <p:par>
                    <p:cTn id="194" fill="hold">
                      <p:stCondLst>
                        <p:cond delay="indefinite"/>
                      </p:stCondLst>
                      <p:childTnLst>
                        <p:par>
                          <p:cTn id="195" fill="hold">
                            <p:stCondLst>
                              <p:cond delay="0"/>
                            </p:stCondLst>
                            <p:childTnLst>
                              <p:par>
                                <p:cTn id="196" presetID="6" presetClass="entr" presetSubtype="16" fill="hold" nodeType="clickEffect">
                                  <p:stCondLst>
                                    <p:cond delay="0"/>
                                  </p:stCondLst>
                                  <p:childTnLst>
                                    <p:set>
                                      <p:cBhvr>
                                        <p:cTn id="197" dur="1" fill="hold">
                                          <p:stCondLst>
                                            <p:cond delay="0"/>
                                          </p:stCondLst>
                                        </p:cTn>
                                        <p:tgtEl>
                                          <p:spTgt spid="98"/>
                                        </p:tgtEl>
                                        <p:attrNameLst>
                                          <p:attrName>style.visibility</p:attrName>
                                        </p:attrNameLst>
                                      </p:cBhvr>
                                      <p:to>
                                        <p:strVal val="visible"/>
                                      </p:to>
                                    </p:set>
                                    <p:animEffect transition="in" filter="circle(in)">
                                      <p:cBhvr>
                                        <p:cTn id="198" dur="2000"/>
                                        <p:tgtEl>
                                          <p:spTgt spid="98"/>
                                        </p:tgtEl>
                                      </p:cBhvr>
                                    </p:animEffect>
                                  </p:childTnLst>
                                </p:cTn>
                              </p:par>
                            </p:childTnLst>
                          </p:cTn>
                        </p:par>
                      </p:childTnLst>
                    </p:cTn>
                  </p:par>
                  <p:par>
                    <p:cTn id="199" fill="hold">
                      <p:stCondLst>
                        <p:cond delay="indefinite"/>
                      </p:stCondLst>
                      <p:childTnLst>
                        <p:par>
                          <p:cTn id="200" fill="hold">
                            <p:stCondLst>
                              <p:cond delay="0"/>
                            </p:stCondLst>
                            <p:childTnLst>
                              <p:par>
                                <p:cTn id="201" presetID="21" presetClass="entr" presetSubtype="1" fill="hold" grpId="0" nodeType="clickEffect">
                                  <p:stCondLst>
                                    <p:cond delay="0"/>
                                  </p:stCondLst>
                                  <p:childTnLst>
                                    <p:set>
                                      <p:cBhvr>
                                        <p:cTn id="202" dur="1" fill="hold">
                                          <p:stCondLst>
                                            <p:cond delay="0"/>
                                          </p:stCondLst>
                                        </p:cTn>
                                        <p:tgtEl>
                                          <p:spTgt spid="99"/>
                                        </p:tgtEl>
                                        <p:attrNameLst>
                                          <p:attrName>style.visibility</p:attrName>
                                        </p:attrNameLst>
                                      </p:cBhvr>
                                      <p:to>
                                        <p:strVal val="visible"/>
                                      </p:to>
                                    </p:set>
                                    <p:animEffect transition="in" filter="wheel(1)">
                                      <p:cBhvr>
                                        <p:cTn id="203" dur="2000"/>
                                        <p:tgtEl>
                                          <p:spTgt spid="99"/>
                                        </p:tgtEl>
                                      </p:cBhvr>
                                    </p:animEffect>
                                  </p:childTnLst>
                                </p:cTn>
                              </p:par>
                            </p:childTnLst>
                          </p:cTn>
                        </p:par>
                      </p:childTnLst>
                    </p:cTn>
                  </p:par>
                  <p:par>
                    <p:cTn id="204" fill="hold">
                      <p:stCondLst>
                        <p:cond delay="indefinite"/>
                      </p:stCondLst>
                      <p:childTnLst>
                        <p:par>
                          <p:cTn id="205" fill="hold">
                            <p:stCondLst>
                              <p:cond delay="0"/>
                            </p:stCondLst>
                            <p:childTnLst>
                              <p:par>
                                <p:cTn id="206" presetID="21" presetClass="entr" presetSubtype="1" fill="hold" grpId="0" nodeType="clickEffect">
                                  <p:stCondLst>
                                    <p:cond delay="0"/>
                                  </p:stCondLst>
                                  <p:childTnLst>
                                    <p:set>
                                      <p:cBhvr>
                                        <p:cTn id="207" dur="1" fill="hold">
                                          <p:stCondLst>
                                            <p:cond delay="0"/>
                                          </p:stCondLst>
                                        </p:cTn>
                                        <p:tgtEl>
                                          <p:spTgt spid="100"/>
                                        </p:tgtEl>
                                        <p:attrNameLst>
                                          <p:attrName>style.visibility</p:attrName>
                                        </p:attrNameLst>
                                      </p:cBhvr>
                                      <p:to>
                                        <p:strVal val="visible"/>
                                      </p:to>
                                    </p:set>
                                    <p:animEffect transition="in" filter="wheel(1)">
                                      <p:cBhvr>
                                        <p:cTn id="208" dur="2000"/>
                                        <p:tgtEl>
                                          <p:spTgt spid="100"/>
                                        </p:tgtEl>
                                      </p:cBhvr>
                                    </p:animEffect>
                                  </p:childTnLst>
                                </p:cTn>
                              </p:par>
                            </p:childTnLst>
                          </p:cTn>
                        </p:par>
                      </p:childTnLst>
                    </p:cTn>
                  </p:par>
                  <p:par>
                    <p:cTn id="209" fill="hold">
                      <p:stCondLst>
                        <p:cond delay="indefinite"/>
                      </p:stCondLst>
                      <p:childTnLst>
                        <p:par>
                          <p:cTn id="210" fill="hold">
                            <p:stCondLst>
                              <p:cond delay="0"/>
                            </p:stCondLst>
                            <p:childTnLst>
                              <p:par>
                                <p:cTn id="211" presetID="45" presetClass="entr" presetSubtype="0" fill="hold" grpId="0" nodeType="clickEffect">
                                  <p:stCondLst>
                                    <p:cond delay="0"/>
                                  </p:stCondLst>
                                  <p:childTnLst>
                                    <p:set>
                                      <p:cBhvr>
                                        <p:cTn id="212" dur="1" fill="hold">
                                          <p:stCondLst>
                                            <p:cond delay="0"/>
                                          </p:stCondLst>
                                        </p:cTn>
                                        <p:tgtEl>
                                          <p:spTgt spid="101"/>
                                        </p:tgtEl>
                                        <p:attrNameLst>
                                          <p:attrName>style.visibility</p:attrName>
                                        </p:attrNameLst>
                                      </p:cBhvr>
                                      <p:to>
                                        <p:strVal val="visible"/>
                                      </p:to>
                                    </p:set>
                                    <p:animEffect transition="in" filter="fade">
                                      <p:cBhvr>
                                        <p:cTn id="213" dur="2000"/>
                                        <p:tgtEl>
                                          <p:spTgt spid="101"/>
                                        </p:tgtEl>
                                      </p:cBhvr>
                                    </p:animEffect>
                                    <p:anim calcmode="lin" valueType="num">
                                      <p:cBhvr>
                                        <p:cTn id="214" dur="2000" fill="hold"/>
                                        <p:tgtEl>
                                          <p:spTgt spid="101"/>
                                        </p:tgtEl>
                                        <p:attrNameLst>
                                          <p:attrName>ppt_w</p:attrName>
                                        </p:attrNameLst>
                                      </p:cBhvr>
                                      <p:tavLst>
                                        <p:tav tm="0" fmla="#ppt_w*sin(2.5*pi*$)">
                                          <p:val>
                                            <p:fltVal val="0"/>
                                          </p:val>
                                        </p:tav>
                                        <p:tav tm="100000">
                                          <p:val>
                                            <p:fltVal val="1"/>
                                          </p:val>
                                        </p:tav>
                                      </p:tavLst>
                                    </p:anim>
                                    <p:anim calcmode="lin" valueType="num">
                                      <p:cBhvr>
                                        <p:cTn id="215" dur="2000" fill="hold"/>
                                        <p:tgtEl>
                                          <p:spTgt spid="101"/>
                                        </p:tgtEl>
                                        <p:attrNameLst>
                                          <p:attrName>ppt_h</p:attrName>
                                        </p:attrNameLst>
                                      </p:cBhvr>
                                      <p:tavLst>
                                        <p:tav tm="0">
                                          <p:val>
                                            <p:strVal val="#ppt_h"/>
                                          </p:val>
                                        </p:tav>
                                        <p:tav tm="100000">
                                          <p:val>
                                            <p:strVal val="#ppt_h"/>
                                          </p:val>
                                        </p:tav>
                                      </p:tavLst>
                                    </p:anim>
                                  </p:childTnLst>
                                </p:cTn>
                              </p:par>
                            </p:childTnLst>
                          </p:cTn>
                        </p:par>
                      </p:childTnLst>
                    </p:cTn>
                  </p:par>
                  <p:par>
                    <p:cTn id="216" fill="hold">
                      <p:stCondLst>
                        <p:cond delay="indefinite"/>
                      </p:stCondLst>
                      <p:childTnLst>
                        <p:par>
                          <p:cTn id="217" fill="hold">
                            <p:stCondLst>
                              <p:cond delay="0"/>
                            </p:stCondLst>
                            <p:childTnLst>
                              <p:par>
                                <p:cTn id="218" presetID="53" presetClass="entr" presetSubtype="16" fill="hold" grpId="0" nodeType="clickEffect">
                                  <p:stCondLst>
                                    <p:cond delay="0"/>
                                  </p:stCondLst>
                                  <p:childTnLst>
                                    <p:set>
                                      <p:cBhvr>
                                        <p:cTn id="219" dur="1" fill="hold">
                                          <p:stCondLst>
                                            <p:cond delay="0"/>
                                          </p:stCondLst>
                                        </p:cTn>
                                        <p:tgtEl>
                                          <p:spTgt spid="102"/>
                                        </p:tgtEl>
                                        <p:attrNameLst>
                                          <p:attrName>style.visibility</p:attrName>
                                        </p:attrNameLst>
                                      </p:cBhvr>
                                      <p:to>
                                        <p:strVal val="visible"/>
                                      </p:to>
                                    </p:set>
                                    <p:anim calcmode="lin" valueType="num">
                                      <p:cBhvr>
                                        <p:cTn id="220" dur="500" fill="hold"/>
                                        <p:tgtEl>
                                          <p:spTgt spid="102"/>
                                        </p:tgtEl>
                                        <p:attrNameLst>
                                          <p:attrName>ppt_w</p:attrName>
                                        </p:attrNameLst>
                                      </p:cBhvr>
                                      <p:tavLst>
                                        <p:tav tm="0">
                                          <p:val>
                                            <p:fltVal val="0"/>
                                          </p:val>
                                        </p:tav>
                                        <p:tav tm="100000">
                                          <p:val>
                                            <p:strVal val="#ppt_w"/>
                                          </p:val>
                                        </p:tav>
                                      </p:tavLst>
                                    </p:anim>
                                    <p:anim calcmode="lin" valueType="num">
                                      <p:cBhvr>
                                        <p:cTn id="221" dur="500" fill="hold"/>
                                        <p:tgtEl>
                                          <p:spTgt spid="102"/>
                                        </p:tgtEl>
                                        <p:attrNameLst>
                                          <p:attrName>ppt_h</p:attrName>
                                        </p:attrNameLst>
                                      </p:cBhvr>
                                      <p:tavLst>
                                        <p:tav tm="0">
                                          <p:val>
                                            <p:fltVal val="0"/>
                                          </p:val>
                                        </p:tav>
                                        <p:tav tm="100000">
                                          <p:val>
                                            <p:strVal val="#ppt_h"/>
                                          </p:val>
                                        </p:tav>
                                      </p:tavLst>
                                    </p:anim>
                                    <p:animEffect transition="in" filter="fade">
                                      <p:cBhvr>
                                        <p:cTn id="22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19" grpId="0"/>
      <p:bldP spid="121" grpId="0"/>
      <p:bldP spid="123" grpId="0"/>
      <p:bldP spid="128" grpId="0" animBg="1"/>
      <p:bldP spid="129" grpId="0" animBg="1"/>
      <p:bldP spid="130" grpId="0"/>
      <p:bldP spid="131" grpId="0"/>
      <p:bldP spid="58" grpId="0"/>
      <p:bldP spid="97" grpId="0" animBg="1"/>
      <p:bldP spid="99" grpId="0"/>
      <p:bldP spid="100" grpId="0"/>
      <p:bldP spid="101" grpId="0"/>
      <p:bldP spid="10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p:cNvSpPr>
            <a:spLocks noChangeArrowheads="1"/>
          </p:cNvSpPr>
          <p:nvPr/>
        </p:nvSpPr>
        <p:spPr bwMode="auto">
          <a:xfrm>
            <a:off x="2438400" y="1819275"/>
            <a:ext cx="76200" cy="228600"/>
          </a:xfrm>
          <a:prstGeom prst="ellipse">
            <a:avLst/>
          </a:prstGeom>
          <a:solidFill>
            <a:srgbClr val="FF87FF"/>
          </a:solidFill>
          <a:ln w="9525">
            <a:solidFill>
              <a:schemeClr val="tx1"/>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Line 3"/>
          <p:cNvSpPr>
            <a:spLocks noChangeShapeType="1"/>
          </p:cNvSpPr>
          <p:nvPr/>
        </p:nvSpPr>
        <p:spPr bwMode="auto">
          <a:xfrm>
            <a:off x="2819400" y="1504950"/>
            <a:ext cx="0" cy="914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Line 4"/>
          <p:cNvSpPr>
            <a:spLocks noChangeShapeType="1"/>
          </p:cNvSpPr>
          <p:nvPr/>
        </p:nvSpPr>
        <p:spPr bwMode="auto">
          <a:xfrm>
            <a:off x="2514600" y="19431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Text Box 5"/>
          <p:cNvSpPr txBox="1">
            <a:spLocks noChangeArrowheads="1"/>
          </p:cNvSpPr>
          <p:nvPr/>
        </p:nvSpPr>
        <p:spPr bwMode="auto">
          <a:xfrm>
            <a:off x="2665414" y="24765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i="1"/>
              <a:t>f</a:t>
            </a:r>
          </a:p>
        </p:txBody>
      </p:sp>
      <p:sp>
        <p:nvSpPr>
          <p:cNvPr id="6" name="Line 6"/>
          <p:cNvSpPr>
            <a:spLocks noChangeShapeType="1"/>
          </p:cNvSpPr>
          <p:nvPr/>
        </p:nvSpPr>
        <p:spPr bwMode="auto">
          <a:xfrm>
            <a:off x="3657600" y="19431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Rectangle 7"/>
          <p:cNvSpPr>
            <a:spLocks noChangeArrowheads="1"/>
          </p:cNvSpPr>
          <p:nvPr/>
        </p:nvSpPr>
        <p:spPr bwMode="auto">
          <a:xfrm rot="2348484">
            <a:off x="3886200" y="1447800"/>
            <a:ext cx="152400" cy="1066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8"/>
          <p:cNvSpPr>
            <a:spLocks noChangeArrowheads="1"/>
          </p:cNvSpPr>
          <p:nvPr/>
        </p:nvSpPr>
        <p:spPr bwMode="auto">
          <a:xfrm rot="2348484">
            <a:off x="4686300" y="1447800"/>
            <a:ext cx="152400" cy="1066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9" descr="宽上对角线"/>
          <p:cNvSpPr>
            <a:spLocks noChangeArrowheads="1"/>
          </p:cNvSpPr>
          <p:nvPr/>
        </p:nvSpPr>
        <p:spPr bwMode="auto">
          <a:xfrm>
            <a:off x="3429000" y="76200"/>
            <a:ext cx="1066800" cy="76200"/>
          </a:xfrm>
          <a:prstGeom prst="rect">
            <a:avLst/>
          </a:prstGeom>
          <a:pattFill prst="wdUpDiag">
            <a:fgClr>
              <a:srgbClr val="00FFCC"/>
            </a:fgClr>
            <a:bgClr>
              <a:schemeClr val="tx2"/>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Rectangle 10" descr="宽上对角线"/>
          <p:cNvSpPr>
            <a:spLocks noChangeArrowheads="1"/>
          </p:cNvSpPr>
          <p:nvPr/>
        </p:nvSpPr>
        <p:spPr bwMode="auto">
          <a:xfrm>
            <a:off x="5638800" y="1524000"/>
            <a:ext cx="76200" cy="1066800"/>
          </a:xfrm>
          <a:prstGeom prst="rect">
            <a:avLst/>
          </a:prstGeom>
          <a:pattFill prst="wdUpDiag">
            <a:fgClr>
              <a:srgbClr val="00FFCC"/>
            </a:fgClr>
            <a:bgClr>
              <a:schemeClr val="tx1"/>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Text Box 11"/>
          <p:cNvSpPr txBox="1">
            <a:spLocks noChangeArrowheads="1"/>
          </p:cNvSpPr>
          <p:nvPr/>
        </p:nvSpPr>
        <p:spPr bwMode="auto">
          <a:xfrm>
            <a:off x="3562350" y="1446183"/>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a:t>G</a:t>
            </a:r>
            <a:r>
              <a:rPr lang="en-US" altLang="zh-CN" sz="2000" b="0" baseline="-25000"/>
              <a:t>1</a:t>
            </a:r>
            <a:endParaRPr lang="en-US" altLang="zh-CN" b="0"/>
          </a:p>
        </p:txBody>
      </p:sp>
      <p:sp>
        <p:nvSpPr>
          <p:cNvPr id="12" name="Text Box 12"/>
          <p:cNvSpPr txBox="1">
            <a:spLocks noChangeArrowheads="1"/>
          </p:cNvSpPr>
          <p:nvPr/>
        </p:nvSpPr>
        <p:spPr bwMode="auto">
          <a:xfrm>
            <a:off x="4438650" y="1430308"/>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a:t>G</a:t>
            </a:r>
            <a:r>
              <a:rPr lang="en-US" altLang="zh-CN" sz="2000" b="0" baseline="-25000"/>
              <a:t>2</a:t>
            </a:r>
            <a:endParaRPr lang="en-US" altLang="zh-CN" b="0"/>
          </a:p>
        </p:txBody>
      </p:sp>
      <p:sp>
        <p:nvSpPr>
          <p:cNvPr id="13" name="Text Box 13"/>
          <p:cNvSpPr txBox="1">
            <a:spLocks noChangeArrowheads="1"/>
          </p:cNvSpPr>
          <p:nvPr/>
        </p:nvSpPr>
        <p:spPr bwMode="auto">
          <a:xfrm>
            <a:off x="5486400" y="2665383"/>
            <a:ext cx="497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a:t>M</a:t>
            </a:r>
            <a:r>
              <a:rPr lang="en-US" altLang="zh-CN" sz="2000" b="0" baseline="-25000"/>
              <a:t>1</a:t>
            </a:r>
            <a:endParaRPr lang="en-US" altLang="zh-CN" b="0"/>
          </a:p>
        </p:txBody>
      </p:sp>
      <p:sp>
        <p:nvSpPr>
          <p:cNvPr id="14" name="Text Box 14"/>
          <p:cNvSpPr txBox="1">
            <a:spLocks noChangeArrowheads="1"/>
          </p:cNvSpPr>
          <p:nvPr/>
        </p:nvSpPr>
        <p:spPr bwMode="auto">
          <a:xfrm>
            <a:off x="4572001" y="-171380"/>
            <a:ext cx="492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a:t>M</a:t>
            </a:r>
            <a:r>
              <a:rPr lang="en-US" altLang="zh-CN" sz="2000" b="0" baseline="-25000"/>
              <a:t>2</a:t>
            </a:r>
            <a:endParaRPr lang="en-US" altLang="zh-CN" b="0"/>
          </a:p>
        </p:txBody>
      </p:sp>
      <p:sp>
        <p:nvSpPr>
          <p:cNvPr id="15" name="Text Box 15"/>
          <p:cNvSpPr txBox="1">
            <a:spLocks noChangeArrowheads="1"/>
          </p:cNvSpPr>
          <p:nvPr/>
        </p:nvSpPr>
        <p:spPr bwMode="auto">
          <a:xfrm>
            <a:off x="1981200" y="213360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b="0"/>
              <a:t>光源</a:t>
            </a:r>
            <a:endParaRPr lang="zh-CN" altLang="en-US" b="0"/>
          </a:p>
        </p:txBody>
      </p:sp>
      <p:sp>
        <p:nvSpPr>
          <p:cNvPr id="16" name="Line 16"/>
          <p:cNvSpPr>
            <a:spLocks noChangeShapeType="1"/>
          </p:cNvSpPr>
          <p:nvPr/>
        </p:nvSpPr>
        <p:spPr bwMode="auto">
          <a:xfrm>
            <a:off x="3886200" y="19431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flipH="1" flipV="1">
            <a:off x="3952875" y="186055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flipV="1">
            <a:off x="3952875" y="942975"/>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9"/>
          <p:cNvSpPr>
            <a:spLocks noChangeShapeType="1"/>
          </p:cNvSpPr>
          <p:nvPr/>
        </p:nvSpPr>
        <p:spPr bwMode="auto">
          <a:xfrm>
            <a:off x="4648200" y="2009775"/>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p:cNvSpPr>
            <a:spLocks noChangeShapeType="1"/>
          </p:cNvSpPr>
          <p:nvPr/>
        </p:nvSpPr>
        <p:spPr bwMode="auto">
          <a:xfrm>
            <a:off x="4800600" y="208597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1"/>
          <p:cNvSpPr>
            <a:spLocks noChangeShapeType="1"/>
          </p:cNvSpPr>
          <p:nvPr/>
        </p:nvSpPr>
        <p:spPr bwMode="auto">
          <a:xfrm flipH="1">
            <a:off x="5638800" y="20574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2"/>
          <p:cNvSpPr>
            <a:spLocks noChangeShapeType="1"/>
          </p:cNvSpPr>
          <p:nvPr/>
        </p:nvSpPr>
        <p:spPr bwMode="auto">
          <a:xfrm flipH="1">
            <a:off x="4953000" y="2085975"/>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3"/>
          <p:cNvSpPr>
            <a:spLocks noChangeShapeType="1"/>
          </p:cNvSpPr>
          <p:nvPr/>
        </p:nvSpPr>
        <p:spPr bwMode="auto">
          <a:xfrm>
            <a:off x="4038600" y="2000251"/>
            <a:ext cx="0" cy="1514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24"/>
          <p:cNvSpPr txBox="1">
            <a:spLocks noChangeArrowheads="1"/>
          </p:cNvSpPr>
          <p:nvPr/>
        </p:nvSpPr>
        <p:spPr bwMode="auto">
          <a:xfrm>
            <a:off x="4127500" y="300196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t>1</a:t>
            </a:r>
            <a:endParaRPr lang="en-US" altLang="zh-CN" b="0"/>
          </a:p>
        </p:txBody>
      </p:sp>
      <p:sp>
        <p:nvSpPr>
          <p:cNvPr id="25" name="Line 25"/>
          <p:cNvSpPr>
            <a:spLocks noChangeShapeType="1"/>
          </p:cNvSpPr>
          <p:nvPr/>
        </p:nvSpPr>
        <p:spPr bwMode="auto">
          <a:xfrm>
            <a:off x="4038600" y="2209800"/>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26"/>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a:t>2</a:t>
            </a:r>
          </a:p>
        </p:txBody>
      </p:sp>
      <p:sp>
        <p:nvSpPr>
          <p:cNvPr id="27" name="Text Box 27"/>
          <p:cNvSpPr txBox="1">
            <a:spLocks noChangeArrowheads="1"/>
          </p:cNvSpPr>
          <p:nvPr/>
        </p:nvSpPr>
        <p:spPr bwMode="auto">
          <a:xfrm>
            <a:off x="5257800" y="20574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t>1</a:t>
            </a:r>
            <a:endParaRPr lang="en-US" altLang="zh-CN" b="0"/>
          </a:p>
        </p:txBody>
      </p:sp>
      <p:sp>
        <p:nvSpPr>
          <p:cNvPr id="28" name="Text Box 28"/>
          <p:cNvSpPr txBox="1">
            <a:spLocks noChangeArrowheads="1"/>
          </p:cNvSpPr>
          <p:nvPr/>
        </p:nvSpPr>
        <p:spPr bwMode="auto">
          <a:xfrm>
            <a:off x="3549650" y="838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a:t>2</a:t>
            </a:r>
          </a:p>
        </p:txBody>
      </p:sp>
      <p:sp>
        <p:nvSpPr>
          <p:cNvPr id="29" name="Line 29"/>
          <p:cNvSpPr>
            <a:spLocks noChangeShapeType="1"/>
          </p:cNvSpPr>
          <p:nvPr/>
        </p:nvSpPr>
        <p:spPr bwMode="auto">
          <a:xfrm>
            <a:off x="4029075" y="2009775"/>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flipH="1">
            <a:off x="4086225" y="200977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a:off x="5314950" y="2085975"/>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V="1">
            <a:off x="3952875" y="152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a:off x="3952875" y="152400"/>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Rectangle 34" descr="宽上对角线"/>
          <p:cNvSpPr>
            <a:spLocks noChangeArrowheads="1"/>
          </p:cNvSpPr>
          <p:nvPr/>
        </p:nvSpPr>
        <p:spPr bwMode="auto">
          <a:xfrm>
            <a:off x="3381375" y="457200"/>
            <a:ext cx="1143000" cy="76200"/>
          </a:xfrm>
          <a:prstGeom prst="rect">
            <a:avLst/>
          </a:prstGeom>
          <a:pattFill prst="wdUpDiag">
            <a:fgClr>
              <a:srgbClr val="00FFCC"/>
            </a:fgClr>
            <a:bgClr>
              <a:schemeClr val="tx1"/>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Text Box 35"/>
          <p:cNvSpPr txBox="1">
            <a:spLocks noChangeArrowheads="1"/>
          </p:cNvSpPr>
          <p:nvPr/>
        </p:nvSpPr>
        <p:spPr bwMode="auto">
          <a:xfrm>
            <a:off x="5943601" y="228600"/>
            <a:ext cx="4329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0000FF"/>
                </a:solidFill>
              </a:rPr>
              <a:t>M</a:t>
            </a:r>
            <a:r>
              <a:rPr lang="en-US" altLang="zh-CN" baseline="-25000" dirty="0">
                <a:solidFill>
                  <a:srgbClr val="0000FF"/>
                </a:solidFill>
              </a:rPr>
              <a:t>1</a:t>
            </a:r>
            <a:r>
              <a:rPr lang="zh-CN" altLang="en-US" dirty="0">
                <a:solidFill>
                  <a:srgbClr val="0000FF"/>
                </a:solidFill>
              </a:rPr>
              <a:t>与</a:t>
            </a:r>
            <a:r>
              <a:rPr lang="en-US" altLang="zh-CN" dirty="0">
                <a:solidFill>
                  <a:srgbClr val="0000FF"/>
                </a:solidFill>
              </a:rPr>
              <a:t>M</a:t>
            </a:r>
            <a:r>
              <a:rPr lang="en-US" altLang="zh-CN" baseline="-25000" dirty="0">
                <a:solidFill>
                  <a:srgbClr val="0000FF"/>
                </a:solidFill>
              </a:rPr>
              <a:t>2</a:t>
            </a:r>
            <a:r>
              <a:rPr lang="zh-CN" altLang="en-US" dirty="0">
                <a:solidFill>
                  <a:srgbClr val="0000FF"/>
                </a:solidFill>
              </a:rPr>
              <a:t>严格垂直</a:t>
            </a:r>
            <a:r>
              <a:rPr lang="en-US" altLang="zh-CN" dirty="0">
                <a:solidFill>
                  <a:srgbClr val="0000FF"/>
                </a:solidFill>
              </a:rPr>
              <a:t>——</a:t>
            </a:r>
            <a:r>
              <a:rPr lang="zh-CN" altLang="en-US" dirty="0">
                <a:solidFill>
                  <a:srgbClr val="0000FF"/>
                </a:solidFill>
              </a:rPr>
              <a:t>薄膜干涉</a:t>
            </a:r>
            <a:endParaRPr lang="zh-CN" altLang="en-US" b="0" dirty="0">
              <a:solidFill>
                <a:srgbClr val="0000FF"/>
              </a:solidFill>
            </a:endParaRPr>
          </a:p>
        </p:txBody>
      </p:sp>
      <p:graphicFrame>
        <p:nvGraphicFramePr>
          <p:cNvPr id="36" name="Object 1024"/>
          <p:cNvGraphicFramePr>
            <a:graphicFrameLocks noChangeAspect="1"/>
          </p:cNvGraphicFramePr>
          <p:nvPr/>
        </p:nvGraphicFramePr>
        <p:xfrm>
          <a:off x="4610100" y="342900"/>
          <a:ext cx="425450" cy="406400"/>
        </p:xfrm>
        <a:graphic>
          <a:graphicData uri="http://schemas.openxmlformats.org/presentationml/2006/ole">
            <mc:AlternateContent xmlns:mc="http://schemas.openxmlformats.org/markup-compatibility/2006">
              <mc:Choice xmlns:v="urn:schemas-microsoft-com:vml" Requires="v">
                <p:oleObj spid="_x0000_s545190" name="公式" r:id="rId3" imgW="241200" imgH="228600" progId="Equation.3">
                  <p:embed/>
                </p:oleObj>
              </mc:Choice>
              <mc:Fallback>
                <p:oleObj name="公式" r:id="rId3" imgW="241200" imgH="228600" progId="Equation.3">
                  <p:embed/>
                  <p:pic>
                    <p:nvPicPr>
                      <p:cNvPr id="273408"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100" y="342900"/>
                        <a:ext cx="4254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37"/>
          <p:cNvSpPr txBox="1">
            <a:spLocks noChangeArrowheads="1"/>
          </p:cNvSpPr>
          <p:nvPr/>
        </p:nvSpPr>
        <p:spPr bwMode="auto">
          <a:xfrm>
            <a:off x="6102350" y="1676400"/>
            <a:ext cx="294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129C15"/>
                </a:solidFill>
              </a:rPr>
              <a:t>1</a:t>
            </a:r>
            <a:r>
              <a:rPr lang="zh-CN" altLang="en-US" dirty="0">
                <a:solidFill>
                  <a:srgbClr val="129C15"/>
                </a:solidFill>
              </a:rPr>
              <a:t>，</a:t>
            </a:r>
            <a:r>
              <a:rPr lang="en-US" altLang="zh-CN" dirty="0">
                <a:solidFill>
                  <a:srgbClr val="129C15"/>
                </a:solidFill>
              </a:rPr>
              <a:t>2</a:t>
            </a:r>
            <a:r>
              <a:rPr lang="zh-CN" altLang="en-US" dirty="0">
                <a:solidFill>
                  <a:srgbClr val="129C15"/>
                </a:solidFill>
              </a:rPr>
              <a:t>两束光的光程差</a:t>
            </a:r>
            <a:endParaRPr lang="zh-CN" altLang="en-US" b="0" dirty="0">
              <a:solidFill>
                <a:srgbClr val="129C15"/>
              </a:solidFill>
            </a:endParaRPr>
          </a:p>
        </p:txBody>
      </p:sp>
      <p:sp>
        <p:nvSpPr>
          <p:cNvPr id="38" name="Text Box 38"/>
          <p:cNvSpPr txBox="1">
            <a:spLocks noChangeArrowheads="1"/>
          </p:cNvSpPr>
          <p:nvPr/>
        </p:nvSpPr>
        <p:spPr bwMode="auto">
          <a:xfrm>
            <a:off x="6019800" y="773540"/>
            <a:ext cx="381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dirty="0">
                <a:solidFill>
                  <a:srgbClr val="FF3399"/>
                </a:solidFill>
              </a:rPr>
              <a:t>等倾干涉，干涉条纹为明暗相间的同心圆环。</a:t>
            </a:r>
            <a:endParaRPr lang="zh-CN" altLang="en-US" sz="2800" dirty="0">
              <a:solidFill>
                <a:srgbClr val="FF3399"/>
              </a:solidFill>
            </a:endParaRPr>
          </a:p>
        </p:txBody>
      </p:sp>
      <p:graphicFrame>
        <p:nvGraphicFramePr>
          <p:cNvPr id="39" name="Object 1025"/>
          <p:cNvGraphicFramePr>
            <a:graphicFrameLocks noChangeAspect="1"/>
          </p:cNvGraphicFramePr>
          <p:nvPr>
            <p:extLst>
              <p:ext uri="{D42A27DB-BD31-4B8C-83A1-F6EECF244321}">
                <p14:modId xmlns:p14="http://schemas.microsoft.com/office/powerpoint/2010/main" val="3431326086"/>
              </p:ext>
            </p:extLst>
          </p:nvPr>
        </p:nvGraphicFramePr>
        <p:xfrm>
          <a:off x="6300788" y="2438400"/>
          <a:ext cx="1492250" cy="358775"/>
        </p:xfrm>
        <a:graphic>
          <a:graphicData uri="http://schemas.openxmlformats.org/presentationml/2006/ole">
            <mc:AlternateContent xmlns:mc="http://schemas.openxmlformats.org/markup-compatibility/2006">
              <mc:Choice xmlns:v="urn:schemas-microsoft-com:vml" Requires="v">
                <p:oleObj spid="_x0000_s545191" name="Equation" r:id="rId5" imgW="736560" imgH="177480" progId="Equation.DSMT4">
                  <p:embed/>
                </p:oleObj>
              </mc:Choice>
              <mc:Fallback>
                <p:oleObj name="Equation" r:id="rId5" imgW="736560" imgH="177480" progId="Equation.DSMT4">
                  <p:embed/>
                  <p:pic>
                    <p:nvPicPr>
                      <p:cNvPr id="273409" name="Object 1025"/>
                      <p:cNvPicPr>
                        <a:picLocks noChangeAspect="1" noChangeArrowheads="1"/>
                      </p:cNvPicPr>
                      <p:nvPr/>
                    </p:nvPicPr>
                    <p:blipFill>
                      <a:blip r:embed="rId6"/>
                      <a:srcRect/>
                      <a:stretch>
                        <a:fillRect/>
                      </a:stretch>
                    </p:blipFill>
                    <p:spPr bwMode="auto">
                      <a:xfrm>
                        <a:off x="6300788" y="2438400"/>
                        <a:ext cx="149225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40"/>
          <p:cNvSpPr txBox="1">
            <a:spLocks noChangeArrowheads="1"/>
          </p:cNvSpPr>
          <p:nvPr/>
        </p:nvSpPr>
        <p:spPr bwMode="auto">
          <a:xfrm>
            <a:off x="7848600" y="2133600"/>
            <a:ext cx="6238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a:t>
            </a:r>
            <a:r>
              <a:rPr lang="en-US" altLang="zh-CN" sz="4400" b="0">
                <a:sym typeface="Symbol" panose="05050102010706020507" pitchFamily="18" charset="2"/>
              </a:rPr>
              <a:t></a:t>
            </a:r>
            <a:endParaRPr lang="en-US" altLang="zh-CN" b="0"/>
          </a:p>
        </p:txBody>
      </p:sp>
      <p:graphicFrame>
        <p:nvGraphicFramePr>
          <p:cNvPr id="41" name="Object 1026"/>
          <p:cNvGraphicFramePr>
            <a:graphicFrameLocks noChangeAspect="1"/>
          </p:cNvGraphicFramePr>
          <p:nvPr/>
        </p:nvGraphicFramePr>
        <p:xfrm>
          <a:off x="8382000" y="2133600"/>
          <a:ext cx="457200" cy="406400"/>
        </p:xfrm>
        <a:graphic>
          <a:graphicData uri="http://schemas.openxmlformats.org/presentationml/2006/ole">
            <mc:AlternateContent xmlns:mc="http://schemas.openxmlformats.org/markup-compatibility/2006">
              <mc:Choice xmlns:v="urn:schemas-microsoft-com:vml" Requires="v">
                <p:oleObj spid="_x0000_s545192" name="公式" r:id="rId7" imgW="215640" imgH="190440" progId="Equation.3">
                  <p:embed/>
                </p:oleObj>
              </mc:Choice>
              <mc:Fallback>
                <p:oleObj name="公式" r:id="rId7" imgW="215640" imgH="190440" progId="Equation.3">
                  <p:embed/>
                  <p:pic>
                    <p:nvPicPr>
                      <p:cNvPr id="27341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0" y="2133600"/>
                        <a:ext cx="457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42"/>
          <p:cNvSpPr txBox="1">
            <a:spLocks noChangeArrowheads="1"/>
          </p:cNvSpPr>
          <p:nvPr/>
        </p:nvSpPr>
        <p:spPr bwMode="auto">
          <a:xfrm>
            <a:off x="9447213" y="2133601"/>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FF0000"/>
                </a:solidFill>
              </a:rPr>
              <a:t>明条纹</a:t>
            </a:r>
            <a:endParaRPr lang="zh-CN" altLang="en-US" dirty="0">
              <a:solidFill>
                <a:srgbClr val="FF0000"/>
              </a:solidFill>
            </a:endParaRPr>
          </a:p>
        </p:txBody>
      </p:sp>
      <p:graphicFrame>
        <p:nvGraphicFramePr>
          <p:cNvPr id="43" name="Object 1027"/>
          <p:cNvGraphicFramePr>
            <a:graphicFrameLocks noChangeAspect="1"/>
          </p:cNvGraphicFramePr>
          <p:nvPr/>
        </p:nvGraphicFramePr>
        <p:xfrm>
          <a:off x="8382000" y="2514600"/>
          <a:ext cx="1143000" cy="717550"/>
        </p:xfrm>
        <a:graphic>
          <a:graphicData uri="http://schemas.openxmlformats.org/presentationml/2006/ole">
            <mc:AlternateContent xmlns:mc="http://schemas.openxmlformats.org/markup-compatibility/2006">
              <mc:Choice xmlns:v="urn:schemas-microsoft-com:vml" Requires="v">
                <p:oleObj spid="_x0000_s545193" name="公式" r:id="rId9" imgW="685800" imgH="431640" progId="Equation.3">
                  <p:embed/>
                </p:oleObj>
              </mc:Choice>
              <mc:Fallback>
                <p:oleObj name="公式" r:id="rId9" imgW="685800" imgH="431640" progId="Equation.3">
                  <p:embed/>
                  <p:pic>
                    <p:nvPicPr>
                      <p:cNvPr id="273411"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2514600"/>
                        <a:ext cx="11430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44"/>
          <p:cNvSpPr txBox="1">
            <a:spLocks noChangeArrowheads="1"/>
          </p:cNvSpPr>
          <p:nvPr/>
        </p:nvSpPr>
        <p:spPr bwMode="auto">
          <a:xfrm>
            <a:off x="9655176" y="2705100"/>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C00000"/>
                </a:solidFill>
              </a:rPr>
              <a:t>暗条纹</a:t>
            </a:r>
          </a:p>
        </p:txBody>
      </p:sp>
      <p:sp>
        <p:nvSpPr>
          <p:cNvPr id="45" name="Text Box 45"/>
          <p:cNvSpPr txBox="1">
            <a:spLocks noChangeArrowheads="1"/>
          </p:cNvSpPr>
          <p:nvPr/>
        </p:nvSpPr>
        <p:spPr bwMode="auto">
          <a:xfrm>
            <a:off x="6019800" y="3352800"/>
            <a:ext cx="2738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3399"/>
                </a:solidFill>
              </a:rPr>
              <a:t>干涉圆环中心，</a:t>
            </a:r>
            <a:r>
              <a:rPr lang="en-US" altLang="zh-CN" i="1" dirty="0" err="1">
                <a:solidFill>
                  <a:srgbClr val="FF3399"/>
                </a:solidFill>
              </a:rPr>
              <a:t>i</a:t>
            </a:r>
            <a:r>
              <a:rPr lang="en-US" altLang="zh-CN" dirty="0">
                <a:solidFill>
                  <a:srgbClr val="FF3399"/>
                </a:solidFill>
              </a:rPr>
              <a:t>=0</a:t>
            </a:r>
          </a:p>
        </p:txBody>
      </p:sp>
      <p:graphicFrame>
        <p:nvGraphicFramePr>
          <p:cNvPr id="46" name="Object 1028"/>
          <p:cNvGraphicFramePr>
            <a:graphicFrameLocks noChangeAspect="1"/>
          </p:cNvGraphicFramePr>
          <p:nvPr>
            <p:extLst>
              <p:ext uri="{D42A27DB-BD31-4B8C-83A1-F6EECF244321}">
                <p14:modId xmlns:p14="http://schemas.microsoft.com/office/powerpoint/2010/main" val="394394827"/>
              </p:ext>
            </p:extLst>
          </p:nvPr>
        </p:nvGraphicFramePr>
        <p:xfrm>
          <a:off x="6337300" y="3733800"/>
          <a:ext cx="2235200" cy="801688"/>
        </p:xfrm>
        <a:graphic>
          <a:graphicData uri="http://schemas.openxmlformats.org/presentationml/2006/ole">
            <mc:AlternateContent xmlns:mc="http://schemas.openxmlformats.org/markup-compatibility/2006">
              <mc:Choice xmlns:v="urn:schemas-microsoft-com:vml" Requires="v">
                <p:oleObj spid="_x0000_s545194" name="Equation" r:id="rId11" imgW="1091880" imgH="393480" progId="Equation.DSMT4">
                  <p:embed/>
                </p:oleObj>
              </mc:Choice>
              <mc:Fallback>
                <p:oleObj name="Equation" r:id="rId11" imgW="1091880" imgH="393480" progId="Equation.DSMT4">
                  <p:embed/>
                  <p:pic>
                    <p:nvPicPr>
                      <p:cNvPr id="273412" name="Object 1028"/>
                      <p:cNvPicPr>
                        <a:picLocks noChangeAspect="1" noChangeArrowheads="1"/>
                      </p:cNvPicPr>
                      <p:nvPr/>
                    </p:nvPicPr>
                    <p:blipFill>
                      <a:blip r:embed="rId12"/>
                      <a:srcRect/>
                      <a:stretch>
                        <a:fillRect/>
                      </a:stretch>
                    </p:blipFill>
                    <p:spPr bwMode="auto">
                      <a:xfrm>
                        <a:off x="6337300" y="3733800"/>
                        <a:ext cx="2235200"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029"/>
          <p:cNvGraphicFramePr>
            <a:graphicFrameLocks noChangeAspect="1"/>
          </p:cNvGraphicFramePr>
          <p:nvPr>
            <p:extLst>
              <p:ext uri="{D42A27DB-BD31-4B8C-83A1-F6EECF244321}">
                <p14:modId xmlns:p14="http://schemas.microsoft.com/office/powerpoint/2010/main" val="2968567223"/>
              </p:ext>
            </p:extLst>
          </p:nvPr>
        </p:nvGraphicFramePr>
        <p:xfrm>
          <a:off x="5999163" y="4888675"/>
          <a:ext cx="2779712" cy="773113"/>
        </p:xfrm>
        <a:graphic>
          <a:graphicData uri="http://schemas.openxmlformats.org/presentationml/2006/ole">
            <mc:AlternateContent xmlns:mc="http://schemas.openxmlformats.org/markup-compatibility/2006">
              <mc:Choice xmlns:v="urn:schemas-microsoft-com:vml" Requires="v">
                <p:oleObj spid="_x0000_s545195" name="Equation" r:id="rId13" imgW="1409400" imgH="393480" progId="Equation.DSMT4">
                  <p:embed/>
                </p:oleObj>
              </mc:Choice>
              <mc:Fallback>
                <p:oleObj name="Equation" r:id="rId13" imgW="1409400" imgH="393480" progId="Equation.DSMT4">
                  <p:embed/>
                  <p:pic>
                    <p:nvPicPr>
                      <p:cNvPr id="273413" name="Object 1029"/>
                      <p:cNvPicPr>
                        <a:picLocks noChangeAspect="1" noChangeArrowheads="1"/>
                      </p:cNvPicPr>
                      <p:nvPr/>
                    </p:nvPicPr>
                    <p:blipFill>
                      <a:blip r:embed="rId14"/>
                      <a:srcRect/>
                      <a:stretch>
                        <a:fillRect/>
                      </a:stretch>
                    </p:blipFill>
                    <p:spPr bwMode="auto">
                      <a:xfrm>
                        <a:off x="5999163" y="4888675"/>
                        <a:ext cx="2779712"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Text Box 48"/>
          <p:cNvSpPr txBox="1">
            <a:spLocks noChangeArrowheads="1"/>
          </p:cNvSpPr>
          <p:nvPr/>
        </p:nvSpPr>
        <p:spPr bwMode="auto">
          <a:xfrm>
            <a:off x="6448425" y="4495800"/>
            <a:ext cx="278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dirty="0">
                <a:solidFill>
                  <a:srgbClr val="129C15"/>
                </a:solidFill>
              </a:rPr>
              <a:t>k</a:t>
            </a:r>
            <a:r>
              <a:rPr lang="zh-CN" altLang="en-US" dirty="0">
                <a:solidFill>
                  <a:srgbClr val="129C15"/>
                </a:solidFill>
              </a:rPr>
              <a:t>自内向外依次递减</a:t>
            </a:r>
            <a:endParaRPr lang="zh-CN" altLang="en-US" b="0" dirty="0">
              <a:solidFill>
                <a:srgbClr val="129C15"/>
              </a:solidFill>
            </a:endParaRPr>
          </a:p>
        </p:txBody>
      </p:sp>
      <p:sp>
        <p:nvSpPr>
          <p:cNvPr id="49" name="Text Box 49"/>
          <p:cNvSpPr txBox="1">
            <a:spLocks noChangeArrowheads="1"/>
          </p:cNvSpPr>
          <p:nvPr/>
        </p:nvSpPr>
        <p:spPr bwMode="auto">
          <a:xfrm>
            <a:off x="9042400" y="5034291"/>
            <a:ext cx="2831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d</a:t>
            </a:r>
            <a:r>
              <a:rPr lang="zh-CN" altLang="en-US" dirty="0">
                <a:solidFill>
                  <a:srgbClr val="0000FF"/>
                </a:solidFill>
              </a:rPr>
              <a:t>增大时有条纹冒出</a:t>
            </a:r>
          </a:p>
        </p:txBody>
      </p:sp>
      <p:graphicFrame>
        <p:nvGraphicFramePr>
          <p:cNvPr id="50" name="Object 1030"/>
          <p:cNvGraphicFramePr>
            <a:graphicFrameLocks noChangeAspect="1"/>
          </p:cNvGraphicFramePr>
          <p:nvPr/>
        </p:nvGraphicFramePr>
        <p:xfrm>
          <a:off x="6477000" y="2971800"/>
          <a:ext cx="1212850" cy="357188"/>
        </p:xfrm>
        <a:graphic>
          <a:graphicData uri="http://schemas.openxmlformats.org/presentationml/2006/ole">
            <mc:AlternateContent xmlns:mc="http://schemas.openxmlformats.org/markup-compatibility/2006">
              <mc:Choice xmlns:v="urn:schemas-microsoft-com:vml" Requires="v">
                <p:oleObj spid="_x0000_s545196" name="公式" r:id="rId15" imgW="596880" imgH="177480" progId="Equation.3">
                  <p:embed/>
                </p:oleObj>
              </mc:Choice>
              <mc:Fallback>
                <p:oleObj name="公式" r:id="rId15" imgW="596880" imgH="177480" progId="Equation.3">
                  <p:embed/>
                  <p:pic>
                    <p:nvPicPr>
                      <p:cNvPr id="273414"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77000" y="2971800"/>
                        <a:ext cx="121285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 name="Picture 51" descr="dengqing"/>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1981200" y="4114800"/>
            <a:ext cx="3657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 Box 52"/>
          <p:cNvSpPr txBox="1">
            <a:spLocks noChangeArrowheads="1"/>
          </p:cNvSpPr>
          <p:nvPr/>
        </p:nvSpPr>
        <p:spPr bwMode="auto">
          <a:xfrm>
            <a:off x="3057939" y="5791788"/>
            <a:ext cx="87939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dirty="0">
                <a:solidFill>
                  <a:srgbClr val="129C15"/>
                </a:solidFill>
              </a:rPr>
              <a:t>当</a:t>
            </a:r>
            <a:r>
              <a:rPr lang="en-US" altLang="zh-CN" i="1" dirty="0">
                <a:solidFill>
                  <a:srgbClr val="FF0000"/>
                </a:solidFill>
              </a:rPr>
              <a:t>d</a:t>
            </a:r>
            <a:r>
              <a:rPr lang="zh-CN" altLang="en-US" dirty="0">
                <a:solidFill>
                  <a:srgbClr val="129C15"/>
                </a:solidFill>
              </a:rPr>
              <a:t>每减少</a:t>
            </a:r>
            <a:r>
              <a:rPr lang="en-US" altLang="zh-CN" dirty="0">
                <a:solidFill>
                  <a:srgbClr val="FF0000"/>
                </a:solidFill>
                <a:latin typeface="宋体" panose="02010600030101010101" pitchFamily="2" charset="-122"/>
              </a:rPr>
              <a:t>λ/2</a:t>
            </a:r>
            <a:r>
              <a:rPr lang="zh-CN" altLang="en-US" dirty="0">
                <a:solidFill>
                  <a:srgbClr val="129C15"/>
                </a:solidFill>
              </a:rPr>
              <a:t>时，中央条纹对应的</a:t>
            </a:r>
            <a:r>
              <a:rPr lang="en-US" altLang="zh-CN" i="1" dirty="0">
                <a:solidFill>
                  <a:srgbClr val="129C15"/>
                </a:solidFill>
              </a:rPr>
              <a:t>k</a:t>
            </a:r>
            <a:r>
              <a:rPr lang="zh-CN" altLang="en-US" dirty="0">
                <a:solidFill>
                  <a:srgbClr val="129C15"/>
                </a:solidFill>
              </a:rPr>
              <a:t>值就要减少</a:t>
            </a:r>
            <a:r>
              <a:rPr lang="en-US" altLang="zh-CN" dirty="0">
                <a:solidFill>
                  <a:srgbClr val="FF0000"/>
                </a:solidFill>
              </a:rPr>
              <a:t>1</a:t>
            </a:r>
            <a:r>
              <a:rPr lang="zh-CN" altLang="en-US" dirty="0">
                <a:solidFill>
                  <a:srgbClr val="129C15"/>
                </a:solidFill>
              </a:rPr>
              <a:t>，原来位于中央的条纹消失，将看到</a:t>
            </a:r>
            <a:r>
              <a:rPr lang="zh-CN" altLang="en-US" dirty="0">
                <a:solidFill>
                  <a:srgbClr val="CC0000"/>
                </a:solidFill>
              </a:rPr>
              <a:t>同心等倾圆条纹向中心缩陷</a:t>
            </a:r>
            <a:r>
              <a:rPr lang="zh-CN" altLang="en-US" dirty="0"/>
              <a:t>。</a:t>
            </a:r>
          </a:p>
        </p:txBody>
      </p:sp>
      <p:pic>
        <p:nvPicPr>
          <p:cNvPr id="53" name="Picture 53" descr="dqtw_2"/>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1752600" y="1981200"/>
            <a:ext cx="1828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89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0"/>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1"/>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2"/>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14"/>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0"/>
                                  </p:stCondLst>
                                  <p:iterate type="wd">
                                    <p:tmAbs val="300"/>
                                  </p:iterate>
                                  <p:childTnLst>
                                    <p:set>
                                      <p:cBhvr>
                                        <p:cTn id="36" dur="1" fill="hold">
                                          <p:stCondLst>
                                            <p:cond delay="299"/>
                                          </p:stCondLst>
                                        </p:cTn>
                                        <p:tgtEl>
                                          <p:spTgt spid="5"/>
                                        </p:tgtEl>
                                        <p:attrNameLst>
                                          <p:attrName>style.visibility</p:attrName>
                                        </p:attrNameLst>
                                      </p:cBhvr>
                                      <p:to>
                                        <p:strVal val="visible"/>
                                      </p:to>
                                    </p:set>
                                  </p:childTnLst>
                                </p:cTn>
                              </p:par>
                            </p:childTnLst>
                          </p:cTn>
                        </p:par>
                        <p:par>
                          <p:cTn id="37" fill="hold">
                            <p:stCondLst>
                              <p:cond delay="5300"/>
                            </p:stCondLst>
                            <p:childTnLst>
                              <p:par>
                                <p:cTn id="38" presetID="1" presetClass="entr" presetSubtype="0" fill="hold" grpId="0" nodeType="afterEffect">
                                  <p:stCondLst>
                                    <p:cond delay="0"/>
                                  </p:stCondLst>
                                  <p:iterate type="wd">
                                    <p:tmAbs val="300"/>
                                  </p:iterate>
                                  <p:childTnLst>
                                    <p:set>
                                      <p:cBhvr>
                                        <p:cTn id="39" dur="1" fill="hold">
                                          <p:stCondLst>
                                            <p:cond delay="299"/>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par>
                          <p:cTn id="61" fill="hold">
                            <p:stCondLst>
                              <p:cond delay="2500"/>
                            </p:stCondLst>
                            <p:childTnLst>
                              <p:par>
                                <p:cTn id="62" presetID="22" presetClass="entr" presetSubtype="8"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3000"/>
                            </p:stCondLst>
                            <p:childTnLst>
                              <p:par>
                                <p:cTn id="66" presetID="22" presetClass="entr" presetSubtype="8" fill="hold"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left)">
                                      <p:cBhvr>
                                        <p:cTn id="68" dur="500"/>
                                        <p:tgtEl>
                                          <p:spTgt spid="31"/>
                                        </p:tgtEl>
                                      </p:cBhvr>
                                    </p:animEffect>
                                  </p:childTnLst>
                                </p:cTn>
                              </p:par>
                            </p:childTnLst>
                          </p:cTn>
                        </p:par>
                        <p:par>
                          <p:cTn id="69" fill="hold">
                            <p:stCondLst>
                              <p:cond delay="3500"/>
                            </p:stCondLst>
                            <p:childTnLst>
                              <p:par>
                                <p:cTn id="70" presetID="22" presetClass="entr" presetSubtype="8"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right)">
                                      <p:cBhvr>
                                        <p:cTn id="77" dur="500"/>
                                        <p:tgtEl>
                                          <p:spTgt spid="22"/>
                                        </p:tgtEl>
                                      </p:cBhvr>
                                    </p:animEffect>
                                  </p:childTnLst>
                                </p:cTn>
                              </p:par>
                            </p:childTnLst>
                          </p:cTn>
                        </p:par>
                        <p:par>
                          <p:cTn id="78" fill="hold">
                            <p:stCondLst>
                              <p:cond delay="500"/>
                            </p:stCondLst>
                            <p:childTnLst>
                              <p:par>
                                <p:cTn id="79" presetID="22" presetClass="entr" presetSubtype="2"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right)">
                                      <p:cBhvr>
                                        <p:cTn id="81" dur="500"/>
                                        <p:tgtEl>
                                          <p:spTgt spid="30"/>
                                        </p:tgtEl>
                                      </p:cBhvr>
                                    </p:animEffect>
                                  </p:childTnLst>
                                </p:cTn>
                              </p:par>
                            </p:childTnLst>
                          </p:cTn>
                        </p:par>
                        <p:par>
                          <p:cTn id="82" fill="hold">
                            <p:stCondLst>
                              <p:cond delay="1000"/>
                            </p:stCondLst>
                            <p:childTnLst>
                              <p:par>
                                <p:cTn id="83" presetID="22" presetClass="entr" presetSubtype="1"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up)">
                                      <p:cBhvr>
                                        <p:cTn id="85" dur="500"/>
                                        <p:tgtEl>
                                          <p:spTgt spid="23"/>
                                        </p:tgtEl>
                                      </p:cBhvr>
                                    </p:animEffect>
                                  </p:childTnLst>
                                </p:cTn>
                              </p:par>
                            </p:childTnLst>
                          </p:cTn>
                        </p:par>
                        <p:par>
                          <p:cTn id="86" fill="hold">
                            <p:stCondLst>
                              <p:cond delay="1500"/>
                            </p:stCondLst>
                            <p:childTnLst>
                              <p:par>
                                <p:cTn id="87" presetID="1" presetClass="entr" presetSubtype="0" fill="hold" grpId="0" nodeType="afterEffect">
                                  <p:stCondLst>
                                    <p:cond delay="0"/>
                                  </p:stCondLst>
                                  <p:iterate type="wd">
                                    <p:tmAbs val="300"/>
                                  </p:iterate>
                                  <p:childTnLst>
                                    <p:set>
                                      <p:cBhvr>
                                        <p:cTn id="88" dur="1" fill="hold">
                                          <p:stCondLst>
                                            <p:cond delay="299"/>
                                          </p:stCondLst>
                                        </p:cTn>
                                        <p:tgtEl>
                                          <p:spTgt spid="24"/>
                                        </p:tgtEl>
                                        <p:attrNameLst>
                                          <p:attrName>style.visibility</p:attrName>
                                        </p:attrNameLst>
                                      </p:cBhvr>
                                      <p:to>
                                        <p:strVal val="visible"/>
                                      </p:to>
                                    </p:set>
                                  </p:childTnLst>
                                </p:cTn>
                              </p:par>
                            </p:childTnLst>
                          </p:cTn>
                        </p:par>
                        <p:par>
                          <p:cTn id="89" fill="hold">
                            <p:stCondLst>
                              <p:cond delay="1800"/>
                            </p:stCondLst>
                            <p:childTnLst>
                              <p:par>
                                <p:cTn id="90" presetID="1" presetClass="entr" presetSubtype="0" fill="hold" grpId="0" nodeType="afterEffect">
                                  <p:stCondLst>
                                    <p:cond delay="0"/>
                                  </p:stCondLst>
                                  <p:iterate type="wd">
                                    <p:tmAbs val="300"/>
                                  </p:iterate>
                                  <p:childTnLst>
                                    <p:set>
                                      <p:cBhvr>
                                        <p:cTn id="91" dur="1" fill="hold">
                                          <p:stCondLst>
                                            <p:cond delay="299"/>
                                          </p:stCondLst>
                                        </p:cTn>
                                        <p:tgtEl>
                                          <p:spTgt spid="2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down)">
                                      <p:cBhvr>
                                        <p:cTn id="96" dur="500"/>
                                        <p:tgtEl>
                                          <p:spTgt spid="17"/>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wipe(down)">
                                      <p:cBhvr>
                                        <p:cTn id="100" dur="500"/>
                                        <p:tgtEl>
                                          <p:spTgt spid="18"/>
                                        </p:tgtEl>
                                      </p:cBhvr>
                                    </p:animEffect>
                                  </p:childTnLst>
                                </p:cTn>
                              </p:par>
                            </p:childTnLst>
                          </p:cTn>
                        </p:par>
                        <p:par>
                          <p:cTn id="101" fill="hold">
                            <p:stCondLst>
                              <p:cond delay="1000"/>
                            </p:stCondLst>
                            <p:childTnLst>
                              <p:par>
                                <p:cTn id="102" presetID="22" presetClass="entr" presetSubtype="4" fill="hold" nodeType="after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wipe(down)">
                                      <p:cBhvr>
                                        <p:cTn id="104" dur="500"/>
                                        <p:tgtEl>
                                          <p:spTgt spid="3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up)">
                                      <p:cBhvr>
                                        <p:cTn id="109" dur="500"/>
                                        <p:tgtEl>
                                          <p:spTgt spid="33"/>
                                        </p:tgtEl>
                                      </p:cBhvr>
                                    </p:animEffect>
                                  </p:childTnLst>
                                </p:cTn>
                              </p:par>
                            </p:childTnLst>
                          </p:cTn>
                        </p:par>
                        <p:par>
                          <p:cTn id="110" fill="hold">
                            <p:stCondLst>
                              <p:cond delay="500"/>
                            </p:stCondLst>
                            <p:childTnLst>
                              <p:par>
                                <p:cTn id="111" presetID="22" presetClass="entr" presetSubtype="1" fill="hold" nodeType="after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wipe(up)">
                                      <p:cBhvr>
                                        <p:cTn id="113" dur="500"/>
                                        <p:tgtEl>
                                          <p:spTgt spid="25"/>
                                        </p:tgtEl>
                                      </p:cBhvr>
                                    </p:animEffect>
                                  </p:childTnLst>
                                </p:cTn>
                              </p:par>
                            </p:childTnLst>
                          </p:cTn>
                        </p:par>
                        <p:par>
                          <p:cTn id="114" fill="hold">
                            <p:stCondLst>
                              <p:cond delay="1000"/>
                            </p:stCondLst>
                            <p:childTnLst>
                              <p:par>
                                <p:cTn id="115" presetID="1" presetClass="entr" presetSubtype="0" fill="hold" grpId="0" nodeType="afterEffect">
                                  <p:stCondLst>
                                    <p:cond delay="0"/>
                                  </p:stCondLst>
                                  <p:iterate type="wd">
                                    <p:tmAbs val="300"/>
                                  </p:iterate>
                                  <p:childTnLst>
                                    <p:set>
                                      <p:cBhvr>
                                        <p:cTn id="116" dur="1" fill="hold">
                                          <p:stCondLst>
                                            <p:cond delay="299"/>
                                          </p:stCondLst>
                                        </p:cTn>
                                        <p:tgtEl>
                                          <p:spTgt spid="26"/>
                                        </p:tgtEl>
                                        <p:attrNameLst>
                                          <p:attrName>style.visibility</p:attrName>
                                        </p:attrNameLst>
                                      </p:cBhvr>
                                      <p:to>
                                        <p:strVal val="visible"/>
                                      </p:to>
                                    </p:set>
                                  </p:childTnLst>
                                </p:cTn>
                              </p:par>
                            </p:childTnLst>
                          </p:cTn>
                        </p:par>
                        <p:par>
                          <p:cTn id="117" fill="hold">
                            <p:stCondLst>
                              <p:cond delay="1300"/>
                            </p:stCondLst>
                            <p:childTnLst>
                              <p:par>
                                <p:cTn id="118" presetID="1" presetClass="entr" presetSubtype="0" fill="hold" grpId="0" nodeType="afterEffect">
                                  <p:stCondLst>
                                    <p:cond delay="0"/>
                                  </p:stCondLst>
                                  <p:iterate type="wd">
                                    <p:tmAbs val="300"/>
                                  </p:iterate>
                                  <p:childTnLst>
                                    <p:set>
                                      <p:cBhvr>
                                        <p:cTn id="119" dur="1" fill="hold">
                                          <p:stCondLst>
                                            <p:cond delay="299"/>
                                          </p:stCondLst>
                                        </p:cTn>
                                        <p:tgtEl>
                                          <p:spTgt spid="2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499"/>
                                          </p:stCondLst>
                                        </p:cTn>
                                        <p:tgtEl>
                                          <p:spTgt spid="34"/>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nodeType="afterEffect">
                                  <p:stCondLst>
                                    <p:cond delay="0"/>
                                  </p:stCondLst>
                                  <p:childTnLst>
                                    <p:set>
                                      <p:cBhvr>
                                        <p:cTn id="126" dur="1" fill="hold">
                                          <p:stCondLst>
                                            <p:cond delay="499"/>
                                          </p:stCondLst>
                                        </p:cTn>
                                        <p:tgtEl>
                                          <p:spTgt spid="3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type="wd">
                                    <p:tmAbs val="300"/>
                                  </p:iterate>
                                  <p:childTnLst>
                                    <p:set>
                                      <p:cBhvr>
                                        <p:cTn id="130" dur="1" fill="hold">
                                          <p:stCondLst>
                                            <p:cond delay="299"/>
                                          </p:stCondLst>
                                        </p:cTn>
                                        <p:tgtEl>
                                          <p:spTgt spid="3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3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3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499"/>
                                          </p:stCondLst>
                                        </p:cTn>
                                        <p:tgtEl>
                                          <p:spTgt spid="3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4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499"/>
                                          </p:stCondLst>
                                        </p:cTn>
                                        <p:tgtEl>
                                          <p:spTgt spid="4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499"/>
                                          </p:stCondLst>
                                        </p:cTn>
                                        <p:tgtEl>
                                          <p:spTgt spid="4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499"/>
                                          </p:stCondLst>
                                        </p:cTn>
                                        <p:tgtEl>
                                          <p:spTgt spid="5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499"/>
                                          </p:stCondLst>
                                        </p:cTn>
                                        <p:tgtEl>
                                          <p:spTgt spid="4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499"/>
                                          </p:stCondLst>
                                        </p:cTn>
                                        <p:tgtEl>
                                          <p:spTgt spid="44"/>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499"/>
                                          </p:stCondLst>
                                        </p:cTn>
                                        <p:tgtEl>
                                          <p:spTgt spid="4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499"/>
                                          </p:stCondLst>
                                        </p:cTn>
                                        <p:tgtEl>
                                          <p:spTgt spid="4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499"/>
                                          </p:stCondLst>
                                        </p:cTn>
                                        <p:tgtEl>
                                          <p:spTgt spid="4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499"/>
                                          </p:stCondLst>
                                        </p:cTn>
                                        <p:tgtEl>
                                          <p:spTgt spid="4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499"/>
                                          </p:stCondLst>
                                        </p:cTn>
                                        <p:tgtEl>
                                          <p:spTgt spid="4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51"/>
                                        </p:tgtEl>
                                        <p:attrNameLst>
                                          <p:attrName>style.visibility</p:attrName>
                                        </p:attrNameLst>
                                      </p:cBhvr>
                                      <p:to>
                                        <p:strVal val="visible"/>
                                      </p:to>
                                    </p:set>
                                    <p:animEffect transition="in" filter="wipe(left)">
                                      <p:cBhvr>
                                        <p:cTn id="191" dur="500"/>
                                        <p:tgtEl>
                                          <p:spTgt spid="51"/>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iterate type="lt">
                                    <p:tmPct val="100000"/>
                                  </p:iterate>
                                  <p:childTnLst>
                                    <p:set>
                                      <p:cBhvr>
                                        <p:cTn id="195" dur="1" fill="hold">
                                          <p:stCondLst>
                                            <p:cond delay="0"/>
                                          </p:stCondLst>
                                        </p:cTn>
                                        <p:tgtEl>
                                          <p:spTgt spid="52">
                                            <p:txEl>
                                              <p:pRg st="0" end="0"/>
                                            </p:txEl>
                                          </p:spTgt>
                                        </p:tgtEl>
                                        <p:attrNameLst>
                                          <p:attrName>style.visibility</p:attrName>
                                        </p:attrNameLst>
                                      </p:cBhvr>
                                      <p:to>
                                        <p:strVal val="visible"/>
                                      </p:to>
                                    </p:set>
                                    <p:animEffect transition="in" filter="wipe(left)">
                                      <p:cBhvr>
                                        <p:cTn id="196" dur="75"/>
                                        <p:tgtEl>
                                          <p:spTgt spid="52">
                                            <p:txEl>
                                              <p:pRg st="0" end="0"/>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53"/>
                                        </p:tgtEl>
                                        <p:attrNameLst>
                                          <p:attrName>style.visibility</p:attrName>
                                        </p:attrNameLst>
                                      </p:cBhvr>
                                      <p:to>
                                        <p:strVal val="visible"/>
                                      </p:to>
                                    </p:set>
                                    <p:animEffect transition="in" filter="wipe(left)">
                                      <p:cBhvr>
                                        <p:cTn id="20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utoUpdateAnimBg="0"/>
      <p:bldP spid="7" grpId="0" animBg="1"/>
      <p:bldP spid="8" grpId="0" animBg="1"/>
      <p:bldP spid="9" grpId="0" animBg="1"/>
      <p:bldP spid="10" grpId="0" animBg="1"/>
      <p:bldP spid="11" grpId="0" autoUpdateAnimBg="0"/>
      <p:bldP spid="12" grpId="0" autoUpdateAnimBg="0"/>
      <p:bldP spid="13" grpId="0" autoUpdateAnimBg="0"/>
      <p:bldP spid="14" grpId="0" autoUpdateAnimBg="0"/>
      <p:bldP spid="15" grpId="0" autoUpdateAnimBg="0"/>
      <p:bldP spid="24" grpId="0" autoUpdateAnimBg="0"/>
      <p:bldP spid="26" grpId="0" autoUpdateAnimBg="0"/>
      <p:bldP spid="27" grpId="0" autoUpdateAnimBg="0"/>
      <p:bldP spid="28" grpId="0" autoUpdateAnimBg="0"/>
      <p:bldP spid="34" grpId="0" animBg="1"/>
      <p:bldP spid="35" grpId="0" autoUpdateAnimBg="0"/>
      <p:bldP spid="37" grpId="0" autoUpdateAnimBg="0"/>
      <p:bldP spid="38" grpId="0" autoUpdateAnimBg="0"/>
      <p:bldP spid="40" grpId="0" autoUpdateAnimBg="0"/>
      <p:bldP spid="42" grpId="0" autoUpdateAnimBg="0"/>
      <p:bldP spid="44" grpId="0" autoUpdateAnimBg="0"/>
      <p:bldP spid="45" grpId="0" autoUpdateAnimBg="0"/>
      <p:bldP spid="48" grpId="0" autoUpdateAnimBg="0"/>
      <p:bldP spid="49" grpId="0" autoUpdateAnimBg="0"/>
      <p:bldP spid="52"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3" descr="dqtw_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64962" y="3364332"/>
            <a:ext cx="3653040" cy="353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1" descr="dengqin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04307" y="125333"/>
            <a:ext cx="8576754" cy="28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4"/>
          <p:cNvSpPr>
            <a:spLocks noChangeArrowheads="1"/>
          </p:cNvSpPr>
          <p:nvPr/>
        </p:nvSpPr>
        <p:spPr bwMode="auto">
          <a:xfrm>
            <a:off x="2282474" y="5473006"/>
            <a:ext cx="381021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距离变小时，圆形干涉条纹一个个向中心缩进</a:t>
            </a:r>
            <a:r>
              <a:rPr lang="en-US" altLang="zh-CN" i="0" dirty="0"/>
              <a:t>,</a:t>
            </a:r>
            <a:r>
              <a:rPr lang="zh-CN" altLang="en-US" i="0" dirty="0"/>
              <a:t>干涉条纹变稀。</a:t>
            </a:r>
            <a:endParaRPr lang="en-US" altLang="zh-CN" i="0" dirty="0"/>
          </a:p>
        </p:txBody>
      </p:sp>
      <p:graphicFrame>
        <p:nvGraphicFramePr>
          <p:cNvPr id="5" name="Object 58"/>
          <p:cNvGraphicFramePr>
            <a:graphicFrameLocks/>
          </p:cNvGraphicFramePr>
          <p:nvPr>
            <p:extLst>
              <p:ext uri="{D42A27DB-BD31-4B8C-83A1-F6EECF244321}">
                <p14:modId xmlns:p14="http://schemas.microsoft.com/office/powerpoint/2010/main" val="4232536656"/>
              </p:ext>
            </p:extLst>
          </p:nvPr>
        </p:nvGraphicFramePr>
        <p:xfrm>
          <a:off x="2579328" y="3494690"/>
          <a:ext cx="476250" cy="500063"/>
        </p:xfrm>
        <a:graphic>
          <a:graphicData uri="http://schemas.openxmlformats.org/presentationml/2006/ole">
            <mc:AlternateContent xmlns:mc="http://schemas.openxmlformats.org/markup-compatibility/2006">
              <mc:Choice xmlns:v="urn:schemas-microsoft-com:vml" Requires="v">
                <p:oleObj spid="_x0000_s593974" name="Equation" r:id="rId5" imgW="133351" imgH="114182" progId="Equation.3">
                  <p:embed/>
                </p:oleObj>
              </mc:Choice>
              <mc:Fallback>
                <p:oleObj name="Equation" r:id="rId5" imgW="133351" imgH="1141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328" y="3494690"/>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8"/>
          <p:cNvGraphicFramePr>
            <a:graphicFrameLocks/>
          </p:cNvGraphicFramePr>
          <p:nvPr>
            <p:extLst>
              <p:ext uri="{D42A27DB-BD31-4B8C-83A1-F6EECF244321}">
                <p14:modId xmlns:p14="http://schemas.microsoft.com/office/powerpoint/2010/main" val="190513466"/>
              </p:ext>
            </p:extLst>
          </p:nvPr>
        </p:nvGraphicFramePr>
        <p:xfrm>
          <a:off x="3642887" y="3494689"/>
          <a:ext cx="476250" cy="500062"/>
        </p:xfrm>
        <a:graphic>
          <a:graphicData uri="http://schemas.openxmlformats.org/presentationml/2006/ole">
            <mc:AlternateContent xmlns:mc="http://schemas.openxmlformats.org/markup-compatibility/2006">
              <mc:Choice xmlns:v="urn:schemas-microsoft-com:vml" Requires="v">
                <p:oleObj spid="_x0000_s593975"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2887" y="3494689"/>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p:cNvSpPr/>
          <p:nvPr/>
        </p:nvSpPr>
        <p:spPr>
          <a:xfrm>
            <a:off x="2129308" y="3487989"/>
            <a:ext cx="4159876" cy="1815882"/>
          </a:xfrm>
          <a:prstGeom prst="rect">
            <a:avLst/>
          </a:prstGeom>
        </p:spPr>
        <p:txBody>
          <a:bodyPr wrap="square">
            <a:spAutoFit/>
          </a:bodyPr>
          <a:lstStyle/>
          <a:p>
            <a:r>
              <a:rPr lang="zh-CN" altLang="en-US" sz="2800" b="1" dirty="0">
                <a:solidFill>
                  <a:srgbClr val="9900CC"/>
                </a:solidFill>
              </a:rPr>
              <a:t>当</a:t>
            </a:r>
            <a:r>
              <a:rPr lang="en-US" altLang="zh-CN" sz="2800" b="1" dirty="0">
                <a:solidFill>
                  <a:srgbClr val="9900CC"/>
                </a:solidFill>
              </a:rPr>
              <a:t>       </a:t>
            </a:r>
            <a:r>
              <a:rPr lang="zh-CN" altLang="en-US" sz="2800" b="1" dirty="0">
                <a:solidFill>
                  <a:srgbClr val="9900CC"/>
                </a:solidFill>
              </a:rPr>
              <a:t>与</a:t>
            </a:r>
            <a:r>
              <a:rPr lang="en-US" altLang="zh-CN" sz="2800" b="1" dirty="0">
                <a:solidFill>
                  <a:srgbClr val="9900CC"/>
                </a:solidFill>
              </a:rPr>
              <a:t>        </a:t>
            </a:r>
            <a:r>
              <a:rPr lang="zh-CN" altLang="en-US" sz="2800" b="1" dirty="0">
                <a:solidFill>
                  <a:srgbClr val="9900CC"/>
                </a:solidFill>
              </a:rPr>
              <a:t>之间距离变大时，圆形干涉条纹从中心一个个长出</a:t>
            </a:r>
            <a:r>
              <a:rPr lang="en-US" altLang="zh-CN" sz="2800" b="1" dirty="0">
                <a:solidFill>
                  <a:srgbClr val="9900CC"/>
                </a:solidFill>
              </a:rPr>
              <a:t>, </a:t>
            </a:r>
            <a:r>
              <a:rPr lang="zh-CN" altLang="en-US" sz="2800" b="1" dirty="0">
                <a:solidFill>
                  <a:srgbClr val="9900CC"/>
                </a:solidFill>
              </a:rPr>
              <a:t>并向外扩张</a:t>
            </a:r>
            <a:r>
              <a:rPr lang="en-US" altLang="zh-CN" sz="2800" b="1" dirty="0">
                <a:solidFill>
                  <a:srgbClr val="9900CC"/>
                </a:solidFill>
              </a:rPr>
              <a:t>, </a:t>
            </a:r>
            <a:r>
              <a:rPr lang="zh-CN" altLang="en-US" sz="2800" b="1" dirty="0">
                <a:solidFill>
                  <a:srgbClr val="9900CC"/>
                </a:solidFill>
              </a:rPr>
              <a:t>干涉条纹变密</a:t>
            </a:r>
            <a:r>
              <a:rPr lang="en-US" altLang="zh-CN" sz="2800" b="1" dirty="0">
                <a:solidFill>
                  <a:srgbClr val="9900CC"/>
                </a:solidFill>
              </a:rPr>
              <a:t>;</a:t>
            </a:r>
            <a:endParaRPr lang="zh-CN" altLang="en-US" sz="2800" b="1" dirty="0">
              <a:solidFill>
                <a:srgbClr val="9900CC"/>
              </a:solidFill>
            </a:endParaRPr>
          </a:p>
        </p:txBody>
      </p:sp>
    </p:spTree>
    <p:extLst>
      <p:ext uri="{BB962C8B-B14F-4D97-AF65-F5344CB8AC3E}">
        <p14:creationId xmlns:p14="http://schemas.microsoft.com/office/powerpoint/2010/main" val="313250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6"/>
          <p:cNvSpPr txBox="1">
            <a:spLocks noChangeArrowheads="1"/>
          </p:cNvSpPr>
          <p:nvPr/>
        </p:nvSpPr>
        <p:spPr bwMode="auto">
          <a:xfrm>
            <a:off x="7520436" y="380061"/>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等倾干涉</a:t>
            </a:r>
          </a:p>
        </p:txBody>
      </p:sp>
      <p:sp>
        <p:nvSpPr>
          <p:cNvPr id="3" name="Text Box 56"/>
          <p:cNvSpPr txBox="1">
            <a:spLocks noChangeArrowheads="1"/>
          </p:cNvSpPr>
          <p:nvPr/>
        </p:nvSpPr>
        <p:spPr bwMode="auto">
          <a:xfrm>
            <a:off x="3273108" y="312665"/>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等厚干涉</a:t>
            </a:r>
          </a:p>
        </p:txBody>
      </p:sp>
      <p:pic>
        <p:nvPicPr>
          <p:cNvPr id="4" name="Picture 2"/>
          <p:cNvPicPr>
            <a:picLocks noChangeAspect="1" noChangeArrowheads="1"/>
          </p:cNvPicPr>
          <p:nvPr/>
        </p:nvPicPr>
        <p:blipFill>
          <a:blip r:embed="rId2"/>
          <a:srcRect/>
          <a:stretch>
            <a:fillRect/>
          </a:stretch>
        </p:blipFill>
        <p:spPr bwMode="auto">
          <a:xfrm>
            <a:off x="2218454" y="999569"/>
            <a:ext cx="3571875" cy="3465513"/>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pic>
        <p:nvPicPr>
          <p:cNvPr id="5" name="Picture 3"/>
          <p:cNvPicPr>
            <a:picLocks noChangeAspect="1" noChangeArrowheads="1"/>
          </p:cNvPicPr>
          <p:nvPr/>
        </p:nvPicPr>
        <p:blipFill>
          <a:blip r:embed="rId3"/>
          <a:srcRect/>
          <a:stretch>
            <a:fillRect/>
          </a:stretch>
        </p:blipFill>
        <p:spPr bwMode="auto">
          <a:xfrm>
            <a:off x="6609210" y="965437"/>
            <a:ext cx="3643313" cy="3533775"/>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6" name="矩形 5"/>
          <p:cNvSpPr>
            <a:spLocks noChangeArrowheads="1"/>
          </p:cNvSpPr>
          <p:nvPr/>
        </p:nvSpPr>
        <p:spPr bwMode="auto">
          <a:xfrm>
            <a:off x="3516522" y="4553476"/>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牛顿环</a:t>
            </a:r>
          </a:p>
        </p:txBody>
      </p:sp>
      <p:sp>
        <p:nvSpPr>
          <p:cNvPr id="7" name="矩形 6"/>
          <p:cNvSpPr>
            <a:spLocks noChangeArrowheads="1"/>
          </p:cNvSpPr>
          <p:nvPr/>
        </p:nvSpPr>
        <p:spPr bwMode="auto">
          <a:xfrm>
            <a:off x="6788844" y="4533384"/>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迈克尔逊干涉图样</a:t>
            </a:r>
          </a:p>
        </p:txBody>
      </p:sp>
      <p:sp>
        <p:nvSpPr>
          <p:cNvPr id="8" name="矩形 7"/>
          <p:cNvSpPr>
            <a:spLocks noChangeArrowheads="1"/>
          </p:cNvSpPr>
          <p:nvPr/>
        </p:nvSpPr>
        <p:spPr bwMode="auto">
          <a:xfrm>
            <a:off x="2470542" y="5077350"/>
            <a:ext cx="7514878" cy="1569660"/>
          </a:xfrm>
          <a:prstGeom prst="rect">
            <a:avLst/>
          </a:prstGeom>
          <a:noFill/>
          <a:ln w="9525">
            <a:noFill/>
            <a:miter lim="800000"/>
            <a:headEnd/>
            <a:tailEnd/>
          </a:ln>
        </p:spPr>
        <p:txBody>
          <a:bodyPr wrap="square">
            <a:spAutoFit/>
          </a:bodyPr>
          <a:lstStyle/>
          <a:p>
            <a:pPr>
              <a:defRPr/>
            </a:pPr>
            <a:r>
              <a:rPr lang="zh-CN" altLang="en-US" sz="3200" b="1" dirty="0">
                <a:solidFill>
                  <a:srgbClr val="0000FF"/>
                </a:solidFill>
              </a:rPr>
              <a:t>都是环状干涉条纹，但</a:t>
            </a:r>
            <a:r>
              <a:rPr lang="zh-CN" altLang="en-US" sz="3200" b="1" dirty="0">
                <a:solidFill>
                  <a:srgbClr val="FF33CC"/>
                </a:solidFill>
              </a:rPr>
              <a:t>迈克尔逊干涉图样中干涉级数越高半径越小</a:t>
            </a:r>
            <a:r>
              <a:rPr lang="zh-CN" altLang="en-US" sz="3200" b="1" dirty="0">
                <a:solidFill>
                  <a:srgbClr val="0000FF"/>
                </a:solidFill>
              </a:rPr>
              <a:t>，而</a:t>
            </a:r>
            <a:r>
              <a:rPr lang="zh-CN" altLang="en-US" sz="3200" b="1" dirty="0">
                <a:solidFill>
                  <a:srgbClr val="09A70D"/>
                </a:solidFill>
              </a:rPr>
              <a:t>牛顿环干涉级数越大半径越大</a:t>
            </a:r>
            <a:r>
              <a:rPr lang="zh-CN" altLang="en-US" sz="3200" b="1" dirty="0">
                <a:solidFill>
                  <a:schemeClr val="accent4"/>
                </a:solidFill>
              </a:rPr>
              <a:t>。</a:t>
            </a:r>
          </a:p>
        </p:txBody>
      </p:sp>
    </p:spTree>
    <p:extLst>
      <p:ext uri="{BB962C8B-B14F-4D97-AF65-F5344CB8AC3E}">
        <p14:creationId xmlns:p14="http://schemas.microsoft.com/office/powerpoint/2010/main" val="157405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ircle(in)">
                                      <p:cBhvr>
                                        <p:cTn id="25" dur="20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 Box 35"/>
          <p:cNvSpPr txBox="1">
            <a:spLocks noChangeArrowheads="1"/>
          </p:cNvSpPr>
          <p:nvPr/>
        </p:nvSpPr>
        <p:spPr bwMode="auto">
          <a:xfrm>
            <a:off x="2010407" y="23206"/>
            <a:ext cx="32785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en-US" altLang="zh-CN" i="0" dirty="0"/>
              <a:t>2. M</a:t>
            </a:r>
            <a:r>
              <a:rPr lang="en-US" altLang="zh-CN" i="0" baseline="-25000" dirty="0"/>
              <a:t>1</a:t>
            </a:r>
            <a:r>
              <a:rPr lang="zh-CN" altLang="en-US" i="0" dirty="0"/>
              <a:t>与</a:t>
            </a:r>
            <a:r>
              <a:rPr lang="en-US" altLang="zh-CN" i="0" dirty="0"/>
              <a:t>M</a:t>
            </a:r>
            <a:r>
              <a:rPr lang="en-US" altLang="zh-CN" i="0" baseline="-25000" dirty="0"/>
              <a:t>2</a:t>
            </a:r>
            <a:r>
              <a:rPr lang="zh-CN" altLang="en-US" i="0" dirty="0"/>
              <a:t>不垂直</a:t>
            </a:r>
            <a:r>
              <a:rPr lang="en-US" altLang="zh-CN" i="0" dirty="0"/>
              <a:t>—</a:t>
            </a:r>
            <a:r>
              <a:rPr lang="zh-CN" altLang="en-US" i="0" dirty="0">
                <a:solidFill>
                  <a:srgbClr val="09A70D"/>
                </a:solidFill>
              </a:rPr>
              <a:t>劈尖等厚干涉</a:t>
            </a:r>
            <a:endParaRPr lang="zh-CN" altLang="en-US" b="0" i="0" dirty="0">
              <a:solidFill>
                <a:srgbClr val="09A70D"/>
              </a:solidFill>
            </a:endParaRPr>
          </a:p>
        </p:txBody>
      </p:sp>
      <p:pic>
        <p:nvPicPr>
          <p:cNvPr id="207" name="Picture 83" descr="2008091324393539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280" y="4537091"/>
            <a:ext cx="3624754" cy="231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8" name="Object 8"/>
          <p:cNvGraphicFramePr>
            <a:graphicFrameLocks noChangeAspect="1"/>
          </p:cNvGraphicFramePr>
          <p:nvPr>
            <p:extLst>
              <p:ext uri="{D42A27DB-BD31-4B8C-83A1-F6EECF244321}">
                <p14:modId xmlns:p14="http://schemas.microsoft.com/office/powerpoint/2010/main" val="3758595339"/>
              </p:ext>
            </p:extLst>
          </p:nvPr>
        </p:nvGraphicFramePr>
        <p:xfrm>
          <a:off x="2171254" y="2033558"/>
          <a:ext cx="1676400" cy="601663"/>
        </p:xfrm>
        <a:graphic>
          <a:graphicData uri="http://schemas.openxmlformats.org/presentationml/2006/ole">
            <mc:AlternateContent xmlns:mc="http://schemas.openxmlformats.org/markup-compatibility/2006">
              <mc:Choice xmlns:v="urn:schemas-microsoft-com:vml" Requires="v">
                <p:oleObj spid="_x0000_s137073" name="Equation" r:id="rId4" imgW="596641" imgH="215806" progId="Equation.3">
                  <p:embed/>
                </p:oleObj>
              </mc:Choice>
              <mc:Fallback>
                <p:oleObj name="Equation" r:id="rId4" imgW="596641"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254" y="2033558"/>
                        <a:ext cx="1676400" cy="6016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9" name="Group 2"/>
          <p:cNvGrpSpPr>
            <a:grpSpLocks/>
          </p:cNvGrpSpPr>
          <p:nvPr/>
        </p:nvGrpSpPr>
        <p:grpSpPr bwMode="auto">
          <a:xfrm>
            <a:off x="3019717" y="862064"/>
            <a:ext cx="5700713" cy="5507038"/>
            <a:chOff x="1217" y="336"/>
            <a:chExt cx="3591" cy="3469"/>
          </a:xfrm>
        </p:grpSpPr>
        <p:sp>
          <p:nvSpPr>
            <p:cNvPr id="210"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1" name="Rectangle 5"/>
            <p:cNvSpPr>
              <a:spLocks noChangeArrowheads="1"/>
            </p:cNvSpPr>
            <p:nvPr/>
          </p:nvSpPr>
          <p:spPr bwMode="auto">
            <a:xfrm rot="5400000">
              <a:off x="2791" y="-21"/>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212" name="Group 7"/>
            <p:cNvGrpSpPr>
              <a:grpSpLocks/>
            </p:cNvGrpSpPr>
            <p:nvPr/>
          </p:nvGrpSpPr>
          <p:grpSpPr bwMode="auto">
            <a:xfrm>
              <a:off x="1217" y="1595"/>
              <a:ext cx="3591" cy="840"/>
              <a:chOff x="2013" y="1355"/>
              <a:chExt cx="3591" cy="840"/>
            </a:xfrm>
          </p:grpSpPr>
          <p:sp>
            <p:nvSpPr>
              <p:cNvPr id="216"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7" name="Oval 9"/>
              <p:cNvSpPr>
                <a:spLocks noChangeArrowheads="1"/>
              </p:cNvSpPr>
              <p:nvPr/>
            </p:nvSpPr>
            <p:spPr bwMode="auto">
              <a:xfrm>
                <a:off x="2013" y="1355"/>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8" name="Rectangle 11"/>
              <p:cNvSpPr>
                <a:spLocks noChangeArrowheads="1"/>
              </p:cNvSpPr>
              <p:nvPr/>
            </p:nvSpPr>
            <p:spPr bwMode="auto">
              <a:xfrm>
                <a:off x="5520" y="1397"/>
                <a:ext cx="84" cy="79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213" name="Group 14"/>
            <p:cNvGrpSpPr>
              <a:grpSpLocks/>
            </p:cNvGrpSpPr>
            <p:nvPr/>
          </p:nvGrpSpPr>
          <p:grpSpPr bwMode="auto">
            <a:xfrm>
              <a:off x="2849" y="3430"/>
              <a:ext cx="422" cy="375"/>
              <a:chOff x="2849" y="3430"/>
              <a:chExt cx="422" cy="375"/>
            </a:xfrm>
          </p:grpSpPr>
          <p:sp>
            <p:nvSpPr>
              <p:cNvPr id="214" name="Text Box 15"/>
              <p:cNvSpPr txBox="1">
                <a:spLocks noChangeArrowheads="1"/>
              </p:cNvSpPr>
              <p:nvPr/>
            </p:nvSpPr>
            <p:spPr bwMode="auto">
              <a:xfrm>
                <a:off x="3016" y="347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215" name="AutoShape 16"/>
              <p:cNvSpPr>
                <a:spLocks noChangeArrowheads="1"/>
              </p:cNvSpPr>
              <p:nvPr/>
            </p:nvSpPr>
            <p:spPr bwMode="auto">
              <a:xfrm>
                <a:off x="2849" y="3430"/>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219" name="Rectangle 19"/>
          <p:cNvSpPr>
            <a:spLocks noChangeArrowheads="1"/>
          </p:cNvSpPr>
          <p:nvPr/>
        </p:nvSpPr>
        <p:spPr bwMode="auto">
          <a:xfrm>
            <a:off x="4969959" y="1268581"/>
            <a:ext cx="1295400" cy="14903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20" name="Line 20"/>
          <p:cNvSpPr>
            <a:spLocks noChangeShapeType="1"/>
          </p:cNvSpPr>
          <p:nvPr/>
        </p:nvSpPr>
        <p:spPr bwMode="auto">
          <a:xfrm>
            <a:off x="3686465" y="3527475"/>
            <a:ext cx="179863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1" name="Group 21"/>
          <p:cNvGrpSpPr>
            <a:grpSpLocks/>
          </p:cNvGrpSpPr>
          <p:nvPr/>
        </p:nvGrpSpPr>
        <p:grpSpPr bwMode="auto">
          <a:xfrm>
            <a:off x="5418428" y="3394127"/>
            <a:ext cx="266700" cy="200025"/>
            <a:chOff x="2688" y="2112"/>
            <a:chExt cx="192" cy="144"/>
          </a:xfrm>
        </p:grpSpPr>
        <p:sp>
          <p:nvSpPr>
            <p:cNvPr id="222"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4" name="Group 24"/>
          <p:cNvGrpSpPr>
            <a:grpSpLocks/>
          </p:cNvGrpSpPr>
          <p:nvPr/>
        </p:nvGrpSpPr>
        <p:grpSpPr bwMode="auto">
          <a:xfrm>
            <a:off x="5656269" y="1012877"/>
            <a:ext cx="133350" cy="4530725"/>
            <a:chOff x="2832" y="384"/>
            <a:chExt cx="96" cy="3264"/>
          </a:xfrm>
        </p:grpSpPr>
        <p:sp>
          <p:nvSpPr>
            <p:cNvPr id="225" name="Line 25"/>
            <p:cNvSpPr>
              <a:spLocks noChangeShapeType="1"/>
            </p:cNvSpPr>
            <p:nvPr/>
          </p:nvSpPr>
          <p:spPr bwMode="auto">
            <a:xfrm>
              <a:off x="2832" y="384"/>
              <a:ext cx="0" cy="172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27"/>
            <p:cNvSpPr>
              <a:spLocks noChangeShapeType="1"/>
            </p:cNvSpPr>
            <p:nvPr/>
          </p:nvSpPr>
          <p:spPr bwMode="auto">
            <a:xfrm>
              <a:off x="2928" y="2208"/>
              <a:ext cx="0" cy="1440"/>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8" name="Group 28"/>
          <p:cNvGrpSpPr>
            <a:grpSpLocks/>
          </p:cNvGrpSpPr>
          <p:nvPr/>
        </p:nvGrpSpPr>
        <p:grpSpPr bwMode="auto">
          <a:xfrm>
            <a:off x="5577178" y="965251"/>
            <a:ext cx="3009900" cy="2724150"/>
            <a:chOff x="3624" y="161"/>
            <a:chExt cx="1896" cy="1716"/>
          </a:xfrm>
        </p:grpSpPr>
        <p:sp>
          <p:nvSpPr>
            <p:cNvPr id="229" name="Line 29"/>
            <p:cNvSpPr>
              <a:spLocks noChangeShapeType="1"/>
            </p:cNvSpPr>
            <p:nvPr/>
          </p:nvSpPr>
          <p:spPr bwMode="auto">
            <a:xfrm flipV="1">
              <a:off x="3624" y="161"/>
              <a:ext cx="0" cy="1553"/>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0" name="Group 30"/>
            <p:cNvGrpSpPr>
              <a:grpSpLocks/>
            </p:cNvGrpSpPr>
            <p:nvPr/>
          </p:nvGrpSpPr>
          <p:grpSpPr bwMode="auto">
            <a:xfrm>
              <a:off x="3697" y="1817"/>
              <a:ext cx="1823" cy="60"/>
              <a:chOff x="2885" y="1974"/>
              <a:chExt cx="2085" cy="60"/>
            </a:xfrm>
          </p:grpSpPr>
          <p:sp>
            <p:nvSpPr>
              <p:cNvPr id="231"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 name="Line 33"/>
              <p:cNvSpPr>
                <a:spLocks noChangeShapeType="1"/>
              </p:cNvSpPr>
              <p:nvPr/>
            </p:nvSpPr>
            <p:spPr bwMode="auto">
              <a:xfrm>
                <a:off x="3818" y="2032"/>
                <a:ext cx="1152"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34" name="Group 34"/>
          <p:cNvGrpSpPr>
            <a:grpSpLocks/>
          </p:cNvGrpSpPr>
          <p:nvPr/>
        </p:nvGrpSpPr>
        <p:grpSpPr bwMode="auto">
          <a:xfrm>
            <a:off x="5915468" y="3389967"/>
            <a:ext cx="2671116" cy="104180"/>
            <a:chOff x="3046" y="2109"/>
            <a:chExt cx="1925" cy="75"/>
          </a:xfrm>
        </p:grpSpPr>
        <p:sp>
          <p:nvSpPr>
            <p:cNvPr id="235"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36"/>
            <p:cNvSpPr>
              <a:spLocks noChangeShapeType="1"/>
            </p:cNvSpPr>
            <p:nvPr/>
          </p:nvSpPr>
          <p:spPr bwMode="auto">
            <a:xfrm flipH="1" flipV="1">
              <a:off x="3922" y="2178"/>
              <a:ext cx="1049" cy="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8" name="Line 38"/>
          <p:cNvSpPr>
            <a:spLocks noChangeShapeType="1"/>
          </p:cNvSpPr>
          <p:nvPr/>
        </p:nvSpPr>
        <p:spPr bwMode="auto">
          <a:xfrm>
            <a:off x="5899440" y="3389365"/>
            <a:ext cx="0" cy="21320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9" name="Group 39"/>
          <p:cNvGrpSpPr>
            <a:grpSpLocks/>
          </p:cNvGrpSpPr>
          <p:nvPr/>
        </p:nvGrpSpPr>
        <p:grpSpPr bwMode="auto">
          <a:xfrm>
            <a:off x="1924342" y="2817865"/>
            <a:ext cx="1960563" cy="1176337"/>
            <a:chOff x="747" y="2033"/>
            <a:chExt cx="1413" cy="847"/>
          </a:xfrm>
        </p:grpSpPr>
        <p:grpSp>
          <p:nvGrpSpPr>
            <p:cNvPr id="240" name="Group 40"/>
            <p:cNvGrpSpPr>
              <a:grpSpLocks/>
            </p:cNvGrpSpPr>
            <p:nvPr/>
          </p:nvGrpSpPr>
          <p:grpSpPr bwMode="auto">
            <a:xfrm>
              <a:off x="864" y="2208"/>
              <a:ext cx="1296" cy="672"/>
              <a:chOff x="288" y="1872"/>
              <a:chExt cx="1296" cy="672"/>
            </a:xfrm>
          </p:grpSpPr>
          <p:sp>
            <p:nvSpPr>
              <p:cNvPr id="252"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3"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 name="Line 43"/>
              <p:cNvSpPr>
                <a:spLocks noChangeShapeType="1"/>
              </p:cNvSpPr>
              <p:nvPr/>
            </p:nvSpPr>
            <p:spPr bwMode="auto">
              <a:xfrm>
                <a:off x="288" y="2208"/>
                <a:ext cx="12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44"/>
              <p:cNvSpPr>
                <a:spLocks noChangeShapeType="1"/>
              </p:cNvSpPr>
              <p:nvPr/>
            </p:nvSpPr>
            <p:spPr bwMode="auto">
              <a:xfrm>
                <a:off x="1008" y="1872"/>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 name="Line 45"/>
              <p:cNvSpPr>
                <a:spLocks noChangeShapeType="1"/>
              </p:cNvSpPr>
              <p:nvPr/>
            </p:nvSpPr>
            <p:spPr bwMode="auto">
              <a:xfrm>
                <a:off x="960" y="2544"/>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1" name="Group 46"/>
            <p:cNvGrpSpPr>
              <a:grpSpLocks/>
            </p:cNvGrpSpPr>
            <p:nvPr/>
          </p:nvGrpSpPr>
          <p:grpSpPr bwMode="auto">
            <a:xfrm>
              <a:off x="747" y="2033"/>
              <a:ext cx="309" cy="655"/>
              <a:chOff x="747" y="2033"/>
              <a:chExt cx="309" cy="655"/>
            </a:xfrm>
          </p:grpSpPr>
          <p:grpSp>
            <p:nvGrpSpPr>
              <p:cNvPr id="242" name="Group 47"/>
              <p:cNvGrpSpPr>
                <a:grpSpLocks/>
              </p:cNvGrpSpPr>
              <p:nvPr/>
            </p:nvGrpSpPr>
            <p:grpSpPr bwMode="auto">
              <a:xfrm>
                <a:off x="747" y="2400"/>
                <a:ext cx="309" cy="288"/>
                <a:chOff x="3264" y="3456"/>
                <a:chExt cx="288" cy="288"/>
              </a:xfrm>
            </p:grpSpPr>
            <p:grpSp>
              <p:nvGrpSpPr>
                <p:cNvPr id="244" name="Group 48"/>
                <p:cNvGrpSpPr>
                  <a:grpSpLocks/>
                </p:cNvGrpSpPr>
                <p:nvPr/>
              </p:nvGrpSpPr>
              <p:grpSpPr bwMode="auto">
                <a:xfrm>
                  <a:off x="3264" y="3456"/>
                  <a:ext cx="288" cy="288"/>
                  <a:chOff x="3264" y="3456"/>
                  <a:chExt cx="288" cy="288"/>
                </a:xfrm>
              </p:grpSpPr>
              <p:sp>
                <p:nvSpPr>
                  <p:cNvPr id="249"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50"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5" name="Group 52"/>
                <p:cNvGrpSpPr>
                  <a:grpSpLocks/>
                </p:cNvGrpSpPr>
                <p:nvPr/>
              </p:nvGrpSpPr>
              <p:grpSpPr bwMode="auto">
                <a:xfrm rot="-2394473">
                  <a:off x="3264" y="3456"/>
                  <a:ext cx="288" cy="288"/>
                  <a:chOff x="3264" y="3456"/>
                  <a:chExt cx="288" cy="288"/>
                </a:xfrm>
              </p:grpSpPr>
              <p:sp>
                <p:nvSpPr>
                  <p:cNvPr id="246"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7"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3" name="Text Box 56"/>
              <p:cNvSpPr txBox="1">
                <a:spLocks noChangeArrowheads="1"/>
              </p:cNvSpPr>
              <p:nvPr/>
            </p:nvSpPr>
            <p:spPr bwMode="auto">
              <a:xfrm>
                <a:off x="769" y="2033"/>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a:t>S</a:t>
                </a:r>
              </a:p>
            </p:txBody>
          </p:sp>
        </p:grpSp>
      </p:grpSp>
      <p:sp>
        <p:nvSpPr>
          <p:cNvPr id="257" name="Text Box 60"/>
          <p:cNvSpPr txBox="1">
            <a:spLocks noChangeArrowheads="1"/>
          </p:cNvSpPr>
          <p:nvPr/>
        </p:nvSpPr>
        <p:spPr bwMode="auto">
          <a:xfrm>
            <a:off x="5706718" y="285900"/>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258" name="Text Box 61"/>
          <p:cNvSpPr txBox="1">
            <a:spLocks noChangeArrowheads="1"/>
          </p:cNvSpPr>
          <p:nvPr/>
        </p:nvSpPr>
        <p:spPr bwMode="auto">
          <a:xfrm>
            <a:off x="8848589" y="3460892"/>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259" name="Text Box 62"/>
          <p:cNvSpPr txBox="1">
            <a:spLocks noChangeArrowheads="1"/>
          </p:cNvSpPr>
          <p:nvPr/>
        </p:nvSpPr>
        <p:spPr bwMode="auto">
          <a:xfrm>
            <a:off x="7606003" y="2865490"/>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G</a:t>
            </a:r>
            <a:r>
              <a:rPr lang="en-US" altLang="zh-CN" i="0" baseline="-25000"/>
              <a:t>1</a:t>
            </a:r>
            <a:endParaRPr lang="en-US" altLang="zh-CN" i="0"/>
          </a:p>
        </p:txBody>
      </p:sp>
      <p:sp>
        <p:nvSpPr>
          <p:cNvPr id="260" name="Text Box 63"/>
          <p:cNvSpPr txBox="1">
            <a:spLocks noChangeArrowheads="1"/>
          </p:cNvSpPr>
          <p:nvPr/>
        </p:nvSpPr>
        <p:spPr bwMode="auto">
          <a:xfrm>
            <a:off x="6151853" y="2497190"/>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G</a:t>
            </a:r>
            <a:r>
              <a:rPr lang="en-US" altLang="zh-CN" i="0" baseline="-25000"/>
              <a:t>2</a:t>
            </a:r>
            <a:endParaRPr lang="en-US" altLang="zh-CN" i="0"/>
          </a:p>
        </p:txBody>
      </p:sp>
      <p:sp>
        <p:nvSpPr>
          <p:cNvPr id="261" name="Text Box 64"/>
          <p:cNvSpPr txBox="1">
            <a:spLocks noChangeArrowheads="1"/>
          </p:cNvSpPr>
          <p:nvPr/>
        </p:nvSpPr>
        <p:spPr bwMode="auto">
          <a:xfrm>
            <a:off x="2300091" y="3884646"/>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271" name="Text Box 84"/>
          <p:cNvSpPr txBox="1">
            <a:spLocks noChangeArrowheads="1"/>
          </p:cNvSpPr>
          <p:nvPr/>
        </p:nvSpPr>
        <p:spPr bwMode="auto">
          <a:xfrm>
            <a:off x="1989980" y="979433"/>
            <a:ext cx="2736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宋体" panose="02010600030101010101" pitchFamily="2" charset="-122"/>
              </a:rPr>
              <a:t>干涉仪结构</a:t>
            </a:r>
          </a:p>
        </p:txBody>
      </p:sp>
      <p:graphicFrame>
        <p:nvGraphicFramePr>
          <p:cNvPr id="272" name="Object 58"/>
          <p:cNvGraphicFramePr>
            <a:graphicFrameLocks/>
          </p:cNvGraphicFramePr>
          <p:nvPr>
            <p:extLst>
              <p:ext uri="{D42A27DB-BD31-4B8C-83A1-F6EECF244321}">
                <p14:modId xmlns:p14="http://schemas.microsoft.com/office/powerpoint/2010/main" val="2541143093"/>
              </p:ext>
            </p:extLst>
          </p:nvPr>
        </p:nvGraphicFramePr>
        <p:xfrm>
          <a:off x="6243928" y="1417688"/>
          <a:ext cx="476250" cy="500062"/>
        </p:xfrm>
        <a:graphic>
          <a:graphicData uri="http://schemas.openxmlformats.org/presentationml/2006/ole">
            <mc:AlternateContent xmlns:mc="http://schemas.openxmlformats.org/markup-compatibility/2006">
              <mc:Choice xmlns:v="urn:schemas-microsoft-com:vml" Requires="v">
                <p:oleObj spid="_x0000_s137074" name="Equation" r:id="rId6" imgW="133351" imgH="114182" progId="Equation.3">
                  <p:embed/>
                </p:oleObj>
              </mc:Choice>
              <mc:Fallback>
                <p:oleObj name="Equation" r:id="rId6" imgW="133351" imgH="114182"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928" y="1417688"/>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矩形 76"/>
          <p:cNvSpPr/>
          <p:nvPr/>
        </p:nvSpPr>
        <p:spPr>
          <a:xfrm>
            <a:off x="3734702" y="1744809"/>
            <a:ext cx="1832553" cy="584775"/>
          </a:xfrm>
          <a:prstGeom prst="rect">
            <a:avLst/>
          </a:prstGeom>
        </p:spPr>
        <p:txBody>
          <a:bodyPr wrap="none">
            <a:spAutoFit/>
          </a:bodyPr>
          <a:lstStyle/>
          <a:p>
            <a:r>
              <a:rPr lang="zh-CN" altLang="en-US" sz="3200" b="1" dirty="0">
                <a:solidFill>
                  <a:srgbClr val="C00000"/>
                </a:solidFill>
              </a:rPr>
              <a:t>等效光路</a:t>
            </a:r>
          </a:p>
        </p:txBody>
      </p:sp>
      <p:sp>
        <p:nvSpPr>
          <p:cNvPr id="96" name="AutoShape 206"/>
          <p:cNvSpPr>
            <a:spLocks noChangeArrowheads="1"/>
          </p:cNvSpPr>
          <p:nvPr/>
        </p:nvSpPr>
        <p:spPr bwMode="auto">
          <a:xfrm>
            <a:off x="7392569" y="447704"/>
            <a:ext cx="2016125" cy="606425"/>
          </a:xfrm>
          <a:prstGeom prst="wedgeRoundRectCallout">
            <a:avLst>
              <a:gd name="adj1" fmla="val -108877"/>
              <a:gd name="adj2" fmla="val 64313"/>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FF0000"/>
                </a:solidFill>
              </a:rPr>
              <a:t>虚空气膜</a:t>
            </a:r>
          </a:p>
        </p:txBody>
      </p:sp>
      <p:grpSp>
        <p:nvGrpSpPr>
          <p:cNvPr id="97" name="Group 44"/>
          <p:cNvGrpSpPr>
            <a:grpSpLocks/>
          </p:cNvGrpSpPr>
          <p:nvPr/>
        </p:nvGrpSpPr>
        <p:grpSpPr bwMode="auto">
          <a:xfrm>
            <a:off x="3019553" y="4619916"/>
            <a:ext cx="1950407" cy="1911304"/>
            <a:chOff x="3504" y="2544"/>
            <a:chExt cx="1440" cy="1440"/>
          </a:xfrm>
        </p:grpSpPr>
        <p:sp>
          <p:nvSpPr>
            <p:cNvPr id="98"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9"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0"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1"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2"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3"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4"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5"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6"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7"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8"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9"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0"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1"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112" name="Text Box 56"/>
          <p:cNvSpPr txBox="1">
            <a:spLocks noChangeArrowheads="1"/>
          </p:cNvSpPr>
          <p:nvPr/>
        </p:nvSpPr>
        <p:spPr bwMode="auto">
          <a:xfrm>
            <a:off x="3703308" y="4090023"/>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等倾干涉</a:t>
            </a:r>
          </a:p>
        </p:txBody>
      </p:sp>
    </p:spTree>
    <p:extLst>
      <p:ext uri="{BB962C8B-B14F-4D97-AF65-F5344CB8AC3E}">
        <p14:creationId xmlns:p14="http://schemas.microsoft.com/office/powerpoint/2010/main" val="265989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box(out)">
                                      <p:cBhvr>
                                        <p:cTn id="7" dur="5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1000"/>
                                        <p:tgtEl>
                                          <p:spTgt spid="208"/>
                                        </p:tgtEl>
                                      </p:cBhvr>
                                    </p:animEffect>
                                    <p:anim calcmode="lin" valueType="num">
                                      <p:cBhvr>
                                        <p:cTn id="13" dur="1000" fill="hold"/>
                                        <p:tgtEl>
                                          <p:spTgt spid="208"/>
                                        </p:tgtEl>
                                        <p:attrNameLst>
                                          <p:attrName>ppt_x</p:attrName>
                                        </p:attrNameLst>
                                      </p:cBhvr>
                                      <p:tavLst>
                                        <p:tav tm="0">
                                          <p:val>
                                            <p:strVal val="#ppt_x"/>
                                          </p:val>
                                        </p:tav>
                                        <p:tav tm="100000">
                                          <p:val>
                                            <p:strVal val="#ppt_x"/>
                                          </p:val>
                                        </p:tav>
                                      </p:tavLst>
                                    </p:anim>
                                    <p:anim calcmode="lin" valueType="num">
                                      <p:cBhvr>
                                        <p:cTn id="14"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wipe(left)">
                                      <p:cBhvr>
                                        <p:cTn id="19" dur="500"/>
                                        <p:tgtEl>
                                          <p:spTgt spid="27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wipe(left)">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57"/>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25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39"/>
                                        </p:tgtEl>
                                        <p:attrNameLst>
                                          <p:attrName>style.visibility</p:attrName>
                                        </p:attrNameLst>
                                      </p:cBhvr>
                                      <p:to>
                                        <p:strVal val="visible"/>
                                      </p:to>
                                    </p:set>
                                    <p:animEffect transition="in" filter="wipe(left)">
                                      <p:cBhvr>
                                        <p:cTn id="48" dur="500"/>
                                        <p:tgtEl>
                                          <p:spTgt spid="23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20"/>
                                        </p:tgtEl>
                                        <p:attrNameLst>
                                          <p:attrName>style.visibility</p:attrName>
                                        </p:attrNameLst>
                                      </p:cBhvr>
                                      <p:to>
                                        <p:strVal val="visible"/>
                                      </p:to>
                                    </p:set>
                                    <p:animEffect transition="in" filter="wipe(left)">
                                      <p:cBhvr>
                                        <p:cTn id="53" dur="500"/>
                                        <p:tgtEl>
                                          <p:spTgt spid="220"/>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21"/>
                                        </p:tgtEl>
                                        <p:attrNameLst>
                                          <p:attrName>style.visibility</p:attrName>
                                        </p:attrNameLst>
                                      </p:cBhvr>
                                      <p:to>
                                        <p:strVal val="visible"/>
                                      </p:to>
                                    </p:set>
                                    <p:animEffect transition="in" filter="wipe(left)">
                                      <p:cBhvr>
                                        <p:cTn id="57" dur="500"/>
                                        <p:tgtEl>
                                          <p:spTgt spid="221"/>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228"/>
                                        </p:tgtEl>
                                        <p:attrNameLst>
                                          <p:attrName>style.visibility</p:attrName>
                                        </p:attrNameLst>
                                      </p:cBhvr>
                                      <p:to>
                                        <p:strVal val="visible"/>
                                      </p:to>
                                    </p:set>
                                    <p:animEffect transition="in" filter="wipe(left)">
                                      <p:cBhvr>
                                        <p:cTn id="61" dur="500"/>
                                        <p:tgtEl>
                                          <p:spTgt spid="2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animEffect transition="in" filter="wipe(right)">
                                      <p:cBhvr>
                                        <p:cTn id="66" dur="500"/>
                                        <p:tgtEl>
                                          <p:spTgt spid="234"/>
                                        </p:tgtEl>
                                      </p:cBhvr>
                                    </p:animEffect>
                                  </p:childTnLst>
                                </p:cTn>
                              </p:par>
                            </p:childTnLst>
                          </p:cTn>
                        </p:par>
                        <p:par>
                          <p:cTn id="67" fill="hold">
                            <p:stCondLst>
                              <p:cond delay="500"/>
                            </p:stCondLst>
                            <p:childTnLst>
                              <p:par>
                                <p:cTn id="68" presetID="22" presetClass="entr" presetSubtype="1" fill="hold" grpId="0"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wipe(up)">
                                      <p:cBhvr>
                                        <p:cTn id="70" dur="500"/>
                                        <p:tgtEl>
                                          <p:spTgt spid="238"/>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224"/>
                                        </p:tgtEl>
                                        <p:attrNameLst>
                                          <p:attrName>style.visibility</p:attrName>
                                        </p:attrNameLst>
                                      </p:cBhvr>
                                      <p:to>
                                        <p:strVal val="visible"/>
                                      </p:to>
                                    </p:set>
                                    <p:animEffect transition="in" filter="wipe(up)">
                                      <p:cBhvr>
                                        <p:cTn id="74" dur="500"/>
                                        <p:tgtEl>
                                          <p:spTgt spid="224"/>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19"/>
                                        </p:tgtEl>
                                        <p:attrNameLst>
                                          <p:attrName>style.visibility</p:attrName>
                                        </p:attrNameLst>
                                      </p:cBhvr>
                                      <p:to>
                                        <p:strVal val="visible"/>
                                      </p:to>
                                    </p:set>
                                    <p:anim calcmode="lin" valueType="num">
                                      <p:cBhvr additive="base">
                                        <p:cTn id="79" dur="500" fill="hold"/>
                                        <p:tgtEl>
                                          <p:spTgt spid="219"/>
                                        </p:tgtEl>
                                        <p:attrNameLst>
                                          <p:attrName>ppt_x</p:attrName>
                                        </p:attrNameLst>
                                      </p:cBhvr>
                                      <p:tavLst>
                                        <p:tav tm="0">
                                          <p:val>
                                            <p:strVal val="#ppt_x"/>
                                          </p:val>
                                        </p:tav>
                                        <p:tav tm="100000">
                                          <p:val>
                                            <p:strVal val="#ppt_x"/>
                                          </p:val>
                                        </p:tav>
                                      </p:tavLst>
                                    </p:anim>
                                    <p:anim calcmode="lin" valueType="num">
                                      <p:cBhvr additive="base">
                                        <p:cTn id="80" dur="500" fill="hold"/>
                                        <p:tgtEl>
                                          <p:spTgt spid="21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272"/>
                                        </p:tgtEl>
                                        <p:attrNameLst>
                                          <p:attrName>style.visibility</p:attrName>
                                        </p:attrNameLst>
                                      </p:cBhvr>
                                      <p:to>
                                        <p:strVal val="visible"/>
                                      </p:to>
                                    </p:set>
                                    <p:animEffect transition="in" filter="fade">
                                      <p:cBhvr>
                                        <p:cTn id="85" dur="1000"/>
                                        <p:tgtEl>
                                          <p:spTgt spid="272"/>
                                        </p:tgtEl>
                                      </p:cBhvr>
                                    </p:animEffect>
                                    <p:anim calcmode="lin" valueType="num">
                                      <p:cBhvr>
                                        <p:cTn id="86" dur="1000" fill="hold"/>
                                        <p:tgtEl>
                                          <p:spTgt spid="272"/>
                                        </p:tgtEl>
                                        <p:attrNameLst>
                                          <p:attrName>ppt_x</p:attrName>
                                        </p:attrNameLst>
                                      </p:cBhvr>
                                      <p:tavLst>
                                        <p:tav tm="0">
                                          <p:val>
                                            <p:strVal val="#ppt_x"/>
                                          </p:val>
                                        </p:tav>
                                        <p:tav tm="100000">
                                          <p:val>
                                            <p:strVal val="#ppt_x"/>
                                          </p:val>
                                        </p:tav>
                                      </p:tavLst>
                                    </p:anim>
                                    <p:anim calcmode="lin" valueType="num">
                                      <p:cBhvr>
                                        <p:cTn id="87"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96"/>
                                        </p:tgtEl>
                                        <p:attrNameLst>
                                          <p:attrName>style.visibility</p:attrName>
                                        </p:attrNameLst>
                                      </p:cBhvr>
                                      <p:to>
                                        <p:strVal val="visible"/>
                                      </p:to>
                                    </p:set>
                                    <p:anim calcmode="lin" valueType="num">
                                      <p:cBhvr additive="base">
                                        <p:cTn id="92" dur="500" fill="hold"/>
                                        <p:tgtEl>
                                          <p:spTgt spid="96"/>
                                        </p:tgtEl>
                                        <p:attrNameLst>
                                          <p:attrName>ppt_x</p:attrName>
                                        </p:attrNameLst>
                                      </p:cBhvr>
                                      <p:tavLst>
                                        <p:tav tm="0">
                                          <p:val>
                                            <p:strVal val="#ppt_x"/>
                                          </p:val>
                                        </p:tav>
                                        <p:tav tm="100000">
                                          <p:val>
                                            <p:strVal val="#ppt_x"/>
                                          </p:val>
                                        </p:tav>
                                      </p:tavLst>
                                    </p:anim>
                                    <p:anim calcmode="lin" valueType="num">
                                      <p:cBhvr additive="base">
                                        <p:cTn id="93"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nodeType="click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box(in)">
                                      <p:cBhvr>
                                        <p:cTn id="98" dur="500"/>
                                        <p:tgtEl>
                                          <p:spTgt spid="97"/>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circle(in)">
                                      <p:cBhvr>
                                        <p:cTn id="103" dur="2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0" grpId="0" animBg="1"/>
      <p:bldP spid="238" grpId="0" animBg="1"/>
      <p:bldP spid="257" grpId="0" autoUpdateAnimBg="0"/>
      <p:bldP spid="258" grpId="0" autoUpdateAnimBg="0"/>
      <p:bldP spid="259" grpId="0" autoUpdateAnimBg="0"/>
      <p:bldP spid="260" grpId="0" autoUpdateAnimBg="0"/>
      <p:bldP spid="261" grpId="0" autoUpdateAnimBg="0"/>
      <p:bldP spid="271" grpId="0" autoUpdateAnimBg="0"/>
      <p:bldP spid="96" grpId="0" animBg="1"/>
      <p:bldP spid="11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111037" y="988247"/>
            <a:ext cx="5707063" cy="5507038"/>
            <a:chOff x="1217" y="336"/>
            <a:chExt cx="3595" cy="3469"/>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5400000">
              <a:off x="2791" y="-21"/>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1217" y="1595"/>
              <a:ext cx="3595" cy="873"/>
              <a:chOff x="2013" y="1355"/>
              <a:chExt cx="3595" cy="873"/>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2013" y="1355"/>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20793315">
                <a:off x="5524" y="1430"/>
                <a:ext cx="84" cy="79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849" y="3430"/>
              <a:ext cx="422" cy="375"/>
              <a:chOff x="2849" y="3430"/>
              <a:chExt cx="422" cy="375"/>
            </a:xfrm>
          </p:grpSpPr>
          <p:sp>
            <p:nvSpPr>
              <p:cNvPr id="7" name="Text Box 15"/>
              <p:cNvSpPr txBox="1">
                <a:spLocks noChangeArrowheads="1"/>
              </p:cNvSpPr>
              <p:nvPr/>
            </p:nvSpPr>
            <p:spPr bwMode="auto">
              <a:xfrm>
                <a:off x="3016" y="347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849" y="3430"/>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a:off x="3777785" y="3653658"/>
            <a:ext cx="179863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5509748" y="3520310"/>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5747589" y="1139060"/>
            <a:ext cx="133350" cy="4530725"/>
            <a:chOff x="2832" y="384"/>
            <a:chExt cx="96" cy="3264"/>
          </a:xfrm>
        </p:grpSpPr>
        <p:sp>
          <p:nvSpPr>
            <p:cNvPr id="18" name="Line 25"/>
            <p:cNvSpPr>
              <a:spLocks noChangeShapeType="1"/>
            </p:cNvSpPr>
            <p:nvPr/>
          </p:nvSpPr>
          <p:spPr bwMode="auto">
            <a:xfrm>
              <a:off x="2832" y="384"/>
              <a:ext cx="0" cy="172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1440"/>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5668498" y="1091434"/>
            <a:ext cx="3009900" cy="2724150"/>
            <a:chOff x="3624" y="161"/>
            <a:chExt cx="1896" cy="1716"/>
          </a:xfrm>
        </p:grpSpPr>
        <p:sp>
          <p:nvSpPr>
            <p:cNvPr id="22" name="Line 29"/>
            <p:cNvSpPr>
              <a:spLocks noChangeShapeType="1"/>
            </p:cNvSpPr>
            <p:nvPr/>
          </p:nvSpPr>
          <p:spPr bwMode="auto">
            <a:xfrm flipV="1">
              <a:off x="3624" y="161"/>
              <a:ext cx="0" cy="1553"/>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823" cy="60"/>
              <a:chOff x="2885" y="1974"/>
              <a:chExt cx="2085"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1152"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6006788" y="3516150"/>
            <a:ext cx="2671116" cy="104180"/>
            <a:chOff x="3046" y="2109"/>
            <a:chExt cx="1925"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flipV="1">
              <a:off x="3922" y="2178"/>
              <a:ext cx="1049" cy="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a:off x="5990760" y="3515548"/>
            <a:ext cx="0" cy="21320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2015661" y="2944048"/>
            <a:ext cx="1960563" cy="1176337"/>
            <a:chOff x="747" y="2033"/>
            <a:chExt cx="1413" cy="847"/>
          </a:xfrm>
        </p:grpSpPr>
        <p:grpSp>
          <p:nvGrpSpPr>
            <p:cNvPr id="33" name="Group 40"/>
            <p:cNvGrpSpPr>
              <a:grpSpLocks/>
            </p:cNvGrpSpPr>
            <p:nvPr/>
          </p:nvGrpSpPr>
          <p:grpSpPr bwMode="auto">
            <a:xfrm>
              <a:off x="864" y="2208"/>
              <a:ext cx="1296" cy="672"/>
              <a:chOff x="288" y="1872"/>
              <a:chExt cx="1296"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a:off x="288" y="2208"/>
                <a:ext cx="12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0" y="2544"/>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47" y="2033"/>
              <a:ext cx="309" cy="655"/>
              <a:chOff x="747" y="2033"/>
              <a:chExt cx="309" cy="655"/>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69" y="2033"/>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a:t>S</a:t>
                </a:r>
              </a:p>
            </p:txBody>
          </p:sp>
        </p:grpSp>
      </p:grpSp>
      <p:sp>
        <p:nvSpPr>
          <p:cNvPr id="50" name="Rectangle 59"/>
          <p:cNvSpPr>
            <a:spLocks noChangeArrowheads="1"/>
          </p:cNvSpPr>
          <p:nvPr/>
        </p:nvSpPr>
        <p:spPr bwMode="auto">
          <a:xfrm rot="21006281">
            <a:off x="4968276" y="1508487"/>
            <a:ext cx="1295400" cy="116104"/>
          </a:xfrm>
          <a:prstGeom prst="rect">
            <a:avLst/>
          </a:prstGeom>
          <a:solidFill>
            <a:srgbClr val="00FF00">
              <a:alpha val="85097"/>
            </a:srgbClr>
          </a:solidFill>
          <a:ln w="9525">
            <a:solidFill>
              <a:srgbClr val="000000"/>
            </a:solidFill>
            <a:prstDash val="dash"/>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1" name="Text Box 60"/>
          <p:cNvSpPr txBox="1">
            <a:spLocks noChangeArrowheads="1"/>
          </p:cNvSpPr>
          <p:nvPr/>
        </p:nvSpPr>
        <p:spPr bwMode="auto">
          <a:xfrm>
            <a:off x="5921705" y="449689"/>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2" name="Text Box 61"/>
          <p:cNvSpPr txBox="1">
            <a:spLocks noChangeArrowheads="1"/>
          </p:cNvSpPr>
          <p:nvPr/>
        </p:nvSpPr>
        <p:spPr bwMode="auto">
          <a:xfrm>
            <a:off x="9121310" y="440137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M</a:t>
            </a:r>
            <a:r>
              <a:rPr lang="en-US" altLang="zh-CN" i="0" baseline="-25000"/>
              <a:t>1</a:t>
            </a:r>
            <a:endParaRPr lang="en-US" altLang="zh-CN" i="0"/>
          </a:p>
        </p:txBody>
      </p:sp>
      <p:sp>
        <p:nvSpPr>
          <p:cNvPr id="53" name="Text Box 62"/>
          <p:cNvSpPr txBox="1">
            <a:spLocks noChangeArrowheads="1"/>
          </p:cNvSpPr>
          <p:nvPr/>
        </p:nvSpPr>
        <p:spPr bwMode="auto">
          <a:xfrm>
            <a:off x="7697323" y="2991673"/>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G</a:t>
            </a:r>
            <a:r>
              <a:rPr lang="en-US" altLang="zh-CN" i="0" baseline="-25000"/>
              <a:t>1</a:t>
            </a:r>
            <a:endParaRPr lang="en-US" altLang="zh-CN" i="0"/>
          </a:p>
        </p:txBody>
      </p:sp>
      <p:sp>
        <p:nvSpPr>
          <p:cNvPr id="54" name="Text Box 63"/>
          <p:cNvSpPr txBox="1">
            <a:spLocks noChangeArrowheads="1"/>
          </p:cNvSpPr>
          <p:nvPr/>
        </p:nvSpPr>
        <p:spPr bwMode="auto">
          <a:xfrm>
            <a:off x="6243173" y="2623373"/>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G</a:t>
            </a:r>
            <a:r>
              <a:rPr lang="en-US" altLang="zh-CN" i="0" baseline="-25000"/>
              <a:t>2</a:t>
            </a:r>
            <a:endParaRPr lang="en-US" altLang="zh-CN" i="0"/>
          </a:p>
        </p:txBody>
      </p:sp>
      <p:sp>
        <p:nvSpPr>
          <p:cNvPr id="55" name="Text Box 64"/>
          <p:cNvSpPr txBox="1">
            <a:spLocks noChangeArrowheads="1"/>
          </p:cNvSpPr>
          <p:nvPr/>
        </p:nvSpPr>
        <p:spPr bwMode="auto">
          <a:xfrm>
            <a:off x="3252323" y="4229923"/>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L</a:t>
            </a:r>
          </a:p>
        </p:txBody>
      </p:sp>
      <p:sp>
        <p:nvSpPr>
          <p:cNvPr id="73" name="Text Box 84"/>
          <p:cNvSpPr txBox="1">
            <a:spLocks noChangeArrowheads="1"/>
          </p:cNvSpPr>
          <p:nvPr/>
        </p:nvSpPr>
        <p:spPr bwMode="auto">
          <a:xfrm>
            <a:off x="3432505" y="181690"/>
            <a:ext cx="2736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宋体" panose="02010600030101010101" pitchFamily="2" charset="-122"/>
              </a:rPr>
              <a:t>干涉仪结构</a:t>
            </a:r>
          </a:p>
        </p:txBody>
      </p:sp>
      <p:graphicFrame>
        <p:nvGraphicFramePr>
          <p:cNvPr id="74" name="Object 58"/>
          <p:cNvGraphicFramePr>
            <a:graphicFrameLocks/>
          </p:cNvGraphicFramePr>
          <p:nvPr>
            <p:extLst>
              <p:ext uri="{D42A27DB-BD31-4B8C-83A1-F6EECF244321}">
                <p14:modId xmlns:p14="http://schemas.microsoft.com/office/powerpoint/2010/main" val="3048750967"/>
              </p:ext>
            </p:extLst>
          </p:nvPr>
        </p:nvGraphicFramePr>
        <p:xfrm>
          <a:off x="6335248" y="1543871"/>
          <a:ext cx="476250" cy="500062"/>
        </p:xfrm>
        <a:graphic>
          <a:graphicData uri="http://schemas.openxmlformats.org/presentationml/2006/ole">
            <mc:AlternateContent xmlns:mc="http://schemas.openxmlformats.org/markup-compatibility/2006">
              <mc:Choice xmlns:v="urn:schemas-microsoft-com:vml" Requires="v">
                <p:oleObj spid="_x0000_s137657"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248" y="1543871"/>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矩形 75"/>
          <p:cNvSpPr/>
          <p:nvPr/>
        </p:nvSpPr>
        <p:spPr>
          <a:xfrm>
            <a:off x="7413773" y="1298219"/>
            <a:ext cx="2829621" cy="584775"/>
          </a:xfrm>
          <a:prstGeom prst="rect">
            <a:avLst/>
          </a:prstGeom>
        </p:spPr>
        <p:txBody>
          <a:bodyPr wrap="none">
            <a:spAutoFit/>
          </a:bodyPr>
          <a:lstStyle/>
          <a:p>
            <a:r>
              <a:rPr lang="en-US" altLang="zh-CN" sz="3200" b="1" dirty="0"/>
              <a:t>M</a:t>
            </a:r>
            <a:r>
              <a:rPr lang="en-US" altLang="zh-CN" sz="3200" b="1" baseline="-25000" dirty="0"/>
              <a:t>1</a:t>
            </a:r>
            <a:r>
              <a:rPr lang="zh-CN" altLang="en-US" sz="3200" b="1" dirty="0"/>
              <a:t>与</a:t>
            </a:r>
            <a:r>
              <a:rPr lang="en-US" altLang="zh-CN" sz="3200" b="1" dirty="0"/>
              <a:t>M</a:t>
            </a:r>
            <a:r>
              <a:rPr lang="en-US" altLang="zh-CN" sz="3200" b="1" baseline="-25000" dirty="0"/>
              <a:t>2</a:t>
            </a:r>
            <a:r>
              <a:rPr lang="zh-CN" altLang="en-US" sz="3200" b="1" dirty="0"/>
              <a:t>不垂直</a:t>
            </a:r>
          </a:p>
        </p:txBody>
      </p:sp>
      <p:sp>
        <p:nvSpPr>
          <p:cNvPr id="77" name="矩形 76"/>
          <p:cNvSpPr/>
          <p:nvPr/>
        </p:nvSpPr>
        <p:spPr>
          <a:xfrm>
            <a:off x="3200627" y="1102466"/>
            <a:ext cx="1832553" cy="584775"/>
          </a:xfrm>
          <a:prstGeom prst="rect">
            <a:avLst/>
          </a:prstGeom>
        </p:spPr>
        <p:txBody>
          <a:bodyPr wrap="none">
            <a:spAutoFit/>
          </a:bodyPr>
          <a:lstStyle/>
          <a:p>
            <a:r>
              <a:rPr lang="zh-CN" altLang="en-US" sz="3200" b="1" dirty="0">
                <a:solidFill>
                  <a:srgbClr val="9900CC"/>
                </a:solidFill>
              </a:rPr>
              <a:t>等效光路</a:t>
            </a:r>
            <a:endParaRPr lang="zh-CN" altLang="en-US" sz="3200" b="1" dirty="0"/>
          </a:p>
        </p:txBody>
      </p:sp>
      <p:sp>
        <p:nvSpPr>
          <p:cNvPr id="78" name="AutoShape 206"/>
          <p:cNvSpPr>
            <a:spLocks noChangeArrowheads="1"/>
          </p:cNvSpPr>
          <p:nvPr/>
        </p:nvSpPr>
        <p:spPr bwMode="auto">
          <a:xfrm>
            <a:off x="7392569" y="447704"/>
            <a:ext cx="2016125" cy="606425"/>
          </a:xfrm>
          <a:prstGeom prst="wedgeRoundRectCallout">
            <a:avLst>
              <a:gd name="adj1" fmla="val -103838"/>
              <a:gd name="adj2" fmla="val 95727"/>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FF0000"/>
                </a:solidFill>
              </a:rPr>
              <a:t>虚空气膜</a:t>
            </a:r>
          </a:p>
        </p:txBody>
      </p:sp>
      <p:grpSp>
        <p:nvGrpSpPr>
          <p:cNvPr id="79" name="Group 75"/>
          <p:cNvGrpSpPr>
            <a:grpSpLocks/>
          </p:cNvGrpSpPr>
          <p:nvPr/>
        </p:nvGrpSpPr>
        <p:grpSpPr bwMode="auto">
          <a:xfrm>
            <a:off x="6960382" y="5244551"/>
            <a:ext cx="2160928" cy="1215058"/>
            <a:chOff x="4272" y="2976"/>
            <a:chExt cx="960" cy="624"/>
          </a:xfrm>
        </p:grpSpPr>
        <p:grpSp>
          <p:nvGrpSpPr>
            <p:cNvPr id="80" name="Group 76"/>
            <p:cNvGrpSpPr>
              <a:grpSpLocks/>
            </p:cNvGrpSpPr>
            <p:nvPr/>
          </p:nvGrpSpPr>
          <p:grpSpPr bwMode="auto">
            <a:xfrm>
              <a:off x="4272" y="2976"/>
              <a:ext cx="960" cy="624"/>
              <a:chOff x="4272" y="2976"/>
              <a:chExt cx="960" cy="624"/>
            </a:xfrm>
          </p:grpSpPr>
          <p:sp>
            <p:nvSpPr>
              <p:cNvPr id="82" name="Rectangle 77"/>
              <p:cNvSpPr>
                <a:spLocks noChangeArrowheads="1"/>
              </p:cNvSpPr>
              <p:nvPr/>
            </p:nvSpPr>
            <p:spPr bwMode="auto">
              <a:xfrm>
                <a:off x="4272"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3" name="Rectangle 78"/>
              <p:cNvSpPr>
                <a:spLocks noChangeArrowheads="1"/>
              </p:cNvSpPr>
              <p:nvPr/>
            </p:nvSpPr>
            <p:spPr bwMode="auto">
              <a:xfrm>
                <a:off x="4464"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4" name="Rectangle 79"/>
              <p:cNvSpPr>
                <a:spLocks noChangeArrowheads="1"/>
              </p:cNvSpPr>
              <p:nvPr/>
            </p:nvSpPr>
            <p:spPr bwMode="auto">
              <a:xfrm>
                <a:off x="4656"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5" name="Rectangle 80"/>
              <p:cNvSpPr>
                <a:spLocks noChangeArrowheads="1"/>
              </p:cNvSpPr>
              <p:nvPr/>
            </p:nvSpPr>
            <p:spPr bwMode="auto">
              <a:xfrm>
                <a:off x="4848"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6" name="Rectangle 81"/>
              <p:cNvSpPr>
                <a:spLocks noChangeArrowheads="1"/>
              </p:cNvSpPr>
              <p:nvPr/>
            </p:nvSpPr>
            <p:spPr bwMode="auto">
              <a:xfrm>
                <a:off x="5040"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81" name="Rectangle 82"/>
            <p:cNvSpPr>
              <a:spLocks noChangeArrowheads="1"/>
            </p:cNvSpPr>
            <p:nvPr/>
          </p:nvSpPr>
          <p:spPr bwMode="auto">
            <a:xfrm>
              <a:off x="4272" y="2976"/>
              <a:ext cx="960" cy="62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87" name="Text Box 56"/>
          <p:cNvSpPr txBox="1">
            <a:spLocks noChangeArrowheads="1"/>
          </p:cNvSpPr>
          <p:nvPr/>
        </p:nvSpPr>
        <p:spPr bwMode="auto">
          <a:xfrm>
            <a:off x="7130415" y="4596359"/>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等厚干涉</a:t>
            </a:r>
          </a:p>
        </p:txBody>
      </p:sp>
    </p:spTree>
    <p:extLst>
      <p:ext uri="{BB962C8B-B14F-4D97-AF65-F5344CB8AC3E}">
        <p14:creationId xmlns:p14="http://schemas.microsoft.com/office/powerpoint/2010/main" val="37057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1"/>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right)">
                                      <p:cBhvr>
                                        <p:cTn id="54" dur="500"/>
                                        <p:tgtEl>
                                          <p:spTgt spid="27"/>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up)">
                                      <p:cBhvr>
                                        <p:cTn id="58" dur="500"/>
                                        <p:tgtEl>
                                          <p:spTgt spid="31"/>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1000"/>
                                        <p:tgtEl>
                                          <p:spTgt spid="74"/>
                                        </p:tgtEl>
                                      </p:cBhvr>
                                    </p:animEffect>
                                    <p:anim calcmode="lin" valueType="num">
                                      <p:cBhvr>
                                        <p:cTn id="68" dur="1000" fill="hold"/>
                                        <p:tgtEl>
                                          <p:spTgt spid="74"/>
                                        </p:tgtEl>
                                        <p:attrNameLst>
                                          <p:attrName>ppt_x</p:attrName>
                                        </p:attrNameLst>
                                      </p:cBhvr>
                                      <p:tavLst>
                                        <p:tav tm="0">
                                          <p:val>
                                            <p:strVal val="#ppt_x"/>
                                          </p:val>
                                        </p:tav>
                                        <p:tav tm="100000">
                                          <p:val>
                                            <p:strVal val="#ppt_x"/>
                                          </p:val>
                                        </p:tav>
                                      </p:tavLst>
                                    </p:anim>
                                    <p:anim calcmode="lin" valueType="num">
                                      <p:cBhvr>
                                        <p:cTn id="6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50"/>
                                        </p:tgtEl>
                                        <p:attrNameLst>
                                          <p:attrName>style.visibility</p:attrName>
                                        </p:attrNameLst>
                                      </p:cBhvr>
                                      <p:to>
                                        <p:strVal val="visible"/>
                                      </p:to>
                                    </p:set>
                                    <p:anim calcmode="lin" valueType="num">
                                      <p:cBhvr additive="base">
                                        <p:cTn id="74" dur="500" fill="hold"/>
                                        <p:tgtEl>
                                          <p:spTgt spid="50"/>
                                        </p:tgtEl>
                                        <p:attrNameLst>
                                          <p:attrName>ppt_x</p:attrName>
                                        </p:attrNameLst>
                                      </p:cBhvr>
                                      <p:tavLst>
                                        <p:tav tm="0">
                                          <p:val>
                                            <p:strVal val="#ppt_x"/>
                                          </p:val>
                                        </p:tav>
                                        <p:tav tm="100000">
                                          <p:val>
                                            <p:strVal val="#ppt_x"/>
                                          </p:val>
                                        </p:tav>
                                      </p:tavLst>
                                    </p:anim>
                                    <p:anim calcmode="lin" valueType="num">
                                      <p:cBhvr additive="base">
                                        <p:cTn id="7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 calcmode="lin" valueType="num">
                                      <p:cBhvr additive="base">
                                        <p:cTn id="80" dur="500" fill="hold"/>
                                        <p:tgtEl>
                                          <p:spTgt spid="78"/>
                                        </p:tgtEl>
                                        <p:attrNameLst>
                                          <p:attrName>ppt_x</p:attrName>
                                        </p:attrNameLst>
                                      </p:cBhvr>
                                      <p:tavLst>
                                        <p:tav tm="0">
                                          <p:val>
                                            <p:strVal val="#ppt_x"/>
                                          </p:val>
                                        </p:tav>
                                        <p:tav tm="100000">
                                          <p:val>
                                            <p:strVal val="#ppt_x"/>
                                          </p:val>
                                        </p:tav>
                                      </p:tavLst>
                                    </p:anim>
                                    <p:anim calcmode="lin" valueType="num">
                                      <p:cBhvr additive="base">
                                        <p:cTn id="8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79"/>
                                        </p:tgtEl>
                                        <p:attrNameLst>
                                          <p:attrName>style.visibility</p:attrName>
                                        </p:attrNameLst>
                                      </p:cBhvr>
                                      <p:to>
                                        <p:strVal val="visible"/>
                                      </p:to>
                                    </p:set>
                                    <p:anim calcmode="lin" valueType="num">
                                      <p:cBhvr additive="base">
                                        <p:cTn id="86" dur="500" fill="hold"/>
                                        <p:tgtEl>
                                          <p:spTgt spid="79"/>
                                        </p:tgtEl>
                                        <p:attrNameLst>
                                          <p:attrName>ppt_x</p:attrName>
                                        </p:attrNameLst>
                                      </p:cBhvr>
                                      <p:tavLst>
                                        <p:tav tm="0">
                                          <p:val>
                                            <p:strVal val="#ppt_x"/>
                                          </p:val>
                                        </p:tav>
                                        <p:tav tm="100000">
                                          <p:val>
                                            <p:strVal val="#ppt_x"/>
                                          </p:val>
                                        </p:tav>
                                      </p:tavLst>
                                    </p:anim>
                                    <p:anim calcmode="lin" valueType="num">
                                      <p:cBhvr additive="base">
                                        <p:cTn id="8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87"/>
                                        </p:tgtEl>
                                        <p:attrNameLst>
                                          <p:attrName>style.visibility</p:attrName>
                                        </p:attrNameLst>
                                      </p:cBhvr>
                                      <p:to>
                                        <p:strVal val="visible"/>
                                      </p:to>
                                    </p:set>
                                    <p:animEffect transition="in" filter="wheel(1)">
                                      <p:cBhvr>
                                        <p:cTn id="92"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nimBg="1"/>
      <p:bldP spid="51" grpId="0" autoUpdateAnimBg="0"/>
      <p:bldP spid="52" grpId="0" autoUpdateAnimBg="0"/>
      <p:bldP spid="53" grpId="0" autoUpdateAnimBg="0"/>
      <p:bldP spid="54" grpId="0" autoUpdateAnimBg="0"/>
      <p:bldP spid="55" grpId="0" autoUpdateAnimBg="0"/>
      <p:bldP spid="73" grpId="0" autoUpdateAnimBg="0"/>
      <p:bldP spid="78" grpId="0" animBg="1"/>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3"/>
          <p:cNvSpPr>
            <a:spLocks noChangeArrowheads="1"/>
          </p:cNvSpPr>
          <p:nvPr/>
        </p:nvSpPr>
        <p:spPr bwMode="auto">
          <a:xfrm>
            <a:off x="7866558" y="1831156"/>
            <a:ext cx="5746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6000" i="0" dirty="0">
                <a:solidFill>
                  <a:srgbClr val="FF0000"/>
                </a:solidFill>
              </a:rPr>
              <a:t> ·</a:t>
            </a:r>
          </a:p>
        </p:txBody>
      </p:sp>
      <p:grpSp>
        <p:nvGrpSpPr>
          <p:cNvPr id="3" name="Group 74"/>
          <p:cNvGrpSpPr>
            <a:grpSpLocks/>
          </p:cNvGrpSpPr>
          <p:nvPr/>
        </p:nvGrpSpPr>
        <p:grpSpPr bwMode="auto">
          <a:xfrm>
            <a:off x="6888656" y="804041"/>
            <a:ext cx="2544762" cy="1003300"/>
            <a:chOff x="3462" y="528"/>
            <a:chExt cx="1603" cy="632"/>
          </a:xfrm>
        </p:grpSpPr>
        <p:sp>
          <p:nvSpPr>
            <p:cNvPr id="4" name="Line 75"/>
            <p:cNvSpPr>
              <a:spLocks noChangeShapeType="1"/>
            </p:cNvSpPr>
            <p:nvPr/>
          </p:nvSpPr>
          <p:spPr bwMode="auto">
            <a:xfrm>
              <a:off x="4758" y="536"/>
              <a:ext cx="307" cy="614"/>
            </a:xfrm>
            <a:prstGeom prst="line">
              <a:avLst/>
            </a:prstGeom>
            <a:noFill/>
            <a:ln w="1905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 name="Line 76"/>
            <p:cNvSpPr>
              <a:spLocks noChangeShapeType="1"/>
            </p:cNvSpPr>
            <p:nvPr/>
          </p:nvSpPr>
          <p:spPr bwMode="auto">
            <a:xfrm flipH="1" flipV="1">
              <a:off x="4922" y="868"/>
              <a:ext cx="57" cy="121"/>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7"/>
            <p:cNvSpPr>
              <a:spLocks noChangeShapeType="1"/>
            </p:cNvSpPr>
            <p:nvPr/>
          </p:nvSpPr>
          <p:spPr bwMode="auto">
            <a:xfrm flipH="1">
              <a:off x="3462" y="528"/>
              <a:ext cx="510" cy="632"/>
            </a:xfrm>
            <a:prstGeom prst="line">
              <a:avLst/>
            </a:prstGeom>
            <a:noFill/>
            <a:ln w="19050">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78"/>
            <p:cNvSpPr>
              <a:spLocks noChangeShapeType="1"/>
            </p:cNvSpPr>
            <p:nvPr/>
          </p:nvSpPr>
          <p:spPr bwMode="auto">
            <a:xfrm flipV="1">
              <a:off x="3594" y="871"/>
              <a:ext cx="103" cy="122"/>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9"/>
          <p:cNvSpPr>
            <a:spLocks noChangeArrowheads="1"/>
          </p:cNvSpPr>
          <p:nvPr/>
        </p:nvSpPr>
        <p:spPr bwMode="auto">
          <a:xfrm>
            <a:off x="10022381" y="1815279"/>
            <a:ext cx="495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66"/>
                </a:solidFill>
              </a:rPr>
              <a:t>L</a:t>
            </a:r>
            <a:r>
              <a:rPr lang="en-US" altLang="zh-CN" i="0" baseline="-25000">
                <a:solidFill>
                  <a:srgbClr val="FF0066"/>
                </a:solidFill>
              </a:rPr>
              <a:t>2</a:t>
            </a:r>
            <a:endParaRPr lang="en-US" altLang="zh-CN" i="0">
              <a:solidFill>
                <a:srgbClr val="FF0066"/>
              </a:solidFill>
            </a:endParaRPr>
          </a:p>
        </p:txBody>
      </p:sp>
      <p:grpSp>
        <p:nvGrpSpPr>
          <p:cNvPr id="9" name="Group 80"/>
          <p:cNvGrpSpPr>
            <a:grpSpLocks/>
          </p:cNvGrpSpPr>
          <p:nvPr/>
        </p:nvGrpSpPr>
        <p:grpSpPr bwMode="auto">
          <a:xfrm>
            <a:off x="9615981" y="804041"/>
            <a:ext cx="920750" cy="990600"/>
            <a:chOff x="5180" y="1296"/>
            <a:chExt cx="580" cy="624"/>
          </a:xfrm>
        </p:grpSpPr>
        <p:sp>
          <p:nvSpPr>
            <p:cNvPr id="10" name="Line 81"/>
            <p:cNvSpPr>
              <a:spLocks noChangeShapeType="1"/>
            </p:cNvSpPr>
            <p:nvPr/>
          </p:nvSpPr>
          <p:spPr bwMode="auto">
            <a:xfrm>
              <a:off x="5180" y="1312"/>
              <a:ext cx="448" cy="0"/>
            </a:xfrm>
            <a:prstGeom prst="line">
              <a:avLst/>
            </a:prstGeom>
            <a:noFill/>
            <a:ln w="158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82"/>
            <p:cNvSpPr>
              <a:spLocks noChangeShapeType="1"/>
            </p:cNvSpPr>
            <p:nvPr/>
          </p:nvSpPr>
          <p:spPr bwMode="auto">
            <a:xfrm flipH="1">
              <a:off x="5472" y="1296"/>
              <a:ext cx="0" cy="624"/>
            </a:xfrm>
            <a:prstGeom prst="line">
              <a:avLst/>
            </a:prstGeom>
            <a:noFill/>
            <a:ln w="12700">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 name="Rectangle 83"/>
            <p:cNvSpPr>
              <a:spLocks noChangeArrowheads="1"/>
            </p:cNvSpPr>
            <p:nvPr/>
          </p:nvSpPr>
          <p:spPr bwMode="auto">
            <a:xfrm>
              <a:off x="5502" y="1441"/>
              <a:ext cx="25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 f</a:t>
              </a:r>
            </a:p>
          </p:txBody>
        </p:sp>
      </p:grpSp>
      <p:sp>
        <p:nvSpPr>
          <p:cNvPr id="13" name="Rectangle 84"/>
          <p:cNvSpPr>
            <a:spLocks noChangeArrowheads="1"/>
          </p:cNvSpPr>
          <p:nvPr/>
        </p:nvSpPr>
        <p:spPr bwMode="auto">
          <a:xfrm>
            <a:off x="8955581" y="423041"/>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14" name="Rectangle 85"/>
          <p:cNvSpPr>
            <a:spLocks noChangeArrowheads="1"/>
          </p:cNvSpPr>
          <p:nvPr/>
        </p:nvSpPr>
        <p:spPr bwMode="auto">
          <a:xfrm>
            <a:off x="8085631" y="423041"/>
            <a:ext cx="336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t>O</a:t>
            </a:r>
          </a:p>
        </p:txBody>
      </p:sp>
      <p:sp>
        <p:nvSpPr>
          <p:cNvPr id="15" name="Rectangle 86"/>
          <p:cNvSpPr>
            <a:spLocks noChangeArrowheads="1"/>
          </p:cNvSpPr>
          <p:nvPr/>
        </p:nvSpPr>
        <p:spPr bwMode="auto">
          <a:xfrm>
            <a:off x="8280071" y="110304"/>
            <a:ext cx="1143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 r</a:t>
            </a:r>
            <a:r>
              <a:rPr lang="zh-CN" altLang="en-US" i="0" baseline="-25000" dirty="0">
                <a:solidFill>
                  <a:srgbClr val="129C15"/>
                </a:solidFill>
              </a:rPr>
              <a:t>环</a:t>
            </a:r>
            <a:endParaRPr lang="zh-CN" altLang="en-US" i="0" dirty="0">
              <a:solidFill>
                <a:srgbClr val="129C15"/>
              </a:solidFill>
            </a:endParaRPr>
          </a:p>
        </p:txBody>
      </p:sp>
      <p:grpSp>
        <p:nvGrpSpPr>
          <p:cNvPr id="16" name="Group 87"/>
          <p:cNvGrpSpPr>
            <a:grpSpLocks/>
          </p:cNvGrpSpPr>
          <p:nvPr/>
        </p:nvGrpSpPr>
        <p:grpSpPr bwMode="auto">
          <a:xfrm>
            <a:off x="6523531" y="818329"/>
            <a:ext cx="3282950" cy="996950"/>
            <a:chOff x="3232" y="1305"/>
            <a:chExt cx="2068" cy="628"/>
          </a:xfrm>
        </p:grpSpPr>
        <p:sp>
          <p:nvSpPr>
            <p:cNvPr id="17" name="Line 88"/>
            <p:cNvSpPr>
              <a:spLocks noChangeShapeType="1"/>
            </p:cNvSpPr>
            <p:nvPr/>
          </p:nvSpPr>
          <p:spPr bwMode="auto">
            <a:xfrm>
              <a:off x="4748" y="1305"/>
              <a:ext cx="552"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89"/>
            <p:cNvSpPr>
              <a:spLocks noChangeShapeType="1"/>
            </p:cNvSpPr>
            <p:nvPr/>
          </p:nvSpPr>
          <p:spPr bwMode="auto">
            <a:xfrm>
              <a:off x="5037" y="1632"/>
              <a:ext cx="99" cy="12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90"/>
            <p:cNvSpPr>
              <a:spLocks noChangeShapeType="1"/>
            </p:cNvSpPr>
            <p:nvPr/>
          </p:nvSpPr>
          <p:spPr bwMode="auto">
            <a:xfrm flipH="1">
              <a:off x="3232" y="1315"/>
              <a:ext cx="732" cy="618"/>
            </a:xfrm>
            <a:prstGeom prst="line">
              <a:avLst/>
            </a:prstGeom>
            <a:noFill/>
            <a:ln w="1905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91"/>
            <p:cNvSpPr>
              <a:spLocks noChangeShapeType="1"/>
            </p:cNvSpPr>
            <p:nvPr/>
          </p:nvSpPr>
          <p:spPr bwMode="auto">
            <a:xfrm flipV="1">
              <a:off x="3496" y="1574"/>
              <a:ext cx="144" cy="126"/>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 name="Line 92"/>
          <p:cNvSpPr>
            <a:spLocks noChangeShapeType="1"/>
          </p:cNvSpPr>
          <p:nvPr/>
        </p:nvSpPr>
        <p:spPr bwMode="auto">
          <a:xfrm>
            <a:off x="6174281" y="1812104"/>
            <a:ext cx="4260850" cy="0"/>
          </a:xfrm>
          <a:prstGeom prst="line">
            <a:avLst/>
          </a:prstGeom>
          <a:noFill/>
          <a:ln w="38100">
            <a:solidFill>
              <a:srgbClr val="FF0066"/>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22" name="Group 93"/>
          <p:cNvGrpSpPr>
            <a:grpSpLocks/>
          </p:cNvGrpSpPr>
          <p:nvPr/>
        </p:nvGrpSpPr>
        <p:grpSpPr bwMode="auto">
          <a:xfrm>
            <a:off x="6269532" y="2812229"/>
            <a:ext cx="3438525" cy="1193800"/>
            <a:chOff x="3072" y="2561"/>
            <a:chExt cx="2166" cy="752"/>
          </a:xfrm>
        </p:grpSpPr>
        <p:sp>
          <p:nvSpPr>
            <p:cNvPr id="23" name="Rectangle 94"/>
            <p:cNvSpPr>
              <a:spLocks noChangeArrowheads="1"/>
            </p:cNvSpPr>
            <p:nvPr/>
          </p:nvSpPr>
          <p:spPr bwMode="auto">
            <a:xfrm>
              <a:off x="3072" y="2827"/>
              <a:ext cx="2166" cy="304"/>
            </a:xfrm>
            <a:prstGeom prst="rect">
              <a:avLst/>
            </a:prstGeom>
            <a:solidFill>
              <a:srgbClr val="FFFF99"/>
            </a:solidFill>
            <a:ln w="28575">
              <a:solidFill>
                <a:srgbClr val="80008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4" name="Rectangle 95"/>
            <p:cNvSpPr>
              <a:spLocks noChangeArrowheads="1"/>
            </p:cNvSpPr>
            <p:nvPr/>
          </p:nvSpPr>
          <p:spPr bwMode="auto">
            <a:xfrm>
              <a:off x="3336" y="2561"/>
              <a:ext cx="34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1</a:t>
              </a:r>
              <a:endParaRPr lang="en-US" altLang="zh-CN" i="0"/>
            </a:p>
          </p:txBody>
        </p:sp>
        <p:sp>
          <p:nvSpPr>
            <p:cNvPr id="25" name="Rectangle 96"/>
            <p:cNvSpPr>
              <a:spLocks noChangeArrowheads="1"/>
            </p:cNvSpPr>
            <p:nvPr/>
          </p:nvSpPr>
          <p:spPr bwMode="auto">
            <a:xfrm>
              <a:off x="3336" y="3096"/>
              <a:ext cx="22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1</a:t>
              </a:r>
              <a:endParaRPr lang="en-US" altLang="zh-CN" i="0"/>
            </a:p>
          </p:txBody>
        </p:sp>
        <p:sp>
          <p:nvSpPr>
            <p:cNvPr id="26" name="Rectangle 97"/>
            <p:cNvSpPr>
              <a:spLocks noChangeArrowheads="1"/>
            </p:cNvSpPr>
            <p:nvPr/>
          </p:nvSpPr>
          <p:spPr bwMode="auto">
            <a:xfrm>
              <a:off x="3168" y="2841"/>
              <a:ext cx="78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n</a:t>
              </a:r>
              <a:r>
                <a:rPr lang="en-US" altLang="zh-CN" i="0" baseline="-25000" dirty="0">
                  <a:solidFill>
                    <a:srgbClr val="FF0000"/>
                  </a:solidFill>
                </a:rPr>
                <a:t>2</a:t>
              </a:r>
              <a:endParaRPr lang="en-US" altLang="zh-CN" i="0" dirty="0"/>
            </a:p>
          </p:txBody>
        </p:sp>
      </p:grpSp>
      <p:sp>
        <p:nvSpPr>
          <p:cNvPr id="27" name="Rectangle 98"/>
          <p:cNvSpPr>
            <a:spLocks noChangeArrowheads="1"/>
          </p:cNvSpPr>
          <p:nvPr/>
        </p:nvSpPr>
        <p:spPr bwMode="auto">
          <a:xfrm>
            <a:off x="8422181" y="3180529"/>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rgbClr val="000000"/>
                </a:solidFill>
              </a:rPr>
              <a:t>a</a:t>
            </a:r>
          </a:p>
        </p:txBody>
      </p:sp>
      <p:sp>
        <p:nvSpPr>
          <p:cNvPr id="28" name="Rectangle 99"/>
          <p:cNvSpPr>
            <a:spLocks noChangeArrowheads="1"/>
          </p:cNvSpPr>
          <p:nvPr/>
        </p:nvSpPr>
        <p:spPr bwMode="auto">
          <a:xfrm>
            <a:off x="8907958" y="3223391"/>
            <a:ext cx="61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000000"/>
                </a:solidFill>
              </a:rPr>
              <a:t> </a:t>
            </a:r>
            <a:r>
              <a:rPr lang="en-US" altLang="zh-CN" sz="2000" i="0" dirty="0">
                <a:solidFill>
                  <a:srgbClr val="000000"/>
                </a:solidFill>
              </a:rPr>
              <a:t>c</a:t>
            </a:r>
          </a:p>
        </p:txBody>
      </p:sp>
      <p:sp>
        <p:nvSpPr>
          <p:cNvPr id="29" name="Line 100"/>
          <p:cNvSpPr>
            <a:spLocks noChangeShapeType="1"/>
          </p:cNvSpPr>
          <p:nvPr/>
        </p:nvSpPr>
        <p:spPr bwMode="auto">
          <a:xfrm>
            <a:off x="8801593" y="3247206"/>
            <a:ext cx="0" cy="47148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101"/>
          <p:cNvSpPr>
            <a:spLocks noChangeShapeType="1"/>
          </p:cNvSpPr>
          <p:nvPr/>
        </p:nvSpPr>
        <p:spPr bwMode="auto">
          <a:xfrm>
            <a:off x="8717458" y="3051941"/>
            <a:ext cx="295275" cy="19050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Rectangle 102"/>
          <p:cNvSpPr>
            <a:spLocks noChangeArrowheads="1"/>
          </p:cNvSpPr>
          <p:nvPr/>
        </p:nvSpPr>
        <p:spPr bwMode="auto">
          <a:xfrm>
            <a:off x="8784131" y="2759841"/>
            <a:ext cx="381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rgbClr val="000000"/>
                </a:solidFill>
              </a:rPr>
              <a:t>d</a:t>
            </a:r>
          </a:p>
        </p:txBody>
      </p:sp>
      <p:sp>
        <p:nvSpPr>
          <p:cNvPr id="32" name="Rectangle 103"/>
          <p:cNvSpPr>
            <a:spLocks noChangeArrowheads="1"/>
          </p:cNvSpPr>
          <p:nvPr/>
        </p:nvSpPr>
        <p:spPr bwMode="auto">
          <a:xfrm>
            <a:off x="8631731" y="2728091"/>
            <a:ext cx="3302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a:t>·</a:t>
            </a:r>
          </a:p>
        </p:txBody>
      </p:sp>
      <p:sp>
        <p:nvSpPr>
          <p:cNvPr id="33" name="Rectangle 104"/>
          <p:cNvSpPr>
            <a:spLocks noChangeArrowheads="1"/>
          </p:cNvSpPr>
          <p:nvPr/>
        </p:nvSpPr>
        <p:spPr bwMode="auto">
          <a:xfrm>
            <a:off x="9660431" y="21565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a</a:t>
            </a:r>
            <a:r>
              <a:rPr lang="en-US" altLang="zh-CN" i="0" baseline="-25000"/>
              <a:t>2</a:t>
            </a:r>
            <a:endParaRPr lang="en-US" altLang="zh-CN" i="0"/>
          </a:p>
        </p:txBody>
      </p:sp>
      <p:sp>
        <p:nvSpPr>
          <p:cNvPr id="34" name="Rectangle 105"/>
          <p:cNvSpPr>
            <a:spLocks noChangeArrowheads="1"/>
          </p:cNvSpPr>
          <p:nvPr/>
        </p:nvSpPr>
        <p:spPr bwMode="auto">
          <a:xfrm>
            <a:off x="8841281" y="1934341"/>
            <a:ext cx="330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a</a:t>
            </a:r>
            <a:r>
              <a:rPr lang="en-US" altLang="zh-CN" i="0" baseline="-25000"/>
              <a:t>1</a:t>
            </a:r>
            <a:endParaRPr lang="en-US" altLang="zh-CN" i="0"/>
          </a:p>
        </p:txBody>
      </p:sp>
      <p:grpSp>
        <p:nvGrpSpPr>
          <p:cNvPr id="35" name="Group 106"/>
          <p:cNvGrpSpPr>
            <a:grpSpLocks/>
          </p:cNvGrpSpPr>
          <p:nvPr/>
        </p:nvGrpSpPr>
        <p:grpSpPr bwMode="auto">
          <a:xfrm>
            <a:off x="6523531" y="1821629"/>
            <a:ext cx="3282950" cy="1420812"/>
            <a:chOff x="3232" y="1937"/>
            <a:chExt cx="2068" cy="895"/>
          </a:xfrm>
        </p:grpSpPr>
        <p:grpSp>
          <p:nvGrpSpPr>
            <p:cNvPr id="36" name="Group 107"/>
            <p:cNvGrpSpPr>
              <a:grpSpLocks/>
            </p:cNvGrpSpPr>
            <p:nvPr/>
          </p:nvGrpSpPr>
          <p:grpSpPr bwMode="auto">
            <a:xfrm>
              <a:off x="3232" y="1937"/>
              <a:ext cx="512" cy="895"/>
              <a:chOff x="3232" y="1937"/>
              <a:chExt cx="512" cy="895"/>
            </a:xfrm>
          </p:grpSpPr>
          <p:sp>
            <p:nvSpPr>
              <p:cNvPr id="39" name="Line 108"/>
              <p:cNvSpPr>
                <a:spLocks noChangeShapeType="1"/>
              </p:cNvSpPr>
              <p:nvPr/>
            </p:nvSpPr>
            <p:spPr bwMode="auto">
              <a:xfrm>
                <a:off x="3232" y="1937"/>
                <a:ext cx="512" cy="895"/>
              </a:xfrm>
              <a:prstGeom prst="line">
                <a:avLst/>
              </a:prstGeom>
              <a:noFill/>
              <a:ln w="1905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109"/>
              <p:cNvSpPr>
                <a:spLocks noChangeShapeType="1"/>
              </p:cNvSpPr>
              <p:nvPr/>
            </p:nvSpPr>
            <p:spPr bwMode="auto">
              <a:xfrm flipH="1" flipV="1">
                <a:off x="3485" y="2376"/>
                <a:ext cx="78" cy="149"/>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7" name="Line 110"/>
            <p:cNvSpPr>
              <a:spLocks noChangeShapeType="1"/>
            </p:cNvSpPr>
            <p:nvPr/>
          </p:nvSpPr>
          <p:spPr bwMode="auto">
            <a:xfrm flipH="1">
              <a:off x="4788" y="1939"/>
              <a:ext cx="512" cy="888"/>
            </a:xfrm>
            <a:prstGeom prst="line">
              <a:avLst/>
            </a:prstGeom>
            <a:noFill/>
            <a:ln w="1905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Line 111"/>
            <p:cNvSpPr>
              <a:spLocks noChangeShapeType="1"/>
            </p:cNvSpPr>
            <p:nvPr/>
          </p:nvSpPr>
          <p:spPr bwMode="auto">
            <a:xfrm flipV="1">
              <a:off x="4961" y="2401"/>
              <a:ext cx="72" cy="1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 name="Rectangle 112"/>
          <p:cNvSpPr>
            <a:spLocks noChangeArrowheads="1"/>
          </p:cNvSpPr>
          <p:nvPr/>
        </p:nvSpPr>
        <p:spPr bwMode="auto">
          <a:xfrm>
            <a:off x="7830045" y="1981966"/>
            <a:ext cx="161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rgbClr val="FF0000"/>
                </a:solidFill>
              </a:rPr>
              <a:t>S</a:t>
            </a:r>
            <a:endParaRPr lang="en-US" altLang="zh-CN" sz="2000" i="0" dirty="0"/>
          </a:p>
        </p:txBody>
      </p:sp>
      <p:grpSp>
        <p:nvGrpSpPr>
          <p:cNvPr id="42" name="Group 113"/>
          <p:cNvGrpSpPr>
            <a:grpSpLocks/>
          </p:cNvGrpSpPr>
          <p:nvPr/>
        </p:nvGrpSpPr>
        <p:grpSpPr bwMode="auto">
          <a:xfrm>
            <a:off x="7317283" y="3166243"/>
            <a:ext cx="1692275" cy="517525"/>
            <a:chOff x="3732" y="2826"/>
            <a:chExt cx="1066" cy="326"/>
          </a:xfrm>
        </p:grpSpPr>
        <p:sp>
          <p:nvSpPr>
            <p:cNvPr id="43" name="Line 114"/>
            <p:cNvSpPr>
              <a:spLocks noChangeShapeType="1"/>
            </p:cNvSpPr>
            <p:nvPr/>
          </p:nvSpPr>
          <p:spPr bwMode="auto">
            <a:xfrm flipH="1">
              <a:off x="4678" y="2848"/>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115"/>
            <p:cNvSpPr>
              <a:spLocks noChangeShapeType="1"/>
            </p:cNvSpPr>
            <p:nvPr/>
          </p:nvSpPr>
          <p:spPr bwMode="auto">
            <a:xfrm>
              <a:off x="3732" y="2826"/>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116"/>
          <p:cNvGrpSpPr>
            <a:grpSpLocks/>
          </p:cNvGrpSpPr>
          <p:nvPr/>
        </p:nvGrpSpPr>
        <p:grpSpPr bwMode="auto">
          <a:xfrm>
            <a:off x="6898182" y="1804166"/>
            <a:ext cx="2547937" cy="1435100"/>
            <a:chOff x="3464" y="1923"/>
            <a:chExt cx="1605" cy="904"/>
          </a:xfrm>
        </p:grpSpPr>
        <p:sp>
          <p:nvSpPr>
            <p:cNvPr id="46" name="Line 117"/>
            <p:cNvSpPr>
              <a:spLocks noChangeShapeType="1"/>
            </p:cNvSpPr>
            <p:nvPr/>
          </p:nvSpPr>
          <p:spPr bwMode="auto">
            <a:xfrm flipH="1">
              <a:off x="4540" y="1923"/>
              <a:ext cx="529" cy="888"/>
            </a:xfrm>
            <a:prstGeom prst="line">
              <a:avLst/>
            </a:prstGeom>
            <a:noFill/>
            <a:ln w="1905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118"/>
            <p:cNvSpPr>
              <a:spLocks noChangeShapeType="1"/>
            </p:cNvSpPr>
            <p:nvPr/>
          </p:nvSpPr>
          <p:spPr bwMode="auto">
            <a:xfrm>
              <a:off x="3464" y="1927"/>
              <a:ext cx="492" cy="900"/>
            </a:xfrm>
            <a:prstGeom prst="line">
              <a:avLst/>
            </a:prstGeom>
            <a:noFill/>
            <a:ln w="19050">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119"/>
            <p:cNvSpPr>
              <a:spLocks noChangeShapeType="1"/>
            </p:cNvSpPr>
            <p:nvPr/>
          </p:nvSpPr>
          <p:spPr bwMode="auto">
            <a:xfrm flipV="1">
              <a:off x="4752" y="2332"/>
              <a:ext cx="72" cy="108"/>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120"/>
            <p:cNvSpPr>
              <a:spLocks noChangeShapeType="1"/>
            </p:cNvSpPr>
            <p:nvPr/>
          </p:nvSpPr>
          <p:spPr bwMode="auto">
            <a:xfrm flipH="1" flipV="1">
              <a:off x="3689" y="2334"/>
              <a:ext cx="78" cy="15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 name="Group 121"/>
          <p:cNvGrpSpPr>
            <a:grpSpLocks/>
          </p:cNvGrpSpPr>
          <p:nvPr/>
        </p:nvGrpSpPr>
        <p:grpSpPr bwMode="auto">
          <a:xfrm>
            <a:off x="7669706" y="2366141"/>
            <a:ext cx="958850" cy="1384300"/>
            <a:chOff x="3954" y="2280"/>
            <a:chExt cx="604" cy="872"/>
          </a:xfrm>
        </p:grpSpPr>
        <p:sp>
          <p:nvSpPr>
            <p:cNvPr id="51" name="Line 122"/>
            <p:cNvSpPr>
              <a:spLocks noChangeShapeType="1"/>
            </p:cNvSpPr>
            <p:nvPr/>
          </p:nvSpPr>
          <p:spPr bwMode="auto">
            <a:xfrm>
              <a:off x="4558" y="2296"/>
              <a:ext cx="0" cy="85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123"/>
            <p:cNvSpPr>
              <a:spLocks noChangeShapeType="1"/>
            </p:cNvSpPr>
            <p:nvPr/>
          </p:nvSpPr>
          <p:spPr bwMode="auto">
            <a:xfrm>
              <a:off x="3954" y="2280"/>
              <a:ext cx="0" cy="85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124"/>
          <p:cNvGrpSpPr>
            <a:grpSpLocks/>
          </p:cNvGrpSpPr>
          <p:nvPr/>
        </p:nvGrpSpPr>
        <p:grpSpPr bwMode="auto">
          <a:xfrm>
            <a:off x="7717331" y="2366141"/>
            <a:ext cx="1181100" cy="476250"/>
            <a:chOff x="4008" y="2244"/>
            <a:chExt cx="744" cy="300"/>
          </a:xfrm>
        </p:grpSpPr>
        <p:sp>
          <p:nvSpPr>
            <p:cNvPr id="54" name="Rectangle 125"/>
            <p:cNvSpPr>
              <a:spLocks noChangeArrowheads="1"/>
            </p:cNvSpPr>
            <p:nvPr/>
          </p:nvSpPr>
          <p:spPr bwMode="auto">
            <a:xfrm>
              <a:off x="4416" y="224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sz="2000" i="0" dirty="0"/>
            </a:p>
          </p:txBody>
        </p:sp>
        <p:sp>
          <p:nvSpPr>
            <p:cNvPr id="55" name="Rectangle 126"/>
            <p:cNvSpPr>
              <a:spLocks noChangeArrowheads="1"/>
            </p:cNvSpPr>
            <p:nvPr/>
          </p:nvSpPr>
          <p:spPr bwMode="auto">
            <a:xfrm>
              <a:off x="4008" y="22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sz="2000" i="0" dirty="0"/>
            </a:p>
          </p:txBody>
        </p:sp>
      </p:grpSp>
      <p:grpSp>
        <p:nvGrpSpPr>
          <p:cNvPr id="56" name="Group 127"/>
          <p:cNvGrpSpPr>
            <a:grpSpLocks/>
          </p:cNvGrpSpPr>
          <p:nvPr/>
        </p:nvGrpSpPr>
        <p:grpSpPr bwMode="auto">
          <a:xfrm>
            <a:off x="7641131" y="2709043"/>
            <a:ext cx="1003300" cy="100013"/>
            <a:chOff x="3936" y="2496"/>
            <a:chExt cx="632" cy="63"/>
          </a:xfrm>
        </p:grpSpPr>
        <p:sp>
          <p:nvSpPr>
            <p:cNvPr id="57" name="Arc 128"/>
            <p:cNvSpPr>
              <a:spLocks/>
            </p:cNvSpPr>
            <p:nvPr/>
          </p:nvSpPr>
          <p:spPr bwMode="auto">
            <a:xfrm flipH="1">
              <a:off x="4416" y="2496"/>
              <a:ext cx="152"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Arc 129"/>
            <p:cNvSpPr>
              <a:spLocks/>
            </p:cNvSpPr>
            <p:nvPr/>
          </p:nvSpPr>
          <p:spPr bwMode="auto">
            <a:xfrm rot="2128830" flipH="1">
              <a:off x="3936" y="2496"/>
              <a:ext cx="152"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9" name="Group 130"/>
          <p:cNvGrpSpPr>
            <a:grpSpLocks/>
          </p:cNvGrpSpPr>
          <p:nvPr/>
        </p:nvGrpSpPr>
        <p:grpSpPr bwMode="auto">
          <a:xfrm>
            <a:off x="7698283" y="851666"/>
            <a:ext cx="1220787" cy="990600"/>
            <a:chOff x="3972" y="1326"/>
            <a:chExt cx="769" cy="624"/>
          </a:xfrm>
        </p:grpSpPr>
        <p:sp>
          <p:nvSpPr>
            <p:cNvPr id="60" name="Line 131"/>
            <p:cNvSpPr>
              <a:spLocks noChangeShapeType="1"/>
            </p:cNvSpPr>
            <p:nvPr/>
          </p:nvSpPr>
          <p:spPr bwMode="auto">
            <a:xfrm flipH="1">
              <a:off x="4356" y="1334"/>
              <a:ext cx="385" cy="61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132"/>
            <p:cNvSpPr>
              <a:spLocks noChangeShapeType="1"/>
            </p:cNvSpPr>
            <p:nvPr/>
          </p:nvSpPr>
          <p:spPr bwMode="auto">
            <a:xfrm>
              <a:off x="3972" y="1326"/>
              <a:ext cx="385" cy="61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133"/>
          <p:cNvGrpSpPr>
            <a:grpSpLocks/>
          </p:cNvGrpSpPr>
          <p:nvPr/>
        </p:nvGrpSpPr>
        <p:grpSpPr bwMode="auto">
          <a:xfrm>
            <a:off x="8307881" y="542104"/>
            <a:ext cx="635000" cy="317500"/>
            <a:chOff x="4356" y="1131"/>
            <a:chExt cx="400" cy="200"/>
          </a:xfrm>
        </p:grpSpPr>
        <p:sp>
          <p:nvSpPr>
            <p:cNvPr id="63" name="Line 134"/>
            <p:cNvSpPr>
              <a:spLocks noChangeShapeType="1"/>
            </p:cNvSpPr>
            <p:nvPr/>
          </p:nvSpPr>
          <p:spPr bwMode="auto">
            <a:xfrm>
              <a:off x="4756" y="1147"/>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135"/>
            <p:cNvSpPr>
              <a:spLocks noChangeShapeType="1"/>
            </p:cNvSpPr>
            <p:nvPr/>
          </p:nvSpPr>
          <p:spPr bwMode="auto">
            <a:xfrm>
              <a:off x="4356" y="1131"/>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136"/>
            <p:cNvSpPr>
              <a:spLocks noChangeShapeType="1"/>
            </p:cNvSpPr>
            <p:nvPr/>
          </p:nvSpPr>
          <p:spPr bwMode="auto">
            <a:xfrm>
              <a:off x="4364" y="1200"/>
              <a:ext cx="392"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66" name="Group 137"/>
          <p:cNvGrpSpPr>
            <a:grpSpLocks/>
          </p:cNvGrpSpPr>
          <p:nvPr/>
        </p:nvGrpSpPr>
        <p:grpSpPr bwMode="auto">
          <a:xfrm>
            <a:off x="8091981" y="1358079"/>
            <a:ext cx="431800" cy="114300"/>
            <a:chOff x="4220" y="1645"/>
            <a:chExt cx="272" cy="72"/>
          </a:xfrm>
        </p:grpSpPr>
        <p:sp>
          <p:nvSpPr>
            <p:cNvPr id="67" name="Arc 138"/>
            <p:cNvSpPr>
              <a:spLocks/>
            </p:cNvSpPr>
            <p:nvPr/>
          </p:nvSpPr>
          <p:spPr bwMode="auto">
            <a:xfrm>
              <a:off x="4364" y="1645"/>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Arc 139"/>
            <p:cNvSpPr>
              <a:spLocks/>
            </p:cNvSpPr>
            <p:nvPr/>
          </p:nvSpPr>
          <p:spPr bwMode="auto">
            <a:xfrm flipH="1">
              <a:off x="4220" y="1645"/>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9" name="Group 140"/>
          <p:cNvGrpSpPr>
            <a:grpSpLocks/>
          </p:cNvGrpSpPr>
          <p:nvPr/>
        </p:nvGrpSpPr>
        <p:grpSpPr bwMode="auto">
          <a:xfrm>
            <a:off x="8072931" y="988191"/>
            <a:ext cx="635000" cy="412750"/>
            <a:chOff x="1580" y="1216"/>
            <a:chExt cx="400" cy="260"/>
          </a:xfrm>
        </p:grpSpPr>
        <p:sp>
          <p:nvSpPr>
            <p:cNvPr id="70" name="Rectangle 141"/>
            <p:cNvSpPr>
              <a:spLocks noChangeArrowheads="1"/>
            </p:cNvSpPr>
            <p:nvPr/>
          </p:nvSpPr>
          <p:spPr bwMode="auto">
            <a:xfrm>
              <a:off x="1808" y="1232"/>
              <a:ext cx="1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i="0" dirty="0"/>
            </a:p>
          </p:txBody>
        </p:sp>
        <p:sp>
          <p:nvSpPr>
            <p:cNvPr id="71" name="Rectangle 142"/>
            <p:cNvSpPr>
              <a:spLocks noChangeArrowheads="1"/>
            </p:cNvSpPr>
            <p:nvPr/>
          </p:nvSpPr>
          <p:spPr bwMode="auto">
            <a:xfrm>
              <a:off x="1580" y="1216"/>
              <a:ext cx="2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i="0" dirty="0"/>
            </a:p>
          </p:txBody>
        </p:sp>
      </p:grpSp>
      <p:sp>
        <p:nvSpPr>
          <p:cNvPr id="72" name="Line 143"/>
          <p:cNvSpPr>
            <a:spLocks noChangeShapeType="1"/>
          </p:cNvSpPr>
          <p:nvPr/>
        </p:nvSpPr>
        <p:spPr bwMode="auto">
          <a:xfrm>
            <a:off x="8307881" y="859604"/>
            <a:ext cx="0" cy="2946400"/>
          </a:xfrm>
          <a:prstGeom prst="line">
            <a:avLst/>
          </a:prstGeom>
          <a:noFill/>
          <a:ln w="1905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73" name="Group 144"/>
          <p:cNvGrpSpPr>
            <a:grpSpLocks/>
          </p:cNvGrpSpPr>
          <p:nvPr/>
        </p:nvGrpSpPr>
        <p:grpSpPr bwMode="auto">
          <a:xfrm>
            <a:off x="7669708" y="2339156"/>
            <a:ext cx="962025" cy="903287"/>
            <a:chOff x="3950" y="2274"/>
            <a:chExt cx="606" cy="569"/>
          </a:xfrm>
        </p:grpSpPr>
        <p:sp>
          <p:nvSpPr>
            <p:cNvPr id="74" name="Line 145"/>
            <p:cNvSpPr>
              <a:spLocks noChangeShapeType="1"/>
            </p:cNvSpPr>
            <p:nvPr/>
          </p:nvSpPr>
          <p:spPr bwMode="auto">
            <a:xfrm>
              <a:off x="4272" y="2296"/>
              <a:ext cx="284" cy="547"/>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5" name="Line 146"/>
            <p:cNvSpPr>
              <a:spLocks noChangeShapeType="1"/>
            </p:cNvSpPr>
            <p:nvPr/>
          </p:nvSpPr>
          <p:spPr bwMode="auto">
            <a:xfrm>
              <a:off x="4437" y="2613"/>
              <a:ext cx="60" cy="12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6" name="Group 147"/>
            <p:cNvGrpSpPr>
              <a:grpSpLocks/>
            </p:cNvGrpSpPr>
            <p:nvPr/>
          </p:nvGrpSpPr>
          <p:grpSpPr bwMode="auto">
            <a:xfrm>
              <a:off x="3950" y="2274"/>
              <a:ext cx="308" cy="553"/>
              <a:chOff x="3950" y="2274"/>
              <a:chExt cx="308" cy="553"/>
            </a:xfrm>
          </p:grpSpPr>
          <p:sp>
            <p:nvSpPr>
              <p:cNvPr id="77" name="Line 148"/>
              <p:cNvSpPr>
                <a:spLocks noChangeShapeType="1"/>
              </p:cNvSpPr>
              <p:nvPr/>
            </p:nvSpPr>
            <p:spPr bwMode="auto">
              <a:xfrm flipH="1">
                <a:off x="3950" y="2274"/>
                <a:ext cx="308" cy="553"/>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Line 149"/>
              <p:cNvSpPr>
                <a:spLocks noChangeShapeType="1"/>
              </p:cNvSpPr>
              <p:nvPr/>
            </p:nvSpPr>
            <p:spPr bwMode="auto">
              <a:xfrm flipH="1">
                <a:off x="4032" y="2592"/>
                <a:ext cx="48" cy="9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9" name="Group 150"/>
          <p:cNvGrpSpPr>
            <a:grpSpLocks/>
          </p:cNvGrpSpPr>
          <p:nvPr/>
        </p:nvGrpSpPr>
        <p:grpSpPr bwMode="auto">
          <a:xfrm>
            <a:off x="7488731" y="3242441"/>
            <a:ext cx="1333500" cy="482600"/>
            <a:chOff x="3840" y="2832"/>
            <a:chExt cx="840" cy="304"/>
          </a:xfrm>
        </p:grpSpPr>
        <p:sp>
          <p:nvSpPr>
            <p:cNvPr id="80" name="Line 151"/>
            <p:cNvSpPr>
              <a:spLocks noChangeShapeType="1"/>
            </p:cNvSpPr>
            <p:nvPr/>
          </p:nvSpPr>
          <p:spPr bwMode="auto">
            <a:xfrm>
              <a:off x="4560" y="2832"/>
              <a:ext cx="120" cy="304"/>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81" name="Line 152"/>
            <p:cNvSpPr>
              <a:spLocks noChangeShapeType="1"/>
            </p:cNvSpPr>
            <p:nvPr/>
          </p:nvSpPr>
          <p:spPr bwMode="auto">
            <a:xfrm flipH="1">
              <a:off x="3840" y="2832"/>
              <a:ext cx="121" cy="304"/>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82" name="Line 153"/>
          <p:cNvSpPr>
            <a:spLocks noChangeShapeType="1"/>
          </p:cNvSpPr>
          <p:nvPr/>
        </p:nvSpPr>
        <p:spPr bwMode="auto">
          <a:xfrm>
            <a:off x="6999781" y="829441"/>
            <a:ext cx="2628900" cy="1588"/>
          </a:xfrm>
          <a:prstGeom prst="line">
            <a:avLst/>
          </a:prstGeom>
          <a:noFill/>
          <a:ln w="381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3" name="Rectangle 154"/>
          <p:cNvSpPr>
            <a:spLocks noChangeArrowheads="1"/>
          </p:cNvSpPr>
          <p:nvPr/>
        </p:nvSpPr>
        <p:spPr bwMode="auto">
          <a:xfrm>
            <a:off x="8749208" y="3394843"/>
            <a:ext cx="3397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t>·</a:t>
            </a:r>
          </a:p>
        </p:txBody>
      </p:sp>
      <p:sp>
        <p:nvSpPr>
          <p:cNvPr id="84" name="Rectangle 155"/>
          <p:cNvSpPr>
            <a:spLocks noChangeArrowheads="1"/>
          </p:cNvSpPr>
          <p:nvPr/>
        </p:nvSpPr>
        <p:spPr bwMode="auto">
          <a:xfrm>
            <a:off x="8552356" y="2918591"/>
            <a:ext cx="2286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t>·</a:t>
            </a:r>
          </a:p>
        </p:txBody>
      </p:sp>
      <p:sp>
        <p:nvSpPr>
          <p:cNvPr id="85" name="Rectangle 156"/>
          <p:cNvSpPr>
            <a:spLocks noChangeArrowheads="1"/>
          </p:cNvSpPr>
          <p:nvPr/>
        </p:nvSpPr>
        <p:spPr bwMode="auto">
          <a:xfrm>
            <a:off x="8736508" y="3756791"/>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a:solidFill>
                  <a:srgbClr val="000000"/>
                </a:solidFill>
              </a:rPr>
              <a:t>b</a:t>
            </a:r>
          </a:p>
        </p:txBody>
      </p:sp>
      <p:sp>
        <p:nvSpPr>
          <p:cNvPr id="86" name="Rectangle 157"/>
          <p:cNvSpPr>
            <a:spLocks noChangeArrowheads="1"/>
          </p:cNvSpPr>
          <p:nvPr/>
        </p:nvSpPr>
        <p:spPr bwMode="auto">
          <a:xfrm>
            <a:off x="8933356" y="2912241"/>
            <a:ext cx="228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a:t>·</a:t>
            </a:r>
          </a:p>
        </p:txBody>
      </p:sp>
      <p:grpSp>
        <p:nvGrpSpPr>
          <p:cNvPr id="87" name="Group 158"/>
          <p:cNvGrpSpPr>
            <a:grpSpLocks/>
          </p:cNvGrpSpPr>
          <p:nvPr/>
        </p:nvGrpSpPr>
        <p:grpSpPr bwMode="auto">
          <a:xfrm>
            <a:off x="9711231" y="3218631"/>
            <a:ext cx="577850" cy="492125"/>
            <a:chOff x="2852" y="2765"/>
            <a:chExt cx="364" cy="310"/>
          </a:xfrm>
        </p:grpSpPr>
        <p:sp>
          <p:nvSpPr>
            <p:cNvPr id="88" name="Line 159"/>
            <p:cNvSpPr>
              <a:spLocks noChangeShapeType="1"/>
            </p:cNvSpPr>
            <p:nvPr/>
          </p:nvSpPr>
          <p:spPr bwMode="auto">
            <a:xfrm>
              <a:off x="2852" y="2765"/>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9" name="Line 160"/>
            <p:cNvSpPr>
              <a:spLocks noChangeShapeType="1"/>
            </p:cNvSpPr>
            <p:nvPr/>
          </p:nvSpPr>
          <p:spPr bwMode="auto">
            <a:xfrm>
              <a:off x="2852" y="3075"/>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90" name="Group 161"/>
            <p:cNvGrpSpPr>
              <a:grpSpLocks/>
            </p:cNvGrpSpPr>
            <p:nvPr/>
          </p:nvGrpSpPr>
          <p:grpSpPr bwMode="auto">
            <a:xfrm>
              <a:off x="3002" y="2767"/>
              <a:ext cx="214" cy="308"/>
              <a:chOff x="5390" y="2819"/>
              <a:chExt cx="214" cy="308"/>
            </a:xfrm>
          </p:grpSpPr>
          <p:sp>
            <p:nvSpPr>
              <p:cNvPr id="92" name="Line 162"/>
              <p:cNvSpPr>
                <a:spLocks noChangeShapeType="1"/>
              </p:cNvSpPr>
              <p:nvPr/>
            </p:nvSpPr>
            <p:spPr bwMode="auto">
              <a:xfrm>
                <a:off x="5392" y="2819"/>
                <a:ext cx="0" cy="308"/>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93" name="Rectangle 163"/>
              <p:cNvSpPr>
                <a:spLocks noChangeArrowheads="1"/>
              </p:cNvSpPr>
              <p:nvPr/>
            </p:nvSpPr>
            <p:spPr bwMode="auto">
              <a:xfrm>
                <a:off x="5390" y="2835"/>
                <a:ext cx="21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0000"/>
                    </a:solidFill>
                  </a:rPr>
                  <a:t> </a:t>
                </a:r>
              </a:p>
            </p:txBody>
          </p:sp>
        </p:grpSp>
        <p:graphicFrame>
          <p:nvGraphicFramePr>
            <p:cNvPr id="91" name="Object 164"/>
            <p:cNvGraphicFramePr>
              <a:graphicFrameLocks noChangeAspect="1"/>
            </p:cNvGraphicFramePr>
            <p:nvPr/>
          </p:nvGraphicFramePr>
          <p:xfrm>
            <a:off x="3045" y="2821"/>
            <a:ext cx="129" cy="157"/>
          </p:xfrm>
          <a:graphic>
            <a:graphicData uri="http://schemas.openxmlformats.org/presentationml/2006/ole">
              <mc:AlternateContent xmlns:mc="http://schemas.openxmlformats.org/markup-compatibility/2006">
                <mc:Choice xmlns:v="urn:schemas-microsoft-com:vml" Requires="v">
                  <p:oleObj spid="_x0000_s451404"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5" y="2821"/>
                          <a:ext cx="129"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4" name="Object 25"/>
          <p:cNvGraphicFramePr>
            <a:graphicFrameLocks noChangeAspect="1"/>
          </p:cNvGraphicFramePr>
          <p:nvPr>
            <p:extLst>
              <p:ext uri="{D42A27DB-BD31-4B8C-83A1-F6EECF244321}">
                <p14:modId xmlns:p14="http://schemas.microsoft.com/office/powerpoint/2010/main" val="424198268"/>
              </p:ext>
            </p:extLst>
          </p:nvPr>
        </p:nvGraphicFramePr>
        <p:xfrm>
          <a:off x="1511793" y="120230"/>
          <a:ext cx="5072063" cy="1100137"/>
        </p:xfrm>
        <a:graphic>
          <a:graphicData uri="http://schemas.openxmlformats.org/presentationml/2006/ole">
            <mc:AlternateContent xmlns:mc="http://schemas.openxmlformats.org/markup-compatibility/2006">
              <mc:Choice xmlns:v="urn:schemas-microsoft-com:vml" Requires="v">
                <p:oleObj spid="_x0000_s451405" name="公式" r:id="rId5" imgW="1815840" imgH="393480" progId="Equation.3">
                  <p:embed/>
                </p:oleObj>
              </mc:Choice>
              <mc:Fallback>
                <p:oleObj name="公式" r:id="rId5" imgW="1815840" imgH="393480" progId="Equation.3">
                  <p:embed/>
                  <p:pic>
                    <p:nvPicPr>
                      <p:cNvPr id="0" name=""/>
                      <p:cNvPicPr>
                        <a:picLocks noChangeAspect="1" noChangeArrowheads="1"/>
                      </p:cNvPicPr>
                      <p:nvPr/>
                    </p:nvPicPr>
                    <p:blipFill>
                      <a:blip r:embed="rId6"/>
                      <a:srcRect/>
                      <a:stretch>
                        <a:fillRect/>
                      </a:stretch>
                    </p:blipFill>
                    <p:spPr bwMode="auto">
                      <a:xfrm>
                        <a:off x="1511793" y="120230"/>
                        <a:ext cx="5072063" cy="1100137"/>
                      </a:xfrm>
                      <a:prstGeom prst="rect">
                        <a:avLst/>
                      </a:prstGeom>
                      <a:noFill/>
                      <a:ln>
                        <a:noFill/>
                      </a:ln>
                      <a:effectLst/>
                      <a:extLst/>
                    </p:spPr>
                  </p:pic>
                </p:oleObj>
              </mc:Fallback>
            </mc:AlternateContent>
          </a:graphicData>
        </a:graphic>
      </p:graphicFrame>
      <p:graphicFrame>
        <p:nvGraphicFramePr>
          <p:cNvPr id="108" name="对象 107"/>
          <p:cNvGraphicFramePr>
            <a:graphicFrameLocks noChangeAspect="1"/>
          </p:cNvGraphicFramePr>
          <p:nvPr>
            <p:extLst>
              <p:ext uri="{D42A27DB-BD31-4B8C-83A1-F6EECF244321}">
                <p14:modId xmlns:p14="http://schemas.microsoft.com/office/powerpoint/2010/main" val="2777071445"/>
              </p:ext>
            </p:extLst>
          </p:nvPr>
        </p:nvGraphicFramePr>
        <p:xfrm>
          <a:off x="2349871" y="1146296"/>
          <a:ext cx="2036763" cy="638175"/>
        </p:xfrm>
        <a:graphic>
          <a:graphicData uri="http://schemas.openxmlformats.org/presentationml/2006/ole">
            <mc:AlternateContent xmlns:mc="http://schemas.openxmlformats.org/markup-compatibility/2006">
              <mc:Choice xmlns:v="urn:schemas-microsoft-com:vml" Requires="v">
                <p:oleObj spid="_x0000_s451406" name="公式" r:id="rId7" imgW="647640" imgH="203040" progId="Equation.3">
                  <p:embed/>
                </p:oleObj>
              </mc:Choice>
              <mc:Fallback>
                <p:oleObj name="公式" r:id="rId7" imgW="647640" imgH="203040" progId="Equation.3">
                  <p:embed/>
                  <p:pic>
                    <p:nvPicPr>
                      <p:cNvPr id="0" name=""/>
                      <p:cNvPicPr/>
                      <p:nvPr/>
                    </p:nvPicPr>
                    <p:blipFill>
                      <a:blip r:embed="rId8"/>
                      <a:stretch>
                        <a:fillRect/>
                      </a:stretch>
                    </p:blipFill>
                    <p:spPr>
                      <a:xfrm>
                        <a:off x="2349871" y="1146296"/>
                        <a:ext cx="2036763" cy="638175"/>
                      </a:xfrm>
                      <a:prstGeom prst="rect">
                        <a:avLst/>
                      </a:prstGeom>
                    </p:spPr>
                  </p:pic>
                </p:oleObj>
              </mc:Fallback>
            </mc:AlternateContent>
          </a:graphicData>
        </a:graphic>
      </p:graphicFrame>
      <p:graphicFrame>
        <p:nvGraphicFramePr>
          <p:cNvPr id="109" name="对象 108"/>
          <p:cNvGraphicFramePr>
            <a:graphicFrameLocks noChangeAspect="1"/>
          </p:cNvGraphicFramePr>
          <p:nvPr>
            <p:extLst>
              <p:ext uri="{D42A27DB-BD31-4B8C-83A1-F6EECF244321}">
                <p14:modId xmlns:p14="http://schemas.microsoft.com/office/powerpoint/2010/main" val="1721869967"/>
              </p:ext>
            </p:extLst>
          </p:nvPr>
        </p:nvGraphicFramePr>
        <p:xfrm>
          <a:off x="1955608" y="1758719"/>
          <a:ext cx="882108" cy="705686"/>
        </p:xfrm>
        <a:graphic>
          <a:graphicData uri="http://schemas.openxmlformats.org/presentationml/2006/ole">
            <mc:AlternateContent xmlns:mc="http://schemas.openxmlformats.org/markup-compatibility/2006">
              <mc:Choice xmlns:v="urn:schemas-microsoft-com:vml" Requires="v">
                <p:oleObj spid="_x0000_s451407" name="公式" r:id="rId9" imgW="253800" imgH="203040" progId="Equation.3">
                  <p:embed/>
                </p:oleObj>
              </mc:Choice>
              <mc:Fallback>
                <p:oleObj name="公式" r:id="rId9" imgW="253800" imgH="203040" progId="Equation.3">
                  <p:embed/>
                  <p:pic>
                    <p:nvPicPr>
                      <p:cNvPr id="0" name=""/>
                      <p:cNvPicPr/>
                      <p:nvPr/>
                    </p:nvPicPr>
                    <p:blipFill>
                      <a:blip r:embed="rId10"/>
                      <a:stretch>
                        <a:fillRect/>
                      </a:stretch>
                    </p:blipFill>
                    <p:spPr>
                      <a:xfrm>
                        <a:off x="1955608" y="1758719"/>
                        <a:ext cx="882108" cy="705686"/>
                      </a:xfrm>
                      <a:prstGeom prst="rect">
                        <a:avLst/>
                      </a:prstGeom>
                    </p:spPr>
                  </p:pic>
                </p:oleObj>
              </mc:Fallback>
            </mc:AlternateContent>
          </a:graphicData>
        </a:graphic>
      </p:graphicFrame>
      <p:graphicFrame>
        <p:nvGraphicFramePr>
          <p:cNvPr id="111" name="对象 110"/>
          <p:cNvGraphicFramePr>
            <a:graphicFrameLocks noChangeAspect="1"/>
          </p:cNvGraphicFramePr>
          <p:nvPr>
            <p:extLst>
              <p:ext uri="{D42A27DB-BD31-4B8C-83A1-F6EECF244321}">
                <p14:modId xmlns:p14="http://schemas.microsoft.com/office/powerpoint/2010/main" val="3448355878"/>
              </p:ext>
            </p:extLst>
          </p:nvPr>
        </p:nvGraphicFramePr>
        <p:xfrm>
          <a:off x="4271338" y="1748147"/>
          <a:ext cx="795556" cy="748759"/>
        </p:xfrm>
        <a:graphic>
          <a:graphicData uri="http://schemas.openxmlformats.org/presentationml/2006/ole">
            <mc:AlternateContent xmlns:mc="http://schemas.openxmlformats.org/markup-compatibility/2006">
              <mc:Choice xmlns:v="urn:schemas-microsoft-com:vml" Requires="v">
                <p:oleObj spid="_x0000_s451408" name="公式" r:id="rId11" imgW="215640" imgH="203040" progId="Equation.3">
                  <p:embed/>
                </p:oleObj>
              </mc:Choice>
              <mc:Fallback>
                <p:oleObj name="公式" r:id="rId11" imgW="215640" imgH="203040" progId="Equation.3">
                  <p:embed/>
                  <p:pic>
                    <p:nvPicPr>
                      <p:cNvPr id="0" name=""/>
                      <p:cNvPicPr/>
                      <p:nvPr/>
                    </p:nvPicPr>
                    <p:blipFill>
                      <a:blip r:embed="rId12"/>
                      <a:stretch>
                        <a:fillRect/>
                      </a:stretch>
                    </p:blipFill>
                    <p:spPr>
                      <a:xfrm>
                        <a:off x="4271338" y="1748147"/>
                        <a:ext cx="795556" cy="748759"/>
                      </a:xfrm>
                      <a:prstGeom prst="rect">
                        <a:avLst/>
                      </a:prstGeom>
                    </p:spPr>
                  </p:pic>
                </p:oleObj>
              </mc:Fallback>
            </mc:AlternateContent>
          </a:graphicData>
        </a:graphic>
      </p:graphicFrame>
      <p:graphicFrame>
        <p:nvGraphicFramePr>
          <p:cNvPr id="112" name="对象 111"/>
          <p:cNvGraphicFramePr>
            <a:graphicFrameLocks noChangeAspect="1"/>
          </p:cNvGraphicFramePr>
          <p:nvPr>
            <p:extLst>
              <p:ext uri="{D42A27DB-BD31-4B8C-83A1-F6EECF244321}">
                <p14:modId xmlns:p14="http://schemas.microsoft.com/office/powerpoint/2010/main" val="2625601597"/>
              </p:ext>
            </p:extLst>
          </p:nvPr>
        </p:nvGraphicFramePr>
        <p:xfrm>
          <a:off x="4363652" y="2624905"/>
          <a:ext cx="757605" cy="637983"/>
        </p:xfrm>
        <a:graphic>
          <a:graphicData uri="http://schemas.openxmlformats.org/presentationml/2006/ole">
            <mc:AlternateContent xmlns:mc="http://schemas.openxmlformats.org/markup-compatibility/2006">
              <mc:Choice xmlns:v="urn:schemas-microsoft-com:vml" Requires="v">
                <p:oleObj spid="_x0000_s451409" name="公式" r:id="rId13" imgW="241200" imgH="203040" progId="Equation.3">
                  <p:embed/>
                </p:oleObj>
              </mc:Choice>
              <mc:Fallback>
                <p:oleObj name="公式" r:id="rId13" imgW="241200" imgH="203040" progId="Equation.3">
                  <p:embed/>
                  <p:pic>
                    <p:nvPicPr>
                      <p:cNvPr id="0" name=""/>
                      <p:cNvPicPr/>
                      <p:nvPr/>
                    </p:nvPicPr>
                    <p:blipFill>
                      <a:blip r:embed="rId14"/>
                      <a:stretch>
                        <a:fillRect/>
                      </a:stretch>
                    </p:blipFill>
                    <p:spPr>
                      <a:xfrm>
                        <a:off x="4363652" y="2624905"/>
                        <a:ext cx="757605" cy="637983"/>
                      </a:xfrm>
                      <a:prstGeom prst="rect">
                        <a:avLst/>
                      </a:prstGeom>
                    </p:spPr>
                  </p:pic>
                </p:oleObj>
              </mc:Fallback>
            </mc:AlternateContent>
          </a:graphicData>
        </a:graphic>
      </p:graphicFrame>
      <p:sp>
        <p:nvSpPr>
          <p:cNvPr id="114" name="AutoShape 117"/>
          <p:cNvSpPr>
            <a:spLocks noChangeArrowheads="1"/>
          </p:cNvSpPr>
          <p:nvPr/>
        </p:nvSpPr>
        <p:spPr bwMode="auto">
          <a:xfrm>
            <a:off x="3001808" y="1997842"/>
            <a:ext cx="952500" cy="347662"/>
          </a:xfrm>
          <a:prstGeom prst="rightArrow">
            <a:avLst>
              <a:gd name="adj1" fmla="val 50000"/>
              <a:gd name="adj2" fmla="val 118785"/>
            </a:avLst>
          </a:prstGeom>
          <a:solidFill>
            <a:srgbClr val="28F676"/>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AutoShape 117"/>
          <p:cNvSpPr>
            <a:spLocks noChangeArrowheads="1"/>
          </p:cNvSpPr>
          <p:nvPr/>
        </p:nvSpPr>
        <p:spPr bwMode="auto">
          <a:xfrm>
            <a:off x="3031284" y="2745618"/>
            <a:ext cx="952500" cy="347662"/>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矩形 95"/>
          <p:cNvSpPr/>
          <p:nvPr/>
        </p:nvSpPr>
        <p:spPr>
          <a:xfrm>
            <a:off x="2856273" y="3383880"/>
            <a:ext cx="1620957" cy="523220"/>
          </a:xfrm>
          <a:prstGeom prst="rect">
            <a:avLst/>
          </a:prstGeom>
        </p:spPr>
        <p:txBody>
          <a:bodyPr wrap="none">
            <a:spAutoFit/>
          </a:bodyPr>
          <a:lstStyle/>
          <a:p>
            <a:r>
              <a:rPr lang="zh-CN" altLang="en-US" sz="2800" b="1" dirty="0">
                <a:solidFill>
                  <a:srgbClr val="9900CC"/>
                </a:solidFill>
              </a:rPr>
              <a:t>内高外低</a:t>
            </a:r>
          </a:p>
        </p:txBody>
      </p:sp>
      <p:sp>
        <p:nvSpPr>
          <p:cNvPr id="113" name="矩形 35"/>
          <p:cNvSpPr>
            <a:spLocks noChangeArrowheads="1"/>
          </p:cNvSpPr>
          <p:nvPr/>
        </p:nvSpPr>
        <p:spPr bwMode="auto">
          <a:xfrm>
            <a:off x="716163" y="3991091"/>
            <a:ext cx="67282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9A70D"/>
                </a:solidFill>
              </a:rPr>
              <a:t>等倾干涉条纹为一系列同心圆环，内疏外密</a:t>
            </a:r>
            <a:r>
              <a:rPr lang="en-US" altLang="zh-CN" i="0" dirty="0">
                <a:solidFill>
                  <a:srgbClr val="09A70D"/>
                </a:solidFill>
              </a:rPr>
              <a:t>;</a:t>
            </a:r>
            <a:r>
              <a:rPr lang="zh-CN" altLang="en-US" i="0" dirty="0">
                <a:solidFill>
                  <a:srgbClr val="09A70D"/>
                </a:solidFill>
              </a:rPr>
              <a:t>内圆纹的级次比外圆纹的级次高</a:t>
            </a:r>
          </a:p>
        </p:txBody>
      </p:sp>
      <p:pic>
        <p:nvPicPr>
          <p:cNvPr id="110" name="Picture 12"/>
          <p:cNvPicPr>
            <a:picLocks noChangeAspect="1" noChangeArrowheads="1"/>
          </p:cNvPicPr>
          <p:nvPr/>
        </p:nvPicPr>
        <p:blipFill>
          <a:blip r:embed="rId15"/>
          <a:srcRect/>
          <a:stretch>
            <a:fillRect/>
          </a:stretch>
        </p:blipFill>
        <p:spPr bwMode="auto">
          <a:xfrm>
            <a:off x="8942881" y="3863154"/>
            <a:ext cx="3124772" cy="2906654"/>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graphicFrame>
        <p:nvGraphicFramePr>
          <p:cNvPr id="116" name="对象 115"/>
          <p:cNvGraphicFramePr>
            <a:graphicFrameLocks noChangeAspect="1"/>
          </p:cNvGraphicFramePr>
          <p:nvPr>
            <p:extLst>
              <p:ext uri="{D42A27DB-BD31-4B8C-83A1-F6EECF244321}">
                <p14:modId xmlns:p14="http://schemas.microsoft.com/office/powerpoint/2010/main" val="1109017428"/>
              </p:ext>
            </p:extLst>
          </p:nvPr>
        </p:nvGraphicFramePr>
        <p:xfrm>
          <a:off x="769743" y="4977877"/>
          <a:ext cx="836613" cy="706437"/>
        </p:xfrm>
        <a:graphic>
          <a:graphicData uri="http://schemas.openxmlformats.org/presentationml/2006/ole">
            <mc:AlternateContent xmlns:mc="http://schemas.openxmlformats.org/markup-compatibility/2006">
              <mc:Choice xmlns:v="urn:schemas-microsoft-com:vml" Requires="v">
                <p:oleObj spid="_x0000_s451410" name="公式" r:id="rId16" imgW="241200" imgH="203040" progId="Equation.3">
                  <p:embed/>
                </p:oleObj>
              </mc:Choice>
              <mc:Fallback>
                <p:oleObj name="公式" r:id="rId16" imgW="241200" imgH="203040" progId="Equation.3">
                  <p:embed/>
                  <p:pic>
                    <p:nvPicPr>
                      <p:cNvPr id="118" name="对象 117"/>
                      <p:cNvPicPr/>
                      <p:nvPr/>
                    </p:nvPicPr>
                    <p:blipFill>
                      <a:blip r:embed="rId17"/>
                      <a:stretch>
                        <a:fillRect/>
                      </a:stretch>
                    </p:blipFill>
                    <p:spPr>
                      <a:xfrm>
                        <a:off x="769743" y="4977877"/>
                        <a:ext cx="836613" cy="706437"/>
                      </a:xfrm>
                      <a:prstGeom prst="rect">
                        <a:avLst/>
                      </a:prstGeom>
                    </p:spPr>
                  </p:pic>
                </p:oleObj>
              </mc:Fallback>
            </mc:AlternateContent>
          </a:graphicData>
        </a:graphic>
      </p:graphicFrame>
      <p:sp>
        <p:nvSpPr>
          <p:cNvPr id="117" name="AutoShape 117"/>
          <p:cNvSpPr>
            <a:spLocks noChangeArrowheads="1"/>
          </p:cNvSpPr>
          <p:nvPr/>
        </p:nvSpPr>
        <p:spPr bwMode="auto">
          <a:xfrm>
            <a:off x="1646758" y="5251247"/>
            <a:ext cx="952500" cy="347662"/>
          </a:xfrm>
          <a:prstGeom prst="rightArrow">
            <a:avLst>
              <a:gd name="adj1" fmla="val 50000"/>
              <a:gd name="adj2" fmla="val 118785"/>
            </a:avLst>
          </a:prstGeom>
          <a:solidFill>
            <a:srgbClr val="28F676"/>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3" name="对象 122"/>
          <p:cNvGraphicFramePr>
            <a:graphicFrameLocks noChangeAspect="1"/>
          </p:cNvGraphicFramePr>
          <p:nvPr>
            <p:extLst>
              <p:ext uri="{D42A27DB-BD31-4B8C-83A1-F6EECF244321}">
                <p14:modId xmlns:p14="http://schemas.microsoft.com/office/powerpoint/2010/main" val="3261362517"/>
              </p:ext>
            </p:extLst>
          </p:nvPr>
        </p:nvGraphicFramePr>
        <p:xfrm>
          <a:off x="2771580" y="5055663"/>
          <a:ext cx="881062" cy="706438"/>
        </p:xfrm>
        <a:graphic>
          <a:graphicData uri="http://schemas.openxmlformats.org/presentationml/2006/ole">
            <mc:AlternateContent xmlns:mc="http://schemas.openxmlformats.org/markup-compatibility/2006">
              <mc:Choice xmlns:v="urn:schemas-microsoft-com:vml" Requires="v">
                <p:oleObj spid="_x0000_s451411" name="公式" r:id="rId18" imgW="253800" imgH="203040" progId="Equation.3">
                  <p:embed/>
                </p:oleObj>
              </mc:Choice>
              <mc:Fallback>
                <p:oleObj name="公式" r:id="rId18" imgW="253800" imgH="203040" progId="Equation.3">
                  <p:embed/>
                  <p:pic>
                    <p:nvPicPr>
                      <p:cNvPr id="120" name="对象 119"/>
                      <p:cNvPicPr/>
                      <p:nvPr/>
                    </p:nvPicPr>
                    <p:blipFill>
                      <a:blip r:embed="rId19"/>
                      <a:stretch>
                        <a:fillRect/>
                      </a:stretch>
                    </p:blipFill>
                    <p:spPr>
                      <a:xfrm>
                        <a:off x="2771580" y="5055663"/>
                        <a:ext cx="881062" cy="706438"/>
                      </a:xfrm>
                      <a:prstGeom prst="rect">
                        <a:avLst/>
                      </a:prstGeom>
                    </p:spPr>
                  </p:pic>
                </p:oleObj>
              </mc:Fallback>
            </mc:AlternateContent>
          </a:graphicData>
        </a:graphic>
      </p:graphicFrame>
      <p:sp>
        <p:nvSpPr>
          <p:cNvPr id="124" name="矩形 123"/>
          <p:cNvSpPr/>
          <p:nvPr/>
        </p:nvSpPr>
        <p:spPr>
          <a:xfrm>
            <a:off x="3906413" y="5138607"/>
            <a:ext cx="4873450" cy="523220"/>
          </a:xfrm>
          <a:prstGeom prst="rect">
            <a:avLst/>
          </a:prstGeom>
        </p:spPr>
        <p:txBody>
          <a:bodyPr wrap="none">
            <a:spAutoFit/>
          </a:bodyPr>
          <a:lstStyle/>
          <a:p>
            <a:r>
              <a:rPr lang="zh-CN" altLang="en-US" sz="2800" b="1" dirty="0">
                <a:solidFill>
                  <a:srgbClr val="0000FF"/>
                </a:solidFill>
              </a:rPr>
              <a:t>圆纹从中心冒出，</a:t>
            </a:r>
            <a:r>
              <a:rPr lang="zh-CN" altLang="en-US" sz="2800" b="1" dirty="0">
                <a:solidFill>
                  <a:srgbClr val="FF00FF"/>
                </a:solidFill>
              </a:rPr>
              <a:t>并向外扩张</a:t>
            </a:r>
          </a:p>
        </p:txBody>
      </p:sp>
      <p:sp>
        <p:nvSpPr>
          <p:cNvPr id="125" name="矩形 36"/>
          <p:cNvSpPr>
            <a:spLocks noChangeArrowheads="1"/>
          </p:cNvSpPr>
          <p:nvPr/>
        </p:nvSpPr>
        <p:spPr bwMode="auto">
          <a:xfrm>
            <a:off x="777926" y="5762814"/>
            <a:ext cx="739660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0000"/>
                </a:solidFill>
              </a:rPr>
              <a:t>膜厚变化时</a:t>
            </a:r>
            <a:r>
              <a:rPr lang="en-US" altLang="zh-CN" i="0" dirty="0">
                <a:solidFill>
                  <a:srgbClr val="CC0000"/>
                </a:solidFill>
              </a:rPr>
              <a:t>,</a:t>
            </a:r>
            <a:r>
              <a:rPr lang="zh-CN" altLang="en-US" i="0" dirty="0">
                <a:solidFill>
                  <a:srgbClr val="CC0000"/>
                </a:solidFill>
              </a:rPr>
              <a:t>条纹发生移动。当薄膜厚度增大时，圆纹从中心冒出，并向外扩张，条纹变密</a:t>
            </a:r>
          </a:p>
        </p:txBody>
      </p:sp>
    </p:spTree>
    <p:extLst>
      <p:ext uri="{BB962C8B-B14F-4D97-AF65-F5344CB8AC3E}">
        <p14:creationId xmlns:p14="http://schemas.microsoft.com/office/powerpoint/2010/main" val="756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left)">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outVertical)">
                                      <p:cBhvr>
                                        <p:cTn id="17" dur="500"/>
                                        <p:tgtEl>
                                          <p:spTgt spid="2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barn(outVertical)">
                                      <p:cBhvr>
                                        <p:cTn id="26" dur="500"/>
                                        <p:tgtEl>
                                          <p:spTgt spid="8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up)">
                                      <p:cBhvr>
                                        <p:cTn id="35" dur="500"/>
                                        <p:tgtEl>
                                          <p:spTgt spid="72"/>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wd">
                                    <p:tmPct val="100000"/>
                                  </p:iterate>
                                  <p:childTnLst>
                                    <p:set>
                                      <p:cBhvr>
                                        <p:cTn id="43" dur="1" fill="hold">
                                          <p:stCondLst>
                                            <p:cond delay="0"/>
                                          </p:stCondLst>
                                        </p:cTn>
                                        <p:tgtEl>
                                          <p:spTgt spid="41"/>
                                        </p:tgtEl>
                                        <p:attrNameLst>
                                          <p:attrName>style.visibility</p:attrName>
                                        </p:attrNameLst>
                                      </p:cBhvr>
                                      <p:to>
                                        <p:strVal val="visible"/>
                                      </p:to>
                                    </p:set>
                                    <p:animEffect transition="in" filter="wipe(left)">
                                      <p:cBhvr>
                                        <p:cTn id="44" dur="300"/>
                                        <p:tgtEl>
                                          <p:spTgt spid="41"/>
                                        </p:tgtEl>
                                      </p:cBhvr>
                                    </p:animEffect>
                                  </p:childTnLst>
                                </p:cTn>
                              </p:par>
                            </p:childTnLst>
                          </p:cTn>
                        </p:par>
                        <p:par>
                          <p:cTn id="45" fill="hold">
                            <p:stCondLst>
                              <p:cond delay="300"/>
                            </p:stCondLst>
                            <p:childTnLst>
                              <p:par>
                                <p:cTn id="46" presetID="1" presetClass="entr" presetSubtype="0" fill="hold" grpId="0" nodeType="afterEffect">
                                  <p:stCondLst>
                                    <p:cond delay="0"/>
                                  </p:stCondLst>
                                  <p:iterate type="wd">
                                    <p:tmAbs val="300"/>
                                  </p:iterate>
                                  <p:childTnLst>
                                    <p:set>
                                      <p:cBhvr>
                                        <p:cTn id="47" dur="1" fill="hold">
                                          <p:stCondLst>
                                            <p:cond delay="299"/>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up)">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down)">
                                      <p:cBhvr>
                                        <p:cTn id="61" dur="500"/>
                                        <p:tgtEl>
                                          <p:spTgt spid="56"/>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down)">
                                      <p:cBhvr>
                                        <p:cTn id="70" dur="500"/>
                                        <p:tgtEl>
                                          <p:spTgt spid="45"/>
                                        </p:tgtEl>
                                      </p:cBhvr>
                                    </p:animEffect>
                                  </p:childTnLst>
                                </p:cTn>
                              </p:par>
                            </p:childTnLst>
                          </p:cTn>
                        </p:par>
                        <p:par>
                          <p:cTn id="71" fill="hold">
                            <p:stCondLst>
                              <p:cond delay="500"/>
                            </p:stCondLst>
                            <p:childTnLst>
                              <p:par>
                                <p:cTn id="72" presetID="22" presetClass="entr" presetSubtype="8" fill="hold" grpId="0" nodeType="afterEffect">
                                  <p:stCondLst>
                                    <p:cond delay="0"/>
                                  </p:stCondLst>
                                  <p:iterate type="wd">
                                    <p:tmPct val="100000"/>
                                  </p:iterate>
                                  <p:childTnLst>
                                    <p:set>
                                      <p:cBhvr>
                                        <p:cTn id="73" dur="1" fill="hold">
                                          <p:stCondLst>
                                            <p:cond delay="0"/>
                                          </p:stCondLst>
                                        </p:cTn>
                                        <p:tgtEl>
                                          <p:spTgt spid="34"/>
                                        </p:tgtEl>
                                        <p:attrNameLst>
                                          <p:attrName>style.visibility</p:attrName>
                                        </p:attrNameLst>
                                      </p:cBhvr>
                                      <p:to>
                                        <p:strVal val="visible"/>
                                      </p:to>
                                    </p:set>
                                    <p:animEffect transition="in" filter="wipe(left)">
                                      <p:cBhvr>
                                        <p:cTn id="74" dur="300"/>
                                        <p:tgtEl>
                                          <p:spTgt spid="34"/>
                                        </p:tgtEl>
                                      </p:cBhvr>
                                    </p:animEffect>
                                  </p:childTnLst>
                                </p:cTn>
                              </p:par>
                            </p:childTnLst>
                          </p:cTn>
                        </p:par>
                        <p:par>
                          <p:cTn id="75" fill="hold">
                            <p:stCondLst>
                              <p:cond delay="800"/>
                            </p:stCondLst>
                            <p:childTnLst>
                              <p:par>
                                <p:cTn id="76" presetID="22" presetClass="entr" presetSubtype="4" fill="hold"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down)">
                                      <p:cBhvr>
                                        <p:cTn id="78" dur="500"/>
                                        <p:tgtEl>
                                          <p:spTgt spid="3"/>
                                        </p:tgtEl>
                                      </p:cBhvr>
                                    </p:animEffect>
                                  </p:childTnLst>
                                </p:cTn>
                              </p:par>
                            </p:childTnLst>
                          </p:cTn>
                        </p:par>
                        <p:par>
                          <p:cTn id="79" fill="hold">
                            <p:stCondLst>
                              <p:cond delay="1300"/>
                            </p:stCondLst>
                            <p:childTnLst>
                              <p:par>
                                <p:cTn id="80" presetID="22" presetClass="entr" presetSubtype="8" fill="hold" grpId="0" nodeType="afterEffect">
                                  <p:stCondLst>
                                    <p:cond delay="0"/>
                                  </p:stCondLst>
                                  <p:iterate type="wd">
                                    <p:tmPct val="100000"/>
                                  </p:iterate>
                                  <p:childTnLst>
                                    <p:set>
                                      <p:cBhvr>
                                        <p:cTn id="81" dur="1" fill="hold">
                                          <p:stCondLst>
                                            <p:cond delay="0"/>
                                          </p:stCondLst>
                                        </p:cTn>
                                        <p:tgtEl>
                                          <p:spTgt spid="13"/>
                                        </p:tgtEl>
                                        <p:attrNameLst>
                                          <p:attrName>style.visibility</p:attrName>
                                        </p:attrNameLst>
                                      </p:cBhvr>
                                      <p:to>
                                        <p:strVal val="visible"/>
                                      </p:to>
                                    </p:set>
                                    <p:animEffect transition="in" filter="wipe(left)">
                                      <p:cBhvr>
                                        <p:cTn id="82" dur="3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ipe(down)">
                                      <p:cBhvr>
                                        <p:cTn id="87" dur="5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wipe(down)">
                                      <p:cBhvr>
                                        <p:cTn id="92" dur="500"/>
                                        <p:tgtEl>
                                          <p:spTgt spid="66"/>
                                        </p:tgtEl>
                                      </p:cBhvr>
                                    </p:animEffect>
                                  </p:childTnLst>
                                </p:cTn>
                              </p:par>
                            </p:childTnLst>
                          </p:cTn>
                        </p:par>
                        <p:par>
                          <p:cTn id="93" fill="hold">
                            <p:stCondLst>
                              <p:cond delay="500"/>
                            </p:stCondLst>
                            <p:childTnLst>
                              <p:par>
                                <p:cTn id="94" presetID="22" presetClass="entr" presetSubtype="4" fill="hold" nodeType="after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wipe(down)">
                                      <p:cBhvr>
                                        <p:cTn id="96" dur="500"/>
                                        <p:tgtEl>
                                          <p:spTgt spid="6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wipe(up)">
                                      <p:cBhvr>
                                        <p:cTn id="101" dur="500"/>
                                        <p:tgtEl>
                                          <p:spTgt spid="79"/>
                                        </p:tgtEl>
                                      </p:cBhvr>
                                    </p:animEffec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down)">
                                      <p:cBhvr>
                                        <p:cTn id="105" dur="500"/>
                                        <p:tgtEl>
                                          <p:spTgt spid="42"/>
                                        </p:tgtEl>
                                      </p:cBhvr>
                                    </p:animEffect>
                                  </p:childTnLst>
                                </p:cTn>
                              </p:par>
                            </p:childTnLst>
                          </p:cTn>
                        </p:par>
                        <p:par>
                          <p:cTn id="106" fill="hold">
                            <p:stCondLst>
                              <p:cond delay="1000"/>
                            </p:stCondLst>
                            <p:childTnLst>
                              <p:par>
                                <p:cTn id="107" presetID="22" presetClass="entr" presetSubtype="4"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down)">
                                      <p:cBhvr>
                                        <p:cTn id="109" dur="500"/>
                                        <p:tgtEl>
                                          <p:spTgt spid="35"/>
                                        </p:tgtEl>
                                      </p:cBhvr>
                                    </p:animEffect>
                                  </p:childTnLst>
                                </p:cTn>
                              </p:par>
                            </p:childTnLst>
                          </p:cTn>
                        </p:par>
                        <p:par>
                          <p:cTn id="110" fill="hold">
                            <p:stCondLst>
                              <p:cond delay="1500"/>
                            </p:stCondLst>
                            <p:childTnLst>
                              <p:par>
                                <p:cTn id="111" presetID="22" presetClass="entr" presetSubtype="8" fill="hold" grpId="0" nodeType="after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left)">
                                      <p:cBhvr>
                                        <p:cTn id="113" dur="500"/>
                                        <p:tgtEl>
                                          <p:spTgt spid="33"/>
                                        </p:tgtEl>
                                      </p:cBhvr>
                                    </p:animEffect>
                                  </p:childTnLst>
                                </p:cTn>
                              </p:par>
                            </p:childTnLst>
                          </p:cTn>
                        </p:par>
                        <p:par>
                          <p:cTn id="114" fill="hold">
                            <p:stCondLst>
                              <p:cond delay="2000"/>
                            </p:stCondLst>
                            <p:childTnLst>
                              <p:par>
                                <p:cTn id="115" presetID="22" presetClass="entr" presetSubtype="4" fill="hold" nodeType="after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wipe(down)">
                                      <p:cBhvr>
                                        <p:cTn id="117" dur="500"/>
                                        <p:tgtEl>
                                          <p:spTgt spid="1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wipe(down)">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down)">
                                      <p:cBhvr>
                                        <p:cTn id="127" dur="500"/>
                                        <p:tgtEl>
                                          <p:spTgt spid="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iterate type="wd">
                                    <p:tmPct val="100000"/>
                                  </p:iterate>
                                  <p:childTnLst>
                                    <p:set>
                                      <p:cBhvr>
                                        <p:cTn id="131" dur="1" fill="hold">
                                          <p:stCondLst>
                                            <p:cond delay="0"/>
                                          </p:stCondLst>
                                        </p:cTn>
                                        <p:tgtEl>
                                          <p:spTgt spid="84"/>
                                        </p:tgtEl>
                                        <p:attrNameLst>
                                          <p:attrName>style.visibility</p:attrName>
                                        </p:attrNameLst>
                                      </p:cBhvr>
                                      <p:to>
                                        <p:strVal val="visible"/>
                                      </p:to>
                                    </p:set>
                                    <p:animEffect transition="in" filter="wipe(left)">
                                      <p:cBhvr>
                                        <p:cTn id="132" dur="300"/>
                                        <p:tgtEl>
                                          <p:spTgt spid="84"/>
                                        </p:tgtEl>
                                      </p:cBhvr>
                                    </p:animEffect>
                                  </p:childTnLst>
                                </p:cTn>
                              </p:par>
                            </p:childTnLst>
                          </p:cTn>
                        </p:par>
                        <p:par>
                          <p:cTn id="133" fill="hold">
                            <p:stCondLst>
                              <p:cond delay="300"/>
                            </p:stCondLst>
                            <p:childTnLst>
                              <p:par>
                                <p:cTn id="134" presetID="22" presetClass="entr" presetSubtype="8" fill="hold" grpId="0" nodeType="afterEffect">
                                  <p:stCondLst>
                                    <p:cond delay="0"/>
                                  </p:stCondLst>
                                  <p:iterate type="wd">
                                    <p:tmPct val="100000"/>
                                  </p:iterate>
                                  <p:childTnLst>
                                    <p:set>
                                      <p:cBhvr>
                                        <p:cTn id="135" dur="1" fill="hold">
                                          <p:stCondLst>
                                            <p:cond delay="0"/>
                                          </p:stCondLst>
                                        </p:cTn>
                                        <p:tgtEl>
                                          <p:spTgt spid="27"/>
                                        </p:tgtEl>
                                        <p:attrNameLst>
                                          <p:attrName>style.visibility</p:attrName>
                                        </p:attrNameLst>
                                      </p:cBhvr>
                                      <p:to>
                                        <p:strVal val="visible"/>
                                      </p:to>
                                    </p:set>
                                    <p:animEffect transition="in" filter="wipe(left)">
                                      <p:cBhvr>
                                        <p:cTn id="136" dur="30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iterate type="wd">
                                    <p:tmPct val="100000"/>
                                  </p:iterate>
                                  <p:childTnLst>
                                    <p:set>
                                      <p:cBhvr>
                                        <p:cTn id="140" dur="1" fill="hold">
                                          <p:stCondLst>
                                            <p:cond delay="0"/>
                                          </p:stCondLst>
                                        </p:cTn>
                                        <p:tgtEl>
                                          <p:spTgt spid="83"/>
                                        </p:tgtEl>
                                        <p:attrNameLst>
                                          <p:attrName>style.visibility</p:attrName>
                                        </p:attrNameLst>
                                      </p:cBhvr>
                                      <p:to>
                                        <p:strVal val="visible"/>
                                      </p:to>
                                    </p:set>
                                    <p:animEffect transition="in" filter="wipe(left)">
                                      <p:cBhvr>
                                        <p:cTn id="141" dur="300"/>
                                        <p:tgtEl>
                                          <p:spTgt spid="83"/>
                                        </p:tgtEl>
                                      </p:cBhvr>
                                    </p:animEffect>
                                  </p:childTnLst>
                                </p:cTn>
                              </p:par>
                            </p:childTnLst>
                          </p:cTn>
                        </p:par>
                        <p:par>
                          <p:cTn id="142" fill="hold">
                            <p:stCondLst>
                              <p:cond delay="300"/>
                            </p:stCondLst>
                            <p:childTnLst>
                              <p:par>
                                <p:cTn id="143" presetID="22" presetClass="entr" presetSubtype="8" fill="hold" grpId="0" nodeType="afterEffect">
                                  <p:stCondLst>
                                    <p:cond delay="0"/>
                                  </p:stCondLst>
                                  <p:iterate type="wd">
                                    <p:tmPct val="100000"/>
                                  </p:iterate>
                                  <p:childTnLst>
                                    <p:set>
                                      <p:cBhvr>
                                        <p:cTn id="144" dur="1" fill="hold">
                                          <p:stCondLst>
                                            <p:cond delay="0"/>
                                          </p:stCondLst>
                                        </p:cTn>
                                        <p:tgtEl>
                                          <p:spTgt spid="85"/>
                                        </p:tgtEl>
                                        <p:attrNameLst>
                                          <p:attrName>style.visibility</p:attrName>
                                        </p:attrNameLst>
                                      </p:cBhvr>
                                      <p:to>
                                        <p:strVal val="visible"/>
                                      </p:to>
                                    </p:set>
                                    <p:animEffect transition="in" filter="wipe(left)">
                                      <p:cBhvr>
                                        <p:cTn id="145" dur="300"/>
                                        <p:tgtEl>
                                          <p:spTgt spid="85"/>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iterate type="wd">
                                    <p:tmPct val="100000"/>
                                  </p:iterate>
                                  <p:childTnLst>
                                    <p:set>
                                      <p:cBhvr>
                                        <p:cTn id="149" dur="1" fill="hold">
                                          <p:stCondLst>
                                            <p:cond delay="0"/>
                                          </p:stCondLst>
                                        </p:cTn>
                                        <p:tgtEl>
                                          <p:spTgt spid="86"/>
                                        </p:tgtEl>
                                        <p:attrNameLst>
                                          <p:attrName>style.visibility</p:attrName>
                                        </p:attrNameLst>
                                      </p:cBhvr>
                                      <p:to>
                                        <p:strVal val="visible"/>
                                      </p:to>
                                    </p:set>
                                    <p:animEffect transition="in" filter="wipe(left)">
                                      <p:cBhvr>
                                        <p:cTn id="150" dur="300"/>
                                        <p:tgtEl>
                                          <p:spTgt spid="86"/>
                                        </p:tgtEl>
                                      </p:cBhvr>
                                    </p:animEffect>
                                  </p:childTnLst>
                                </p:cTn>
                              </p:par>
                            </p:childTnLst>
                          </p:cTn>
                        </p:par>
                        <p:par>
                          <p:cTn id="151" fill="hold">
                            <p:stCondLst>
                              <p:cond delay="300"/>
                            </p:stCondLst>
                            <p:childTnLst>
                              <p:par>
                                <p:cTn id="152" presetID="22" presetClass="entr" presetSubtype="8" fill="hold" grpId="0" nodeType="afterEffect">
                                  <p:stCondLst>
                                    <p:cond delay="0"/>
                                  </p:stCondLst>
                                  <p:iterate type="wd">
                                    <p:tmPct val="100000"/>
                                  </p:iterate>
                                  <p:childTnLst>
                                    <p:set>
                                      <p:cBhvr>
                                        <p:cTn id="153" dur="1" fill="hold">
                                          <p:stCondLst>
                                            <p:cond delay="0"/>
                                          </p:stCondLst>
                                        </p:cTn>
                                        <p:tgtEl>
                                          <p:spTgt spid="28"/>
                                        </p:tgtEl>
                                        <p:attrNameLst>
                                          <p:attrName>style.visibility</p:attrName>
                                        </p:attrNameLst>
                                      </p:cBhvr>
                                      <p:to>
                                        <p:strVal val="visible"/>
                                      </p:to>
                                    </p:set>
                                    <p:animEffect transition="in" filter="wipe(left)">
                                      <p:cBhvr>
                                        <p:cTn id="154" dur="300"/>
                                        <p:tgtEl>
                                          <p:spTgt spid="2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iterate type="wd">
                                    <p:tmPct val="100000"/>
                                  </p:iterate>
                                  <p:childTnLst>
                                    <p:set>
                                      <p:cBhvr>
                                        <p:cTn id="158" dur="1" fill="hold">
                                          <p:stCondLst>
                                            <p:cond delay="0"/>
                                          </p:stCondLst>
                                        </p:cTn>
                                        <p:tgtEl>
                                          <p:spTgt spid="32"/>
                                        </p:tgtEl>
                                        <p:attrNameLst>
                                          <p:attrName>style.visibility</p:attrName>
                                        </p:attrNameLst>
                                      </p:cBhvr>
                                      <p:to>
                                        <p:strVal val="visible"/>
                                      </p:to>
                                    </p:set>
                                    <p:animEffect transition="in" filter="wipe(left)">
                                      <p:cBhvr>
                                        <p:cTn id="159" dur="300"/>
                                        <p:tgtEl>
                                          <p:spTgt spid="32"/>
                                        </p:tgtEl>
                                      </p:cBhvr>
                                    </p:animEffect>
                                  </p:childTnLst>
                                </p:cTn>
                              </p:par>
                            </p:childTnLst>
                          </p:cTn>
                        </p:par>
                        <p:par>
                          <p:cTn id="160" fill="hold">
                            <p:stCondLst>
                              <p:cond delay="300"/>
                            </p:stCondLst>
                            <p:childTnLst>
                              <p:par>
                                <p:cTn id="161" presetID="22" presetClass="entr" presetSubtype="8" fill="hold" grpId="0" nodeType="afterEffect">
                                  <p:stCondLst>
                                    <p:cond delay="0"/>
                                  </p:stCondLst>
                                  <p:iterate type="wd">
                                    <p:tmPct val="100000"/>
                                  </p:iterate>
                                  <p:childTnLst>
                                    <p:set>
                                      <p:cBhvr>
                                        <p:cTn id="162" dur="1" fill="hold">
                                          <p:stCondLst>
                                            <p:cond delay="0"/>
                                          </p:stCondLst>
                                        </p:cTn>
                                        <p:tgtEl>
                                          <p:spTgt spid="31"/>
                                        </p:tgtEl>
                                        <p:attrNameLst>
                                          <p:attrName>style.visibility</p:attrName>
                                        </p:attrNameLst>
                                      </p:cBhvr>
                                      <p:to>
                                        <p:strVal val="visible"/>
                                      </p:to>
                                    </p:set>
                                    <p:animEffect transition="in" filter="wipe(left)">
                                      <p:cBhvr>
                                        <p:cTn id="163" dur="300"/>
                                        <p:tgtEl>
                                          <p:spTgt spid="3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62"/>
                                        </p:tgtEl>
                                        <p:attrNameLst>
                                          <p:attrName>style.visibility</p:attrName>
                                        </p:attrNameLst>
                                      </p:cBhvr>
                                      <p:to>
                                        <p:strVal val="visible"/>
                                      </p:to>
                                    </p:set>
                                    <p:animEffect transition="in" filter="wipe(left)">
                                      <p:cBhvr>
                                        <p:cTn id="168" dur="500"/>
                                        <p:tgtEl>
                                          <p:spTgt spid="62"/>
                                        </p:tgtEl>
                                      </p:cBhvr>
                                    </p:animEffect>
                                  </p:childTnLst>
                                </p:cTn>
                              </p:par>
                            </p:childTnLst>
                          </p:cTn>
                        </p:par>
                        <p:par>
                          <p:cTn id="169" fill="hold">
                            <p:stCondLst>
                              <p:cond delay="500"/>
                            </p:stCondLst>
                            <p:childTnLst>
                              <p:par>
                                <p:cTn id="170" presetID="22" presetClass="entr" presetSubtype="8" fill="hold" grpId="0" nodeType="afterEffect">
                                  <p:stCondLst>
                                    <p:cond delay="0"/>
                                  </p:stCondLst>
                                  <p:iterate type="wd">
                                    <p:tmPct val="100000"/>
                                  </p:iterate>
                                  <p:childTnLst>
                                    <p:set>
                                      <p:cBhvr>
                                        <p:cTn id="171" dur="1" fill="hold">
                                          <p:stCondLst>
                                            <p:cond delay="0"/>
                                          </p:stCondLst>
                                        </p:cTn>
                                        <p:tgtEl>
                                          <p:spTgt spid="15"/>
                                        </p:tgtEl>
                                        <p:attrNameLst>
                                          <p:attrName>style.visibility</p:attrName>
                                        </p:attrNameLst>
                                      </p:cBhvr>
                                      <p:to>
                                        <p:strVal val="visible"/>
                                      </p:to>
                                    </p:set>
                                    <p:animEffect transition="in" filter="wipe(left)">
                                      <p:cBhvr>
                                        <p:cTn id="172" dur="300"/>
                                        <p:tgtEl>
                                          <p:spTgt spid="15"/>
                                        </p:tgtEl>
                                      </p:cBhvr>
                                    </p:animEffect>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94"/>
                                        </p:tgtEl>
                                        <p:attrNameLst>
                                          <p:attrName>style.visibility</p:attrName>
                                        </p:attrNameLst>
                                      </p:cBhvr>
                                      <p:to>
                                        <p:strVal val="visible"/>
                                      </p:to>
                                    </p:set>
                                    <p:anim calcmode="lin" valueType="num">
                                      <p:cBhvr additive="base">
                                        <p:cTn id="177" dur="500" fill="hold"/>
                                        <p:tgtEl>
                                          <p:spTgt spid="94"/>
                                        </p:tgtEl>
                                        <p:attrNameLst>
                                          <p:attrName>ppt_x</p:attrName>
                                        </p:attrNameLst>
                                      </p:cBhvr>
                                      <p:tavLst>
                                        <p:tav tm="0">
                                          <p:val>
                                            <p:strVal val="#ppt_x"/>
                                          </p:val>
                                        </p:tav>
                                        <p:tav tm="100000">
                                          <p:val>
                                            <p:strVal val="#ppt_x"/>
                                          </p:val>
                                        </p:tav>
                                      </p:tavLst>
                                    </p:anim>
                                    <p:anim calcmode="lin" valueType="num">
                                      <p:cBhvr additive="base">
                                        <p:cTn id="17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108"/>
                                        </p:tgtEl>
                                        <p:attrNameLst>
                                          <p:attrName>style.visibility</p:attrName>
                                        </p:attrNameLst>
                                      </p:cBhvr>
                                      <p:to>
                                        <p:strVal val="visible"/>
                                      </p:to>
                                    </p:set>
                                    <p:animEffect transition="in" filter="fade">
                                      <p:cBhvr>
                                        <p:cTn id="183" dur="1000"/>
                                        <p:tgtEl>
                                          <p:spTgt spid="108"/>
                                        </p:tgtEl>
                                      </p:cBhvr>
                                    </p:animEffect>
                                    <p:anim calcmode="lin" valueType="num">
                                      <p:cBhvr>
                                        <p:cTn id="184" dur="1000" fill="hold"/>
                                        <p:tgtEl>
                                          <p:spTgt spid="108"/>
                                        </p:tgtEl>
                                        <p:attrNameLst>
                                          <p:attrName>ppt_x</p:attrName>
                                        </p:attrNameLst>
                                      </p:cBhvr>
                                      <p:tavLst>
                                        <p:tav tm="0">
                                          <p:val>
                                            <p:strVal val="#ppt_x"/>
                                          </p:val>
                                        </p:tav>
                                        <p:tav tm="100000">
                                          <p:val>
                                            <p:strVal val="#ppt_x"/>
                                          </p:val>
                                        </p:tav>
                                      </p:tavLst>
                                    </p:anim>
                                    <p:anim calcmode="lin" valueType="num">
                                      <p:cBhvr>
                                        <p:cTn id="185"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09"/>
                                        </p:tgtEl>
                                        <p:attrNameLst>
                                          <p:attrName>style.visibility</p:attrName>
                                        </p:attrNameLst>
                                      </p:cBhvr>
                                      <p:to>
                                        <p:strVal val="visible"/>
                                      </p:to>
                                    </p:set>
                                    <p:animEffect transition="in" filter="fade">
                                      <p:cBhvr>
                                        <p:cTn id="190" dur="1000"/>
                                        <p:tgtEl>
                                          <p:spTgt spid="109"/>
                                        </p:tgtEl>
                                      </p:cBhvr>
                                    </p:animEffect>
                                    <p:anim calcmode="lin" valueType="num">
                                      <p:cBhvr>
                                        <p:cTn id="191" dur="1000" fill="hold"/>
                                        <p:tgtEl>
                                          <p:spTgt spid="109"/>
                                        </p:tgtEl>
                                        <p:attrNameLst>
                                          <p:attrName>ppt_x</p:attrName>
                                        </p:attrNameLst>
                                      </p:cBhvr>
                                      <p:tavLst>
                                        <p:tav tm="0">
                                          <p:val>
                                            <p:strVal val="#ppt_x"/>
                                          </p:val>
                                        </p:tav>
                                        <p:tav tm="100000">
                                          <p:val>
                                            <p:strVal val="#ppt_x"/>
                                          </p:val>
                                        </p:tav>
                                      </p:tavLst>
                                    </p:anim>
                                    <p:anim calcmode="lin" valueType="num">
                                      <p:cBhvr>
                                        <p:cTn id="192"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1" presetClass="entr" presetSubtype="1" fill="hold" grpId="0" nodeType="clickEffect">
                                  <p:stCondLst>
                                    <p:cond delay="0"/>
                                  </p:stCondLst>
                                  <p:childTnLst>
                                    <p:set>
                                      <p:cBhvr>
                                        <p:cTn id="196" dur="1" fill="hold">
                                          <p:stCondLst>
                                            <p:cond delay="0"/>
                                          </p:stCondLst>
                                        </p:cTn>
                                        <p:tgtEl>
                                          <p:spTgt spid="114"/>
                                        </p:tgtEl>
                                        <p:attrNameLst>
                                          <p:attrName>style.visibility</p:attrName>
                                        </p:attrNameLst>
                                      </p:cBhvr>
                                      <p:to>
                                        <p:strVal val="visible"/>
                                      </p:to>
                                    </p:set>
                                    <p:animEffect transition="in" filter="wheel(1)">
                                      <p:cBhvr>
                                        <p:cTn id="197" dur="2000"/>
                                        <p:tgtEl>
                                          <p:spTgt spid="114"/>
                                        </p:tgtEl>
                                      </p:cBhvr>
                                    </p:animEffect>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nodeType="clickEffect">
                                  <p:stCondLst>
                                    <p:cond delay="0"/>
                                  </p:stCondLst>
                                  <p:childTnLst>
                                    <p:set>
                                      <p:cBhvr>
                                        <p:cTn id="201" dur="1" fill="hold">
                                          <p:stCondLst>
                                            <p:cond delay="0"/>
                                          </p:stCondLst>
                                        </p:cTn>
                                        <p:tgtEl>
                                          <p:spTgt spid="111"/>
                                        </p:tgtEl>
                                        <p:attrNameLst>
                                          <p:attrName>style.visibility</p:attrName>
                                        </p:attrNameLst>
                                      </p:cBhvr>
                                      <p:to>
                                        <p:strVal val="visible"/>
                                      </p:to>
                                    </p:set>
                                    <p:anim calcmode="lin" valueType="num">
                                      <p:cBhvr additive="base">
                                        <p:cTn id="202" dur="500" fill="hold"/>
                                        <p:tgtEl>
                                          <p:spTgt spid="111"/>
                                        </p:tgtEl>
                                        <p:attrNameLst>
                                          <p:attrName>ppt_x</p:attrName>
                                        </p:attrNameLst>
                                      </p:cBhvr>
                                      <p:tavLst>
                                        <p:tav tm="0">
                                          <p:val>
                                            <p:strVal val="#ppt_x"/>
                                          </p:val>
                                        </p:tav>
                                        <p:tav tm="100000">
                                          <p:val>
                                            <p:strVal val="#ppt_x"/>
                                          </p:val>
                                        </p:tav>
                                      </p:tavLst>
                                    </p:anim>
                                    <p:anim calcmode="lin" valueType="num">
                                      <p:cBhvr additive="base">
                                        <p:cTn id="203"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1" presetClass="entr" presetSubtype="1" fill="hold" grpId="0" nodeType="clickEffect">
                                  <p:stCondLst>
                                    <p:cond delay="0"/>
                                  </p:stCondLst>
                                  <p:childTnLst>
                                    <p:set>
                                      <p:cBhvr>
                                        <p:cTn id="207" dur="1" fill="hold">
                                          <p:stCondLst>
                                            <p:cond delay="0"/>
                                          </p:stCondLst>
                                        </p:cTn>
                                        <p:tgtEl>
                                          <p:spTgt spid="115"/>
                                        </p:tgtEl>
                                        <p:attrNameLst>
                                          <p:attrName>style.visibility</p:attrName>
                                        </p:attrNameLst>
                                      </p:cBhvr>
                                      <p:to>
                                        <p:strVal val="visible"/>
                                      </p:to>
                                    </p:set>
                                    <p:animEffect transition="in" filter="wheel(1)">
                                      <p:cBhvr>
                                        <p:cTn id="208" dur="2000"/>
                                        <p:tgtEl>
                                          <p:spTgt spid="115"/>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112"/>
                                        </p:tgtEl>
                                        <p:attrNameLst>
                                          <p:attrName>style.visibility</p:attrName>
                                        </p:attrNameLst>
                                      </p:cBhvr>
                                      <p:to>
                                        <p:strVal val="visible"/>
                                      </p:to>
                                    </p:set>
                                    <p:animEffect transition="in" filter="fade">
                                      <p:cBhvr>
                                        <p:cTn id="213" dur="1000"/>
                                        <p:tgtEl>
                                          <p:spTgt spid="112"/>
                                        </p:tgtEl>
                                      </p:cBhvr>
                                    </p:animEffect>
                                    <p:anim calcmode="lin" valueType="num">
                                      <p:cBhvr>
                                        <p:cTn id="214" dur="1000" fill="hold"/>
                                        <p:tgtEl>
                                          <p:spTgt spid="112"/>
                                        </p:tgtEl>
                                        <p:attrNameLst>
                                          <p:attrName>ppt_x</p:attrName>
                                        </p:attrNameLst>
                                      </p:cBhvr>
                                      <p:tavLst>
                                        <p:tav tm="0">
                                          <p:val>
                                            <p:strVal val="#ppt_x"/>
                                          </p:val>
                                        </p:tav>
                                        <p:tav tm="100000">
                                          <p:val>
                                            <p:strVal val="#ppt_x"/>
                                          </p:val>
                                        </p:tav>
                                      </p:tavLst>
                                    </p:anim>
                                    <p:anim calcmode="lin" valueType="num">
                                      <p:cBhvr>
                                        <p:cTn id="215"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1" presetClass="entr" presetSubtype="1" fill="hold" grpId="0" nodeType="clickEffect">
                                  <p:stCondLst>
                                    <p:cond delay="0"/>
                                  </p:stCondLst>
                                  <p:childTnLst>
                                    <p:set>
                                      <p:cBhvr>
                                        <p:cTn id="219" dur="1" fill="hold">
                                          <p:stCondLst>
                                            <p:cond delay="0"/>
                                          </p:stCondLst>
                                        </p:cTn>
                                        <p:tgtEl>
                                          <p:spTgt spid="96"/>
                                        </p:tgtEl>
                                        <p:attrNameLst>
                                          <p:attrName>style.visibility</p:attrName>
                                        </p:attrNameLst>
                                      </p:cBhvr>
                                      <p:to>
                                        <p:strVal val="visible"/>
                                      </p:to>
                                    </p:set>
                                    <p:animEffect transition="in" filter="wheel(1)">
                                      <p:cBhvr>
                                        <p:cTn id="220" dur="2000"/>
                                        <p:tgtEl>
                                          <p:spTgt spid="96"/>
                                        </p:tgtEl>
                                      </p:cBhvr>
                                    </p:animEffect>
                                  </p:childTnLst>
                                </p:cTn>
                              </p:par>
                            </p:childTnLst>
                          </p:cTn>
                        </p:par>
                      </p:childTnLst>
                    </p:cTn>
                  </p:par>
                  <p:par>
                    <p:cTn id="221" fill="hold">
                      <p:stCondLst>
                        <p:cond delay="indefinite"/>
                      </p:stCondLst>
                      <p:childTnLst>
                        <p:par>
                          <p:cTn id="222" fill="hold">
                            <p:stCondLst>
                              <p:cond delay="0"/>
                            </p:stCondLst>
                            <p:childTnLst>
                              <p:par>
                                <p:cTn id="223" presetID="14" presetClass="entr" presetSubtype="10" fill="hold" grpId="0" nodeType="clickEffect">
                                  <p:stCondLst>
                                    <p:cond delay="0"/>
                                  </p:stCondLst>
                                  <p:childTnLst>
                                    <p:set>
                                      <p:cBhvr>
                                        <p:cTn id="224" dur="1" fill="hold">
                                          <p:stCondLst>
                                            <p:cond delay="0"/>
                                          </p:stCondLst>
                                        </p:cTn>
                                        <p:tgtEl>
                                          <p:spTgt spid="113"/>
                                        </p:tgtEl>
                                        <p:attrNameLst>
                                          <p:attrName>style.visibility</p:attrName>
                                        </p:attrNameLst>
                                      </p:cBhvr>
                                      <p:to>
                                        <p:strVal val="visible"/>
                                      </p:to>
                                    </p:set>
                                    <p:animEffect transition="in" filter="randombar(horizontal)">
                                      <p:cBhvr>
                                        <p:cTn id="225" dur="500"/>
                                        <p:tgtEl>
                                          <p:spTgt spid="113"/>
                                        </p:tgtEl>
                                      </p:cBhvr>
                                    </p:animEffect>
                                  </p:childTnLst>
                                </p:cTn>
                              </p:par>
                            </p:childTnLst>
                          </p:cTn>
                        </p:par>
                      </p:childTnLst>
                    </p:cTn>
                  </p:par>
                  <p:par>
                    <p:cTn id="226" fill="hold">
                      <p:stCondLst>
                        <p:cond delay="indefinite"/>
                      </p:stCondLst>
                      <p:childTnLst>
                        <p:par>
                          <p:cTn id="227" fill="hold">
                            <p:stCondLst>
                              <p:cond delay="0"/>
                            </p:stCondLst>
                            <p:childTnLst>
                              <p:par>
                                <p:cTn id="228" presetID="2" presetClass="entr" presetSubtype="4" fill="hold" nodeType="clickEffect">
                                  <p:stCondLst>
                                    <p:cond delay="0"/>
                                  </p:stCondLst>
                                  <p:childTnLst>
                                    <p:set>
                                      <p:cBhvr>
                                        <p:cTn id="229" dur="1" fill="hold">
                                          <p:stCondLst>
                                            <p:cond delay="0"/>
                                          </p:stCondLst>
                                        </p:cTn>
                                        <p:tgtEl>
                                          <p:spTgt spid="110"/>
                                        </p:tgtEl>
                                        <p:attrNameLst>
                                          <p:attrName>style.visibility</p:attrName>
                                        </p:attrNameLst>
                                      </p:cBhvr>
                                      <p:to>
                                        <p:strVal val="visible"/>
                                      </p:to>
                                    </p:set>
                                    <p:anim calcmode="lin" valueType="num">
                                      <p:cBhvr additive="base">
                                        <p:cTn id="230" dur="500" fill="hold"/>
                                        <p:tgtEl>
                                          <p:spTgt spid="110"/>
                                        </p:tgtEl>
                                        <p:attrNameLst>
                                          <p:attrName>ppt_x</p:attrName>
                                        </p:attrNameLst>
                                      </p:cBhvr>
                                      <p:tavLst>
                                        <p:tav tm="0">
                                          <p:val>
                                            <p:strVal val="#ppt_x"/>
                                          </p:val>
                                        </p:tav>
                                        <p:tav tm="100000">
                                          <p:val>
                                            <p:strVal val="#ppt_x"/>
                                          </p:val>
                                        </p:tav>
                                      </p:tavLst>
                                    </p:anim>
                                    <p:anim calcmode="lin" valueType="num">
                                      <p:cBhvr additive="base">
                                        <p:cTn id="23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116"/>
                                        </p:tgtEl>
                                        <p:attrNameLst>
                                          <p:attrName>style.visibility</p:attrName>
                                        </p:attrNameLst>
                                      </p:cBhvr>
                                      <p:to>
                                        <p:strVal val="visible"/>
                                      </p:to>
                                    </p:set>
                                    <p:animEffect transition="in" filter="fade">
                                      <p:cBhvr>
                                        <p:cTn id="236" dur="1000"/>
                                        <p:tgtEl>
                                          <p:spTgt spid="116"/>
                                        </p:tgtEl>
                                      </p:cBhvr>
                                    </p:animEffect>
                                    <p:anim calcmode="lin" valueType="num">
                                      <p:cBhvr>
                                        <p:cTn id="237" dur="1000" fill="hold"/>
                                        <p:tgtEl>
                                          <p:spTgt spid="116"/>
                                        </p:tgtEl>
                                        <p:attrNameLst>
                                          <p:attrName>ppt_x</p:attrName>
                                        </p:attrNameLst>
                                      </p:cBhvr>
                                      <p:tavLst>
                                        <p:tav tm="0">
                                          <p:val>
                                            <p:strVal val="#ppt_x"/>
                                          </p:val>
                                        </p:tav>
                                        <p:tav tm="100000">
                                          <p:val>
                                            <p:strVal val="#ppt_x"/>
                                          </p:val>
                                        </p:tav>
                                      </p:tavLst>
                                    </p:anim>
                                    <p:anim calcmode="lin" valueType="num">
                                      <p:cBhvr>
                                        <p:cTn id="238"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1" presetClass="entr" presetSubtype="1" fill="hold" grpId="0" nodeType="clickEffect">
                                  <p:stCondLst>
                                    <p:cond delay="0"/>
                                  </p:stCondLst>
                                  <p:childTnLst>
                                    <p:set>
                                      <p:cBhvr>
                                        <p:cTn id="242" dur="1" fill="hold">
                                          <p:stCondLst>
                                            <p:cond delay="0"/>
                                          </p:stCondLst>
                                        </p:cTn>
                                        <p:tgtEl>
                                          <p:spTgt spid="117"/>
                                        </p:tgtEl>
                                        <p:attrNameLst>
                                          <p:attrName>style.visibility</p:attrName>
                                        </p:attrNameLst>
                                      </p:cBhvr>
                                      <p:to>
                                        <p:strVal val="visible"/>
                                      </p:to>
                                    </p:set>
                                    <p:animEffect transition="in" filter="wheel(1)">
                                      <p:cBhvr>
                                        <p:cTn id="243" dur="2000"/>
                                        <p:tgtEl>
                                          <p:spTgt spid="117"/>
                                        </p:tgtEl>
                                      </p:cBhvr>
                                    </p:animEffect>
                                  </p:childTnLst>
                                </p:cTn>
                              </p:par>
                            </p:childTnLst>
                          </p:cTn>
                        </p:par>
                      </p:childTnLst>
                    </p:cTn>
                  </p:par>
                  <p:par>
                    <p:cTn id="244" fill="hold">
                      <p:stCondLst>
                        <p:cond delay="indefinite"/>
                      </p:stCondLst>
                      <p:childTnLst>
                        <p:par>
                          <p:cTn id="245" fill="hold">
                            <p:stCondLst>
                              <p:cond delay="0"/>
                            </p:stCondLst>
                            <p:childTnLst>
                              <p:par>
                                <p:cTn id="246" presetID="42" presetClass="entr" presetSubtype="0" fill="hold" nodeType="clickEffect">
                                  <p:stCondLst>
                                    <p:cond delay="0"/>
                                  </p:stCondLst>
                                  <p:childTnLst>
                                    <p:set>
                                      <p:cBhvr>
                                        <p:cTn id="247" dur="1" fill="hold">
                                          <p:stCondLst>
                                            <p:cond delay="0"/>
                                          </p:stCondLst>
                                        </p:cTn>
                                        <p:tgtEl>
                                          <p:spTgt spid="123"/>
                                        </p:tgtEl>
                                        <p:attrNameLst>
                                          <p:attrName>style.visibility</p:attrName>
                                        </p:attrNameLst>
                                      </p:cBhvr>
                                      <p:to>
                                        <p:strVal val="visible"/>
                                      </p:to>
                                    </p:set>
                                    <p:animEffect transition="in" filter="fade">
                                      <p:cBhvr>
                                        <p:cTn id="248" dur="1000"/>
                                        <p:tgtEl>
                                          <p:spTgt spid="123"/>
                                        </p:tgtEl>
                                      </p:cBhvr>
                                    </p:animEffect>
                                    <p:anim calcmode="lin" valueType="num">
                                      <p:cBhvr>
                                        <p:cTn id="249" dur="1000" fill="hold"/>
                                        <p:tgtEl>
                                          <p:spTgt spid="123"/>
                                        </p:tgtEl>
                                        <p:attrNameLst>
                                          <p:attrName>ppt_x</p:attrName>
                                        </p:attrNameLst>
                                      </p:cBhvr>
                                      <p:tavLst>
                                        <p:tav tm="0">
                                          <p:val>
                                            <p:strVal val="#ppt_x"/>
                                          </p:val>
                                        </p:tav>
                                        <p:tav tm="100000">
                                          <p:val>
                                            <p:strVal val="#ppt_x"/>
                                          </p:val>
                                        </p:tav>
                                      </p:tavLst>
                                    </p:anim>
                                    <p:anim calcmode="lin" valueType="num">
                                      <p:cBhvr>
                                        <p:cTn id="250"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6" presetClass="entr" presetSubtype="16" fill="hold" grpId="0" nodeType="clickEffect">
                                  <p:stCondLst>
                                    <p:cond delay="0"/>
                                  </p:stCondLst>
                                  <p:childTnLst>
                                    <p:set>
                                      <p:cBhvr>
                                        <p:cTn id="254" dur="1" fill="hold">
                                          <p:stCondLst>
                                            <p:cond delay="0"/>
                                          </p:stCondLst>
                                        </p:cTn>
                                        <p:tgtEl>
                                          <p:spTgt spid="124"/>
                                        </p:tgtEl>
                                        <p:attrNameLst>
                                          <p:attrName>style.visibility</p:attrName>
                                        </p:attrNameLst>
                                      </p:cBhvr>
                                      <p:to>
                                        <p:strVal val="visible"/>
                                      </p:to>
                                    </p:set>
                                    <p:animEffect transition="in" filter="circle(in)">
                                      <p:cBhvr>
                                        <p:cTn id="255" dur="2000"/>
                                        <p:tgtEl>
                                          <p:spTgt spid="124"/>
                                        </p:tgtEl>
                                      </p:cBhvr>
                                    </p:animEffect>
                                  </p:childTnLst>
                                </p:cTn>
                              </p:par>
                            </p:childTnLst>
                          </p:cTn>
                        </p:par>
                      </p:childTnLst>
                    </p:cTn>
                  </p:par>
                  <p:par>
                    <p:cTn id="256" fill="hold">
                      <p:stCondLst>
                        <p:cond delay="indefinite"/>
                      </p:stCondLst>
                      <p:childTnLst>
                        <p:par>
                          <p:cTn id="257" fill="hold">
                            <p:stCondLst>
                              <p:cond delay="0"/>
                            </p:stCondLst>
                            <p:childTnLst>
                              <p:par>
                                <p:cTn id="258" presetID="21" presetClass="entr" presetSubtype="1" fill="hold" grpId="0" nodeType="clickEffect">
                                  <p:stCondLst>
                                    <p:cond delay="0"/>
                                  </p:stCondLst>
                                  <p:childTnLst>
                                    <p:set>
                                      <p:cBhvr>
                                        <p:cTn id="259" dur="1" fill="hold">
                                          <p:stCondLst>
                                            <p:cond delay="0"/>
                                          </p:stCondLst>
                                        </p:cTn>
                                        <p:tgtEl>
                                          <p:spTgt spid="125"/>
                                        </p:tgtEl>
                                        <p:attrNameLst>
                                          <p:attrName>style.visibility</p:attrName>
                                        </p:attrNameLst>
                                      </p:cBhvr>
                                      <p:to>
                                        <p:strVal val="visible"/>
                                      </p:to>
                                    </p:set>
                                    <p:animEffect transition="in" filter="wheel(1)">
                                      <p:cBhvr>
                                        <p:cTn id="260" dur="2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8" grpId="0" autoUpdateAnimBg="0"/>
      <p:bldP spid="13" grpId="0" autoUpdateAnimBg="0"/>
      <p:bldP spid="14" grpId="0" autoUpdateAnimBg="0"/>
      <p:bldP spid="15" grpId="0" autoUpdateAnimBg="0"/>
      <p:bldP spid="21" grpId="0" animBg="1"/>
      <p:bldP spid="27" grpId="0" autoUpdateAnimBg="0"/>
      <p:bldP spid="28" grpId="0" autoUpdateAnimBg="0"/>
      <p:bldP spid="29" grpId="0" animBg="1"/>
      <p:bldP spid="30" grpId="0" animBg="1"/>
      <p:bldP spid="31" grpId="0" autoUpdateAnimBg="0"/>
      <p:bldP spid="32" grpId="0" autoUpdateAnimBg="0"/>
      <p:bldP spid="33" grpId="0" autoUpdateAnimBg="0"/>
      <p:bldP spid="34" grpId="0" autoUpdateAnimBg="0"/>
      <p:bldP spid="41" grpId="0" autoUpdateAnimBg="0"/>
      <p:bldP spid="72" grpId="0" animBg="1"/>
      <p:bldP spid="82" grpId="0" animBg="1"/>
      <p:bldP spid="83" grpId="0" autoUpdateAnimBg="0"/>
      <p:bldP spid="84" grpId="0" autoUpdateAnimBg="0"/>
      <p:bldP spid="85" grpId="0" autoUpdateAnimBg="0"/>
      <p:bldP spid="86" grpId="0" autoUpdateAnimBg="0"/>
      <p:bldP spid="114" grpId="0" animBg="1"/>
      <p:bldP spid="115" grpId="0" animBg="1"/>
      <p:bldP spid="96" grpId="0"/>
      <p:bldP spid="113" grpId="0"/>
      <p:bldP spid="117" grpId="0" animBg="1"/>
      <p:bldP spid="124" grpId="0"/>
      <p:bldP spid="12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
          <p:cNvGrpSpPr>
            <a:grpSpLocks/>
          </p:cNvGrpSpPr>
          <p:nvPr/>
        </p:nvGrpSpPr>
        <p:grpSpPr bwMode="auto">
          <a:xfrm>
            <a:off x="3115332" y="812499"/>
            <a:ext cx="5700713" cy="5507038"/>
            <a:chOff x="1217" y="336"/>
            <a:chExt cx="3591" cy="3469"/>
          </a:xfrm>
        </p:grpSpPr>
        <p:sp>
          <p:nvSpPr>
            <p:cNvPr id="68"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9" name="Rectangle 5"/>
            <p:cNvSpPr>
              <a:spLocks noChangeArrowheads="1"/>
            </p:cNvSpPr>
            <p:nvPr/>
          </p:nvSpPr>
          <p:spPr bwMode="auto">
            <a:xfrm rot="5400000">
              <a:off x="2791" y="-21"/>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70" name="Group 7"/>
            <p:cNvGrpSpPr>
              <a:grpSpLocks/>
            </p:cNvGrpSpPr>
            <p:nvPr/>
          </p:nvGrpSpPr>
          <p:grpSpPr bwMode="auto">
            <a:xfrm>
              <a:off x="1217" y="1595"/>
              <a:ext cx="3591" cy="840"/>
              <a:chOff x="2013" y="1355"/>
              <a:chExt cx="3591" cy="840"/>
            </a:xfrm>
          </p:grpSpPr>
          <p:sp>
            <p:nvSpPr>
              <p:cNvPr id="74"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5" name="Oval 9"/>
              <p:cNvSpPr>
                <a:spLocks noChangeArrowheads="1"/>
              </p:cNvSpPr>
              <p:nvPr/>
            </p:nvSpPr>
            <p:spPr bwMode="auto">
              <a:xfrm>
                <a:off x="2013" y="1355"/>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6" name="Rectangle 11"/>
              <p:cNvSpPr>
                <a:spLocks noChangeArrowheads="1"/>
              </p:cNvSpPr>
              <p:nvPr/>
            </p:nvSpPr>
            <p:spPr bwMode="auto">
              <a:xfrm>
                <a:off x="5520" y="1397"/>
                <a:ext cx="84" cy="79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1" name="Group 14"/>
            <p:cNvGrpSpPr>
              <a:grpSpLocks/>
            </p:cNvGrpSpPr>
            <p:nvPr/>
          </p:nvGrpSpPr>
          <p:grpSpPr bwMode="auto">
            <a:xfrm>
              <a:off x="2849" y="3430"/>
              <a:ext cx="422" cy="375"/>
              <a:chOff x="2849" y="3430"/>
              <a:chExt cx="422" cy="375"/>
            </a:xfrm>
          </p:grpSpPr>
          <p:sp>
            <p:nvSpPr>
              <p:cNvPr id="72" name="Text Box 15"/>
              <p:cNvSpPr txBox="1">
                <a:spLocks noChangeArrowheads="1"/>
              </p:cNvSpPr>
              <p:nvPr/>
            </p:nvSpPr>
            <p:spPr bwMode="auto">
              <a:xfrm>
                <a:off x="3016" y="347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73" name="AutoShape 16"/>
              <p:cNvSpPr>
                <a:spLocks noChangeArrowheads="1"/>
              </p:cNvSpPr>
              <p:nvPr/>
            </p:nvSpPr>
            <p:spPr bwMode="auto">
              <a:xfrm>
                <a:off x="2849" y="3430"/>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77" name="Rectangle 19"/>
          <p:cNvSpPr>
            <a:spLocks noChangeArrowheads="1"/>
          </p:cNvSpPr>
          <p:nvPr/>
        </p:nvSpPr>
        <p:spPr bwMode="auto">
          <a:xfrm>
            <a:off x="5065574" y="1219016"/>
            <a:ext cx="1295400" cy="9831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8" name="Line 20"/>
          <p:cNvSpPr>
            <a:spLocks noChangeShapeType="1"/>
          </p:cNvSpPr>
          <p:nvPr/>
        </p:nvSpPr>
        <p:spPr bwMode="auto">
          <a:xfrm>
            <a:off x="3782080" y="3477910"/>
            <a:ext cx="179863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9" name="Group 21"/>
          <p:cNvGrpSpPr>
            <a:grpSpLocks/>
          </p:cNvGrpSpPr>
          <p:nvPr/>
        </p:nvGrpSpPr>
        <p:grpSpPr bwMode="auto">
          <a:xfrm>
            <a:off x="5514043" y="3344562"/>
            <a:ext cx="266700" cy="200025"/>
            <a:chOff x="2688" y="2112"/>
            <a:chExt cx="192" cy="144"/>
          </a:xfrm>
        </p:grpSpPr>
        <p:sp>
          <p:nvSpPr>
            <p:cNvPr id="80"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24"/>
          <p:cNvGrpSpPr>
            <a:grpSpLocks/>
          </p:cNvGrpSpPr>
          <p:nvPr/>
        </p:nvGrpSpPr>
        <p:grpSpPr bwMode="auto">
          <a:xfrm>
            <a:off x="5751884" y="963312"/>
            <a:ext cx="133350" cy="4530725"/>
            <a:chOff x="2832" y="384"/>
            <a:chExt cx="96" cy="3264"/>
          </a:xfrm>
        </p:grpSpPr>
        <p:sp>
          <p:nvSpPr>
            <p:cNvPr id="83" name="Line 25"/>
            <p:cNvSpPr>
              <a:spLocks noChangeShapeType="1"/>
            </p:cNvSpPr>
            <p:nvPr/>
          </p:nvSpPr>
          <p:spPr bwMode="auto">
            <a:xfrm>
              <a:off x="2832" y="384"/>
              <a:ext cx="0" cy="172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27"/>
            <p:cNvSpPr>
              <a:spLocks noChangeShapeType="1"/>
            </p:cNvSpPr>
            <p:nvPr/>
          </p:nvSpPr>
          <p:spPr bwMode="auto">
            <a:xfrm>
              <a:off x="2928" y="2208"/>
              <a:ext cx="0" cy="1440"/>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6" name="Group 28"/>
          <p:cNvGrpSpPr>
            <a:grpSpLocks/>
          </p:cNvGrpSpPr>
          <p:nvPr/>
        </p:nvGrpSpPr>
        <p:grpSpPr bwMode="auto">
          <a:xfrm>
            <a:off x="5672793" y="915686"/>
            <a:ext cx="3009900" cy="2724150"/>
            <a:chOff x="3624" y="161"/>
            <a:chExt cx="1896" cy="1716"/>
          </a:xfrm>
        </p:grpSpPr>
        <p:sp>
          <p:nvSpPr>
            <p:cNvPr id="87" name="Line 29"/>
            <p:cNvSpPr>
              <a:spLocks noChangeShapeType="1"/>
            </p:cNvSpPr>
            <p:nvPr/>
          </p:nvSpPr>
          <p:spPr bwMode="auto">
            <a:xfrm flipV="1">
              <a:off x="3624" y="161"/>
              <a:ext cx="0" cy="1553"/>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 name="Group 30"/>
            <p:cNvGrpSpPr>
              <a:grpSpLocks/>
            </p:cNvGrpSpPr>
            <p:nvPr/>
          </p:nvGrpSpPr>
          <p:grpSpPr bwMode="auto">
            <a:xfrm>
              <a:off x="3697" y="1817"/>
              <a:ext cx="1823" cy="60"/>
              <a:chOff x="2885" y="1974"/>
              <a:chExt cx="2085" cy="60"/>
            </a:xfrm>
          </p:grpSpPr>
          <p:sp>
            <p:nvSpPr>
              <p:cNvPr id="89"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33"/>
              <p:cNvSpPr>
                <a:spLocks noChangeShapeType="1"/>
              </p:cNvSpPr>
              <p:nvPr/>
            </p:nvSpPr>
            <p:spPr bwMode="auto">
              <a:xfrm>
                <a:off x="3818" y="2032"/>
                <a:ext cx="1152"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2" name="Group 34"/>
          <p:cNvGrpSpPr>
            <a:grpSpLocks/>
          </p:cNvGrpSpPr>
          <p:nvPr/>
        </p:nvGrpSpPr>
        <p:grpSpPr bwMode="auto">
          <a:xfrm>
            <a:off x="6011083" y="3340402"/>
            <a:ext cx="2671116" cy="104180"/>
            <a:chOff x="3046" y="2109"/>
            <a:chExt cx="1925" cy="75"/>
          </a:xfrm>
        </p:grpSpPr>
        <p:sp>
          <p:nvSpPr>
            <p:cNvPr id="93"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36"/>
            <p:cNvSpPr>
              <a:spLocks noChangeShapeType="1"/>
            </p:cNvSpPr>
            <p:nvPr/>
          </p:nvSpPr>
          <p:spPr bwMode="auto">
            <a:xfrm flipH="1" flipV="1">
              <a:off x="3922" y="2178"/>
              <a:ext cx="1049" cy="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 name="Line 38"/>
          <p:cNvSpPr>
            <a:spLocks noChangeShapeType="1"/>
          </p:cNvSpPr>
          <p:nvPr/>
        </p:nvSpPr>
        <p:spPr bwMode="auto">
          <a:xfrm>
            <a:off x="5995055" y="3339800"/>
            <a:ext cx="0" cy="21320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 name="Group 39"/>
          <p:cNvGrpSpPr>
            <a:grpSpLocks/>
          </p:cNvGrpSpPr>
          <p:nvPr/>
        </p:nvGrpSpPr>
        <p:grpSpPr bwMode="auto">
          <a:xfrm>
            <a:off x="2019956" y="2768300"/>
            <a:ext cx="1960563" cy="1176337"/>
            <a:chOff x="747" y="2033"/>
            <a:chExt cx="1413" cy="847"/>
          </a:xfrm>
        </p:grpSpPr>
        <p:grpSp>
          <p:nvGrpSpPr>
            <p:cNvPr id="98" name="Group 40"/>
            <p:cNvGrpSpPr>
              <a:grpSpLocks/>
            </p:cNvGrpSpPr>
            <p:nvPr/>
          </p:nvGrpSpPr>
          <p:grpSpPr bwMode="auto">
            <a:xfrm>
              <a:off x="864" y="2208"/>
              <a:ext cx="1296" cy="672"/>
              <a:chOff x="288" y="1872"/>
              <a:chExt cx="1296" cy="672"/>
            </a:xfrm>
          </p:grpSpPr>
          <p:sp>
            <p:nvSpPr>
              <p:cNvPr id="110"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43"/>
              <p:cNvSpPr>
                <a:spLocks noChangeShapeType="1"/>
              </p:cNvSpPr>
              <p:nvPr/>
            </p:nvSpPr>
            <p:spPr bwMode="auto">
              <a:xfrm>
                <a:off x="288" y="2208"/>
                <a:ext cx="12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44"/>
              <p:cNvSpPr>
                <a:spLocks noChangeShapeType="1"/>
              </p:cNvSpPr>
              <p:nvPr/>
            </p:nvSpPr>
            <p:spPr bwMode="auto">
              <a:xfrm>
                <a:off x="1008" y="1872"/>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45"/>
              <p:cNvSpPr>
                <a:spLocks noChangeShapeType="1"/>
              </p:cNvSpPr>
              <p:nvPr/>
            </p:nvSpPr>
            <p:spPr bwMode="auto">
              <a:xfrm>
                <a:off x="960" y="2544"/>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 name="Group 46"/>
            <p:cNvGrpSpPr>
              <a:grpSpLocks/>
            </p:cNvGrpSpPr>
            <p:nvPr/>
          </p:nvGrpSpPr>
          <p:grpSpPr bwMode="auto">
            <a:xfrm>
              <a:off x="747" y="2033"/>
              <a:ext cx="309" cy="655"/>
              <a:chOff x="747" y="2033"/>
              <a:chExt cx="309" cy="655"/>
            </a:xfrm>
          </p:grpSpPr>
          <p:grpSp>
            <p:nvGrpSpPr>
              <p:cNvPr id="100" name="Group 47"/>
              <p:cNvGrpSpPr>
                <a:grpSpLocks/>
              </p:cNvGrpSpPr>
              <p:nvPr/>
            </p:nvGrpSpPr>
            <p:grpSpPr bwMode="auto">
              <a:xfrm>
                <a:off x="747" y="2400"/>
                <a:ext cx="309" cy="288"/>
                <a:chOff x="3264" y="3456"/>
                <a:chExt cx="288" cy="288"/>
              </a:xfrm>
            </p:grpSpPr>
            <p:grpSp>
              <p:nvGrpSpPr>
                <p:cNvPr id="102" name="Group 48"/>
                <p:cNvGrpSpPr>
                  <a:grpSpLocks/>
                </p:cNvGrpSpPr>
                <p:nvPr/>
              </p:nvGrpSpPr>
              <p:grpSpPr bwMode="auto">
                <a:xfrm>
                  <a:off x="3264" y="3456"/>
                  <a:ext cx="288" cy="288"/>
                  <a:chOff x="3264" y="3456"/>
                  <a:chExt cx="288" cy="288"/>
                </a:xfrm>
              </p:grpSpPr>
              <p:sp>
                <p:nvSpPr>
                  <p:cNvPr id="107"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8"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 name="Group 52"/>
                <p:cNvGrpSpPr>
                  <a:grpSpLocks/>
                </p:cNvGrpSpPr>
                <p:nvPr/>
              </p:nvGrpSpPr>
              <p:grpSpPr bwMode="auto">
                <a:xfrm rot="-2394473">
                  <a:off x="3264" y="3456"/>
                  <a:ext cx="288" cy="288"/>
                  <a:chOff x="3264" y="3456"/>
                  <a:chExt cx="288" cy="288"/>
                </a:xfrm>
              </p:grpSpPr>
              <p:sp>
                <p:nvSpPr>
                  <p:cNvPr id="104"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5"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1" name="Text Box 56"/>
              <p:cNvSpPr txBox="1">
                <a:spLocks noChangeArrowheads="1"/>
              </p:cNvSpPr>
              <p:nvPr/>
            </p:nvSpPr>
            <p:spPr bwMode="auto">
              <a:xfrm>
                <a:off x="769" y="2033"/>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a:t>S</a:t>
                </a:r>
              </a:p>
            </p:txBody>
          </p:sp>
        </p:grpSp>
      </p:grpSp>
      <p:sp>
        <p:nvSpPr>
          <p:cNvPr id="116" name="Text Box 60"/>
          <p:cNvSpPr txBox="1">
            <a:spLocks noChangeArrowheads="1"/>
          </p:cNvSpPr>
          <p:nvPr/>
        </p:nvSpPr>
        <p:spPr bwMode="auto">
          <a:xfrm>
            <a:off x="5235012" y="237034"/>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117" name="Text Box 61"/>
          <p:cNvSpPr txBox="1">
            <a:spLocks noChangeArrowheads="1"/>
          </p:cNvSpPr>
          <p:nvPr/>
        </p:nvSpPr>
        <p:spPr bwMode="auto">
          <a:xfrm>
            <a:off x="9125605" y="4225625"/>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M</a:t>
            </a:r>
            <a:r>
              <a:rPr lang="en-US" altLang="zh-CN" i="0" baseline="-25000"/>
              <a:t>1</a:t>
            </a:r>
            <a:endParaRPr lang="en-US" altLang="zh-CN" i="0"/>
          </a:p>
        </p:txBody>
      </p:sp>
      <p:sp>
        <p:nvSpPr>
          <p:cNvPr id="118" name="Text Box 62"/>
          <p:cNvSpPr txBox="1">
            <a:spLocks noChangeArrowheads="1"/>
          </p:cNvSpPr>
          <p:nvPr/>
        </p:nvSpPr>
        <p:spPr bwMode="auto">
          <a:xfrm>
            <a:off x="7701618" y="2815925"/>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G</a:t>
            </a:r>
            <a:r>
              <a:rPr lang="en-US" altLang="zh-CN" i="0" baseline="-25000"/>
              <a:t>1</a:t>
            </a:r>
            <a:endParaRPr lang="en-US" altLang="zh-CN" i="0"/>
          </a:p>
        </p:txBody>
      </p:sp>
      <p:sp>
        <p:nvSpPr>
          <p:cNvPr id="119" name="Text Box 63"/>
          <p:cNvSpPr txBox="1">
            <a:spLocks noChangeArrowheads="1"/>
          </p:cNvSpPr>
          <p:nvPr/>
        </p:nvSpPr>
        <p:spPr bwMode="auto">
          <a:xfrm>
            <a:off x="6247468" y="2447625"/>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G</a:t>
            </a:r>
            <a:r>
              <a:rPr lang="en-US" altLang="zh-CN" i="0" baseline="-25000"/>
              <a:t>2</a:t>
            </a:r>
            <a:endParaRPr lang="en-US" altLang="zh-CN" i="0"/>
          </a:p>
        </p:txBody>
      </p:sp>
      <p:sp>
        <p:nvSpPr>
          <p:cNvPr id="120" name="Text Box 64"/>
          <p:cNvSpPr txBox="1">
            <a:spLocks noChangeArrowheads="1"/>
          </p:cNvSpPr>
          <p:nvPr/>
        </p:nvSpPr>
        <p:spPr bwMode="auto">
          <a:xfrm>
            <a:off x="3256618" y="4054175"/>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L</a:t>
            </a:r>
          </a:p>
        </p:txBody>
      </p:sp>
      <p:sp>
        <p:nvSpPr>
          <p:cNvPr id="138" name="Text Box 84"/>
          <p:cNvSpPr txBox="1">
            <a:spLocks noChangeArrowheads="1"/>
          </p:cNvSpPr>
          <p:nvPr/>
        </p:nvSpPr>
        <p:spPr bwMode="auto">
          <a:xfrm>
            <a:off x="2019955" y="701375"/>
            <a:ext cx="2736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FF0000"/>
                </a:solidFill>
                <a:latin typeface="宋体" panose="02010600030101010101" pitchFamily="2" charset="-122"/>
              </a:rPr>
              <a:t>干涉仪结构</a:t>
            </a:r>
          </a:p>
        </p:txBody>
      </p:sp>
      <p:graphicFrame>
        <p:nvGraphicFramePr>
          <p:cNvPr id="139" name="Object 58"/>
          <p:cNvGraphicFramePr>
            <a:graphicFrameLocks/>
          </p:cNvGraphicFramePr>
          <p:nvPr>
            <p:extLst>
              <p:ext uri="{D42A27DB-BD31-4B8C-83A1-F6EECF244321}">
                <p14:modId xmlns:p14="http://schemas.microsoft.com/office/powerpoint/2010/main" val="3130714346"/>
              </p:ext>
            </p:extLst>
          </p:nvPr>
        </p:nvGraphicFramePr>
        <p:xfrm>
          <a:off x="6339543" y="1368123"/>
          <a:ext cx="476250" cy="500062"/>
        </p:xfrm>
        <a:graphic>
          <a:graphicData uri="http://schemas.openxmlformats.org/presentationml/2006/ole">
            <mc:AlternateContent xmlns:mc="http://schemas.openxmlformats.org/markup-compatibility/2006">
              <mc:Choice xmlns:v="urn:schemas-microsoft-com:vml" Requires="v">
                <p:oleObj spid="_x0000_s138682"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543" y="1368123"/>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 name="矩形 143"/>
          <p:cNvSpPr/>
          <p:nvPr/>
        </p:nvSpPr>
        <p:spPr>
          <a:xfrm flipH="1">
            <a:off x="3256618" y="1847542"/>
            <a:ext cx="2058168" cy="584775"/>
          </a:xfrm>
          <a:prstGeom prst="rect">
            <a:avLst/>
          </a:prstGeom>
        </p:spPr>
        <p:txBody>
          <a:bodyPr wrap="square">
            <a:spAutoFit/>
          </a:bodyPr>
          <a:lstStyle/>
          <a:p>
            <a:r>
              <a:rPr lang="zh-CN" altLang="en-US" sz="3200" b="1" dirty="0">
                <a:solidFill>
                  <a:srgbClr val="9900CC"/>
                </a:solidFill>
              </a:rPr>
              <a:t>等效光路</a:t>
            </a:r>
            <a:endParaRPr lang="zh-CN" altLang="en-US" sz="3200" b="1" dirty="0"/>
          </a:p>
        </p:txBody>
      </p:sp>
      <p:sp>
        <p:nvSpPr>
          <p:cNvPr id="146" name="AutoShape 206"/>
          <p:cNvSpPr>
            <a:spLocks noChangeArrowheads="1"/>
          </p:cNvSpPr>
          <p:nvPr/>
        </p:nvSpPr>
        <p:spPr bwMode="auto">
          <a:xfrm>
            <a:off x="7123312" y="398162"/>
            <a:ext cx="2016125" cy="606425"/>
          </a:xfrm>
          <a:prstGeom prst="wedgeRoundRectCallout">
            <a:avLst>
              <a:gd name="adj1" fmla="val -91869"/>
              <a:gd name="adj2" fmla="val 55936"/>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FF0000"/>
                </a:solidFill>
              </a:rPr>
              <a:t>虚空气膜</a:t>
            </a:r>
          </a:p>
        </p:txBody>
      </p:sp>
      <p:grpSp>
        <p:nvGrpSpPr>
          <p:cNvPr id="147" name="Group 44"/>
          <p:cNvGrpSpPr>
            <a:grpSpLocks/>
          </p:cNvGrpSpPr>
          <p:nvPr/>
        </p:nvGrpSpPr>
        <p:grpSpPr bwMode="auto">
          <a:xfrm>
            <a:off x="3585155" y="4451085"/>
            <a:ext cx="1950407" cy="1911304"/>
            <a:chOff x="3504" y="2544"/>
            <a:chExt cx="1440" cy="1440"/>
          </a:xfrm>
        </p:grpSpPr>
        <p:sp>
          <p:nvSpPr>
            <p:cNvPr id="148"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9"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0"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6"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7"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8"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9"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0"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1"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2"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3"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4"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5"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6"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167" name="Text Box 56"/>
          <p:cNvSpPr txBox="1">
            <a:spLocks noChangeArrowheads="1"/>
          </p:cNvSpPr>
          <p:nvPr/>
        </p:nvSpPr>
        <p:spPr bwMode="auto">
          <a:xfrm>
            <a:off x="1915990" y="5042906"/>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等倾干涉</a:t>
            </a:r>
          </a:p>
        </p:txBody>
      </p:sp>
      <p:sp>
        <p:nvSpPr>
          <p:cNvPr id="168" name="Rectangle 11"/>
          <p:cNvSpPr>
            <a:spLocks noChangeArrowheads="1"/>
          </p:cNvSpPr>
          <p:nvPr/>
        </p:nvSpPr>
        <p:spPr bwMode="auto">
          <a:xfrm rot="20983347">
            <a:off x="8725047" y="2916931"/>
            <a:ext cx="116978" cy="1255308"/>
          </a:xfrm>
          <a:prstGeom prst="rect">
            <a:avLst/>
          </a:prstGeom>
          <a:solidFill>
            <a:srgbClr val="EE303E">
              <a:alpha val="83920"/>
            </a:srgbClr>
          </a:solidFill>
          <a:ln w="9525">
            <a:solidFill>
              <a:srgbClr val="000000"/>
            </a:solidFill>
            <a:prstDash val="solid"/>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9" name="Rectangle 59"/>
          <p:cNvSpPr>
            <a:spLocks noChangeArrowheads="1"/>
          </p:cNvSpPr>
          <p:nvPr/>
        </p:nvSpPr>
        <p:spPr bwMode="auto">
          <a:xfrm rot="21006281">
            <a:off x="5109229" y="1204555"/>
            <a:ext cx="1295400" cy="107513"/>
          </a:xfrm>
          <a:prstGeom prst="rect">
            <a:avLst/>
          </a:prstGeom>
          <a:solidFill>
            <a:srgbClr val="EE303E">
              <a:alpha val="85097"/>
            </a:srgbClr>
          </a:solidFill>
          <a:ln w="9525">
            <a:solidFill>
              <a:srgbClr val="000000"/>
            </a:solidFill>
            <a:prstDash val="dash"/>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70" name="Group 75"/>
          <p:cNvGrpSpPr>
            <a:grpSpLocks/>
          </p:cNvGrpSpPr>
          <p:nvPr/>
        </p:nvGrpSpPr>
        <p:grpSpPr bwMode="auto">
          <a:xfrm>
            <a:off x="6964677" y="4984125"/>
            <a:ext cx="2160928" cy="1299736"/>
            <a:chOff x="4272" y="2976"/>
            <a:chExt cx="960" cy="624"/>
          </a:xfrm>
        </p:grpSpPr>
        <p:grpSp>
          <p:nvGrpSpPr>
            <p:cNvPr id="171" name="Group 76"/>
            <p:cNvGrpSpPr>
              <a:grpSpLocks/>
            </p:cNvGrpSpPr>
            <p:nvPr/>
          </p:nvGrpSpPr>
          <p:grpSpPr bwMode="auto">
            <a:xfrm>
              <a:off x="4272" y="2976"/>
              <a:ext cx="960" cy="624"/>
              <a:chOff x="4272" y="2976"/>
              <a:chExt cx="960" cy="624"/>
            </a:xfrm>
          </p:grpSpPr>
          <p:sp>
            <p:nvSpPr>
              <p:cNvPr id="173" name="Rectangle 77"/>
              <p:cNvSpPr>
                <a:spLocks noChangeArrowheads="1"/>
              </p:cNvSpPr>
              <p:nvPr/>
            </p:nvSpPr>
            <p:spPr bwMode="auto">
              <a:xfrm>
                <a:off x="4272"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4" name="Rectangle 78"/>
              <p:cNvSpPr>
                <a:spLocks noChangeArrowheads="1"/>
              </p:cNvSpPr>
              <p:nvPr/>
            </p:nvSpPr>
            <p:spPr bwMode="auto">
              <a:xfrm>
                <a:off x="4464"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5" name="Rectangle 79"/>
              <p:cNvSpPr>
                <a:spLocks noChangeArrowheads="1"/>
              </p:cNvSpPr>
              <p:nvPr/>
            </p:nvSpPr>
            <p:spPr bwMode="auto">
              <a:xfrm>
                <a:off x="4656"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6" name="Rectangle 80"/>
              <p:cNvSpPr>
                <a:spLocks noChangeArrowheads="1"/>
              </p:cNvSpPr>
              <p:nvPr/>
            </p:nvSpPr>
            <p:spPr bwMode="auto">
              <a:xfrm>
                <a:off x="4848"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7" name="Rectangle 81"/>
              <p:cNvSpPr>
                <a:spLocks noChangeArrowheads="1"/>
              </p:cNvSpPr>
              <p:nvPr/>
            </p:nvSpPr>
            <p:spPr bwMode="auto">
              <a:xfrm>
                <a:off x="5040"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72" name="Rectangle 82"/>
            <p:cNvSpPr>
              <a:spLocks noChangeArrowheads="1"/>
            </p:cNvSpPr>
            <p:nvPr/>
          </p:nvSpPr>
          <p:spPr bwMode="auto">
            <a:xfrm>
              <a:off x="4272" y="2976"/>
              <a:ext cx="960" cy="62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78" name="Text Box 56"/>
          <p:cNvSpPr txBox="1">
            <a:spLocks noChangeArrowheads="1"/>
          </p:cNvSpPr>
          <p:nvPr/>
        </p:nvSpPr>
        <p:spPr bwMode="auto">
          <a:xfrm>
            <a:off x="6894134" y="4422151"/>
            <a:ext cx="182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等厚干涉</a:t>
            </a:r>
          </a:p>
        </p:txBody>
      </p:sp>
    </p:spTree>
    <p:extLst>
      <p:ext uri="{BB962C8B-B14F-4D97-AF65-F5344CB8AC3E}">
        <p14:creationId xmlns:p14="http://schemas.microsoft.com/office/powerpoint/2010/main" val="225547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1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1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left)">
                                      <p:cBhvr>
                                        <p:cTn id="36" dur="500"/>
                                        <p:tgtEl>
                                          <p:spTgt spid="9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wipe(left)">
                                      <p:cBhvr>
                                        <p:cTn id="49" dur="500"/>
                                        <p:tgtEl>
                                          <p:spTgt spid="8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wipe(right)">
                                      <p:cBhvr>
                                        <p:cTn id="54" dur="500"/>
                                        <p:tgtEl>
                                          <p:spTgt spid="92"/>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up)">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additive="base">
                                        <p:cTn id="67" dur="500" fill="hold"/>
                                        <p:tgtEl>
                                          <p:spTgt spid="77"/>
                                        </p:tgtEl>
                                        <p:attrNameLst>
                                          <p:attrName>ppt_x</p:attrName>
                                        </p:attrNameLst>
                                      </p:cBhvr>
                                      <p:tavLst>
                                        <p:tav tm="0">
                                          <p:val>
                                            <p:strVal val="#ppt_x"/>
                                          </p:val>
                                        </p:tav>
                                        <p:tav tm="100000">
                                          <p:val>
                                            <p:strVal val="#ppt_x"/>
                                          </p:val>
                                        </p:tav>
                                      </p:tavLst>
                                    </p:anim>
                                    <p:anim calcmode="lin" valueType="num">
                                      <p:cBhvr additive="base">
                                        <p:cTn id="6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39"/>
                                        </p:tgtEl>
                                        <p:attrNameLst>
                                          <p:attrName>style.visibility</p:attrName>
                                        </p:attrNameLst>
                                      </p:cBhvr>
                                      <p:to>
                                        <p:strVal val="visible"/>
                                      </p:to>
                                    </p:set>
                                    <p:animEffect transition="in" filter="fade">
                                      <p:cBhvr>
                                        <p:cTn id="73" dur="1000"/>
                                        <p:tgtEl>
                                          <p:spTgt spid="139"/>
                                        </p:tgtEl>
                                      </p:cBhvr>
                                    </p:animEffect>
                                    <p:anim calcmode="lin" valueType="num">
                                      <p:cBhvr>
                                        <p:cTn id="74" dur="1000" fill="hold"/>
                                        <p:tgtEl>
                                          <p:spTgt spid="139"/>
                                        </p:tgtEl>
                                        <p:attrNameLst>
                                          <p:attrName>ppt_x</p:attrName>
                                        </p:attrNameLst>
                                      </p:cBhvr>
                                      <p:tavLst>
                                        <p:tav tm="0">
                                          <p:val>
                                            <p:strVal val="#ppt_x"/>
                                          </p:val>
                                        </p:tav>
                                        <p:tav tm="100000">
                                          <p:val>
                                            <p:strVal val="#ppt_x"/>
                                          </p:val>
                                        </p:tav>
                                      </p:tavLst>
                                    </p:anim>
                                    <p:anim calcmode="lin" valueType="num">
                                      <p:cBhvr>
                                        <p:cTn id="75"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46"/>
                                        </p:tgtEl>
                                        <p:attrNameLst>
                                          <p:attrName>style.visibility</p:attrName>
                                        </p:attrNameLst>
                                      </p:cBhvr>
                                      <p:to>
                                        <p:strVal val="visible"/>
                                      </p:to>
                                    </p:set>
                                    <p:anim calcmode="lin" valueType="num">
                                      <p:cBhvr additive="base">
                                        <p:cTn id="80" dur="500" fill="hold"/>
                                        <p:tgtEl>
                                          <p:spTgt spid="146"/>
                                        </p:tgtEl>
                                        <p:attrNameLst>
                                          <p:attrName>ppt_x</p:attrName>
                                        </p:attrNameLst>
                                      </p:cBhvr>
                                      <p:tavLst>
                                        <p:tav tm="0">
                                          <p:val>
                                            <p:strVal val="#ppt_x"/>
                                          </p:val>
                                        </p:tav>
                                        <p:tav tm="100000">
                                          <p:val>
                                            <p:strVal val="#ppt_x"/>
                                          </p:val>
                                        </p:tav>
                                      </p:tavLst>
                                    </p:anim>
                                    <p:anim calcmode="lin" valueType="num">
                                      <p:cBhvr additive="base">
                                        <p:cTn id="81"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nodeType="click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box(in)">
                                      <p:cBhvr>
                                        <p:cTn id="86" dur="500"/>
                                        <p:tgtEl>
                                          <p:spTgt spid="147"/>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circle(in)">
                                      <p:cBhvr>
                                        <p:cTn id="91" dur="2000"/>
                                        <p:tgtEl>
                                          <p:spTgt spid="167"/>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68"/>
                                        </p:tgtEl>
                                        <p:attrNameLst>
                                          <p:attrName>style.visibility</p:attrName>
                                        </p:attrNameLst>
                                      </p:cBhvr>
                                      <p:to>
                                        <p:strVal val="visible"/>
                                      </p:to>
                                    </p:set>
                                    <p:anim calcmode="lin" valueType="num">
                                      <p:cBhvr additive="base">
                                        <p:cTn id="96" dur="500" fill="hold"/>
                                        <p:tgtEl>
                                          <p:spTgt spid="168"/>
                                        </p:tgtEl>
                                        <p:attrNameLst>
                                          <p:attrName>ppt_x</p:attrName>
                                        </p:attrNameLst>
                                      </p:cBhvr>
                                      <p:tavLst>
                                        <p:tav tm="0">
                                          <p:val>
                                            <p:strVal val="#ppt_x"/>
                                          </p:val>
                                        </p:tav>
                                        <p:tav tm="100000">
                                          <p:val>
                                            <p:strVal val="#ppt_x"/>
                                          </p:val>
                                        </p:tav>
                                      </p:tavLst>
                                    </p:anim>
                                    <p:anim calcmode="lin" valueType="num">
                                      <p:cBhvr additive="base">
                                        <p:cTn id="97"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69"/>
                                        </p:tgtEl>
                                        <p:attrNameLst>
                                          <p:attrName>style.visibility</p:attrName>
                                        </p:attrNameLst>
                                      </p:cBhvr>
                                      <p:to>
                                        <p:strVal val="visible"/>
                                      </p:to>
                                    </p:set>
                                    <p:anim calcmode="lin" valueType="num">
                                      <p:cBhvr additive="base">
                                        <p:cTn id="102" dur="500" fill="hold"/>
                                        <p:tgtEl>
                                          <p:spTgt spid="169"/>
                                        </p:tgtEl>
                                        <p:attrNameLst>
                                          <p:attrName>ppt_x</p:attrName>
                                        </p:attrNameLst>
                                      </p:cBhvr>
                                      <p:tavLst>
                                        <p:tav tm="0">
                                          <p:val>
                                            <p:strVal val="#ppt_x"/>
                                          </p:val>
                                        </p:tav>
                                        <p:tav tm="100000">
                                          <p:val>
                                            <p:strVal val="#ppt_x"/>
                                          </p:val>
                                        </p:tav>
                                      </p:tavLst>
                                    </p:anim>
                                    <p:anim calcmode="lin" valueType="num">
                                      <p:cBhvr additive="base">
                                        <p:cTn id="103"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170"/>
                                        </p:tgtEl>
                                        <p:attrNameLst>
                                          <p:attrName>style.visibility</p:attrName>
                                        </p:attrNameLst>
                                      </p:cBhvr>
                                      <p:to>
                                        <p:strVal val="visible"/>
                                      </p:to>
                                    </p:set>
                                    <p:anim calcmode="lin" valueType="num">
                                      <p:cBhvr additive="base">
                                        <p:cTn id="108" dur="500" fill="hold"/>
                                        <p:tgtEl>
                                          <p:spTgt spid="170"/>
                                        </p:tgtEl>
                                        <p:attrNameLst>
                                          <p:attrName>ppt_x</p:attrName>
                                        </p:attrNameLst>
                                      </p:cBhvr>
                                      <p:tavLst>
                                        <p:tav tm="0">
                                          <p:val>
                                            <p:strVal val="#ppt_x"/>
                                          </p:val>
                                        </p:tav>
                                        <p:tav tm="100000">
                                          <p:val>
                                            <p:strVal val="#ppt_x"/>
                                          </p:val>
                                        </p:tav>
                                      </p:tavLst>
                                    </p:anim>
                                    <p:anim calcmode="lin" valueType="num">
                                      <p:cBhvr additive="base">
                                        <p:cTn id="109"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1" presetClass="entr" presetSubtype="1" fill="hold" grpId="0" nodeType="click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wheel(1)">
                                      <p:cBhvr>
                                        <p:cTn id="114" dur="2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6" grpId="0" animBg="1"/>
      <p:bldP spid="116" grpId="0" autoUpdateAnimBg="0"/>
      <p:bldP spid="117" grpId="0" autoUpdateAnimBg="0"/>
      <p:bldP spid="118" grpId="0" autoUpdateAnimBg="0"/>
      <p:bldP spid="119" grpId="0" autoUpdateAnimBg="0"/>
      <p:bldP spid="120" grpId="0" autoUpdateAnimBg="0"/>
      <p:bldP spid="138" grpId="0" autoUpdateAnimBg="0"/>
      <p:bldP spid="146" grpId="0" animBg="1"/>
      <p:bldP spid="167" grpId="0"/>
      <p:bldP spid="168" grpId="0" animBg="1"/>
      <p:bldP spid="169" grpId="0" animBg="1"/>
      <p:bldP spid="17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142186" y="388458"/>
            <a:ext cx="6483298" cy="5399088"/>
            <a:chOff x="384" y="384"/>
            <a:chExt cx="2116" cy="1564"/>
          </a:xfrm>
        </p:grpSpPr>
        <p:grpSp>
          <p:nvGrpSpPr>
            <p:cNvPr id="5" name="Group 6"/>
            <p:cNvGrpSpPr>
              <a:grpSpLocks/>
            </p:cNvGrpSpPr>
            <p:nvPr/>
          </p:nvGrpSpPr>
          <p:grpSpPr bwMode="auto">
            <a:xfrm>
              <a:off x="1344" y="480"/>
              <a:ext cx="1156" cy="1468"/>
              <a:chOff x="240" y="2352"/>
              <a:chExt cx="1156" cy="1468"/>
            </a:xfrm>
          </p:grpSpPr>
          <p:sp>
            <p:nvSpPr>
              <p:cNvPr id="7" name="Rectangle 7"/>
              <p:cNvSpPr>
                <a:spLocks noChangeArrowheads="1"/>
              </p:cNvSpPr>
              <p:nvPr/>
            </p:nvSpPr>
            <p:spPr bwMode="auto">
              <a:xfrm>
                <a:off x="336" y="3375"/>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Rectangle 8"/>
              <p:cNvSpPr>
                <a:spLocks noChangeArrowheads="1"/>
              </p:cNvSpPr>
              <p:nvPr/>
            </p:nvSpPr>
            <p:spPr bwMode="auto">
              <a:xfrm rot="820599">
                <a:off x="336" y="2991"/>
                <a:ext cx="864" cy="96"/>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 name="Line 9"/>
              <p:cNvSpPr>
                <a:spLocks noChangeShapeType="1"/>
              </p:cNvSpPr>
              <p:nvPr/>
            </p:nvSpPr>
            <p:spPr bwMode="auto">
              <a:xfrm>
                <a:off x="576" y="2382"/>
                <a:ext cx="0" cy="51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576" y="2895"/>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576" y="3039"/>
                <a:ext cx="0"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flipV="1">
                <a:off x="624" y="3039"/>
                <a:ext cx="0" cy="2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3"/>
              <p:cNvSpPr>
                <a:spLocks noChangeShapeType="1"/>
              </p:cNvSpPr>
              <p:nvPr/>
            </p:nvSpPr>
            <p:spPr bwMode="auto">
              <a:xfrm flipV="1">
                <a:off x="624" y="2895"/>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4"/>
              <p:cNvSpPr>
                <a:spLocks noChangeShapeType="1"/>
              </p:cNvSpPr>
              <p:nvPr/>
            </p:nvSpPr>
            <p:spPr bwMode="auto">
              <a:xfrm flipV="1">
                <a:off x="624" y="2367"/>
                <a:ext cx="0" cy="52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p:cNvSpPr>
                <a:spLocks noChangeShapeType="1"/>
              </p:cNvSpPr>
              <p:nvPr/>
            </p:nvSpPr>
            <p:spPr bwMode="auto">
              <a:xfrm flipV="1">
                <a:off x="624" y="2751"/>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p:cNvSpPr>
                <a:spLocks noChangeShapeType="1"/>
              </p:cNvSpPr>
              <p:nvPr/>
            </p:nvSpPr>
            <p:spPr bwMode="auto">
              <a:xfrm>
                <a:off x="576" y="2640"/>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a:off x="576" y="3135"/>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flipH="1">
                <a:off x="816" y="2361"/>
                <a:ext cx="0" cy="44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9"/>
              <p:cNvSpPr>
                <a:spLocks noChangeShapeType="1"/>
              </p:cNvSpPr>
              <p:nvPr/>
            </p:nvSpPr>
            <p:spPr bwMode="auto">
              <a:xfrm>
                <a:off x="816" y="2817"/>
                <a:ext cx="0" cy="27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p:cNvSpPr>
                <a:spLocks noChangeShapeType="1"/>
              </p:cNvSpPr>
              <p:nvPr/>
            </p:nvSpPr>
            <p:spPr bwMode="auto">
              <a:xfrm flipV="1">
                <a:off x="864" y="3021"/>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1"/>
              <p:cNvSpPr>
                <a:spLocks noChangeShapeType="1"/>
              </p:cNvSpPr>
              <p:nvPr/>
            </p:nvSpPr>
            <p:spPr bwMode="auto">
              <a:xfrm flipH="1" flipV="1">
                <a:off x="864" y="2352"/>
                <a:ext cx="0" cy="63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2"/>
              <p:cNvSpPr>
                <a:spLocks noChangeShapeType="1"/>
              </p:cNvSpPr>
              <p:nvPr/>
            </p:nvSpPr>
            <p:spPr bwMode="auto">
              <a:xfrm flipV="1">
                <a:off x="864" y="2754"/>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23"/>
              <p:cNvSpPr txBox="1">
                <a:spLocks noChangeArrowheads="1"/>
              </p:cNvSpPr>
              <p:nvPr/>
            </p:nvSpPr>
            <p:spPr bwMode="auto">
              <a:xfrm>
                <a:off x="240" y="3519"/>
                <a:ext cx="9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solidFill>
                    <a:srgbClr val="FF3300"/>
                  </a:solidFill>
                  <a:ea typeface="隶书" panose="02010509060101010101" pitchFamily="49" charset="-122"/>
                </a:endParaRPr>
              </a:p>
            </p:txBody>
          </p:sp>
          <p:sp>
            <p:nvSpPr>
              <p:cNvPr id="24" name="Line 24"/>
              <p:cNvSpPr>
                <a:spLocks noChangeShapeType="1"/>
              </p:cNvSpPr>
              <p:nvPr/>
            </p:nvSpPr>
            <p:spPr bwMode="auto">
              <a:xfrm>
                <a:off x="1296" y="2928"/>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5" name="Object 2060"/>
              <p:cNvGraphicFramePr>
                <a:graphicFrameLocks noChangeAspect="1"/>
              </p:cNvGraphicFramePr>
              <p:nvPr/>
            </p:nvGraphicFramePr>
            <p:xfrm>
              <a:off x="1056" y="3552"/>
              <a:ext cx="340" cy="268"/>
            </p:xfrm>
            <a:graphic>
              <a:graphicData uri="http://schemas.openxmlformats.org/presentationml/2006/ole">
                <mc:AlternateContent xmlns:mc="http://schemas.openxmlformats.org/markup-compatibility/2006">
                  <mc:Choice xmlns:v="urn:schemas-microsoft-com:vml" Requires="v">
                    <p:oleObj spid="_x0000_s594998" name="公式" r:id="rId3" imgW="317225" imgH="241091" progId="Equation.3">
                      <p:embed/>
                    </p:oleObj>
                  </mc:Choice>
                  <mc:Fallback>
                    <p:oleObj name="公式" r:id="rId3" imgW="317225"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3552"/>
                            <a:ext cx="34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 name="Text Box 28"/>
            <p:cNvSpPr txBox="1">
              <a:spLocks noChangeArrowheads="1"/>
            </p:cNvSpPr>
            <p:nvPr/>
          </p:nvSpPr>
          <p:spPr bwMode="auto">
            <a:xfrm>
              <a:off x="384" y="384"/>
              <a:ext cx="100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i="0" dirty="0">
                  <a:solidFill>
                    <a:srgbClr val="6600CC"/>
                  </a:solidFill>
                </a:rPr>
                <a:t>劈尖等厚干涉</a:t>
              </a:r>
            </a:p>
          </p:txBody>
        </p:sp>
      </p:grpSp>
      <p:sp>
        <p:nvSpPr>
          <p:cNvPr id="26" name="AutoShape 206"/>
          <p:cNvSpPr>
            <a:spLocks noChangeArrowheads="1"/>
          </p:cNvSpPr>
          <p:nvPr/>
        </p:nvSpPr>
        <p:spPr bwMode="auto">
          <a:xfrm>
            <a:off x="7112651" y="1512410"/>
            <a:ext cx="2016125" cy="606425"/>
          </a:xfrm>
          <a:prstGeom prst="wedgeRoundRectCallout">
            <a:avLst>
              <a:gd name="adj1" fmla="val -43995"/>
              <a:gd name="adj2" fmla="val 290491"/>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a:solidFill>
                  <a:srgbClr val="FF0000"/>
                </a:solidFill>
              </a:rPr>
              <a:t>虚空气膜</a:t>
            </a:r>
          </a:p>
        </p:txBody>
      </p:sp>
      <p:graphicFrame>
        <p:nvGraphicFramePr>
          <p:cNvPr id="27" name="Object 58"/>
          <p:cNvGraphicFramePr>
            <a:graphicFrameLocks/>
          </p:cNvGraphicFramePr>
          <p:nvPr>
            <p:extLst>
              <p:ext uri="{D42A27DB-BD31-4B8C-83A1-F6EECF244321}">
                <p14:modId xmlns:p14="http://schemas.microsoft.com/office/powerpoint/2010/main" val="1138415635"/>
              </p:ext>
            </p:extLst>
          </p:nvPr>
        </p:nvGraphicFramePr>
        <p:xfrm>
          <a:off x="8571563" y="2096608"/>
          <a:ext cx="919163" cy="1087438"/>
        </p:xfrm>
        <a:graphic>
          <a:graphicData uri="http://schemas.openxmlformats.org/presentationml/2006/ole">
            <mc:AlternateContent xmlns:mc="http://schemas.openxmlformats.org/markup-compatibility/2006">
              <mc:Choice xmlns:v="urn:schemas-microsoft-com:vml" Requires="v">
                <p:oleObj spid="_x0000_s594999" name="Equation" r:id="rId5" imgW="133351" imgH="114182" progId="Equation.3">
                  <p:embed/>
                </p:oleObj>
              </mc:Choice>
              <mc:Fallback>
                <p:oleObj name="Equation" r:id="rId5" imgW="133351" imgH="1141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1563" y="2096608"/>
                        <a:ext cx="919163"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 name="Group 75"/>
          <p:cNvGrpSpPr>
            <a:grpSpLocks/>
          </p:cNvGrpSpPr>
          <p:nvPr/>
        </p:nvGrpSpPr>
        <p:grpSpPr bwMode="auto">
          <a:xfrm>
            <a:off x="1867550" y="2042635"/>
            <a:ext cx="2797175" cy="1990725"/>
            <a:chOff x="4272" y="2976"/>
            <a:chExt cx="960" cy="624"/>
          </a:xfrm>
        </p:grpSpPr>
        <p:grpSp>
          <p:nvGrpSpPr>
            <p:cNvPr id="29" name="Group 76"/>
            <p:cNvGrpSpPr>
              <a:grpSpLocks/>
            </p:cNvGrpSpPr>
            <p:nvPr/>
          </p:nvGrpSpPr>
          <p:grpSpPr bwMode="auto">
            <a:xfrm>
              <a:off x="4272" y="2976"/>
              <a:ext cx="960" cy="624"/>
              <a:chOff x="4272" y="2976"/>
              <a:chExt cx="960" cy="624"/>
            </a:xfrm>
          </p:grpSpPr>
          <p:sp>
            <p:nvSpPr>
              <p:cNvPr id="31" name="Rectangle 77"/>
              <p:cNvSpPr>
                <a:spLocks noChangeArrowheads="1"/>
              </p:cNvSpPr>
              <p:nvPr/>
            </p:nvSpPr>
            <p:spPr bwMode="auto">
              <a:xfrm>
                <a:off x="4272"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Rectangle 78"/>
              <p:cNvSpPr>
                <a:spLocks noChangeArrowheads="1"/>
              </p:cNvSpPr>
              <p:nvPr/>
            </p:nvSpPr>
            <p:spPr bwMode="auto">
              <a:xfrm>
                <a:off x="4464"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3" name="Rectangle 79"/>
              <p:cNvSpPr>
                <a:spLocks noChangeArrowheads="1"/>
              </p:cNvSpPr>
              <p:nvPr/>
            </p:nvSpPr>
            <p:spPr bwMode="auto">
              <a:xfrm>
                <a:off x="4656"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4" name="Rectangle 80"/>
              <p:cNvSpPr>
                <a:spLocks noChangeArrowheads="1"/>
              </p:cNvSpPr>
              <p:nvPr/>
            </p:nvSpPr>
            <p:spPr bwMode="auto">
              <a:xfrm>
                <a:off x="4848"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 name="Rectangle 81"/>
              <p:cNvSpPr>
                <a:spLocks noChangeArrowheads="1"/>
              </p:cNvSpPr>
              <p:nvPr/>
            </p:nvSpPr>
            <p:spPr bwMode="auto">
              <a:xfrm>
                <a:off x="5040"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30" name="Rectangle 82"/>
            <p:cNvSpPr>
              <a:spLocks noChangeArrowheads="1"/>
            </p:cNvSpPr>
            <p:nvPr/>
          </p:nvSpPr>
          <p:spPr bwMode="auto">
            <a:xfrm>
              <a:off x="4272" y="2976"/>
              <a:ext cx="960" cy="62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36" name="Rectangle 27"/>
          <p:cNvSpPr>
            <a:spLocks noChangeArrowheads="1"/>
          </p:cNvSpPr>
          <p:nvPr/>
        </p:nvSpPr>
        <p:spPr bwMode="auto">
          <a:xfrm>
            <a:off x="9734631" y="2325090"/>
            <a:ext cx="597468" cy="5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dirty="0">
                <a:solidFill>
                  <a:srgbClr val="FF3300"/>
                </a:solidFill>
              </a:rPr>
              <a:t>像</a:t>
            </a:r>
            <a:endParaRPr lang="zh-CN" altLang="en-US" sz="3200" i="0" dirty="0">
              <a:solidFill>
                <a:srgbClr val="FF3300"/>
              </a:solidFill>
              <a:ea typeface="隶书" panose="02010509060101010101" pitchFamily="49" charset="-122"/>
            </a:endParaRPr>
          </a:p>
        </p:txBody>
      </p:sp>
    </p:spTree>
    <p:extLst>
      <p:ext uri="{BB962C8B-B14F-4D97-AF65-F5344CB8AC3E}">
        <p14:creationId xmlns:p14="http://schemas.microsoft.com/office/powerpoint/2010/main" val="28252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2149244" y="736889"/>
            <a:ext cx="7991475" cy="3800475"/>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3" name="矩形 2"/>
          <p:cNvSpPr>
            <a:spLocks noChangeArrowheads="1"/>
          </p:cNvSpPr>
          <p:nvPr/>
        </p:nvSpPr>
        <p:spPr bwMode="auto">
          <a:xfrm>
            <a:off x="1787293" y="136814"/>
            <a:ext cx="8572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当</a:t>
            </a:r>
            <a:r>
              <a:rPr lang="en-US" altLang="zh-CN" i="0"/>
              <a:t>        </a:t>
            </a:r>
            <a:r>
              <a:rPr lang="zh-CN" altLang="en-US" i="0"/>
              <a:t>和</a:t>
            </a:r>
            <a:r>
              <a:rPr lang="en-US" altLang="zh-CN" i="0"/>
              <a:t>      </a:t>
            </a:r>
            <a:r>
              <a:rPr lang="zh-CN" altLang="en-US" i="0"/>
              <a:t>不平行，且光平行入射</a:t>
            </a:r>
            <a:r>
              <a:rPr lang="en-US" altLang="zh-CN" i="0"/>
              <a:t>, </a:t>
            </a:r>
            <a:r>
              <a:rPr lang="zh-CN" altLang="en-US" i="0"/>
              <a:t>条纹为等厚条纹</a:t>
            </a:r>
          </a:p>
        </p:txBody>
      </p:sp>
      <p:sp>
        <p:nvSpPr>
          <p:cNvPr id="4" name="Rectangle 43"/>
          <p:cNvSpPr>
            <a:spLocks noChangeArrowheads="1"/>
          </p:cNvSpPr>
          <p:nvPr/>
        </p:nvSpPr>
        <p:spPr bwMode="auto">
          <a:xfrm>
            <a:off x="3270812" y="1821224"/>
            <a:ext cx="438150" cy="395287"/>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Rectangle 43"/>
          <p:cNvSpPr>
            <a:spLocks noChangeArrowheads="1"/>
          </p:cNvSpPr>
          <p:nvPr/>
        </p:nvSpPr>
        <p:spPr bwMode="auto">
          <a:xfrm>
            <a:off x="9609122" y="2334705"/>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43"/>
          <p:cNvSpPr>
            <a:spLocks noChangeArrowheads="1"/>
          </p:cNvSpPr>
          <p:nvPr/>
        </p:nvSpPr>
        <p:spPr bwMode="auto">
          <a:xfrm>
            <a:off x="7942608" y="2127536"/>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43"/>
          <p:cNvSpPr>
            <a:spLocks noChangeArrowheads="1"/>
          </p:cNvSpPr>
          <p:nvPr/>
        </p:nvSpPr>
        <p:spPr bwMode="auto">
          <a:xfrm>
            <a:off x="7999974" y="1286304"/>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43"/>
          <p:cNvSpPr>
            <a:spLocks noChangeArrowheads="1"/>
          </p:cNvSpPr>
          <p:nvPr/>
        </p:nvSpPr>
        <p:spPr bwMode="auto">
          <a:xfrm>
            <a:off x="6425968" y="1851314"/>
            <a:ext cx="438150" cy="395287"/>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43"/>
          <p:cNvSpPr>
            <a:spLocks noChangeArrowheads="1"/>
          </p:cNvSpPr>
          <p:nvPr/>
        </p:nvSpPr>
        <p:spPr bwMode="auto">
          <a:xfrm>
            <a:off x="6425968" y="1205992"/>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Rectangle 43"/>
          <p:cNvSpPr>
            <a:spLocks noChangeArrowheads="1"/>
          </p:cNvSpPr>
          <p:nvPr/>
        </p:nvSpPr>
        <p:spPr bwMode="auto">
          <a:xfrm>
            <a:off x="4859105" y="1738744"/>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43"/>
          <p:cNvSpPr>
            <a:spLocks noChangeArrowheads="1"/>
          </p:cNvSpPr>
          <p:nvPr/>
        </p:nvSpPr>
        <p:spPr bwMode="auto">
          <a:xfrm>
            <a:off x="4900019" y="1058787"/>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43"/>
          <p:cNvSpPr>
            <a:spLocks noChangeArrowheads="1"/>
          </p:cNvSpPr>
          <p:nvPr/>
        </p:nvSpPr>
        <p:spPr bwMode="auto">
          <a:xfrm>
            <a:off x="9563119" y="1300592"/>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43"/>
          <p:cNvSpPr>
            <a:spLocks noChangeArrowheads="1"/>
          </p:cNvSpPr>
          <p:nvPr/>
        </p:nvSpPr>
        <p:spPr bwMode="auto">
          <a:xfrm>
            <a:off x="3254143" y="1225043"/>
            <a:ext cx="438150" cy="395288"/>
          </a:xfrm>
          <a:prstGeom prst="rect">
            <a:avLst/>
          </a:prstGeom>
          <a:solidFill>
            <a:srgbClr val="D5F6FB"/>
          </a:solidFill>
          <a:ln w="9525">
            <a:solidFill>
              <a:srgbClr val="D5F1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 name="Object 58"/>
          <p:cNvGraphicFramePr>
            <a:graphicFrameLocks/>
          </p:cNvGraphicFramePr>
          <p:nvPr>
            <p:extLst>
              <p:ext uri="{D42A27DB-BD31-4B8C-83A1-F6EECF244321}">
                <p14:modId xmlns:p14="http://schemas.microsoft.com/office/powerpoint/2010/main" val="1583432654"/>
              </p:ext>
            </p:extLst>
          </p:nvPr>
        </p:nvGraphicFramePr>
        <p:xfrm>
          <a:off x="3235525" y="1153605"/>
          <a:ext cx="476250" cy="500062"/>
        </p:xfrm>
        <a:graphic>
          <a:graphicData uri="http://schemas.openxmlformats.org/presentationml/2006/ole">
            <mc:AlternateContent xmlns:mc="http://schemas.openxmlformats.org/markup-compatibility/2006">
              <mc:Choice xmlns:v="urn:schemas-microsoft-com:vml" Requires="v">
                <p:oleObj spid="_x0000_s592198" name="Equation" r:id="rId4" imgW="133351" imgH="114182" progId="Equation.3">
                  <p:embed/>
                </p:oleObj>
              </mc:Choice>
              <mc:Fallback>
                <p:oleObj name="Equation" r:id="rId4" imgW="133351" imgH="114182"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525" y="1153605"/>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8"/>
          <p:cNvGraphicFramePr>
            <a:graphicFrameLocks/>
          </p:cNvGraphicFramePr>
          <p:nvPr>
            <p:extLst>
              <p:ext uri="{D42A27DB-BD31-4B8C-83A1-F6EECF244321}">
                <p14:modId xmlns:p14="http://schemas.microsoft.com/office/powerpoint/2010/main" val="2874277653"/>
              </p:ext>
            </p:extLst>
          </p:nvPr>
        </p:nvGraphicFramePr>
        <p:xfrm>
          <a:off x="4880969" y="975012"/>
          <a:ext cx="476250" cy="500062"/>
        </p:xfrm>
        <a:graphic>
          <a:graphicData uri="http://schemas.openxmlformats.org/presentationml/2006/ole">
            <mc:AlternateContent xmlns:mc="http://schemas.openxmlformats.org/markup-compatibility/2006">
              <mc:Choice xmlns:v="urn:schemas-microsoft-com:vml" Requires="v">
                <p:oleObj spid="_x0000_s592199" name="Equation" r:id="rId6" imgW="133351" imgH="114182" progId="Equation.3">
                  <p:embed/>
                </p:oleObj>
              </mc:Choice>
              <mc:Fallback>
                <p:oleObj name="Equation" r:id="rId6" imgW="133351" imgH="114182"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69" y="975012"/>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58"/>
          <p:cNvGraphicFramePr>
            <a:graphicFrameLocks/>
          </p:cNvGraphicFramePr>
          <p:nvPr>
            <p:extLst>
              <p:ext uri="{D42A27DB-BD31-4B8C-83A1-F6EECF244321}">
                <p14:modId xmlns:p14="http://schemas.microsoft.com/office/powerpoint/2010/main" val="2349884462"/>
              </p:ext>
            </p:extLst>
          </p:nvPr>
        </p:nvGraphicFramePr>
        <p:xfrm>
          <a:off x="6427572" y="1153605"/>
          <a:ext cx="476250" cy="500062"/>
        </p:xfrm>
        <a:graphic>
          <a:graphicData uri="http://schemas.openxmlformats.org/presentationml/2006/ole">
            <mc:AlternateContent xmlns:mc="http://schemas.openxmlformats.org/markup-compatibility/2006">
              <mc:Choice xmlns:v="urn:schemas-microsoft-com:vml" Requires="v">
                <p:oleObj spid="_x0000_s592200" name="公式" r:id="rId8" imgW="133351" imgH="114182" progId="Equation.3">
                  <p:embed/>
                </p:oleObj>
              </mc:Choice>
              <mc:Fallback>
                <p:oleObj name="公式" r:id="rId8" imgW="133351" imgH="114182"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572" y="1153605"/>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58"/>
          <p:cNvGraphicFramePr>
            <a:graphicFrameLocks/>
          </p:cNvGraphicFramePr>
          <p:nvPr>
            <p:extLst>
              <p:ext uri="{D42A27DB-BD31-4B8C-83A1-F6EECF244321}">
                <p14:modId xmlns:p14="http://schemas.microsoft.com/office/powerpoint/2010/main" val="3406605227"/>
              </p:ext>
            </p:extLst>
          </p:nvPr>
        </p:nvGraphicFramePr>
        <p:xfrm>
          <a:off x="7935965" y="2084675"/>
          <a:ext cx="476250" cy="500063"/>
        </p:xfrm>
        <a:graphic>
          <a:graphicData uri="http://schemas.openxmlformats.org/presentationml/2006/ole">
            <mc:AlternateContent xmlns:mc="http://schemas.openxmlformats.org/markup-compatibility/2006">
              <mc:Choice xmlns:v="urn:schemas-microsoft-com:vml" Requires="v">
                <p:oleObj spid="_x0000_s592201" name="Equation" r:id="rId10" imgW="133351" imgH="114182" progId="Equation.3">
                  <p:embed/>
                </p:oleObj>
              </mc:Choice>
              <mc:Fallback>
                <p:oleObj name="Equation" r:id="rId10" imgW="133351" imgH="114182"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35965" y="2084675"/>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58"/>
          <p:cNvGraphicFramePr>
            <a:graphicFrameLocks/>
          </p:cNvGraphicFramePr>
          <p:nvPr>
            <p:extLst>
              <p:ext uri="{D42A27DB-BD31-4B8C-83A1-F6EECF244321}">
                <p14:modId xmlns:p14="http://schemas.microsoft.com/office/powerpoint/2010/main" val="3931139489"/>
              </p:ext>
            </p:extLst>
          </p:nvPr>
        </p:nvGraphicFramePr>
        <p:xfrm>
          <a:off x="9609122" y="2282319"/>
          <a:ext cx="476250" cy="500063"/>
        </p:xfrm>
        <a:graphic>
          <a:graphicData uri="http://schemas.openxmlformats.org/presentationml/2006/ole">
            <mc:AlternateContent xmlns:mc="http://schemas.openxmlformats.org/markup-compatibility/2006">
              <mc:Choice xmlns:v="urn:schemas-microsoft-com:vml" Requires="v">
                <p:oleObj spid="_x0000_s592202" name="Equation" r:id="rId12" imgW="133351" imgH="114182" progId="Equation.3">
                  <p:embed/>
                </p:oleObj>
              </mc:Choice>
              <mc:Fallback>
                <p:oleObj name="Equation" r:id="rId12" imgW="133351" imgH="114182"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9122" y="2282319"/>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58"/>
          <p:cNvGraphicFramePr>
            <a:graphicFrameLocks/>
          </p:cNvGraphicFramePr>
          <p:nvPr>
            <p:extLst>
              <p:ext uri="{D42A27DB-BD31-4B8C-83A1-F6EECF244321}">
                <p14:modId xmlns:p14="http://schemas.microsoft.com/office/powerpoint/2010/main" val="136754326"/>
              </p:ext>
            </p:extLst>
          </p:nvPr>
        </p:nvGraphicFramePr>
        <p:xfrm>
          <a:off x="4837676" y="1697396"/>
          <a:ext cx="500495" cy="531236"/>
        </p:xfrm>
        <a:graphic>
          <a:graphicData uri="http://schemas.openxmlformats.org/presentationml/2006/ole">
            <mc:AlternateContent xmlns:mc="http://schemas.openxmlformats.org/markup-compatibility/2006">
              <mc:Choice xmlns:v="urn:schemas-microsoft-com:vml" Requires="v">
                <p:oleObj spid="_x0000_s592203" name="Equation" r:id="rId14" imgW="133351" imgH="114182" progId="Equation.3">
                  <p:embed/>
                </p:oleObj>
              </mc:Choice>
              <mc:Fallback>
                <p:oleObj name="Equation" r:id="rId14" imgW="133351" imgH="114182"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37676" y="1697396"/>
                        <a:ext cx="500495" cy="531236"/>
                      </a:xfrm>
                      <a:prstGeom prst="rect">
                        <a:avLst/>
                      </a:prstGeom>
                      <a:noFill/>
                      <a:ln>
                        <a:noFill/>
                      </a:ln>
                      <a:effectLst/>
                      <a:extLst/>
                    </p:spPr>
                  </p:pic>
                </p:oleObj>
              </mc:Fallback>
            </mc:AlternateContent>
          </a:graphicData>
        </a:graphic>
      </p:graphicFrame>
      <p:graphicFrame>
        <p:nvGraphicFramePr>
          <p:cNvPr id="20" name="Object 58"/>
          <p:cNvGraphicFramePr>
            <a:graphicFrameLocks/>
          </p:cNvGraphicFramePr>
          <p:nvPr>
            <p:extLst>
              <p:ext uri="{D42A27DB-BD31-4B8C-83A1-F6EECF244321}">
                <p14:modId xmlns:p14="http://schemas.microsoft.com/office/powerpoint/2010/main" val="3739801388"/>
              </p:ext>
            </p:extLst>
          </p:nvPr>
        </p:nvGraphicFramePr>
        <p:xfrm>
          <a:off x="6406768" y="1814726"/>
          <a:ext cx="476250" cy="500062"/>
        </p:xfrm>
        <a:graphic>
          <a:graphicData uri="http://schemas.openxmlformats.org/presentationml/2006/ole">
            <mc:AlternateContent xmlns:mc="http://schemas.openxmlformats.org/markup-compatibility/2006">
              <mc:Choice xmlns:v="urn:schemas-microsoft-com:vml" Requires="v">
                <p:oleObj spid="_x0000_s592204" name="Equation" r:id="rId16" imgW="133351" imgH="114182" progId="Equation.3">
                  <p:embed/>
                </p:oleObj>
              </mc:Choice>
              <mc:Fallback>
                <p:oleObj name="Equation" r:id="rId16" imgW="133351" imgH="114182"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06768" y="1814726"/>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58"/>
          <p:cNvGraphicFramePr>
            <a:graphicFrameLocks/>
          </p:cNvGraphicFramePr>
          <p:nvPr>
            <p:extLst>
              <p:ext uri="{D42A27DB-BD31-4B8C-83A1-F6EECF244321}">
                <p14:modId xmlns:p14="http://schemas.microsoft.com/office/powerpoint/2010/main" val="840105381"/>
              </p:ext>
            </p:extLst>
          </p:nvPr>
        </p:nvGraphicFramePr>
        <p:xfrm>
          <a:off x="7999974" y="1256431"/>
          <a:ext cx="476250" cy="500062"/>
        </p:xfrm>
        <a:graphic>
          <a:graphicData uri="http://schemas.openxmlformats.org/presentationml/2006/ole">
            <mc:AlternateContent xmlns:mc="http://schemas.openxmlformats.org/markup-compatibility/2006">
              <mc:Choice xmlns:v="urn:schemas-microsoft-com:vml" Requires="v">
                <p:oleObj spid="_x0000_s592205" name="Equation" r:id="rId18" imgW="133351" imgH="114182" progId="Equation.3">
                  <p:embed/>
                </p:oleObj>
              </mc:Choice>
              <mc:Fallback>
                <p:oleObj name="Equation" r:id="rId18" imgW="133351" imgH="114182"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99974" y="1256431"/>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58"/>
          <p:cNvGraphicFramePr>
            <a:graphicFrameLocks/>
          </p:cNvGraphicFramePr>
          <p:nvPr>
            <p:extLst>
              <p:ext uri="{D42A27DB-BD31-4B8C-83A1-F6EECF244321}">
                <p14:modId xmlns:p14="http://schemas.microsoft.com/office/powerpoint/2010/main" val="903933724"/>
              </p:ext>
            </p:extLst>
          </p:nvPr>
        </p:nvGraphicFramePr>
        <p:xfrm>
          <a:off x="9544069" y="1262495"/>
          <a:ext cx="476250" cy="500063"/>
        </p:xfrm>
        <a:graphic>
          <a:graphicData uri="http://schemas.openxmlformats.org/presentationml/2006/ole">
            <mc:AlternateContent xmlns:mc="http://schemas.openxmlformats.org/markup-compatibility/2006">
              <mc:Choice xmlns:v="urn:schemas-microsoft-com:vml" Requires="v">
                <p:oleObj spid="_x0000_s592206" name="Equation" r:id="rId20" imgW="133351" imgH="114182" progId="Equation.3">
                  <p:embed/>
                </p:oleObj>
              </mc:Choice>
              <mc:Fallback>
                <p:oleObj name="Equation" r:id="rId20" imgW="133351" imgH="114182"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44069" y="1262495"/>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58"/>
          <p:cNvGraphicFramePr>
            <a:graphicFrameLocks/>
          </p:cNvGraphicFramePr>
          <p:nvPr>
            <p:extLst>
              <p:ext uri="{D42A27DB-BD31-4B8C-83A1-F6EECF244321}">
                <p14:modId xmlns:p14="http://schemas.microsoft.com/office/powerpoint/2010/main" val="4095344600"/>
              </p:ext>
            </p:extLst>
          </p:nvPr>
        </p:nvGraphicFramePr>
        <p:xfrm>
          <a:off x="3259912" y="1768835"/>
          <a:ext cx="476250" cy="500063"/>
        </p:xfrm>
        <a:graphic>
          <a:graphicData uri="http://schemas.openxmlformats.org/presentationml/2006/ole">
            <mc:AlternateContent xmlns:mc="http://schemas.openxmlformats.org/markup-compatibility/2006">
              <mc:Choice xmlns:v="urn:schemas-microsoft-com:vml" Requires="v">
                <p:oleObj spid="_x0000_s592207" name="Equation" r:id="rId22" imgW="133351" imgH="114182" progId="Equation.3">
                  <p:embed/>
                </p:oleObj>
              </mc:Choice>
              <mc:Fallback>
                <p:oleObj name="Equation" r:id="rId22" imgW="133351" imgH="114182"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59912" y="1768835"/>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58"/>
          <p:cNvGraphicFramePr>
            <a:graphicFrameLocks/>
          </p:cNvGraphicFramePr>
          <p:nvPr>
            <p:extLst>
              <p:ext uri="{D42A27DB-BD31-4B8C-83A1-F6EECF244321}">
                <p14:modId xmlns:p14="http://schemas.microsoft.com/office/powerpoint/2010/main" val="3359235746"/>
              </p:ext>
            </p:extLst>
          </p:nvPr>
        </p:nvGraphicFramePr>
        <p:xfrm>
          <a:off x="2287355" y="208251"/>
          <a:ext cx="476250" cy="500063"/>
        </p:xfrm>
        <a:graphic>
          <a:graphicData uri="http://schemas.openxmlformats.org/presentationml/2006/ole">
            <mc:AlternateContent xmlns:mc="http://schemas.openxmlformats.org/markup-compatibility/2006">
              <mc:Choice xmlns:v="urn:schemas-microsoft-com:vml" Requires="v">
                <p:oleObj spid="_x0000_s592208" name="Equation" r:id="rId24" imgW="133351" imgH="114182" progId="Equation.3">
                  <p:embed/>
                </p:oleObj>
              </mc:Choice>
              <mc:Fallback>
                <p:oleObj name="Equation" r:id="rId24" imgW="133351" imgH="114182"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87355" y="208251"/>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58"/>
          <p:cNvGraphicFramePr>
            <a:graphicFrameLocks/>
          </p:cNvGraphicFramePr>
          <p:nvPr>
            <p:extLst>
              <p:ext uri="{D42A27DB-BD31-4B8C-83A1-F6EECF244321}">
                <p14:modId xmlns:p14="http://schemas.microsoft.com/office/powerpoint/2010/main" val="662099838"/>
              </p:ext>
            </p:extLst>
          </p:nvPr>
        </p:nvGraphicFramePr>
        <p:xfrm>
          <a:off x="3358918" y="136812"/>
          <a:ext cx="476250" cy="500062"/>
        </p:xfrm>
        <a:graphic>
          <a:graphicData uri="http://schemas.openxmlformats.org/presentationml/2006/ole">
            <mc:AlternateContent xmlns:mc="http://schemas.openxmlformats.org/markup-compatibility/2006">
              <mc:Choice xmlns:v="urn:schemas-microsoft-com:vml" Requires="v">
                <p:oleObj spid="_x0000_s592209" name="Equation" r:id="rId26" imgW="133351" imgH="114182" progId="Equation.3">
                  <p:embed/>
                </p:oleObj>
              </mc:Choice>
              <mc:Fallback>
                <p:oleObj name="Equation" r:id="rId26" imgW="133351" imgH="114182"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58918" y="136812"/>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 name="Picture 4" descr="dengghou"/>
          <p:cNvPicPr>
            <a:picLocks noChangeAspect="1" noChangeArrowheads="1" noCrop="1"/>
          </p:cNvPicPr>
          <p:nvPr/>
        </p:nvPicPr>
        <p:blipFill>
          <a:blip r:embed="rId28">
            <a:extLst>
              <a:ext uri="{28A0092B-C50C-407E-A947-70E740481C1C}">
                <a14:useLocalDpi xmlns:a14="http://schemas.microsoft.com/office/drawing/2010/main" val="0"/>
              </a:ext>
            </a:extLst>
          </a:blip>
          <a:srcRect/>
          <a:stretch>
            <a:fillRect/>
          </a:stretch>
        </p:blipFill>
        <p:spPr bwMode="auto">
          <a:xfrm>
            <a:off x="3123390" y="4652530"/>
            <a:ext cx="5881256" cy="220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263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01270" y="1"/>
            <a:ext cx="2030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solidFill>
                  <a:srgbClr val="FF0000"/>
                </a:solidFill>
                <a:latin typeface="宋体" panose="02010600030101010101" pitchFamily="2" charset="-122"/>
              </a:rPr>
              <a:t> 3. </a:t>
            </a:r>
            <a:r>
              <a:rPr lang="zh-CN" altLang="en-US" i="0">
                <a:solidFill>
                  <a:srgbClr val="FF0000"/>
                </a:solidFill>
                <a:latin typeface="宋体" panose="02010600030101010101" pitchFamily="2" charset="-122"/>
              </a:rPr>
              <a:t>应用</a:t>
            </a:r>
          </a:p>
        </p:txBody>
      </p:sp>
      <p:sp>
        <p:nvSpPr>
          <p:cNvPr id="3" name="Text Box 3"/>
          <p:cNvSpPr txBox="1">
            <a:spLocks noChangeArrowheads="1"/>
          </p:cNvSpPr>
          <p:nvPr/>
        </p:nvSpPr>
        <p:spPr bwMode="auto">
          <a:xfrm>
            <a:off x="2199695" y="522032"/>
            <a:ext cx="3228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33CC"/>
                </a:solidFill>
              </a:rPr>
              <a:t>1</a:t>
            </a:r>
            <a:r>
              <a:rPr lang="zh-CN" altLang="en-US" i="0" dirty="0">
                <a:solidFill>
                  <a:srgbClr val="FF33CC"/>
                </a:solidFill>
              </a:rPr>
              <a:t>、测量微小位移</a:t>
            </a:r>
          </a:p>
        </p:txBody>
      </p:sp>
      <p:sp>
        <p:nvSpPr>
          <p:cNvPr id="5" name="Rectangle 5"/>
          <p:cNvSpPr>
            <a:spLocks noChangeArrowheads="1"/>
          </p:cNvSpPr>
          <p:nvPr/>
        </p:nvSpPr>
        <p:spPr bwMode="auto">
          <a:xfrm>
            <a:off x="2466775" y="3571984"/>
            <a:ext cx="180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09A70D"/>
                </a:solidFill>
              </a:rPr>
              <a:t>2</a:t>
            </a:r>
            <a:r>
              <a:rPr lang="zh-CN" altLang="en-US" i="0" dirty="0">
                <a:solidFill>
                  <a:srgbClr val="09A70D"/>
                </a:solidFill>
              </a:rPr>
              <a:t>、测波长</a:t>
            </a:r>
          </a:p>
        </p:txBody>
      </p:sp>
      <p:graphicFrame>
        <p:nvGraphicFramePr>
          <p:cNvPr id="6" name="Object 6"/>
          <p:cNvGraphicFramePr>
            <a:graphicFrameLocks/>
          </p:cNvGraphicFramePr>
          <p:nvPr>
            <p:extLst>
              <p:ext uri="{D42A27DB-BD31-4B8C-83A1-F6EECF244321}">
                <p14:modId xmlns:p14="http://schemas.microsoft.com/office/powerpoint/2010/main" val="3618389056"/>
              </p:ext>
            </p:extLst>
          </p:nvPr>
        </p:nvGraphicFramePr>
        <p:xfrm>
          <a:off x="2901152" y="2242556"/>
          <a:ext cx="2190296" cy="1167741"/>
        </p:xfrm>
        <a:graphic>
          <a:graphicData uri="http://schemas.openxmlformats.org/presentationml/2006/ole">
            <mc:AlternateContent xmlns:mc="http://schemas.openxmlformats.org/markup-compatibility/2006">
              <mc:Choice xmlns:v="urn:schemas-microsoft-com:vml" Requires="v">
                <p:oleObj spid="_x0000_s284402" name="公式" r:id="rId3" imgW="774360" imgH="393480" progId="Equation.3">
                  <p:embed/>
                </p:oleObj>
              </mc:Choice>
              <mc:Fallback>
                <p:oleObj name="公式" r:id="rId3" imgW="774360" imgH="393480" progId="Equation.3">
                  <p:embed/>
                  <p:pic>
                    <p:nvPicPr>
                      <p:cNvPr id="0" name=""/>
                      <p:cNvPicPr>
                        <a:picLocks noChangeArrowheads="1"/>
                      </p:cNvPicPr>
                      <p:nvPr/>
                    </p:nvPicPr>
                    <p:blipFill>
                      <a:blip r:embed="rId4"/>
                      <a:srcRect/>
                      <a:stretch>
                        <a:fillRect/>
                      </a:stretch>
                    </p:blipFill>
                    <p:spPr bwMode="auto">
                      <a:xfrm>
                        <a:off x="2901152" y="2242556"/>
                        <a:ext cx="2190296" cy="1167741"/>
                      </a:xfrm>
                      <a:prstGeom prst="rect">
                        <a:avLst/>
                      </a:prstGeom>
                      <a:noFill/>
                      <a:ln>
                        <a:noFill/>
                      </a:ln>
                      <a:effectLst/>
                      <a:extLst/>
                    </p:spPr>
                  </p:pic>
                </p:oleObj>
              </mc:Fallback>
            </mc:AlternateContent>
          </a:graphicData>
        </a:graphic>
      </p:graphicFrame>
      <p:graphicFrame>
        <p:nvGraphicFramePr>
          <p:cNvPr id="7" name="Object 7"/>
          <p:cNvGraphicFramePr>
            <a:graphicFrameLocks/>
          </p:cNvGraphicFramePr>
          <p:nvPr>
            <p:extLst>
              <p:ext uri="{D42A27DB-BD31-4B8C-83A1-F6EECF244321}">
                <p14:modId xmlns:p14="http://schemas.microsoft.com/office/powerpoint/2010/main" val="1675411356"/>
              </p:ext>
            </p:extLst>
          </p:nvPr>
        </p:nvGraphicFramePr>
        <p:xfrm>
          <a:off x="2927563" y="5373337"/>
          <a:ext cx="2408238" cy="1333500"/>
        </p:xfrm>
        <a:graphic>
          <a:graphicData uri="http://schemas.openxmlformats.org/presentationml/2006/ole">
            <mc:AlternateContent xmlns:mc="http://schemas.openxmlformats.org/markup-compatibility/2006">
              <mc:Choice xmlns:v="urn:schemas-microsoft-com:vml" Requires="v">
                <p:oleObj spid="_x0000_s284403" name="公式" r:id="rId5" imgW="723600" imgH="393480" progId="Equation.3">
                  <p:embed/>
                </p:oleObj>
              </mc:Choice>
              <mc:Fallback>
                <p:oleObj name="公式" r:id="rId5" imgW="723600" imgH="393480" progId="Equation.3">
                  <p:embed/>
                  <p:pic>
                    <p:nvPicPr>
                      <p:cNvPr id="0" name=""/>
                      <p:cNvPicPr>
                        <a:picLocks noChangeArrowheads="1"/>
                      </p:cNvPicPr>
                      <p:nvPr/>
                    </p:nvPicPr>
                    <p:blipFill>
                      <a:blip r:embed="rId6"/>
                      <a:srcRect/>
                      <a:stretch>
                        <a:fillRect/>
                      </a:stretch>
                    </p:blipFill>
                    <p:spPr bwMode="auto">
                      <a:xfrm>
                        <a:off x="2927563" y="5373337"/>
                        <a:ext cx="240823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8"/>
          <p:cNvGrpSpPr>
            <a:grpSpLocks/>
          </p:cNvGrpSpPr>
          <p:nvPr/>
        </p:nvGrpSpPr>
        <p:grpSpPr bwMode="auto">
          <a:xfrm>
            <a:off x="7877254" y="299688"/>
            <a:ext cx="2667000" cy="5394325"/>
            <a:chOff x="3967" y="391"/>
            <a:chExt cx="1680" cy="3398"/>
          </a:xfrm>
        </p:grpSpPr>
        <p:pic>
          <p:nvPicPr>
            <p:cNvPr id="9" name="Picture 9"/>
            <p:cNvPicPr>
              <a:picLocks noChangeAspect="1" noChangeArrowheads="1"/>
            </p:cNvPicPr>
            <p:nvPr/>
          </p:nvPicPr>
          <p:blipFill>
            <a:blip r:embed="rId7">
              <a:lum bright="-6000" contrast="18000"/>
              <a:extLst>
                <a:ext uri="{28A0092B-C50C-407E-A947-70E740481C1C}">
                  <a14:useLocalDpi xmlns:a14="http://schemas.microsoft.com/office/drawing/2010/main" val="0"/>
                </a:ext>
              </a:extLst>
            </a:blip>
            <a:srcRect/>
            <a:stretch>
              <a:fillRect/>
            </a:stretch>
          </p:blipFill>
          <p:spPr bwMode="auto">
            <a:xfrm>
              <a:off x="4102" y="391"/>
              <a:ext cx="1281" cy="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p:nvSpPr>
          <p:spPr bwMode="auto">
            <a:xfrm>
              <a:off x="3967" y="3385"/>
              <a:ext cx="168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dirty="0"/>
                <a:t>用迈克耳逊干涉仪观察的烛焰附近的对流气体</a:t>
              </a:r>
            </a:p>
          </p:txBody>
        </p:sp>
      </p:grpSp>
      <p:sp>
        <p:nvSpPr>
          <p:cNvPr id="15" name="矩形 14"/>
          <p:cNvSpPr/>
          <p:nvPr/>
        </p:nvSpPr>
        <p:spPr>
          <a:xfrm>
            <a:off x="2101270" y="4257545"/>
            <a:ext cx="4945063" cy="954107"/>
          </a:xfrm>
          <a:prstGeom prst="rect">
            <a:avLst/>
          </a:prstGeom>
        </p:spPr>
        <p:txBody>
          <a:bodyPr wrap="square">
            <a:spAutoFit/>
          </a:bodyPr>
          <a:lstStyle/>
          <a:p>
            <a:pPr algn="l">
              <a:spcBef>
                <a:spcPct val="50000"/>
              </a:spcBef>
              <a:defRPr/>
            </a:pPr>
            <a:r>
              <a:rPr lang="zh-CN" altLang="en-US" sz="2800" b="1" dirty="0">
                <a:solidFill>
                  <a:srgbClr val="9900CC"/>
                </a:solidFill>
              </a:rPr>
              <a:t>记下平移的距离和条纹移动数目</a:t>
            </a:r>
            <a:r>
              <a:rPr lang="en-US" altLang="zh-CN" sz="2800" b="1" dirty="0">
                <a:solidFill>
                  <a:srgbClr val="9900CC"/>
                </a:solidFill>
              </a:rPr>
              <a:t>,</a:t>
            </a:r>
            <a:r>
              <a:rPr lang="zh-CN" altLang="en-US" sz="2800" b="1" dirty="0">
                <a:solidFill>
                  <a:srgbClr val="9900CC"/>
                </a:solidFill>
              </a:rPr>
              <a:t>可测量入射光的波长</a:t>
            </a:r>
            <a:endParaRPr lang="en-US" altLang="zh-CN" sz="2800" b="1" dirty="0">
              <a:solidFill>
                <a:srgbClr val="9900CC"/>
              </a:solidFill>
            </a:endParaRPr>
          </a:p>
        </p:txBody>
      </p:sp>
      <p:sp>
        <p:nvSpPr>
          <p:cNvPr id="16" name="矩形 15"/>
          <p:cNvSpPr/>
          <p:nvPr/>
        </p:nvSpPr>
        <p:spPr>
          <a:xfrm>
            <a:off x="2101270" y="1254663"/>
            <a:ext cx="5643563" cy="954107"/>
          </a:xfrm>
          <a:prstGeom prst="rect">
            <a:avLst/>
          </a:prstGeom>
        </p:spPr>
        <p:txBody>
          <a:bodyPr wrap="square">
            <a:spAutoFit/>
          </a:bodyPr>
          <a:lstStyle/>
          <a:p>
            <a:pPr>
              <a:defRPr/>
            </a:pPr>
            <a:r>
              <a:rPr lang="zh-CN" altLang="en-US" sz="2800" b="1" dirty="0">
                <a:solidFill>
                  <a:srgbClr val="0000FF"/>
                </a:solidFill>
              </a:rPr>
              <a:t>如已知波长</a:t>
            </a:r>
            <a:r>
              <a:rPr lang="en-US" altLang="zh-CN" sz="2800" b="1" dirty="0">
                <a:solidFill>
                  <a:srgbClr val="0000FF"/>
                </a:solidFill>
              </a:rPr>
              <a:t>,</a:t>
            </a:r>
            <a:r>
              <a:rPr lang="zh-CN" altLang="en-US" sz="2800" b="1" dirty="0">
                <a:solidFill>
                  <a:srgbClr val="0000FF"/>
                </a:solidFill>
              </a:rPr>
              <a:t>则可通过条纹移动数目来测量微小伸长量</a:t>
            </a:r>
            <a:r>
              <a:rPr lang="en-US" altLang="zh-CN" sz="2800" b="1" dirty="0">
                <a:solidFill>
                  <a:srgbClr val="0000FF"/>
                </a:solidFill>
              </a:rPr>
              <a:t>(</a:t>
            </a:r>
            <a:r>
              <a:rPr lang="zh-CN" altLang="en-US" sz="2800" b="1" dirty="0">
                <a:solidFill>
                  <a:srgbClr val="0000FF"/>
                </a:solidFill>
              </a:rPr>
              <a:t>如热胀冷缩量</a:t>
            </a:r>
            <a:r>
              <a:rPr lang="en-US" altLang="zh-CN" sz="2800" b="1" dirty="0">
                <a:solidFill>
                  <a:srgbClr val="0000FF"/>
                </a:solidFill>
              </a:rPr>
              <a:t>)</a:t>
            </a:r>
            <a:endParaRPr lang="zh-CN" altLang="en-US" sz="2800" b="1" dirty="0">
              <a:solidFill>
                <a:srgbClr val="0000FF"/>
              </a:solidFill>
            </a:endParaRPr>
          </a:p>
        </p:txBody>
      </p:sp>
    </p:spTree>
    <p:extLst>
      <p:ext uri="{BB962C8B-B14F-4D97-AF65-F5344CB8AC3E}">
        <p14:creationId xmlns:p14="http://schemas.microsoft.com/office/powerpoint/2010/main" val="6832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ircle(in)">
                                      <p:cBhvr>
                                        <p:cTn id="38" dur="20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heel(1)">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p:bldP spid="15" grpId="0"/>
      <p:bldP spid="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4"/>
          <p:cNvSpPr txBox="1">
            <a:spLocks noChangeArrowheads="1"/>
          </p:cNvSpPr>
          <p:nvPr/>
        </p:nvSpPr>
        <p:spPr bwMode="auto">
          <a:xfrm>
            <a:off x="1769004" y="174429"/>
            <a:ext cx="3338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CC3300"/>
                </a:solidFill>
              </a:rPr>
              <a:t>3</a:t>
            </a:r>
            <a:r>
              <a:rPr lang="zh-CN" altLang="en-US" i="0" dirty="0">
                <a:solidFill>
                  <a:srgbClr val="CC3300"/>
                </a:solidFill>
              </a:rPr>
              <a:t>、测介质的折射率</a:t>
            </a:r>
          </a:p>
        </p:txBody>
      </p:sp>
      <p:grpSp>
        <p:nvGrpSpPr>
          <p:cNvPr id="73" name="Group 2"/>
          <p:cNvGrpSpPr>
            <a:grpSpLocks/>
          </p:cNvGrpSpPr>
          <p:nvPr/>
        </p:nvGrpSpPr>
        <p:grpSpPr bwMode="auto">
          <a:xfrm>
            <a:off x="6713917" y="450407"/>
            <a:ext cx="3414713" cy="4754563"/>
            <a:chOff x="2312" y="490"/>
            <a:chExt cx="2151" cy="2995"/>
          </a:xfrm>
        </p:grpSpPr>
        <p:sp>
          <p:nvSpPr>
            <p:cNvPr id="74"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5" name="Rectangle 5"/>
            <p:cNvSpPr>
              <a:spLocks noChangeArrowheads="1"/>
            </p:cNvSpPr>
            <p:nvPr/>
          </p:nvSpPr>
          <p:spPr bwMode="auto">
            <a:xfrm rot="5400000">
              <a:off x="2831" y="133"/>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76" name="Group 7"/>
            <p:cNvGrpSpPr>
              <a:grpSpLocks/>
            </p:cNvGrpSpPr>
            <p:nvPr/>
          </p:nvGrpSpPr>
          <p:grpSpPr bwMode="auto">
            <a:xfrm>
              <a:off x="2312" y="1606"/>
              <a:ext cx="2151" cy="840"/>
              <a:chOff x="3108" y="1366"/>
              <a:chExt cx="2151" cy="840"/>
            </a:xfrm>
          </p:grpSpPr>
          <p:sp>
            <p:nvSpPr>
              <p:cNvPr id="80" name="Rectangle 8"/>
              <p:cNvSpPr>
                <a:spLocks noChangeArrowheads="1"/>
              </p:cNvSpPr>
              <p:nvPr/>
            </p:nvSpPr>
            <p:spPr bwMode="auto">
              <a:xfrm rot="-2685632">
                <a:off x="4069" y="1733"/>
                <a:ext cx="840" cy="126"/>
              </a:xfrm>
              <a:prstGeom prst="rect">
                <a:avLst/>
              </a:prstGeom>
              <a:solidFill>
                <a:srgbClr val="FFCCFF">
                  <a:alpha val="83529"/>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1"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l="50000" t="50000" r="50000" b="50000"/>
                </a:path>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2" name="Rectangle 11"/>
              <p:cNvSpPr>
                <a:spLocks noChangeArrowheads="1"/>
              </p:cNvSpPr>
              <p:nvPr/>
            </p:nvSpPr>
            <p:spPr bwMode="auto">
              <a:xfrm>
                <a:off x="5175" y="1396"/>
                <a:ext cx="84" cy="798"/>
              </a:xfrm>
              <a:prstGeom prst="rect">
                <a:avLst/>
              </a:prstGeom>
              <a:solidFill>
                <a:srgbClr val="00FF00">
                  <a:alpha val="83529"/>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7" name="Group 14"/>
            <p:cNvGrpSpPr>
              <a:grpSpLocks/>
            </p:cNvGrpSpPr>
            <p:nvPr/>
          </p:nvGrpSpPr>
          <p:grpSpPr bwMode="auto">
            <a:xfrm>
              <a:off x="2910" y="2926"/>
              <a:ext cx="442" cy="559"/>
              <a:chOff x="2910" y="2926"/>
              <a:chExt cx="442" cy="559"/>
            </a:xfrm>
          </p:grpSpPr>
          <p:sp>
            <p:nvSpPr>
              <p:cNvPr id="78"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79"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83" name="Rectangle 19"/>
          <p:cNvSpPr>
            <a:spLocks noChangeArrowheads="1"/>
          </p:cNvSpPr>
          <p:nvPr/>
        </p:nvSpPr>
        <p:spPr bwMode="auto">
          <a:xfrm>
            <a:off x="6956804" y="888318"/>
            <a:ext cx="1295400" cy="14903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4" name="Line 20"/>
          <p:cNvSpPr>
            <a:spLocks noChangeShapeType="1"/>
          </p:cNvSpPr>
          <p:nvPr/>
        </p:nvSpPr>
        <p:spPr bwMode="auto">
          <a:xfrm flipV="1">
            <a:off x="6431665" y="287742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 name="Group 21"/>
          <p:cNvGrpSpPr>
            <a:grpSpLocks/>
          </p:cNvGrpSpPr>
          <p:nvPr/>
        </p:nvGrpSpPr>
        <p:grpSpPr bwMode="auto">
          <a:xfrm>
            <a:off x="7374285" y="2744078"/>
            <a:ext cx="266700" cy="200025"/>
            <a:chOff x="2688" y="2112"/>
            <a:chExt cx="192" cy="144"/>
          </a:xfrm>
        </p:grpSpPr>
        <p:sp>
          <p:nvSpPr>
            <p:cNvPr id="86"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 name="Group 24"/>
          <p:cNvGrpSpPr>
            <a:grpSpLocks/>
          </p:cNvGrpSpPr>
          <p:nvPr/>
        </p:nvGrpSpPr>
        <p:grpSpPr bwMode="auto">
          <a:xfrm>
            <a:off x="7612126" y="580758"/>
            <a:ext cx="133350" cy="3657617"/>
            <a:chOff x="2832" y="541"/>
            <a:chExt cx="96" cy="2635"/>
          </a:xfrm>
        </p:grpSpPr>
        <p:sp>
          <p:nvSpPr>
            <p:cNvPr id="89"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 name="Group 28"/>
          <p:cNvGrpSpPr>
            <a:grpSpLocks/>
          </p:cNvGrpSpPr>
          <p:nvPr/>
        </p:nvGrpSpPr>
        <p:grpSpPr bwMode="auto">
          <a:xfrm>
            <a:off x="7533036" y="580315"/>
            <a:ext cx="2478088" cy="2459038"/>
            <a:chOff x="3624" y="328"/>
            <a:chExt cx="1561" cy="1549"/>
          </a:xfrm>
        </p:grpSpPr>
        <p:sp>
          <p:nvSpPr>
            <p:cNvPr id="93"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4" name="Group 30"/>
            <p:cNvGrpSpPr>
              <a:grpSpLocks/>
            </p:cNvGrpSpPr>
            <p:nvPr/>
          </p:nvGrpSpPr>
          <p:grpSpPr bwMode="auto">
            <a:xfrm>
              <a:off x="3697" y="1817"/>
              <a:ext cx="1488" cy="60"/>
              <a:chOff x="2885" y="1974"/>
              <a:chExt cx="1702" cy="60"/>
            </a:xfrm>
          </p:grpSpPr>
          <p:sp>
            <p:nvSpPr>
              <p:cNvPr id="95"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8" name="Group 34"/>
          <p:cNvGrpSpPr>
            <a:grpSpLocks/>
          </p:cNvGrpSpPr>
          <p:nvPr/>
        </p:nvGrpSpPr>
        <p:grpSpPr bwMode="auto">
          <a:xfrm>
            <a:off x="7871324" y="2739918"/>
            <a:ext cx="2099427" cy="104180"/>
            <a:chOff x="3046" y="2109"/>
            <a:chExt cx="1513" cy="75"/>
          </a:xfrm>
        </p:grpSpPr>
        <p:sp>
          <p:nvSpPr>
            <p:cNvPr id="99"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 name="Line 38"/>
          <p:cNvSpPr>
            <a:spLocks noChangeShapeType="1"/>
          </p:cNvSpPr>
          <p:nvPr/>
        </p:nvSpPr>
        <p:spPr bwMode="auto">
          <a:xfrm flipH="1">
            <a:off x="7849967" y="273931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 name="Group 39"/>
          <p:cNvGrpSpPr>
            <a:grpSpLocks/>
          </p:cNvGrpSpPr>
          <p:nvPr/>
        </p:nvGrpSpPr>
        <p:grpSpPr bwMode="auto">
          <a:xfrm>
            <a:off x="5001766" y="2186836"/>
            <a:ext cx="1789898" cy="1176337"/>
            <a:chOff x="747" y="2033"/>
            <a:chExt cx="1290" cy="847"/>
          </a:xfrm>
        </p:grpSpPr>
        <p:grpSp>
          <p:nvGrpSpPr>
            <p:cNvPr id="104" name="Group 40"/>
            <p:cNvGrpSpPr>
              <a:grpSpLocks/>
            </p:cNvGrpSpPr>
            <p:nvPr/>
          </p:nvGrpSpPr>
          <p:grpSpPr bwMode="auto">
            <a:xfrm>
              <a:off x="864" y="2208"/>
              <a:ext cx="1173" cy="672"/>
              <a:chOff x="288" y="1872"/>
              <a:chExt cx="1173" cy="672"/>
            </a:xfrm>
          </p:grpSpPr>
          <p:sp>
            <p:nvSpPr>
              <p:cNvPr id="116"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5" name="Group 46"/>
            <p:cNvGrpSpPr>
              <a:grpSpLocks/>
            </p:cNvGrpSpPr>
            <p:nvPr/>
          </p:nvGrpSpPr>
          <p:grpSpPr bwMode="auto">
            <a:xfrm>
              <a:off x="747" y="2033"/>
              <a:ext cx="309" cy="655"/>
              <a:chOff x="747" y="2033"/>
              <a:chExt cx="309" cy="655"/>
            </a:xfrm>
          </p:grpSpPr>
          <p:grpSp>
            <p:nvGrpSpPr>
              <p:cNvPr id="106" name="Group 47"/>
              <p:cNvGrpSpPr>
                <a:grpSpLocks/>
              </p:cNvGrpSpPr>
              <p:nvPr/>
            </p:nvGrpSpPr>
            <p:grpSpPr bwMode="auto">
              <a:xfrm>
                <a:off x="747" y="2400"/>
                <a:ext cx="309" cy="288"/>
                <a:chOff x="3264" y="3456"/>
                <a:chExt cx="288" cy="288"/>
              </a:xfrm>
            </p:grpSpPr>
            <p:grpSp>
              <p:nvGrpSpPr>
                <p:cNvPr id="108" name="Group 48"/>
                <p:cNvGrpSpPr>
                  <a:grpSpLocks/>
                </p:cNvGrpSpPr>
                <p:nvPr/>
              </p:nvGrpSpPr>
              <p:grpSpPr bwMode="auto">
                <a:xfrm>
                  <a:off x="3264" y="3456"/>
                  <a:ext cx="288" cy="288"/>
                  <a:chOff x="3264" y="3456"/>
                  <a:chExt cx="288" cy="288"/>
                </a:xfrm>
              </p:grpSpPr>
              <p:sp>
                <p:nvSpPr>
                  <p:cNvPr id="113"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4"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 name="Group 52"/>
                <p:cNvGrpSpPr>
                  <a:grpSpLocks/>
                </p:cNvGrpSpPr>
                <p:nvPr/>
              </p:nvGrpSpPr>
              <p:grpSpPr bwMode="auto">
                <a:xfrm rot="-2394473">
                  <a:off x="3264" y="3456"/>
                  <a:ext cx="288" cy="288"/>
                  <a:chOff x="3264" y="3456"/>
                  <a:chExt cx="288" cy="288"/>
                </a:xfrm>
              </p:grpSpPr>
              <p:sp>
                <p:nvSpPr>
                  <p:cNvPr id="110"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1"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7" name="Text Box 56"/>
              <p:cNvSpPr txBox="1">
                <a:spLocks noChangeArrowheads="1"/>
              </p:cNvSpPr>
              <p:nvPr/>
            </p:nvSpPr>
            <p:spPr bwMode="auto">
              <a:xfrm>
                <a:off x="769" y="2033"/>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a:t>S</a:t>
                </a:r>
              </a:p>
            </p:txBody>
          </p:sp>
        </p:grpSp>
      </p:grpSp>
      <p:sp>
        <p:nvSpPr>
          <p:cNvPr id="121" name="Text Box 60"/>
          <p:cNvSpPr txBox="1">
            <a:spLocks noChangeArrowheads="1"/>
          </p:cNvSpPr>
          <p:nvPr/>
        </p:nvSpPr>
        <p:spPr bwMode="auto">
          <a:xfrm>
            <a:off x="6175379" y="298555"/>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122" name="Text Box 61"/>
          <p:cNvSpPr txBox="1">
            <a:spLocks noChangeArrowheads="1"/>
          </p:cNvSpPr>
          <p:nvPr/>
        </p:nvSpPr>
        <p:spPr bwMode="auto">
          <a:xfrm>
            <a:off x="9364332" y="3083474"/>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123" name="Text Box 62"/>
          <p:cNvSpPr txBox="1">
            <a:spLocks noChangeArrowheads="1"/>
          </p:cNvSpPr>
          <p:nvPr/>
        </p:nvSpPr>
        <p:spPr bwMode="auto">
          <a:xfrm>
            <a:off x="8359632" y="340089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124" name="Text Box 63"/>
          <p:cNvSpPr txBox="1">
            <a:spLocks noChangeArrowheads="1"/>
          </p:cNvSpPr>
          <p:nvPr/>
        </p:nvSpPr>
        <p:spPr bwMode="auto">
          <a:xfrm>
            <a:off x="7723555" y="1728744"/>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125" name="Text Box 64"/>
          <p:cNvSpPr txBox="1">
            <a:spLocks noChangeArrowheads="1"/>
          </p:cNvSpPr>
          <p:nvPr/>
        </p:nvSpPr>
        <p:spPr bwMode="auto">
          <a:xfrm>
            <a:off x="6393401" y="1718778"/>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graphicFrame>
        <p:nvGraphicFramePr>
          <p:cNvPr id="126" name="Object 58"/>
          <p:cNvGraphicFramePr>
            <a:graphicFrameLocks/>
          </p:cNvGraphicFramePr>
          <p:nvPr>
            <p:extLst>
              <p:ext uri="{D42A27DB-BD31-4B8C-83A1-F6EECF244321}">
                <p14:modId xmlns:p14="http://schemas.microsoft.com/office/powerpoint/2010/main" val="3627301955"/>
              </p:ext>
            </p:extLst>
          </p:nvPr>
        </p:nvGraphicFramePr>
        <p:xfrm>
          <a:off x="7819404" y="1139065"/>
          <a:ext cx="476250" cy="500062"/>
        </p:xfrm>
        <a:graphic>
          <a:graphicData uri="http://schemas.openxmlformats.org/presentationml/2006/ole">
            <mc:AlternateContent xmlns:mc="http://schemas.openxmlformats.org/markup-compatibility/2006">
              <mc:Choice xmlns:v="urn:schemas-microsoft-com:vml" Requires="v">
                <p:oleObj spid="_x0000_s379438"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9404" y="1139065"/>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 name="Line 21"/>
          <p:cNvSpPr>
            <a:spLocks noChangeShapeType="1"/>
          </p:cNvSpPr>
          <p:nvPr/>
        </p:nvSpPr>
        <p:spPr bwMode="auto">
          <a:xfrm flipH="1">
            <a:off x="8195560" y="158901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9" name="Group 44"/>
          <p:cNvGrpSpPr>
            <a:grpSpLocks/>
          </p:cNvGrpSpPr>
          <p:nvPr/>
        </p:nvGrpSpPr>
        <p:grpSpPr bwMode="auto">
          <a:xfrm>
            <a:off x="8427024" y="4155949"/>
            <a:ext cx="1584101" cy="1557272"/>
            <a:chOff x="3504" y="2544"/>
            <a:chExt cx="1440" cy="1440"/>
          </a:xfrm>
        </p:grpSpPr>
        <p:sp>
          <p:nvSpPr>
            <p:cNvPr id="140"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1"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2"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2"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3"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4"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5"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6"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7"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8"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9"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0"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1"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2"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163" name="矩形 162"/>
          <p:cNvSpPr>
            <a:spLocks noChangeArrowheads="1"/>
          </p:cNvSpPr>
          <p:nvPr/>
        </p:nvSpPr>
        <p:spPr bwMode="auto">
          <a:xfrm>
            <a:off x="1800594" y="852770"/>
            <a:ext cx="4854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若在一条光路上放一长度为</a:t>
            </a:r>
            <a:r>
              <a:rPr lang="en-US" altLang="zh-CN" dirty="0">
                <a:solidFill>
                  <a:srgbClr val="FF0000"/>
                </a:solidFill>
              </a:rPr>
              <a:t>l</a:t>
            </a:r>
            <a:r>
              <a:rPr lang="en-US" altLang="zh-CN" dirty="0">
                <a:solidFill>
                  <a:srgbClr val="129C15"/>
                </a:solidFill>
              </a:rPr>
              <a:t>,</a:t>
            </a:r>
            <a:r>
              <a:rPr lang="zh-CN" altLang="en-US" i="0" dirty="0">
                <a:solidFill>
                  <a:srgbClr val="129C15"/>
                </a:solidFill>
              </a:rPr>
              <a:t>折射率为     的透明介质，</a:t>
            </a:r>
          </a:p>
        </p:txBody>
      </p:sp>
      <p:graphicFrame>
        <p:nvGraphicFramePr>
          <p:cNvPr id="164" name="对象 163"/>
          <p:cNvGraphicFramePr>
            <a:graphicFrameLocks noChangeAspect="1"/>
          </p:cNvGraphicFramePr>
          <p:nvPr>
            <p:extLst>
              <p:ext uri="{D42A27DB-BD31-4B8C-83A1-F6EECF244321}">
                <p14:modId xmlns:p14="http://schemas.microsoft.com/office/powerpoint/2010/main" val="3434244452"/>
              </p:ext>
            </p:extLst>
          </p:nvPr>
        </p:nvGraphicFramePr>
        <p:xfrm>
          <a:off x="3318881" y="1347142"/>
          <a:ext cx="382588" cy="446088"/>
        </p:xfrm>
        <a:graphic>
          <a:graphicData uri="http://schemas.openxmlformats.org/presentationml/2006/ole">
            <mc:AlternateContent xmlns:mc="http://schemas.openxmlformats.org/markup-compatibility/2006">
              <mc:Choice xmlns:v="urn:schemas-microsoft-com:vml" Requires="v">
                <p:oleObj spid="_x0000_s379439" name="公式" r:id="rId5" imgW="126835" imgH="139518" progId="Equation.3">
                  <p:embed/>
                </p:oleObj>
              </mc:Choice>
              <mc:Fallback>
                <p:oleObj name="公式" r:id="rId5" imgW="126835" imgH="13951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8881" y="1347142"/>
                        <a:ext cx="382588"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5" name="Group 1037"/>
          <p:cNvGrpSpPr>
            <a:grpSpLocks/>
          </p:cNvGrpSpPr>
          <p:nvPr/>
        </p:nvGrpSpPr>
        <p:grpSpPr bwMode="auto">
          <a:xfrm>
            <a:off x="8015655" y="2098427"/>
            <a:ext cx="738188" cy="1139825"/>
            <a:chOff x="2832" y="2450"/>
            <a:chExt cx="465" cy="718"/>
          </a:xfrm>
        </p:grpSpPr>
        <p:sp>
          <p:nvSpPr>
            <p:cNvPr id="166" name="Rectangle 1038"/>
            <p:cNvSpPr>
              <a:spLocks noChangeArrowheads="1"/>
            </p:cNvSpPr>
            <p:nvPr/>
          </p:nvSpPr>
          <p:spPr bwMode="auto">
            <a:xfrm>
              <a:off x="2976" y="2592"/>
              <a:ext cx="85" cy="576"/>
            </a:xfrm>
            <a:prstGeom prst="rect">
              <a:avLst/>
            </a:prstGeom>
            <a:solidFill>
              <a:srgbClr val="00FFFF"/>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67" name="Group 1039"/>
            <p:cNvGrpSpPr>
              <a:grpSpLocks/>
            </p:cNvGrpSpPr>
            <p:nvPr/>
          </p:nvGrpSpPr>
          <p:grpSpPr bwMode="auto">
            <a:xfrm>
              <a:off x="2832" y="2450"/>
              <a:ext cx="465" cy="330"/>
              <a:chOff x="2832" y="2450"/>
              <a:chExt cx="465" cy="330"/>
            </a:xfrm>
          </p:grpSpPr>
          <p:sp>
            <p:nvSpPr>
              <p:cNvPr id="168" name="Line 1040"/>
              <p:cNvSpPr>
                <a:spLocks noChangeShapeType="1"/>
              </p:cNvSpPr>
              <p:nvPr/>
            </p:nvSpPr>
            <p:spPr bwMode="auto">
              <a:xfrm>
                <a:off x="2832" y="2777"/>
                <a:ext cx="1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1041"/>
              <p:cNvSpPr>
                <a:spLocks noChangeShapeType="1"/>
              </p:cNvSpPr>
              <p:nvPr/>
            </p:nvSpPr>
            <p:spPr bwMode="auto">
              <a:xfrm flipH="1">
                <a:off x="3060" y="2777"/>
                <a:ext cx="1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Rectangle 1042"/>
              <p:cNvSpPr>
                <a:spLocks noChangeArrowheads="1"/>
              </p:cNvSpPr>
              <p:nvPr/>
            </p:nvSpPr>
            <p:spPr bwMode="auto">
              <a:xfrm>
                <a:off x="3118" y="2450"/>
                <a:ext cx="1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dirty="0">
                    <a:solidFill>
                      <a:srgbClr val="C00000"/>
                    </a:solidFill>
                    <a:sym typeface="Symbol" panose="05050102010706020507" pitchFamily="18" charset="2"/>
                  </a:rPr>
                  <a:t>l</a:t>
                </a:r>
              </a:p>
            </p:txBody>
          </p:sp>
        </p:grpSp>
      </p:grpSp>
      <p:graphicFrame>
        <p:nvGraphicFramePr>
          <p:cNvPr id="171" name="Object 1024"/>
          <p:cNvGraphicFramePr>
            <a:graphicFrameLocks noChangeAspect="1"/>
          </p:cNvGraphicFramePr>
          <p:nvPr>
            <p:extLst>
              <p:ext uri="{D42A27DB-BD31-4B8C-83A1-F6EECF244321}">
                <p14:modId xmlns:p14="http://schemas.microsoft.com/office/powerpoint/2010/main" val="1528676601"/>
              </p:ext>
            </p:extLst>
          </p:nvPr>
        </p:nvGraphicFramePr>
        <p:xfrm>
          <a:off x="2019608" y="4722042"/>
          <a:ext cx="3743325" cy="647700"/>
        </p:xfrm>
        <a:graphic>
          <a:graphicData uri="http://schemas.openxmlformats.org/presentationml/2006/ole">
            <mc:AlternateContent xmlns:mc="http://schemas.openxmlformats.org/markup-compatibility/2006">
              <mc:Choice xmlns:v="urn:schemas-microsoft-com:vml" Requires="v">
                <p:oleObj spid="_x0000_s379440" name="Equation" r:id="rId7" imgW="1320227" imgH="215806" progId="Equation.3">
                  <p:embed/>
                </p:oleObj>
              </mc:Choice>
              <mc:Fallback>
                <p:oleObj name="Equation" r:id="rId7" imgW="1320227"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9608" y="4722042"/>
                        <a:ext cx="374332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 name="矩形 171"/>
          <p:cNvSpPr>
            <a:spLocks noChangeArrowheads="1"/>
          </p:cNvSpPr>
          <p:nvPr/>
        </p:nvSpPr>
        <p:spPr bwMode="auto">
          <a:xfrm>
            <a:off x="2103464" y="3795155"/>
            <a:ext cx="270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EE303E"/>
                </a:solidFill>
              </a:rPr>
              <a:t>则光程差变化为</a:t>
            </a:r>
          </a:p>
        </p:txBody>
      </p:sp>
      <p:sp>
        <p:nvSpPr>
          <p:cNvPr id="173" name="矩形 172"/>
          <p:cNvSpPr>
            <a:spLocks noChangeArrowheads="1"/>
          </p:cNvSpPr>
          <p:nvPr/>
        </p:nvSpPr>
        <p:spPr bwMode="auto">
          <a:xfrm>
            <a:off x="2386767" y="5640396"/>
            <a:ext cx="6316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通过条纹移动数目来测量介质的折射率</a:t>
            </a:r>
            <a:endParaRPr lang="zh-CN" altLang="en-US" dirty="0">
              <a:solidFill>
                <a:srgbClr val="9900CC"/>
              </a:solidFill>
            </a:endParaRPr>
          </a:p>
        </p:txBody>
      </p:sp>
    </p:spTree>
    <p:extLst>
      <p:ext uri="{BB962C8B-B14F-4D97-AF65-F5344CB8AC3E}">
        <p14:creationId xmlns:p14="http://schemas.microsoft.com/office/powerpoint/2010/main" val="372274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circle(in)">
                                      <p:cBhvr>
                                        <p:cTn id="7" dur="20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21"/>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1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wipe(left)">
                                      <p:cBhvr>
                                        <p:cTn id="36" dur="500"/>
                                        <p:tgtEl>
                                          <p:spTgt spid="10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500"/>
                                        <p:tgtEl>
                                          <p:spTgt spid="84"/>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left)">
                                      <p:cBhvr>
                                        <p:cTn id="45" dur="500"/>
                                        <p:tgtEl>
                                          <p:spTgt spid="8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wipe(left)">
                                      <p:cBhvr>
                                        <p:cTn id="49" dur="500"/>
                                        <p:tgtEl>
                                          <p:spTgt spid="9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wipe(right)">
                                      <p:cBhvr>
                                        <p:cTn id="54" dur="500"/>
                                        <p:tgtEl>
                                          <p:spTgt spid="98"/>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wipe(up)">
                                      <p:cBhvr>
                                        <p:cTn id="58" dur="500"/>
                                        <p:tgtEl>
                                          <p:spTgt spid="102"/>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up)">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additive="base">
                                        <p:cTn id="67" dur="500" fill="hold"/>
                                        <p:tgtEl>
                                          <p:spTgt spid="83"/>
                                        </p:tgtEl>
                                        <p:attrNameLst>
                                          <p:attrName>ppt_x</p:attrName>
                                        </p:attrNameLst>
                                      </p:cBhvr>
                                      <p:tavLst>
                                        <p:tav tm="0">
                                          <p:val>
                                            <p:strVal val="#ppt_x"/>
                                          </p:val>
                                        </p:tav>
                                        <p:tav tm="100000">
                                          <p:val>
                                            <p:strVal val="#ppt_x"/>
                                          </p:val>
                                        </p:tav>
                                      </p:tavLst>
                                    </p:anim>
                                    <p:anim calcmode="lin" valueType="num">
                                      <p:cBhvr additive="base">
                                        <p:cTn id="6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1000"/>
                                        <p:tgtEl>
                                          <p:spTgt spid="126"/>
                                        </p:tgtEl>
                                      </p:cBhvr>
                                    </p:animEffect>
                                    <p:anim calcmode="lin" valueType="num">
                                      <p:cBhvr>
                                        <p:cTn id="74" dur="1000" fill="hold"/>
                                        <p:tgtEl>
                                          <p:spTgt spid="126"/>
                                        </p:tgtEl>
                                        <p:attrNameLst>
                                          <p:attrName>ppt_x</p:attrName>
                                        </p:attrNameLst>
                                      </p:cBhvr>
                                      <p:tavLst>
                                        <p:tav tm="0">
                                          <p:val>
                                            <p:strVal val="#ppt_x"/>
                                          </p:val>
                                        </p:tav>
                                        <p:tav tm="100000">
                                          <p:val>
                                            <p:strVal val="#ppt_x"/>
                                          </p:val>
                                        </p:tav>
                                      </p:tavLst>
                                    </p:anim>
                                    <p:anim calcmode="lin" valueType="num">
                                      <p:cBhvr>
                                        <p:cTn id="75" dur="1000" fill="hold"/>
                                        <p:tgtEl>
                                          <p:spTgt spid="126"/>
                                        </p:tgtEl>
                                        <p:attrNameLst>
                                          <p:attrName>ppt_y</p:attrName>
                                        </p:attrNameLst>
                                      </p:cBhvr>
                                      <p:tavLst>
                                        <p:tav tm="0">
                                          <p:val>
                                            <p:strVal val="#ppt_y+.1"/>
                                          </p:val>
                                        </p:tav>
                                        <p:tav tm="100000">
                                          <p:val>
                                            <p:strVal val="#ppt_y"/>
                                          </p:val>
                                        </p:tav>
                                      </p:tavLst>
                                    </p:anim>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500"/>
                                        <p:tgtEl>
                                          <p:spTgt spid="127"/>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nodeType="clickEffect">
                                  <p:stCondLst>
                                    <p:cond delay="0"/>
                                  </p:stCondLst>
                                  <p:childTnLst>
                                    <p:set>
                                      <p:cBhvr>
                                        <p:cTn id="83" dur="1" fill="hold">
                                          <p:stCondLst>
                                            <p:cond delay="0"/>
                                          </p:stCondLst>
                                        </p:cTn>
                                        <p:tgtEl>
                                          <p:spTgt spid="139"/>
                                        </p:tgtEl>
                                        <p:attrNameLst>
                                          <p:attrName>style.visibility</p:attrName>
                                        </p:attrNameLst>
                                      </p:cBhvr>
                                      <p:to>
                                        <p:strVal val="visible"/>
                                      </p:to>
                                    </p:set>
                                    <p:animEffect transition="in" filter="box(in)">
                                      <p:cBhvr>
                                        <p:cTn id="84" dur="500"/>
                                        <p:tgtEl>
                                          <p:spTgt spid="139"/>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63"/>
                                        </p:tgtEl>
                                        <p:attrNameLst>
                                          <p:attrName>style.visibility</p:attrName>
                                        </p:attrNameLst>
                                      </p:cBhvr>
                                      <p:to>
                                        <p:strVal val="visible"/>
                                      </p:to>
                                    </p:set>
                                    <p:animEffect transition="in" filter="fade">
                                      <p:cBhvr>
                                        <p:cTn id="89" dur="1000"/>
                                        <p:tgtEl>
                                          <p:spTgt spid="163"/>
                                        </p:tgtEl>
                                      </p:cBhvr>
                                    </p:animEffect>
                                    <p:anim calcmode="lin" valueType="num">
                                      <p:cBhvr>
                                        <p:cTn id="90" dur="1000" fill="hold"/>
                                        <p:tgtEl>
                                          <p:spTgt spid="163"/>
                                        </p:tgtEl>
                                        <p:attrNameLst>
                                          <p:attrName>ppt_x</p:attrName>
                                        </p:attrNameLst>
                                      </p:cBhvr>
                                      <p:tavLst>
                                        <p:tav tm="0">
                                          <p:val>
                                            <p:strVal val="#ppt_x"/>
                                          </p:val>
                                        </p:tav>
                                        <p:tav tm="100000">
                                          <p:val>
                                            <p:strVal val="#ppt_x"/>
                                          </p:val>
                                        </p:tav>
                                      </p:tavLst>
                                    </p:anim>
                                    <p:anim calcmode="lin" valueType="num">
                                      <p:cBhvr>
                                        <p:cTn id="91" dur="1000" fill="hold"/>
                                        <p:tgtEl>
                                          <p:spTgt spid="163"/>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64"/>
                                        </p:tgtEl>
                                        <p:attrNameLst>
                                          <p:attrName>style.visibility</p:attrName>
                                        </p:attrNameLst>
                                      </p:cBhvr>
                                      <p:to>
                                        <p:strVal val="visible"/>
                                      </p:to>
                                    </p:set>
                                    <p:animEffect transition="in" filter="fade">
                                      <p:cBhvr>
                                        <p:cTn id="94" dur="1000"/>
                                        <p:tgtEl>
                                          <p:spTgt spid="164"/>
                                        </p:tgtEl>
                                      </p:cBhvr>
                                    </p:animEffect>
                                    <p:anim calcmode="lin" valueType="num">
                                      <p:cBhvr>
                                        <p:cTn id="95" dur="1000" fill="hold"/>
                                        <p:tgtEl>
                                          <p:spTgt spid="164"/>
                                        </p:tgtEl>
                                        <p:attrNameLst>
                                          <p:attrName>ppt_x</p:attrName>
                                        </p:attrNameLst>
                                      </p:cBhvr>
                                      <p:tavLst>
                                        <p:tav tm="0">
                                          <p:val>
                                            <p:strVal val="#ppt_x"/>
                                          </p:val>
                                        </p:tav>
                                        <p:tav tm="100000">
                                          <p:val>
                                            <p:strVal val="#ppt_x"/>
                                          </p:val>
                                        </p:tav>
                                      </p:tavLst>
                                    </p:anim>
                                    <p:anim calcmode="lin" valueType="num">
                                      <p:cBhvr>
                                        <p:cTn id="96"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additive="base">
                                        <p:cTn id="101" dur="500" fill="hold"/>
                                        <p:tgtEl>
                                          <p:spTgt spid="165"/>
                                        </p:tgtEl>
                                        <p:attrNameLst>
                                          <p:attrName>ppt_x</p:attrName>
                                        </p:attrNameLst>
                                      </p:cBhvr>
                                      <p:tavLst>
                                        <p:tav tm="0">
                                          <p:val>
                                            <p:strVal val="#ppt_x"/>
                                          </p:val>
                                        </p:tav>
                                        <p:tav tm="100000">
                                          <p:val>
                                            <p:strVal val="#ppt_x"/>
                                          </p:val>
                                        </p:tav>
                                      </p:tavLst>
                                    </p:anim>
                                    <p:anim calcmode="lin" valueType="num">
                                      <p:cBhvr additive="base">
                                        <p:cTn id="102"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72"/>
                                        </p:tgtEl>
                                        <p:attrNameLst>
                                          <p:attrName>style.visibility</p:attrName>
                                        </p:attrNameLst>
                                      </p:cBhvr>
                                      <p:to>
                                        <p:strVal val="visible"/>
                                      </p:to>
                                    </p:set>
                                    <p:animEffect transition="in" filter="wipe(down)">
                                      <p:cBhvr>
                                        <p:cTn id="107" dur="500"/>
                                        <p:tgtEl>
                                          <p:spTgt spid="172"/>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71"/>
                                        </p:tgtEl>
                                        <p:attrNameLst>
                                          <p:attrName>style.visibility</p:attrName>
                                        </p:attrNameLst>
                                      </p:cBhvr>
                                      <p:to>
                                        <p:strVal val="visible"/>
                                      </p:to>
                                    </p:set>
                                    <p:animEffect transition="in" filter="circle(in)">
                                      <p:cBhvr>
                                        <p:cTn id="112" dur="2000"/>
                                        <p:tgtEl>
                                          <p:spTgt spid="171"/>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173"/>
                                        </p:tgtEl>
                                        <p:attrNameLst>
                                          <p:attrName>style.visibility</p:attrName>
                                        </p:attrNameLst>
                                      </p:cBhvr>
                                      <p:to>
                                        <p:strVal val="visible"/>
                                      </p:to>
                                    </p:set>
                                    <p:animEffect transition="in" filter="randombar(horizontal)">
                                      <p:cBhvr>
                                        <p:cTn id="11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83" grpId="0" animBg="1"/>
      <p:bldP spid="84" grpId="0" animBg="1"/>
      <p:bldP spid="102" grpId="0" animBg="1"/>
      <p:bldP spid="121" grpId="0" autoUpdateAnimBg="0"/>
      <p:bldP spid="122" grpId="0" autoUpdateAnimBg="0"/>
      <p:bldP spid="123" grpId="0" autoUpdateAnimBg="0"/>
      <p:bldP spid="124" grpId="0" autoUpdateAnimBg="0"/>
      <p:bldP spid="125" grpId="0" autoUpdateAnimBg="0"/>
      <p:bldP spid="127" grpId="0" animBg="1"/>
      <p:bldP spid="163" grpId="0"/>
      <p:bldP spid="172" grpId="0"/>
      <p:bldP spid="17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172507" y="0"/>
            <a:ext cx="137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 </a:t>
            </a:r>
            <a:r>
              <a:rPr lang="zh-CN" altLang="en-US" sz="3200" i="0" dirty="0">
                <a:solidFill>
                  <a:srgbClr val="FF0000"/>
                </a:solidFill>
              </a:rPr>
              <a:t>总结</a:t>
            </a:r>
          </a:p>
        </p:txBody>
      </p:sp>
      <p:grpSp>
        <p:nvGrpSpPr>
          <p:cNvPr id="28" name="Group 30"/>
          <p:cNvGrpSpPr>
            <a:grpSpLocks/>
          </p:cNvGrpSpPr>
          <p:nvPr/>
        </p:nvGrpSpPr>
        <p:grpSpPr bwMode="auto">
          <a:xfrm>
            <a:off x="1772081" y="230288"/>
            <a:ext cx="3276600" cy="2446338"/>
            <a:chOff x="3024" y="451"/>
            <a:chExt cx="2064" cy="1541"/>
          </a:xfrm>
        </p:grpSpPr>
        <p:grpSp>
          <p:nvGrpSpPr>
            <p:cNvPr id="29" name="Group 31"/>
            <p:cNvGrpSpPr>
              <a:grpSpLocks/>
            </p:cNvGrpSpPr>
            <p:nvPr/>
          </p:nvGrpSpPr>
          <p:grpSpPr bwMode="auto">
            <a:xfrm>
              <a:off x="3024" y="480"/>
              <a:ext cx="1344" cy="1512"/>
              <a:chOff x="1224" y="2316"/>
              <a:chExt cx="1344" cy="1512"/>
            </a:xfrm>
          </p:grpSpPr>
          <p:sp>
            <p:nvSpPr>
              <p:cNvPr id="31" name="Text Box 32"/>
              <p:cNvSpPr txBox="1">
                <a:spLocks noChangeArrowheads="1"/>
              </p:cNvSpPr>
              <p:nvPr/>
            </p:nvSpPr>
            <p:spPr bwMode="auto">
              <a:xfrm>
                <a:off x="1224" y="2604"/>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隶书" panose="02010509060101010101" pitchFamily="49" charset="-122"/>
                </a:endParaRPr>
              </a:p>
            </p:txBody>
          </p:sp>
          <p:sp>
            <p:nvSpPr>
              <p:cNvPr id="32" name="Rectangle 33"/>
              <p:cNvSpPr>
                <a:spLocks noChangeArrowheads="1"/>
              </p:cNvSpPr>
              <p:nvPr/>
            </p:nvSpPr>
            <p:spPr bwMode="auto">
              <a:xfrm>
                <a:off x="1608" y="2988"/>
                <a:ext cx="864" cy="96"/>
              </a:xfrm>
              <a:prstGeom prst="rect">
                <a:avLst/>
              </a:prstGeom>
              <a:solidFill>
                <a:srgbClr val="3399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339966"/>
                </a:extrusionClr>
                <a:contourClr>
                  <a:srgbClr val="339966"/>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 name="Rectangle 34"/>
              <p:cNvSpPr>
                <a:spLocks noChangeArrowheads="1"/>
              </p:cNvSpPr>
              <p:nvPr/>
            </p:nvSpPr>
            <p:spPr bwMode="auto">
              <a:xfrm>
                <a:off x="1608" y="3372"/>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4" name="Line 35"/>
              <p:cNvSpPr>
                <a:spLocks noChangeShapeType="1"/>
              </p:cNvSpPr>
              <p:nvPr/>
            </p:nvSpPr>
            <p:spPr bwMode="auto">
              <a:xfrm>
                <a:off x="2568" y="2892"/>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6"/>
              <p:cNvSpPr>
                <a:spLocks noChangeShapeType="1"/>
              </p:cNvSpPr>
              <p:nvPr/>
            </p:nvSpPr>
            <p:spPr bwMode="auto">
              <a:xfrm flipH="1">
                <a:off x="1848" y="2334"/>
                <a:ext cx="0" cy="60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7"/>
              <p:cNvSpPr>
                <a:spLocks noChangeShapeType="1"/>
              </p:cNvSpPr>
              <p:nvPr/>
            </p:nvSpPr>
            <p:spPr bwMode="auto">
              <a:xfrm>
                <a:off x="1848"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8"/>
              <p:cNvSpPr>
                <a:spLocks noChangeShapeType="1"/>
              </p:cNvSpPr>
              <p:nvPr/>
            </p:nvSpPr>
            <p:spPr bwMode="auto">
              <a:xfrm>
                <a:off x="1848" y="3132"/>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9"/>
              <p:cNvSpPr>
                <a:spLocks noChangeShapeType="1"/>
              </p:cNvSpPr>
              <p:nvPr/>
            </p:nvSpPr>
            <p:spPr bwMode="auto">
              <a:xfrm flipV="1">
                <a:off x="1896" y="3084"/>
                <a:ext cx="0"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40"/>
              <p:cNvSpPr>
                <a:spLocks noChangeShapeType="1"/>
              </p:cNvSpPr>
              <p:nvPr/>
            </p:nvSpPr>
            <p:spPr bwMode="auto">
              <a:xfrm flipV="1">
                <a:off x="1896" y="2988"/>
                <a:ext cx="0" cy="4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1"/>
              <p:cNvSpPr>
                <a:spLocks noChangeShapeType="1"/>
              </p:cNvSpPr>
              <p:nvPr/>
            </p:nvSpPr>
            <p:spPr bwMode="auto">
              <a:xfrm flipV="1">
                <a:off x="1896"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2"/>
              <p:cNvSpPr>
                <a:spLocks noChangeShapeType="1"/>
              </p:cNvSpPr>
              <p:nvPr/>
            </p:nvSpPr>
            <p:spPr bwMode="auto">
              <a:xfrm>
                <a:off x="1851" y="2643"/>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3"/>
              <p:cNvSpPr>
                <a:spLocks noChangeShapeType="1"/>
              </p:cNvSpPr>
              <p:nvPr/>
            </p:nvSpPr>
            <p:spPr bwMode="auto">
              <a:xfrm flipH="1">
                <a:off x="2046" y="2325"/>
                <a:ext cx="0" cy="57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4"/>
              <p:cNvSpPr>
                <a:spLocks noChangeShapeType="1"/>
              </p:cNvSpPr>
              <p:nvPr/>
            </p:nvSpPr>
            <p:spPr bwMode="auto">
              <a:xfrm>
                <a:off x="2046" y="2655"/>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5"/>
              <p:cNvSpPr>
                <a:spLocks noChangeShapeType="1"/>
              </p:cNvSpPr>
              <p:nvPr/>
            </p:nvSpPr>
            <p:spPr bwMode="auto">
              <a:xfrm flipV="1">
                <a:off x="2088"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6"/>
              <p:cNvSpPr>
                <a:spLocks noChangeShapeType="1"/>
              </p:cNvSpPr>
              <p:nvPr/>
            </p:nvSpPr>
            <p:spPr bwMode="auto">
              <a:xfrm flipV="1">
                <a:off x="2088" y="2604"/>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7"/>
              <p:cNvSpPr>
                <a:spLocks noChangeShapeType="1"/>
              </p:cNvSpPr>
              <p:nvPr/>
            </p:nvSpPr>
            <p:spPr bwMode="auto">
              <a:xfrm flipV="1">
                <a:off x="1896" y="2604"/>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8"/>
              <p:cNvSpPr>
                <a:spLocks noChangeShapeType="1"/>
              </p:cNvSpPr>
              <p:nvPr/>
            </p:nvSpPr>
            <p:spPr bwMode="auto">
              <a:xfrm>
                <a:off x="2088" y="2940"/>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9"/>
              <p:cNvSpPr>
                <a:spLocks noChangeShapeType="1"/>
              </p:cNvSpPr>
              <p:nvPr/>
            </p:nvSpPr>
            <p:spPr bwMode="auto">
              <a:xfrm flipV="1">
                <a:off x="2040"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0"/>
              <p:cNvSpPr>
                <a:spLocks noChangeShapeType="1"/>
              </p:cNvSpPr>
              <p:nvPr/>
            </p:nvSpPr>
            <p:spPr bwMode="auto">
              <a:xfrm flipV="1">
                <a:off x="1896" y="3132"/>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1"/>
              <p:cNvSpPr>
                <a:spLocks noChangeShapeType="1"/>
              </p:cNvSpPr>
              <p:nvPr/>
            </p:nvSpPr>
            <p:spPr bwMode="auto">
              <a:xfrm>
                <a:off x="1848" y="3132"/>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Text Box 52"/>
              <p:cNvSpPr txBox="1">
                <a:spLocks noChangeArrowheads="1"/>
              </p:cNvSpPr>
              <p:nvPr/>
            </p:nvSpPr>
            <p:spPr bwMode="auto">
              <a:xfrm>
                <a:off x="1500" y="2592"/>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rPr>
                  <a:t>像</a:t>
                </a:r>
              </a:p>
            </p:txBody>
          </p:sp>
          <p:sp>
            <p:nvSpPr>
              <p:cNvPr id="52" name="Text Box 53"/>
              <p:cNvSpPr txBox="1">
                <a:spLocks noChangeArrowheads="1"/>
              </p:cNvSpPr>
              <p:nvPr/>
            </p:nvSpPr>
            <p:spPr bwMode="auto">
              <a:xfrm>
                <a:off x="1560" y="3516"/>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p>
            </p:txBody>
          </p:sp>
          <p:graphicFrame>
            <p:nvGraphicFramePr>
              <p:cNvPr id="53" name="Object 2058"/>
              <p:cNvGraphicFramePr>
                <a:graphicFrameLocks noChangeAspect="1"/>
              </p:cNvGraphicFramePr>
              <p:nvPr>
                <p:extLst>
                  <p:ext uri="{D42A27DB-BD31-4B8C-83A1-F6EECF244321}">
                    <p14:modId xmlns:p14="http://schemas.microsoft.com/office/powerpoint/2010/main" val="916844812"/>
                  </p:ext>
                </p:extLst>
              </p:nvPr>
            </p:nvGraphicFramePr>
            <p:xfrm>
              <a:off x="1778" y="3531"/>
              <a:ext cx="340" cy="297"/>
            </p:xfrm>
            <a:graphic>
              <a:graphicData uri="http://schemas.openxmlformats.org/presentationml/2006/ole">
                <mc:AlternateContent xmlns:mc="http://schemas.openxmlformats.org/markup-compatibility/2006">
                  <mc:Choice xmlns:v="urn:schemas-microsoft-com:vml" Requires="v">
                    <p:oleObj spid="_x0000_s532311" name="公式" r:id="rId3" imgW="317225" imgH="241091" progId="Equation.3">
                      <p:embed/>
                    </p:oleObj>
                  </mc:Choice>
                  <mc:Fallback>
                    <p:oleObj name="公式" r:id="rId3" imgW="317225"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 y="3531"/>
                            <a:ext cx="340" cy="297"/>
                          </a:xfrm>
                          <a:prstGeom prst="rect">
                            <a:avLst/>
                          </a:prstGeom>
                          <a:noFill/>
                          <a:ln>
                            <a:noFill/>
                          </a:ln>
                          <a:effectLst/>
                          <a:extLst/>
                        </p:spPr>
                      </p:pic>
                    </p:oleObj>
                  </mc:Fallback>
                </mc:AlternateContent>
              </a:graphicData>
            </a:graphic>
          </p:graphicFrame>
        </p:grpSp>
        <p:sp>
          <p:nvSpPr>
            <p:cNvPr id="30" name="Text Box 56"/>
            <p:cNvSpPr txBox="1">
              <a:spLocks noChangeArrowheads="1"/>
            </p:cNvSpPr>
            <p:nvPr/>
          </p:nvSpPr>
          <p:spPr bwMode="auto">
            <a:xfrm>
              <a:off x="3941" y="451"/>
              <a:ext cx="11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等倾干涉</a:t>
              </a:r>
            </a:p>
          </p:txBody>
        </p:sp>
      </p:grpSp>
      <p:sp>
        <p:nvSpPr>
          <p:cNvPr id="60" name="AutoShape 206"/>
          <p:cNvSpPr>
            <a:spLocks noChangeArrowheads="1"/>
          </p:cNvSpPr>
          <p:nvPr/>
        </p:nvSpPr>
        <p:spPr bwMode="auto">
          <a:xfrm>
            <a:off x="4329544" y="871640"/>
            <a:ext cx="1428750" cy="428625"/>
          </a:xfrm>
          <a:prstGeom prst="wedgeRoundRectCallout">
            <a:avLst>
              <a:gd name="adj1" fmla="val -84741"/>
              <a:gd name="adj2" fmla="val 172213"/>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a:solidFill>
                  <a:srgbClr val="FF0000"/>
                </a:solidFill>
              </a:rPr>
              <a:t>虚空气膜</a:t>
            </a:r>
          </a:p>
        </p:txBody>
      </p:sp>
      <p:graphicFrame>
        <p:nvGraphicFramePr>
          <p:cNvPr id="63" name="Object 58"/>
          <p:cNvGraphicFramePr>
            <a:graphicFrameLocks/>
          </p:cNvGraphicFramePr>
          <p:nvPr>
            <p:extLst>
              <p:ext uri="{D42A27DB-BD31-4B8C-83A1-F6EECF244321}">
                <p14:modId xmlns:p14="http://schemas.microsoft.com/office/powerpoint/2010/main" val="1699956830"/>
              </p:ext>
            </p:extLst>
          </p:nvPr>
        </p:nvGraphicFramePr>
        <p:xfrm>
          <a:off x="3350647" y="728577"/>
          <a:ext cx="476250" cy="500062"/>
        </p:xfrm>
        <a:graphic>
          <a:graphicData uri="http://schemas.openxmlformats.org/presentationml/2006/ole">
            <mc:AlternateContent xmlns:mc="http://schemas.openxmlformats.org/markup-compatibility/2006">
              <mc:Choice xmlns:v="urn:schemas-microsoft-com:vml" Requires="v">
                <p:oleObj spid="_x0000_s532312" name="Equation" r:id="rId5" imgW="133351" imgH="114182" progId="Equation.3">
                  <p:embed/>
                </p:oleObj>
              </mc:Choice>
              <mc:Fallback>
                <p:oleObj name="Equation" r:id="rId5" imgW="133351" imgH="1141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647" y="728577"/>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5" name="Group 44"/>
          <p:cNvGrpSpPr>
            <a:grpSpLocks/>
          </p:cNvGrpSpPr>
          <p:nvPr/>
        </p:nvGrpSpPr>
        <p:grpSpPr bwMode="auto">
          <a:xfrm>
            <a:off x="4134282" y="1500331"/>
            <a:ext cx="1584101" cy="1557272"/>
            <a:chOff x="3504" y="2544"/>
            <a:chExt cx="1440" cy="1440"/>
          </a:xfrm>
        </p:grpSpPr>
        <p:sp>
          <p:nvSpPr>
            <p:cNvPr id="86"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7"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8"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9"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0"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1"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2"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3"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4"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5"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6"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7"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8"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9"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00" name="Object 2048"/>
          <p:cNvGraphicFramePr>
            <a:graphicFrameLocks noChangeAspect="1"/>
          </p:cNvGraphicFramePr>
          <p:nvPr>
            <p:extLst>
              <p:ext uri="{D42A27DB-BD31-4B8C-83A1-F6EECF244321}">
                <p14:modId xmlns:p14="http://schemas.microsoft.com/office/powerpoint/2010/main" val="3582915042"/>
              </p:ext>
            </p:extLst>
          </p:nvPr>
        </p:nvGraphicFramePr>
        <p:xfrm>
          <a:off x="1780504" y="2890282"/>
          <a:ext cx="114300" cy="215900"/>
        </p:xfrm>
        <a:graphic>
          <a:graphicData uri="http://schemas.openxmlformats.org/presentationml/2006/ole">
            <mc:AlternateContent xmlns:mc="http://schemas.openxmlformats.org/markup-compatibility/2006">
              <mc:Choice xmlns:v="urn:schemas-microsoft-com:vml" Requires="v">
                <p:oleObj spid="_x0000_s532313"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0504" y="2890282"/>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8" name="Group 4"/>
          <p:cNvGrpSpPr>
            <a:grpSpLocks/>
          </p:cNvGrpSpPr>
          <p:nvPr/>
        </p:nvGrpSpPr>
        <p:grpSpPr bwMode="auto">
          <a:xfrm>
            <a:off x="6855461" y="357348"/>
            <a:ext cx="3359150" cy="2482850"/>
            <a:chOff x="384" y="384"/>
            <a:chExt cx="2116" cy="1564"/>
          </a:xfrm>
        </p:grpSpPr>
        <p:grpSp>
          <p:nvGrpSpPr>
            <p:cNvPr id="109" name="Group 5"/>
            <p:cNvGrpSpPr>
              <a:grpSpLocks/>
            </p:cNvGrpSpPr>
            <p:nvPr/>
          </p:nvGrpSpPr>
          <p:grpSpPr bwMode="auto">
            <a:xfrm>
              <a:off x="1296" y="480"/>
              <a:ext cx="1204" cy="1468"/>
              <a:chOff x="192" y="2352"/>
              <a:chExt cx="1204" cy="1468"/>
            </a:xfrm>
          </p:grpSpPr>
          <p:grpSp>
            <p:nvGrpSpPr>
              <p:cNvPr id="111" name="Group 6"/>
              <p:cNvGrpSpPr>
                <a:grpSpLocks/>
              </p:cNvGrpSpPr>
              <p:nvPr/>
            </p:nvGrpSpPr>
            <p:grpSpPr bwMode="auto">
              <a:xfrm>
                <a:off x="240" y="2352"/>
                <a:ext cx="1156" cy="1468"/>
                <a:chOff x="240" y="2352"/>
                <a:chExt cx="1156" cy="1468"/>
              </a:xfrm>
            </p:grpSpPr>
            <p:sp>
              <p:nvSpPr>
                <p:cNvPr id="113" name="Rectangle 7"/>
                <p:cNvSpPr>
                  <a:spLocks noChangeArrowheads="1"/>
                </p:cNvSpPr>
                <p:nvPr/>
              </p:nvSpPr>
              <p:spPr bwMode="auto">
                <a:xfrm>
                  <a:off x="336" y="3375"/>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4" name="Rectangle 8"/>
                <p:cNvSpPr>
                  <a:spLocks noChangeArrowheads="1"/>
                </p:cNvSpPr>
                <p:nvPr/>
              </p:nvSpPr>
              <p:spPr bwMode="auto">
                <a:xfrm rot="820599">
                  <a:off x="336" y="2991"/>
                  <a:ext cx="864" cy="96"/>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5" name="Line 9"/>
                <p:cNvSpPr>
                  <a:spLocks noChangeShapeType="1"/>
                </p:cNvSpPr>
                <p:nvPr/>
              </p:nvSpPr>
              <p:spPr bwMode="auto">
                <a:xfrm>
                  <a:off x="576" y="2382"/>
                  <a:ext cx="0" cy="51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10"/>
                <p:cNvSpPr>
                  <a:spLocks noChangeShapeType="1"/>
                </p:cNvSpPr>
                <p:nvPr/>
              </p:nvSpPr>
              <p:spPr bwMode="auto">
                <a:xfrm>
                  <a:off x="576" y="2895"/>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11"/>
                <p:cNvSpPr>
                  <a:spLocks noChangeShapeType="1"/>
                </p:cNvSpPr>
                <p:nvPr/>
              </p:nvSpPr>
              <p:spPr bwMode="auto">
                <a:xfrm>
                  <a:off x="576" y="3039"/>
                  <a:ext cx="0"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12"/>
                <p:cNvSpPr>
                  <a:spLocks noChangeShapeType="1"/>
                </p:cNvSpPr>
                <p:nvPr/>
              </p:nvSpPr>
              <p:spPr bwMode="auto">
                <a:xfrm flipV="1">
                  <a:off x="624" y="3039"/>
                  <a:ext cx="0" cy="2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13"/>
                <p:cNvSpPr>
                  <a:spLocks noChangeShapeType="1"/>
                </p:cNvSpPr>
                <p:nvPr/>
              </p:nvSpPr>
              <p:spPr bwMode="auto">
                <a:xfrm flipV="1">
                  <a:off x="624" y="2895"/>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14"/>
                <p:cNvSpPr>
                  <a:spLocks noChangeShapeType="1"/>
                </p:cNvSpPr>
                <p:nvPr/>
              </p:nvSpPr>
              <p:spPr bwMode="auto">
                <a:xfrm flipV="1">
                  <a:off x="624" y="2367"/>
                  <a:ext cx="0" cy="52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15"/>
                <p:cNvSpPr>
                  <a:spLocks noChangeShapeType="1"/>
                </p:cNvSpPr>
                <p:nvPr/>
              </p:nvSpPr>
              <p:spPr bwMode="auto">
                <a:xfrm flipV="1">
                  <a:off x="624" y="2751"/>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16"/>
                <p:cNvSpPr>
                  <a:spLocks noChangeShapeType="1"/>
                </p:cNvSpPr>
                <p:nvPr/>
              </p:nvSpPr>
              <p:spPr bwMode="auto">
                <a:xfrm>
                  <a:off x="576" y="2640"/>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17"/>
                <p:cNvSpPr>
                  <a:spLocks noChangeShapeType="1"/>
                </p:cNvSpPr>
                <p:nvPr/>
              </p:nvSpPr>
              <p:spPr bwMode="auto">
                <a:xfrm>
                  <a:off x="576" y="3135"/>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18"/>
                <p:cNvSpPr>
                  <a:spLocks noChangeShapeType="1"/>
                </p:cNvSpPr>
                <p:nvPr/>
              </p:nvSpPr>
              <p:spPr bwMode="auto">
                <a:xfrm flipH="1">
                  <a:off x="816" y="2361"/>
                  <a:ext cx="0" cy="44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19"/>
                <p:cNvSpPr>
                  <a:spLocks noChangeShapeType="1"/>
                </p:cNvSpPr>
                <p:nvPr/>
              </p:nvSpPr>
              <p:spPr bwMode="auto">
                <a:xfrm>
                  <a:off x="816" y="2817"/>
                  <a:ext cx="0" cy="27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20"/>
                <p:cNvSpPr>
                  <a:spLocks noChangeShapeType="1"/>
                </p:cNvSpPr>
                <p:nvPr/>
              </p:nvSpPr>
              <p:spPr bwMode="auto">
                <a:xfrm flipV="1">
                  <a:off x="864" y="3021"/>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21"/>
                <p:cNvSpPr>
                  <a:spLocks noChangeShapeType="1"/>
                </p:cNvSpPr>
                <p:nvPr/>
              </p:nvSpPr>
              <p:spPr bwMode="auto">
                <a:xfrm flipH="1" flipV="1">
                  <a:off x="864" y="2352"/>
                  <a:ext cx="0" cy="63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22"/>
                <p:cNvSpPr>
                  <a:spLocks noChangeShapeType="1"/>
                </p:cNvSpPr>
                <p:nvPr/>
              </p:nvSpPr>
              <p:spPr bwMode="auto">
                <a:xfrm flipV="1">
                  <a:off x="864" y="2754"/>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Text Box 23"/>
                <p:cNvSpPr txBox="1">
                  <a:spLocks noChangeArrowheads="1"/>
                </p:cNvSpPr>
                <p:nvPr/>
              </p:nvSpPr>
              <p:spPr bwMode="auto">
                <a:xfrm>
                  <a:off x="240" y="3519"/>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solidFill>
                      <a:srgbClr val="FF3300"/>
                    </a:solidFill>
                    <a:ea typeface="隶书" panose="02010509060101010101" pitchFamily="49" charset="-122"/>
                  </a:endParaRPr>
                </a:p>
              </p:txBody>
            </p:sp>
            <p:sp>
              <p:nvSpPr>
                <p:cNvPr id="133" name="Line 24"/>
                <p:cNvSpPr>
                  <a:spLocks noChangeShapeType="1"/>
                </p:cNvSpPr>
                <p:nvPr/>
              </p:nvSpPr>
              <p:spPr bwMode="auto">
                <a:xfrm>
                  <a:off x="1296" y="2928"/>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4" name="Object 2060"/>
                <p:cNvGraphicFramePr>
                  <a:graphicFrameLocks noChangeAspect="1"/>
                </p:cNvGraphicFramePr>
                <p:nvPr/>
              </p:nvGraphicFramePr>
              <p:xfrm>
                <a:off x="1056" y="3552"/>
                <a:ext cx="340" cy="268"/>
              </p:xfrm>
              <a:graphic>
                <a:graphicData uri="http://schemas.openxmlformats.org/presentationml/2006/ole">
                  <mc:AlternateContent xmlns:mc="http://schemas.openxmlformats.org/markup-compatibility/2006">
                    <mc:Choice xmlns:v="urn:schemas-microsoft-com:vml" Requires="v">
                      <p:oleObj spid="_x0000_s532314" name="公式" r:id="rId9" imgW="317225" imgH="241091" progId="Equation.3">
                        <p:embed/>
                      </p:oleObj>
                    </mc:Choice>
                    <mc:Fallback>
                      <p:oleObj name="公式" r:id="rId9" imgW="317225"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3552"/>
                              <a:ext cx="34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 name="Rectangle 27"/>
              <p:cNvSpPr>
                <a:spLocks noChangeArrowheads="1"/>
              </p:cNvSpPr>
              <p:nvPr/>
            </p:nvSpPr>
            <p:spPr bwMode="auto">
              <a:xfrm>
                <a:off x="192" y="2577"/>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3300"/>
                    </a:solidFill>
                  </a:rPr>
                  <a:t>像</a:t>
                </a:r>
                <a:endParaRPr lang="zh-CN" altLang="en-US" sz="2400" i="0">
                  <a:solidFill>
                    <a:srgbClr val="FF3300"/>
                  </a:solidFill>
                  <a:ea typeface="隶书" panose="02010509060101010101" pitchFamily="49" charset="-122"/>
                </a:endParaRPr>
              </a:p>
            </p:txBody>
          </p:sp>
        </p:grpSp>
        <p:sp>
          <p:nvSpPr>
            <p:cNvPr id="110" name="Text Box 28"/>
            <p:cNvSpPr txBox="1">
              <a:spLocks noChangeArrowheads="1"/>
            </p:cNvSpPr>
            <p:nvPr/>
          </p:nvSpPr>
          <p:spPr bwMode="auto">
            <a:xfrm>
              <a:off x="384" y="384"/>
              <a:ext cx="11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等厚干涉</a:t>
              </a:r>
            </a:p>
          </p:txBody>
        </p:sp>
      </p:grpSp>
      <p:sp>
        <p:nvSpPr>
          <p:cNvPr id="135" name="AutoShape 206"/>
          <p:cNvSpPr>
            <a:spLocks noChangeArrowheads="1"/>
          </p:cNvSpPr>
          <p:nvPr/>
        </p:nvSpPr>
        <p:spPr bwMode="auto">
          <a:xfrm>
            <a:off x="6674486" y="1033625"/>
            <a:ext cx="1428750" cy="428625"/>
          </a:xfrm>
          <a:prstGeom prst="wedgeRoundRectCallout">
            <a:avLst>
              <a:gd name="adj1" fmla="val 74750"/>
              <a:gd name="adj2" fmla="val 12819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aphicFrame>
        <p:nvGraphicFramePr>
          <p:cNvPr id="136" name="Object 58"/>
          <p:cNvGraphicFramePr>
            <a:graphicFrameLocks/>
          </p:cNvGraphicFramePr>
          <p:nvPr>
            <p:extLst>
              <p:ext uri="{D42A27DB-BD31-4B8C-83A1-F6EECF244321}">
                <p14:modId xmlns:p14="http://schemas.microsoft.com/office/powerpoint/2010/main" val="4033967317"/>
              </p:ext>
            </p:extLst>
          </p:nvPr>
        </p:nvGraphicFramePr>
        <p:xfrm>
          <a:off x="9603424" y="890750"/>
          <a:ext cx="476250" cy="500063"/>
        </p:xfrm>
        <a:graphic>
          <a:graphicData uri="http://schemas.openxmlformats.org/presentationml/2006/ole">
            <mc:AlternateContent xmlns:mc="http://schemas.openxmlformats.org/markup-compatibility/2006">
              <mc:Choice xmlns:v="urn:schemas-microsoft-com:vml" Requires="v">
                <p:oleObj spid="_x0000_s532315" name="Equation" r:id="rId10" imgW="133351" imgH="114182" progId="Equation.3">
                  <p:embed/>
                </p:oleObj>
              </mc:Choice>
              <mc:Fallback>
                <p:oleObj name="Equation" r:id="rId10" imgW="133351" imgH="114182"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3424" y="890750"/>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7" name="Group 75"/>
          <p:cNvGrpSpPr>
            <a:grpSpLocks/>
          </p:cNvGrpSpPr>
          <p:nvPr/>
        </p:nvGrpSpPr>
        <p:grpSpPr bwMode="auto">
          <a:xfrm>
            <a:off x="6652261" y="2067086"/>
            <a:ext cx="1296988" cy="793750"/>
            <a:chOff x="4272" y="2976"/>
            <a:chExt cx="960" cy="624"/>
          </a:xfrm>
        </p:grpSpPr>
        <p:grpSp>
          <p:nvGrpSpPr>
            <p:cNvPr id="138" name="Group 76"/>
            <p:cNvGrpSpPr>
              <a:grpSpLocks/>
            </p:cNvGrpSpPr>
            <p:nvPr/>
          </p:nvGrpSpPr>
          <p:grpSpPr bwMode="auto">
            <a:xfrm>
              <a:off x="4272" y="2976"/>
              <a:ext cx="960" cy="624"/>
              <a:chOff x="4272" y="2976"/>
              <a:chExt cx="960" cy="624"/>
            </a:xfrm>
          </p:grpSpPr>
          <p:sp>
            <p:nvSpPr>
              <p:cNvPr id="140" name="Rectangle 77"/>
              <p:cNvSpPr>
                <a:spLocks noChangeArrowheads="1"/>
              </p:cNvSpPr>
              <p:nvPr/>
            </p:nvSpPr>
            <p:spPr bwMode="auto">
              <a:xfrm>
                <a:off x="4272"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1" name="Rectangle 78"/>
              <p:cNvSpPr>
                <a:spLocks noChangeArrowheads="1"/>
              </p:cNvSpPr>
              <p:nvPr/>
            </p:nvSpPr>
            <p:spPr bwMode="auto">
              <a:xfrm>
                <a:off x="4464"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2" name="Rectangle 79"/>
              <p:cNvSpPr>
                <a:spLocks noChangeArrowheads="1"/>
              </p:cNvSpPr>
              <p:nvPr/>
            </p:nvSpPr>
            <p:spPr bwMode="auto">
              <a:xfrm>
                <a:off x="4656"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3" name="Rectangle 80"/>
              <p:cNvSpPr>
                <a:spLocks noChangeArrowheads="1"/>
              </p:cNvSpPr>
              <p:nvPr/>
            </p:nvSpPr>
            <p:spPr bwMode="auto">
              <a:xfrm>
                <a:off x="4848"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4" name="Rectangle 81"/>
              <p:cNvSpPr>
                <a:spLocks noChangeArrowheads="1"/>
              </p:cNvSpPr>
              <p:nvPr/>
            </p:nvSpPr>
            <p:spPr bwMode="auto">
              <a:xfrm>
                <a:off x="5040"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39" name="Rectangle 82"/>
            <p:cNvSpPr>
              <a:spLocks noChangeArrowheads="1"/>
            </p:cNvSpPr>
            <p:nvPr/>
          </p:nvSpPr>
          <p:spPr bwMode="auto">
            <a:xfrm>
              <a:off x="4272" y="2976"/>
              <a:ext cx="960" cy="62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145" name="Object 1024"/>
          <p:cNvGraphicFramePr>
            <a:graphicFrameLocks noChangeAspect="1"/>
          </p:cNvGraphicFramePr>
          <p:nvPr>
            <p:extLst>
              <p:ext uri="{D42A27DB-BD31-4B8C-83A1-F6EECF244321}">
                <p14:modId xmlns:p14="http://schemas.microsoft.com/office/powerpoint/2010/main" val="3697914975"/>
              </p:ext>
            </p:extLst>
          </p:nvPr>
        </p:nvGraphicFramePr>
        <p:xfrm>
          <a:off x="7017462" y="4377935"/>
          <a:ext cx="2786063" cy="566737"/>
        </p:xfrm>
        <a:graphic>
          <a:graphicData uri="http://schemas.openxmlformats.org/presentationml/2006/ole">
            <mc:AlternateContent xmlns:mc="http://schemas.openxmlformats.org/markup-compatibility/2006">
              <mc:Choice xmlns:v="urn:schemas-microsoft-com:vml" Requires="v">
                <p:oleObj spid="_x0000_s532316" name="Equation" r:id="rId12" imgW="926698" imgH="177723" progId="Equation.3">
                  <p:embed/>
                </p:oleObj>
              </mc:Choice>
              <mc:Fallback>
                <p:oleObj name="Equation" r:id="rId12" imgW="926698" imgH="17772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7462" y="4377935"/>
                        <a:ext cx="2786063"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 name="Object 17"/>
          <p:cNvGraphicFramePr>
            <a:graphicFrameLocks noChangeAspect="1"/>
          </p:cNvGraphicFramePr>
          <p:nvPr>
            <p:extLst>
              <p:ext uri="{D42A27DB-BD31-4B8C-83A1-F6EECF244321}">
                <p14:modId xmlns:p14="http://schemas.microsoft.com/office/powerpoint/2010/main" val="3096594851"/>
              </p:ext>
            </p:extLst>
          </p:nvPr>
        </p:nvGraphicFramePr>
        <p:xfrm>
          <a:off x="4355154" y="3898465"/>
          <a:ext cx="684212" cy="498092"/>
        </p:xfrm>
        <a:graphic>
          <a:graphicData uri="http://schemas.openxmlformats.org/presentationml/2006/ole">
            <mc:AlternateContent xmlns:mc="http://schemas.openxmlformats.org/markup-compatibility/2006">
              <mc:Choice xmlns:v="urn:schemas-microsoft-com:vml" Requires="v">
                <p:oleObj spid="_x0000_s532317" name="Equation" r:id="rId14" imgW="228402" imgH="177646" progId="Equation.3">
                  <p:embed/>
                </p:oleObj>
              </mc:Choice>
              <mc:Fallback>
                <p:oleObj name="Equation" r:id="rId14" imgW="228402" imgH="17764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55154" y="3898465"/>
                        <a:ext cx="684212" cy="498092"/>
                      </a:xfrm>
                      <a:prstGeom prst="rect">
                        <a:avLst/>
                      </a:prstGeom>
                      <a:noFill/>
                      <a:ln>
                        <a:noFill/>
                      </a:ln>
                      <a:effectLst/>
                      <a:extLst/>
                    </p:spPr>
                  </p:pic>
                </p:oleObj>
              </mc:Fallback>
            </mc:AlternateContent>
          </a:graphicData>
        </a:graphic>
      </p:graphicFrame>
      <p:graphicFrame>
        <p:nvGraphicFramePr>
          <p:cNvPr id="147" name="Object 18"/>
          <p:cNvGraphicFramePr>
            <a:graphicFrameLocks noChangeAspect="1"/>
          </p:cNvGraphicFramePr>
          <p:nvPr>
            <p:extLst>
              <p:ext uri="{D42A27DB-BD31-4B8C-83A1-F6EECF244321}">
                <p14:modId xmlns:p14="http://schemas.microsoft.com/office/powerpoint/2010/main" val="547437273"/>
              </p:ext>
            </p:extLst>
          </p:nvPr>
        </p:nvGraphicFramePr>
        <p:xfrm>
          <a:off x="7957634" y="3894089"/>
          <a:ext cx="823333" cy="471618"/>
        </p:xfrm>
        <a:graphic>
          <a:graphicData uri="http://schemas.openxmlformats.org/presentationml/2006/ole">
            <mc:AlternateContent xmlns:mc="http://schemas.openxmlformats.org/markup-compatibility/2006">
              <mc:Choice xmlns:v="urn:schemas-microsoft-com:vml" Requires="v">
                <p:oleObj spid="_x0000_s532318" name="Equation" r:id="rId16" imgW="317087" imgH="177569" progId="Equation.3">
                  <p:embed/>
                </p:oleObj>
              </mc:Choice>
              <mc:Fallback>
                <p:oleObj name="Equation" r:id="rId16" imgW="317087" imgH="17756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57634" y="3894089"/>
                        <a:ext cx="823333" cy="471618"/>
                      </a:xfrm>
                      <a:prstGeom prst="rect">
                        <a:avLst/>
                      </a:prstGeom>
                      <a:noFill/>
                      <a:ln>
                        <a:noFill/>
                      </a:ln>
                      <a:effectLst/>
                      <a:extLst/>
                    </p:spPr>
                  </p:pic>
                </p:oleObj>
              </mc:Fallback>
            </mc:AlternateContent>
          </a:graphicData>
        </a:graphic>
      </p:graphicFrame>
      <p:graphicFrame>
        <p:nvGraphicFramePr>
          <p:cNvPr id="148" name="Object 19"/>
          <p:cNvGraphicFramePr>
            <a:graphicFrameLocks noChangeAspect="1"/>
          </p:cNvGraphicFramePr>
          <p:nvPr>
            <p:extLst>
              <p:ext uri="{D42A27DB-BD31-4B8C-83A1-F6EECF244321}">
                <p14:modId xmlns:p14="http://schemas.microsoft.com/office/powerpoint/2010/main" val="1040040859"/>
              </p:ext>
            </p:extLst>
          </p:nvPr>
        </p:nvGraphicFramePr>
        <p:xfrm>
          <a:off x="5651645" y="4376915"/>
          <a:ext cx="698500" cy="446087"/>
        </p:xfrm>
        <a:graphic>
          <a:graphicData uri="http://schemas.openxmlformats.org/presentationml/2006/ole">
            <mc:AlternateContent xmlns:mc="http://schemas.openxmlformats.org/markup-compatibility/2006">
              <mc:Choice xmlns:v="urn:schemas-microsoft-com:vml" Requires="v">
                <p:oleObj spid="_x0000_s532319" name="Equation" r:id="rId18" imgW="253670" imgH="177569" progId="Equation.3">
                  <p:embed/>
                </p:oleObj>
              </mc:Choice>
              <mc:Fallback>
                <p:oleObj name="Equation" r:id="rId18" imgW="253670" imgH="177569"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51645" y="4376915"/>
                        <a:ext cx="698500"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graphicFrame>
        <p:nvGraphicFramePr>
          <p:cNvPr id="149" name="Object 1024"/>
          <p:cNvGraphicFramePr>
            <a:graphicFrameLocks noChangeAspect="1"/>
          </p:cNvGraphicFramePr>
          <p:nvPr>
            <p:extLst>
              <p:ext uri="{D42A27DB-BD31-4B8C-83A1-F6EECF244321}">
                <p14:modId xmlns:p14="http://schemas.microsoft.com/office/powerpoint/2010/main" val="3210675990"/>
              </p:ext>
            </p:extLst>
          </p:nvPr>
        </p:nvGraphicFramePr>
        <p:xfrm>
          <a:off x="5243153" y="5548532"/>
          <a:ext cx="3743325" cy="647700"/>
        </p:xfrm>
        <a:graphic>
          <a:graphicData uri="http://schemas.openxmlformats.org/presentationml/2006/ole">
            <mc:AlternateContent xmlns:mc="http://schemas.openxmlformats.org/markup-compatibility/2006">
              <mc:Choice xmlns:v="urn:schemas-microsoft-com:vml" Requires="v">
                <p:oleObj spid="_x0000_s532320" name="Equation" r:id="rId20" imgW="1320227" imgH="215806" progId="Equation.3">
                  <p:embed/>
                </p:oleObj>
              </mc:Choice>
              <mc:Fallback>
                <p:oleObj name="Equation" r:id="rId20" imgW="1320227" imgH="215806"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43153" y="5548532"/>
                        <a:ext cx="374332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 name="矩形 149"/>
          <p:cNvSpPr>
            <a:spLocks noChangeArrowheads="1"/>
          </p:cNvSpPr>
          <p:nvPr/>
        </p:nvSpPr>
        <p:spPr bwMode="auto">
          <a:xfrm>
            <a:off x="2119759" y="2974165"/>
            <a:ext cx="83452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主要用途：测量微小长度。据光程差的变化引起干涉条纹的移动。</a:t>
            </a:r>
            <a:endParaRPr lang="zh-CN" altLang="en-US" dirty="0"/>
          </a:p>
        </p:txBody>
      </p:sp>
      <p:sp>
        <p:nvSpPr>
          <p:cNvPr id="151" name="矩形 150"/>
          <p:cNvSpPr>
            <a:spLocks noChangeArrowheads="1"/>
          </p:cNvSpPr>
          <p:nvPr/>
        </p:nvSpPr>
        <p:spPr bwMode="auto">
          <a:xfrm>
            <a:off x="1761921" y="4972926"/>
            <a:ext cx="8703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若在一条光路上放一长度为</a:t>
            </a:r>
            <a:r>
              <a:rPr lang="en-US" altLang="zh-CN" dirty="0">
                <a:solidFill>
                  <a:srgbClr val="EE303E"/>
                </a:solidFill>
              </a:rPr>
              <a:t>l</a:t>
            </a:r>
            <a:r>
              <a:rPr lang="en-US" altLang="zh-CN" i="0" dirty="0">
                <a:solidFill>
                  <a:srgbClr val="9900CC"/>
                </a:solidFill>
              </a:rPr>
              <a:t>,</a:t>
            </a:r>
            <a:r>
              <a:rPr lang="zh-CN" altLang="en-US" i="0" dirty="0">
                <a:solidFill>
                  <a:srgbClr val="9900CC"/>
                </a:solidFill>
              </a:rPr>
              <a:t>折射率为     的透明介质，</a:t>
            </a:r>
          </a:p>
        </p:txBody>
      </p:sp>
      <p:sp>
        <p:nvSpPr>
          <p:cNvPr id="152" name="矩形 151"/>
          <p:cNvSpPr>
            <a:spLocks noChangeArrowheads="1"/>
          </p:cNvSpPr>
          <p:nvPr/>
        </p:nvSpPr>
        <p:spPr bwMode="auto">
          <a:xfrm>
            <a:off x="2117148" y="5544068"/>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则光程差变化为</a:t>
            </a:r>
          </a:p>
        </p:txBody>
      </p:sp>
      <p:graphicFrame>
        <p:nvGraphicFramePr>
          <p:cNvPr id="153" name="对象 152"/>
          <p:cNvGraphicFramePr>
            <a:graphicFrameLocks noChangeAspect="1"/>
          </p:cNvGraphicFramePr>
          <p:nvPr>
            <p:extLst>
              <p:ext uri="{D42A27DB-BD31-4B8C-83A1-F6EECF244321}">
                <p14:modId xmlns:p14="http://schemas.microsoft.com/office/powerpoint/2010/main" val="384192377"/>
              </p:ext>
            </p:extLst>
          </p:nvPr>
        </p:nvGraphicFramePr>
        <p:xfrm>
          <a:off x="7769862" y="5031013"/>
          <a:ext cx="382587" cy="446087"/>
        </p:xfrm>
        <a:graphic>
          <a:graphicData uri="http://schemas.openxmlformats.org/presentationml/2006/ole">
            <mc:AlternateContent xmlns:mc="http://schemas.openxmlformats.org/markup-compatibility/2006">
              <mc:Choice xmlns:v="urn:schemas-microsoft-com:vml" Requires="v">
                <p:oleObj spid="_x0000_s532321" name="公式" r:id="rId22" imgW="126835" imgH="139518" progId="Equation.3">
                  <p:embed/>
                </p:oleObj>
              </mc:Choice>
              <mc:Fallback>
                <p:oleObj name="公式" r:id="rId22" imgW="126835" imgH="139518"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69862" y="5031013"/>
                        <a:ext cx="38258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 name="矩形 153"/>
          <p:cNvSpPr>
            <a:spLocks noChangeArrowheads="1"/>
          </p:cNvSpPr>
          <p:nvPr/>
        </p:nvSpPr>
        <p:spPr bwMode="auto">
          <a:xfrm>
            <a:off x="1858277" y="3877812"/>
            <a:ext cx="8061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当动镜长度改变      时，光程差改变为           ，则      为移动过的条纹数目为</a:t>
            </a:r>
          </a:p>
        </p:txBody>
      </p:sp>
      <p:sp>
        <p:nvSpPr>
          <p:cNvPr id="101" name="Text Box 49"/>
          <p:cNvSpPr txBox="1">
            <a:spLocks noChangeArrowheads="1"/>
          </p:cNvSpPr>
          <p:nvPr/>
        </p:nvSpPr>
        <p:spPr bwMode="auto">
          <a:xfrm>
            <a:off x="2194920" y="6196232"/>
            <a:ext cx="7707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d</a:t>
            </a:r>
            <a:r>
              <a:rPr lang="zh-CN" altLang="en-US" i="0" dirty="0"/>
              <a:t>增大（</a:t>
            </a:r>
            <a:r>
              <a:rPr lang="zh-CN" altLang="en-US" i="0" dirty="0">
                <a:solidFill>
                  <a:srgbClr val="9900CC"/>
                </a:solidFill>
              </a:rPr>
              <a:t>减小</a:t>
            </a:r>
            <a:r>
              <a:rPr lang="zh-CN" altLang="en-US" i="0" dirty="0"/>
              <a:t>）</a:t>
            </a:r>
            <a:r>
              <a:rPr lang="en-US" altLang="zh-CN" i="0" dirty="0">
                <a:solidFill>
                  <a:srgbClr val="FF0000"/>
                </a:solidFill>
                <a:latin typeface="宋体" panose="02010600030101010101" pitchFamily="2" charset="-122"/>
              </a:rPr>
              <a:t>λ/2</a:t>
            </a:r>
            <a:r>
              <a:rPr lang="zh-CN" altLang="en-US" i="0" dirty="0"/>
              <a:t>时有一个条纹冒出（</a:t>
            </a:r>
            <a:r>
              <a:rPr lang="zh-CN" altLang="en-US" i="0" dirty="0">
                <a:solidFill>
                  <a:srgbClr val="9900CC"/>
                </a:solidFill>
              </a:rPr>
              <a:t>消失</a:t>
            </a:r>
            <a:r>
              <a:rPr lang="zh-CN" altLang="en-US" i="0" dirty="0"/>
              <a:t>）</a:t>
            </a:r>
          </a:p>
        </p:txBody>
      </p:sp>
    </p:spTree>
    <p:extLst>
      <p:ext uri="{BB962C8B-B14F-4D97-AF65-F5344CB8AC3E}">
        <p14:creationId xmlns:p14="http://schemas.microsoft.com/office/powerpoint/2010/main" val="390609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1000"/>
                                        <p:tgtEl>
                                          <p:spTgt spid="63"/>
                                        </p:tgtEl>
                                      </p:cBhvr>
                                    </p:animEffect>
                                    <p:anim calcmode="lin" valueType="num">
                                      <p:cBhvr>
                                        <p:cTn id="19" dur="1000" fill="hold"/>
                                        <p:tgtEl>
                                          <p:spTgt spid="63"/>
                                        </p:tgtEl>
                                        <p:attrNameLst>
                                          <p:attrName>ppt_x</p:attrName>
                                        </p:attrNameLst>
                                      </p:cBhvr>
                                      <p:tavLst>
                                        <p:tav tm="0">
                                          <p:val>
                                            <p:strVal val="#ppt_x"/>
                                          </p:val>
                                        </p:tav>
                                        <p:tav tm="100000">
                                          <p:val>
                                            <p:strVal val="#ppt_x"/>
                                          </p:val>
                                        </p:tav>
                                      </p:tavLst>
                                    </p:anim>
                                    <p:anim calcmode="lin" valueType="num">
                                      <p:cBhvr>
                                        <p:cTn id="2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heel(1)">
                                      <p:cBhvr>
                                        <p:cTn id="25" dur="20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ox(in)">
                                      <p:cBhvr>
                                        <p:cTn id="30" dur="500"/>
                                        <p:tgtEl>
                                          <p:spTgt spid="8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500" fill="hold"/>
                                        <p:tgtEl>
                                          <p:spTgt spid="108"/>
                                        </p:tgtEl>
                                        <p:attrNameLst>
                                          <p:attrName>ppt_x</p:attrName>
                                        </p:attrNameLst>
                                      </p:cBhvr>
                                      <p:tavLst>
                                        <p:tav tm="0">
                                          <p:val>
                                            <p:strVal val="#ppt_x"/>
                                          </p:val>
                                        </p:tav>
                                        <p:tav tm="100000">
                                          <p:val>
                                            <p:strVal val="#ppt_x"/>
                                          </p:val>
                                        </p:tav>
                                      </p:tavLst>
                                    </p:anim>
                                    <p:anim calcmode="lin" valueType="num">
                                      <p:cBhvr additive="base">
                                        <p:cTn id="3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1000"/>
                                        <p:tgtEl>
                                          <p:spTgt spid="136"/>
                                        </p:tgtEl>
                                      </p:cBhvr>
                                    </p:animEffect>
                                    <p:anim calcmode="lin" valueType="num">
                                      <p:cBhvr>
                                        <p:cTn id="42" dur="1000" fill="hold"/>
                                        <p:tgtEl>
                                          <p:spTgt spid="136"/>
                                        </p:tgtEl>
                                        <p:attrNameLst>
                                          <p:attrName>ppt_x</p:attrName>
                                        </p:attrNameLst>
                                      </p:cBhvr>
                                      <p:tavLst>
                                        <p:tav tm="0">
                                          <p:val>
                                            <p:strVal val="#ppt_x"/>
                                          </p:val>
                                        </p:tav>
                                        <p:tav tm="100000">
                                          <p:val>
                                            <p:strVal val="#ppt_x"/>
                                          </p:val>
                                        </p:tav>
                                      </p:tavLst>
                                    </p:anim>
                                    <p:anim calcmode="lin" valueType="num">
                                      <p:cBhvr>
                                        <p:cTn id="43"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135"/>
                                        </p:tgtEl>
                                        <p:attrNameLst>
                                          <p:attrName>style.visibility</p:attrName>
                                        </p:attrNameLst>
                                      </p:cBhvr>
                                      <p:to>
                                        <p:strVal val="visible"/>
                                      </p:to>
                                    </p:set>
                                    <p:animEffect transition="in" filter="circle(in)">
                                      <p:cBhvr>
                                        <p:cTn id="48" dur="2000"/>
                                        <p:tgtEl>
                                          <p:spTgt spid="13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7"/>
                                        </p:tgtEl>
                                        <p:attrNameLst>
                                          <p:attrName>style.visibility</p:attrName>
                                        </p:attrNameLst>
                                      </p:cBhvr>
                                      <p:to>
                                        <p:strVal val="visible"/>
                                      </p:to>
                                    </p:set>
                                    <p:anim calcmode="lin" valueType="num">
                                      <p:cBhvr additive="base">
                                        <p:cTn id="53" dur="500" fill="hold"/>
                                        <p:tgtEl>
                                          <p:spTgt spid="137"/>
                                        </p:tgtEl>
                                        <p:attrNameLst>
                                          <p:attrName>ppt_x</p:attrName>
                                        </p:attrNameLst>
                                      </p:cBhvr>
                                      <p:tavLst>
                                        <p:tav tm="0">
                                          <p:val>
                                            <p:strVal val="#ppt_x"/>
                                          </p:val>
                                        </p:tav>
                                        <p:tav tm="100000">
                                          <p:val>
                                            <p:strVal val="#ppt_x"/>
                                          </p:val>
                                        </p:tav>
                                      </p:tavLst>
                                    </p:anim>
                                    <p:anim calcmode="lin" valueType="num">
                                      <p:cBhvr additive="base">
                                        <p:cTn id="54"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0"/>
                                        </p:tgtEl>
                                        <p:attrNameLst>
                                          <p:attrName>style.visibility</p:attrName>
                                        </p:attrNameLst>
                                      </p:cBhvr>
                                      <p:to>
                                        <p:strVal val="visible"/>
                                      </p:to>
                                    </p:set>
                                    <p:anim calcmode="lin" valueType="num">
                                      <p:cBhvr additive="base">
                                        <p:cTn id="59" dur="500" fill="hold"/>
                                        <p:tgtEl>
                                          <p:spTgt spid="150"/>
                                        </p:tgtEl>
                                        <p:attrNameLst>
                                          <p:attrName>ppt_x</p:attrName>
                                        </p:attrNameLst>
                                      </p:cBhvr>
                                      <p:tavLst>
                                        <p:tav tm="0">
                                          <p:val>
                                            <p:strVal val="#ppt_x"/>
                                          </p:val>
                                        </p:tav>
                                        <p:tav tm="100000">
                                          <p:val>
                                            <p:strVal val="#ppt_x"/>
                                          </p:val>
                                        </p:tav>
                                      </p:tavLst>
                                    </p:anim>
                                    <p:anim calcmode="lin" valueType="num">
                                      <p:cBhvr additive="base">
                                        <p:cTn id="60"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146"/>
                                        </p:tgtEl>
                                        <p:attrNameLst>
                                          <p:attrName>style.visibility</p:attrName>
                                        </p:attrNameLst>
                                      </p:cBhvr>
                                      <p:to>
                                        <p:strVal val="visible"/>
                                      </p:to>
                                    </p:set>
                                    <p:animEffect transition="in" filter="circle(in)">
                                      <p:cBhvr>
                                        <p:cTn id="65" dur="2000"/>
                                        <p:tgtEl>
                                          <p:spTgt spid="146"/>
                                        </p:tgtEl>
                                      </p:cBhvr>
                                    </p:animEffect>
                                  </p:childTnLst>
                                </p:cTn>
                              </p:par>
                              <p:par>
                                <p:cTn id="66" presetID="6" presetClass="entr" presetSubtype="16"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animEffect transition="in" filter="circle(in)">
                                      <p:cBhvr>
                                        <p:cTn id="68" dur="2000"/>
                                        <p:tgtEl>
                                          <p:spTgt spid="147"/>
                                        </p:tgtEl>
                                      </p:cBhvr>
                                    </p:animEffect>
                                  </p:childTnLst>
                                </p:cTn>
                              </p:par>
                              <p:par>
                                <p:cTn id="69" presetID="6" presetClass="entr" presetSubtype="16" fill="hold" nodeType="withEffect">
                                  <p:stCondLst>
                                    <p:cond delay="0"/>
                                  </p:stCondLst>
                                  <p:childTnLst>
                                    <p:set>
                                      <p:cBhvr>
                                        <p:cTn id="70" dur="1" fill="hold">
                                          <p:stCondLst>
                                            <p:cond delay="0"/>
                                          </p:stCondLst>
                                        </p:cTn>
                                        <p:tgtEl>
                                          <p:spTgt spid="148"/>
                                        </p:tgtEl>
                                        <p:attrNameLst>
                                          <p:attrName>style.visibility</p:attrName>
                                        </p:attrNameLst>
                                      </p:cBhvr>
                                      <p:to>
                                        <p:strVal val="visible"/>
                                      </p:to>
                                    </p:set>
                                    <p:animEffect transition="in" filter="circle(in)">
                                      <p:cBhvr>
                                        <p:cTn id="71" dur="2000"/>
                                        <p:tgtEl>
                                          <p:spTgt spid="148"/>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circle(in)">
                                      <p:cBhvr>
                                        <p:cTn id="74" dur="2000"/>
                                        <p:tgtEl>
                                          <p:spTgt spid="154"/>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145"/>
                                        </p:tgtEl>
                                        <p:attrNameLst>
                                          <p:attrName>style.visibility</p:attrName>
                                        </p:attrNameLst>
                                      </p:cBhvr>
                                      <p:to>
                                        <p:strVal val="visible"/>
                                      </p:to>
                                    </p:set>
                                    <p:animEffect transition="in" filter="wheel(1)">
                                      <p:cBhvr>
                                        <p:cTn id="79" dur="2000"/>
                                        <p:tgtEl>
                                          <p:spTgt spid="145"/>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51"/>
                                        </p:tgtEl>
                                        <p:attrNameLst>
                                          <p:attrName>style.visibility</p:attrName>
                                        </p:attrNameLst>
                                      </p:cBhvr>
                                      <p:to>
                                        <p:strVal val="visible"/>
                                      </p:to>
                                    </p:set>
                                    <p:anim calcmode="lin" valueType="num">
                                      <p:cBhvr additive="base">
                                        <p:cTn id="84" dur="500" fill="hold"/>
                                        <p:tgtEl>
                                          <p:spTgt spid="151"/>
                                        </p:tgtEl>
                                        <p:attrNameLst>
                                          <p:attrName>ppt_x</p:attrName>
                                        </p:attrNameLst>
                                      </p:cBhvr>
                                      <p:tavLst>
                                        <p:tav tm="0">
                                          <p:val>
                                            <p:strVal val="#ppt_x"/>
                                          </p:val>
                                        </p:tav>
                                        <p:tav tm="100000">
                                          <p:val>
                                            <p:strVal val="#ppt_x"/>
                                          </p:val>
                                        </p:tav>
                                      </p:tavLst>
                                    </p:anim>
                                    <p:anim calcmode="lin" valueType="num">
                                      <p:cBhvr additive="base">
                                        <p:cTn id="85" dur="500" fill="hold"/>
                                        <p:tgtEl>
                                          <p:spTgt spid="151"/>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153"/>
                                        </p:tgtEl>
                                        <p:attrNameLst>
                                          <p:attrName>style.visibility</p:attrName>
                                        </p:attrNameLst>
                                      </p:cBhvr>
                                      <p:to>
                                        <p:strVal val="visible"/>
                                      </p:to>
                                    </p:set>
                                    <p:anim calcmode="lin" valueType="num">
                                      <p:cBhvr additive="base">
                                        <p:cTn id="88" dur="500" fill="hold"/>
                                        <p:tgtEl>
                                          <p:spTgt spid="153"/>
                                        </p:tgtEl>
                                        <p:attrNameLst>
                                          <p:attrName>ppt_x</p:attrName>
                                        </p:attrNameLst>
                                      </p:cBhvr>
                                      <p:tavLst>
                                        <p:tav tm="0">
                                          <p:val>
                                            <p:strVal val="#ppt_x"/>
                                          </p:val>
                                        </p:tav>
                                        <p:tav tm="100000">
                                          <p:val>
                                            <p:strVal val="#ppt_x"/>
                                          </p:val>
                                        </p:tav>
                                      </p:tavLst>
                                    </p:anim>
                                    <p:anim calcmode="lin" valueType="num">
                                      <p:cBhvr additive="base">
                                        <p:cTn id="89"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152"/>
                                        </p:tgtEl>
                                        <p:attrNameLst>
                                          <p:attrName>style.visibility</p:attrName>
                                        </p:attrNameLst>
                                      </p:cBhvr>
                                      <p:to>
                                        <p:strVal val="visible"/>
                                      </p:to>
                                    </p:set>
                                    <p:animEffect transition="in" filter="circle(in)">
                                      <p:cBhvr>
                                        <p:cTn id="94" dur="2000"/>
                                        <p:tgtEl>
                                          <p:spTgt spid="152"/>
                                        </p:tgtEl>
                                      </p:cBhvr>
                                    </p:animEffec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nodeType="clickEffect">
                                  <p:stCondLst>
                                    <p:cond delay="0"/>
                                  </p:stCondLst>
                                  <p:childTnLst>
                                    <p:set>
                                      <p:cBhvr>
                                        <p:cTn id="98" dur="1" fill="hold">
                                          <p:stCondLst>
                                            <p:cond delay="0"/>
                                          </p:stCondLst>
                                        </p:cTn>
                                        <p:tgtEl>
                                          <p:spTgt spid="149"/>
                                        </p:tgtEl>
                                        <p:attrNameLst>
                                          <p:attrName>style.visibility</p:attrName>
                                        </p:attrNameLst>
                                      </p:cBhvr>
                                      <p:to>
                                        <p:strVal val="visible"/>
                                      </p:to>
                                    </p:set>
                                    <p:animEffect transition="in" filter="wheel(1)">
                                      <p:cBhvr>
                                        <p:cTn id="99" dur="2000"/>
                                        <p:tgtEl>
                                          <p:spTgt spid="149"/>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2000"/>
                                        <p:tgtEl>
                                          <p:spTgt spid="101"/>
                                        </p:tgtEl>
                                      </p:cBhvr>
                                    </p:animEffect>
                                    <p:anim calcmode="lin" valueType="num">
                                      <p:cBhvr>
                                        <p:cTn id="105" dur="2000" fill="hold"/>
                                        <p:tgtEl>
                                          <p:spTgt spid="101"/>
                                        </p:tgtEl>
                                        <p:attrNameLst>
                                          <p:attrName>ppt_w</p:attrName>
                                        </p:attrNameLst>
                                      </p:cBhvr>
                                      <p:tavLst>
                                        <p:tav tm="0" fmla="#ppt_w*sin(2.5*pi*$)">
                                          <p:val>
                                            <p:fltVal val="0"/>
                                          </p:val>
                                        </p:tav>
                                        <p:tav tm="100000">
                                          <p:val>
                                            <p:fltVal val="1"/>
                                          </p:val>
                                        </p:tav>
                                      </p:tavLst>
                                    </p:anim>
                                    <p:anim calcmode="lin" valueType="num">
                                      <p:cBhvr>
                                        <p:cTn id="106" dur="20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animBg="1"/>
      <p:bldP spid="135" grpId="0" animBg="1"/>
      <p:bldP spid="150" grpId="0"/>
      <p:bldP spid="151" grpId="0"/>
      <p:bldP spid="152" grpId="0"/>
      <p:bldP spid="154" grpId="0"/>
      <p:bldP spid="10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1794466" y="97620"/>
            <a:ext cx="8404331" cy="1384995"/>
          </a:xfrm>
          <a:prstGeom prst="rect">
            <a:avLst/>
          </a:prstGeom>
          <a:noFill/>
          <a:ln w="9525">
            <a:noFill/>
            <a:miter lim="800000"/>
            <a:headEnd/>
            <a:tailEnd/>
          </a:ln>
        </p:spPr>
        <p:txBody>
          <a:bodyPr wrap="square">
            <a:spAutoFit/>
          </a:bodyPr>
          <a:lstStyle/>
          <a:p>
            <a:pPr algn="l">
              <a:spcBef>
                <a:spcPct val="50000"/>
              </a:spcBef>
              <a:defRPr/>
            </a:pPr>
            <a:r>
              <a:rPr lang="en-US" altLang="zh-CN" sz="2800" dirty="0">
                <a:solidFill>
                  <a:srgbClr val="FF3300"/>
                </a:solidFill>
                <a:ea typeface="黑体" pitchFamily="49" charset="-122"/>
              </a:rPr>
              <a:t>【</a:t>
            </a:r>
            <a:r>
              <a:rPr lang="zh-CN" altLang="en-US" sz="2800" b="1" dirty="0">
                <a:solidFill>
                  <a:srgbClr val="FF3300"/>
                </a:solidFill>
                <a:ea typeface="黑体" pitchFamily="49" charset="-122"/>
              </a:rPr>
              <a:t>例</a:t>
            </a:r>
            <a:r>
              <a:rPr lang="en-US" altLang="zh-CN" sz="2800" b="1" dirty="0">
                <a:solidFill>
                  <a:srgbClr val="FF3300"/>
                </a:solidFill>
                <a:ea typeface="黑体" pitchFamily="49" charset="-122"/>
              </a:rPr>
              <a:t>20-6</a:t>
            </a:r>
            <a:r>
              <a:rPr lang="en-US" altLang="zh-CN" sz="2800" dirty="0">
                <a:solidFill>
                  <a:srgbClr val="FF3300"/>
                </a:solidFill>
                <a:ea typeface="黑体" pitchFamily="49" charset="-122"/>
              </a:rPr>
              <a:t>】</a:t>
            </a:r>
            <a:r>
              <a:rPr lang="zh-CN" altLang="en-US" sz="2800" b="1" dirty="0">
                <a:solidFill>
                  <a:srgbClr val="129C15"/>
                </a:solidFill>
              </a:rPr>
              <a:t>当把折射率为</a:t>
            </a:r>
            <a:r>
              <a:rPr lang="en-US" altLang="zh-CN" sz="2800" b="1" dirty="0">
                <a:solidFill>
                  <a:srgbClr val="FF0000"/>
                </a:solidFill>
              </a:rPr>
              <a:t>n=1.40</a:t>
            </a:r>
            <a:r>
              <a:rPr lang="zh-CN" altLang="en-US" sz="2800" b="1" dirty="0">
                <a:solidFill>
                  <a:srgbClr val="129C15"/>
                </a:solidFill>
              </a:rPr>
              <a:t>的薄膜放入迈克尔逊干涉仪的一臂时，如果产生了</a:t>
            </a:r>
            <a:r>
              <a:rPr lang="en-US" altLang="zh-CN" sz="2800" b="1" dirty="0">
                <a:solidFill>
                  <a:srgbClr val="FF0000"/>
                </a:solidFill>
              </a:rPr>
              <a:t>7.0</a:t>
            </a:r>
            <a:r>
              <a:rPr lang="zh-CN" altLang="en-US" sz="2800" b="1" dirty="0">
                <a:solidFill>
                  <a:srgbClr val="129C15"/>
                </a:solidFill>
              </a:rPr>
              <a:t>条条纹的移动，求薄膜的厚度。（已知钠光的波长为</a:t>
            </a:r>
            <a:r>
              <a:rPr lang="zh-CN" altLang="en-US" sz="2800" b="1" dirty="0">
                <a:solidFill>
                  <a:srgbClr val="FF0000"/>
                </a:solidFill>
                <a:sym typeface="Symbol" pitchFamily="18" charset="2"/>
              </a:rPr>
              <a:t> </a:t>
            </a:r>
            <a:r>
              <a:rPr lang="en-US" altLang="zh-CN" sz="2800" b="1" dirty="0">
                <a:solidFill>
                  <a:srgbClr val="FF0000"/>
                </a:solidFill>
                <a:sym typeface="Symbol" pitchFamily="18" charset="2"/>
              </a:rPr>
              <a:t>= 5893 </a:t>
            </a:r>
            <a:r>
              <a:rPr lang="en-US" altLang="zh-CN" sz="2800" b="1" dirty="0">
                <a:solidFill>
                  <a:srgbClr val="FF0000"/>
                </a:solidFill>
                <a:ea typeface="微软大标宋" pitchFamily="49" charset="-122"/>
              </a:rPr>
              <a:t>Å</a:t>
            </a:r>
            <a:r>
              <a:rPr lang="en-US" altLang="zh-CN" sz="2800" b="1" dirty="0">
                <a:solidFill>
                  <a:srgbClr val="FF0000"/>
                </a:solidFill>
                <a:sym typeface="Symbol" pitchFamily="18" charset="2"/>
              </a:rPr>
              <a:t> </a:t>
            </a:r>
            <a:r>
              <a:rPr lang="zh-CN" altLang="en-US" sz="2800" b="1" dirty="0">
                <a:solidFill>
                  <a:srgbClr val="129C15"/>
                </a:solidFill>
                <a:sym typeface="Symbol" pitchFamily="18" charset="2"/>
              </a:rPr>
              <a:t>）</a:t>
            </a:r>
          </a:p>
        </p:txBody>
      </p:sp>
      <p:grpSp>
        <p:nvGrpSpPr>
          <p:cNvPr id="67" name="Group 4"/>
          <p:cNvGrpSpPr>
            <a:grpSpLocks/>
          </p:cNvGrpSpPr>
          <p:nvPr/>
        </p:nvGrpSpPr>
        <p:grpSpPr bwMode="auto">
          <a:xfrm>
            <a:off x="9883783" y="2837774"/>
            <a:ext cx="646113" cy="1965325"/>
            <a:chOff x="4786" y="1632"/>
            <a:chExt cx="407" cy="1238"/>
          </a:xfrm>
        </p:grpSpPr>
        <p:sp>
          <p:nvSpPr>
            <p:cNvPr id="68" name="Rectangle 5"/>
            <p:cNvSpPr>
              <a:spLocks noChangeArrowheads="1"/>
            </p:cNvSpPr>
            <p:nvPr/>
          </p:nvSpPr>
          <p:spPr bwMode="auto">
            <a:xfrm>
              <a:off x="4800" y="1632"/>
              <a:ext cx="336"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129C15"/>
                  </a:solidFill>
                  <a:ea typeface="仿宋_GB2312" pitchFamily="49" charset="-122"/>
                </a:rPr>
                <a:t>反射镜 </a:t>
              </a:r>
            </a:p>
          </p:txBody>
        </p:sp>
        <p:graphicFrame>
          <p:nvGraphicFramePr>
            <p:cNvPr id="69" name="Object 6"/>
            <p:cNvGraphicFramePr>
              <a:graphicFrameLocks noChangeAspect="1"/>
            </p:cNvGraphicFramePr>
            <p:nvPr>
              <p:extLst>
                <p:ext uri="{D42A27DB-BD31-4B8C-83A1-F6EECF244321}">
                  <p14:modId xmlns:p14="http://schemas.microsoft.com/office/powerpoint/2010/main" val="2350235654"/>
                </p:ext>
              </p:extLst>
            </p:nvPr>
          </p:nvGraphicFramePr>
          <p:xfrm>
            <a:off x="4786" y="2486"/>
            <a:ext cx="407" cy="384"/>
          </p:xfrm>
          <a:graphic>
            <a:graphicData uri="http://schemas.openxmlformats.org/presentationml/2006/ole">
              <mc:AlternateContent xmlns:mc="http://schemas.openxmlformats.org/markup-compatibility/2006">
                <mc:Choice xmlns:v="urn:schemas-microsoft-com:vml" Requires="v">
                  <p:oleObj spid="_x0000_s501453" name="公式" r:id="rId3" imgW="228600" imgH="215640" progId="Equation.3">
                    <p:embed/>
                  </p:oleObj>
                </mc:Choice>
                <mc:Fallback>
                  <p:oleObj name="公式" r:id="rId3" imgW="228600" imgH="215640" progId="Equation.3">
                    <p:embed/>
                    <p:pic>
                      <p:nvPicPr>
                        <p:cNvPr id="0" name=""/>
                        <p:cNvPicPr>
                          <a:picLocks noChangeAspect="1" noChangeArrowheads="1"/>
                        </p:cNvPicPr>
                        <p:nvPr/>
                      </p:nvPicPr>
                      <p:blipFill>
                        <a:blip r:embed="rId4"/>
                        <a:srcRect/>
                        <a:stretch>
                          <a:fillRect/>
                        </a:stretch>
                      </p:blipFill>
                      <p:spPr bwMode="auto">
                        <a:xfrm>
                          <a:off x="4786" y="2486"/>
                          <a:ext cx="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0" name="Rectangle 7"/>
          <p:cNvSpPr>
            <a:spLocks noChangeArrowheads="1"/>
          </p:cNvSpPr>
          <p:nvPr/>
        </p:nvSpPr>
        <p:spPr bwMode="auto">
          <a:xfrm>
            <a:off x="5965825" y="1542372"/>
            <a:ext cx="1614488" cy="271462"/>
          </a:xfrm>
          <a:prstGeom prst="rect">
            <a:avLst/>
          </a:prstGeom>
          <a:solidFill>
            <a:srgbClr val="99FFFF"/>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71" name="Object 8"/>
          <p:cNvGraphicFramePr>
            <a:graphicFrameLocks noChangeAspect="1"/>
          </p:cNvGraphicFramePr>
          <p:nvPr>
            <p:extLst>
              <p:ext uri="{D42A27DB-BD31-4B8C-83A1-F6EECF244321}">
                <p14:modId xmlns:p14="http://schemas.microsoft.com/office/powerpoint/2010/main" val="1226966404"/>
              </p:ext>
            </p:extLst>
          </p:nvPr>
        </p:nvGraphicFramePr>
        <p:xfrm>
          <a:off x="8991600" y="2159911"/>
          <a:ext cx="1676400" cy="601663"/>
        </p:xfrm>
        <a:graphic>
          <a:graphicData uri="http://schemas.openxmlformats.org/presentationml/2006/ole">
            <mc:AlternateContent xmlns:mc="http://schemas.openxmlformats.org/markup-compatibility/2006">
              <mc:Choice xmlns:v="urn:schemas-microsoft-com:vml" Requires="v">
                <p:oleObj spid="_x0000_s501454" name="Equation" r:id="rId5" imgW="596641" imgH="215806" progId="Equation.3">
                  <p:embed/>
                </p:oleObj>
              </mc:Choice>
              <mc:Fallback>
                <p:oleObj name="Equation" r:id="rId5" imgW="596641"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1600" y="2159911"/>
                        <a:ext cx="1676400" cy="6016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 name="Group 9"/>
          <p:cNvGrpSpPr>
            <a:grpSpLocks/>
          </p:cNvGrpSpPr>
          <p:nvPr/>
        </p:nvGrpSpPr>
        <p:grpSpPr bwMode="auto">
          <a:xfrm>
            <a:off x="7633001" y="1545921"/>
            <a:ext cx="2058987" cy="635000"/>
            <a:chOff x="723" y="822"/>
            <a:chExt cx="1297" cy="400"/>
          </a:xfrm>
        </p:grpSpPr>
        <p:sp>
          <p:nvSpPr>
            <p:cNvPr id="73" name="Rectangle 10"/>
            <p:cNvSpPr>
              <a:spLocks noChangeArrowheads="1"/>
            </p:cNvSpPr>
            <p:nvPr/>
          </p:nvSpPr>
          <p:spPr bwMode="auto">
            <a:xfrm>
              <a:off x="723" y="835"/>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ea typeface="仿宋_GB2312" pitchFamily="49" charset="-122"/>
                </a:rPr>
                <a:t>反射镜</a:t>
              </a:r>
            </a:p>
          </p:txBody>
        </p:sp>
        <p:graphicFrame>
          <p:nvGraphicFramePr>
            <p:cNvPr id="74" name="Object 11"/>
            <p:cNvGraphicFramePr>
              <a:graphicFrameLocks noChangeAspect="1"/>
            </p:cNvGraphicFramePr>
            <p:nvPr>
              <p:extLst>
                <p:ext uri="{D42A27DB-BD31-4B8C-83A1-F6EECF244321}">
                  <p14:modId xmlns:p14="http://schemas.microsoft.com/office/powerpoint/2010/main" val="1444303038"/>
                </p:ext>
              </p:extLst>
            </p:nvPr>
          </p:nvGraphicFramePr>
          <p:xfrm>
            <a:off x="1515" y="822"/>
            <a:ext cx="447" cy="400"/>
          </p:xfrm>
          <a:graphic>
            <a:graphicData uri="http://schemas.openxmlformats.org/presentationml/2006/ole">
              <mc:AlternateContent xmlns:mc="http://schemas.openxmlformats.org/markup-compatibility/2006">
                <mc:Choice xmlns:v="urn:schemas-microsoft-com:vml" Requires="v">
                  <p:oleObj spid="_x0000_s501455" name="公式" r:id="rId7" imgW="241200" imgH="215640" progId="Equation.3">
                    <p:embed/>
                  </p:oleObj>
                </mc:Choice>
                <mc:Fallback>
                  <p:oleObj name="公式" r:id="rId7" imgW="241200" imgH="215640" progId="Equation.3">
                    <p:embed/>
                    <p:pic>
                      <p:nvPicPr>
                        <p:cNvPr id="0" name=""/>
                        <p:cNvPicPr>
                          <a:picLocks noChangeAspect="1" noChangeArrowheads="1"/>
                        </p:cNvPicPr>
                        <p:nvPr/>
                      </p:nvPicPr>
                      <p:blipFill>
                        <a:blip r:embed="rId8"/>
                        <a:srcRect/>
                        <a:stretch>
                          <a:fillRect/>
                        </a:stretch>
                      </p:blipFill>
                      <p:spPr bwMode="auto">
                        <a:xfrm>
                          <a:off x="1515" y="822"/>
                          <a:ext cx="447"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6" name="Group 13"/>
          <p:cNvGrpSpPr>
            <a:grpSpLocks/>
          </p:cNvGrpSpPr>
          <p:nvPr/>
        </p:nvGrpSpPr>
        <p:grpSpPr bwMode="auto">
          <a:xfrm>
            <a:off x="6638927" y="1870986"/>
            <a:ext cx="2886075" cy="2219325"/>
            <a:chOff x="2550" y="1242"/>
            <a:chExt cx="1818" cy="1398"/>
          </a:xfrm>
        </p:grpSpPr>
        <p:sp>
          <p:nvSpPr>
            <p:cNvPr id="77" name="Freeform 14"/>
            <p:cNvSpPr>
              <a:spLocks/>
            </p:cNvSpPr>
            <p:nvPr/>
          </p:nvSpPr>
          <p:spPr bwMode="auto">
            <a:xfrm>
              <a:off x="2682" y="2520"/>
              <a:ext cx="1686" cy="120"/>
            </a:xfrm>
            <a:custGeom>
              <a:avLst/>
              <a:gdLst>
                <a:gd name="T0" fmla="*/ 0 w 1686"/>
                <a:gd name="T1" fmla="*/ 6 h 120"/>
                <a:gd name="T2" fmla="*/ 618 w 1686"/>
                <a:gd name="T3" fmla="*/ 0 h 120"/>
                <a:gd name="T4" fmla="*/ 768 w 1686"/>
                <a:gd name="T5" fmla="*/ 114 h 120"/>
                <a:gd name="T6" fmla="*/ 1686 w 1686"/>
                <a:gd name="T7" fmla="*/ 120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F010C5"/>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a:p>
          </p:txBody>
        </p:sp>
        <p:sp>
          <p:nvSpPr>
            <p:cNvPr id="78" name="Line 15"/>
            <p:cNvSpPr>
              <a:spLocks noChangeShapeType="1"/>
            </p:cNvSpPr>
            <p:nvPr/>
          </p:nvSpPr>
          <p:spPr bwMode="auto">
            <a:xfrm>
              <a:off x="2974" y="2513"/>
              <a:ext cx="116" cy="0"/>
            </a:xfrm>
            <a:prstGeom prst="line">
              <a:avLst/>
            </a:prstGeom>
            <a:noFill/>
            <a:ln w="38100">
              <a:solidFill>
                <a:srgbClr val="F010C5"/>
              </a:solidFill>
              <a:round/>
              <a:headEnd/>
              <a:tailEnd type="triangle" w="sm" len="lg"/>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79" name="Line 16"/>
            <p:cNvSpPr>
              <a:spLocks noChangeShapeType="1"/>
            </p:cNvSpPr>
            <p:nvPr/>
          </p:nvSpPr>
          <p:spPr bwMode="auto">
            <a:xfrm>
              <a:off x="4077" y="2640"/>
              <a:ext cx="117" cy="0"/>
            </a:xfrm>
            <a:prstGeom prst="line">
              <a:avLst/>
            </a:prstGeom>
            <a:noFill/>
            <a:ln w="38100">
              <a:solidFill>
                <a:srgbClr val="F010C5"/>
              </a:solidFill>
              <a:round/>
              <a:headEnd/>
              <a:tailEnd type="triangle" w="sm" len="lg"/>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80" name="Freeform 17"/>
            <p:cNvSpPr>
              <a:spLocks/>
            </p:cNvSpPr>
            <p:nvPr/>
          </p:nvSpPr>
          <p:spPr bwMode="auto">
            <a:xfrm>
              <a:off x="2556" y="1242"/>
              <a:ext cx="116" cy="1294"/>
            </a:xfrm>
            <a:custGeom>
              <a:avLst/>
              <a:gdLst>
                <a:gd name="T0" fmla="*/ 116 w 116"/>
                <a:gd name="T1" fmla="*/ 1294 h 1294"/>
                <a:gd name="T2" fmla="*/ 0 w 116"/>
                <a:gd name="T3" fmla="*/ 1122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00B05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 name="Line 18"/>
            <p:cNvSpPr>
              <a:spLocks noChangeShapeType="1"/>
            </p:cNvSpPr>
            <p:nvPr/>
          </p:nvSpPr>
          <p:spPr bwMode="auto">
            <a:xfrm flipH="1" flipV="1">
              <a:off x="2550" y="1427"/>
              <a:ext cx="2" cy="162"/>
            </a:xfrm>
            <a:prstGeom prst="line">
              <a:avLst/>
            </a:prstGeom>
            <a:noFill/>
            <a:ln w="38100">
              <a:solidFill>
                <a:srgbClr val="00B05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19"/>
          <p:cNvGrpSpPr>
            <a:grpSpLocks/>
          </p:cNvGrpSpPr>
          <p:nvPr/>
        </p:nvGrpSpPr>
        <p:grpSpPr bwMode="auto">
          <a:xfrm>
            <a:off x="4476750" y="3804561"/>
            <a:ext cx="2362200" cy="100013"/>
            <a:chOff x="1428" y="2433"/>
            <a:chExt cx="1488" cy="63"/>
          </a:xfrm>
        </p:grpSpPr>
        <p:sp>
          <p:nvSpPr>
            <p:cNvPr id="83" name="Freeform 20"/>
            <p:cNvSpPr>
              <a:spLocks/>
            </p:cNvSpPr>
            <p:nvPr/>
          </p:nvSpPr>
          <p:spPr bwMode="auto">
            <a:xfrm>
              <a:off x="1428" y="2433"/>
              <a:ext cx="1488" cy="63"/>
            </a:xfrm>
            <a:custGeom>
              <a:avLst/>
              <a:gdLst>
                <a:gd name="T0" fmla="*/ 0 w 1488"/>
                <a:gd name="T1" fmla="*/ 0 h 63"/>
                <a:gd name="T2" fmla="*/ 1278 w 1488"/>
                <a:gd name="T3" fmla="*/ 0 h 63"/>
                <a:gd name="T4" fmla="*/ 1488 w 1488"/>
                <a:gd name="T5" fmla="*/ 63 h 63"/>
                <a:gd name="T6" fmla="*/ 0 60000 65536"/>
                <a:gd name="T7" fmla="*/ 0 60000 65536"/>
                <a:gd name="T8" fmla="*/ 0 60000 65536"/>
                <a:gd name="T9" fmla="*/ 0 w 1488"/>
                <a:gd name="T10" fmla="*/ 0 h 63"/>
                <a:gd name="T11" fmla="*/ 1488 w 1488"/>
                <a:gd name="T12" fmla="*/ 63 h 63"/>
              </a:gdLst>
              <a:ahLst/>
              <a:cxnLst>
                <a:cxn ang="T6">
                  <a:pos x="T0" y="T1"/>
                </a:cxn>
                <a:cxn ang="T7">
                  <a:pos x="T2" y="T3"/>
                </a:cxn>
                <a:cxn ang="T8">
                  <a:pos x="T4" y="T5"/>
                </a:cxn>
              </a:cxnLst>
              <a:rect l="T9" t="T10" r="T11" b="T12"/>
              <a:pathLst>
                <a:path w="1488" h="63">
                  <a:moveTo>
                    <a:pt x="0" y="0"/>
                  </a:moveTo>
                  <a:lnTo>
                    <a:pt x="1278" y="0"/>
                  </a:lnTo>
                  <a:lnTo>
                    <a:pt x="1488" y="63"/>
                  </a:ln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 name="Line 21"/>
            <p:cNvSpPr>
              <a:spLocks noChangeShapeType="1"/>
            </p:cNvSpPr>
            <p:nvPr/>
          </p:nvSpPr>
          <p:spPr bwMode="auto">
            <a:xfrm>
              <a:off x="1691" y="2434"/>
              <a:ext cx="27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 name="Line 22"/>
          <p:cNvSpPr>
            <a:spLocks noChangeShapeType="1"/>
          </p:cNvSpPr>
          <p:nvPr/>
        </p:nvSpPr>
        <p:spPr bwMode="auto">
          <a:xfrm flipV="1">
            <a:off x="5965827" y="1847172"/>
            <a:ext cx="1628775" cy="0"/>
          </a:xfrm>
          <a:prstGeom prst="line">
            <a:avLst/>
          </a:prstGeom>
          <a:noFill/>
          <a:ln w="50800">
            <a:solidFill>
              <a:srgbClr val="6600CC"/>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6" name="Group 23"/>
          <p:cNvGrpSpPr>
            <a:grpSpLocks/>
          </p:cNvGrpSpPr>
          <p:nvPr/>
        </p:nvGrpSpPr>
        <p:grpSpPr bwMode="auto">
          <a:xfrm>
            <a:off x="4087815" y="3148922"/>
            <a:ext cx="407987" cy="1308100"/>
            <a:chOff x="1177" y="2167"/>
            <a:chExt cx="228" cy="733"/>
          </a:xfrm>
        </p:grpSpPr>
        <p:sp>
          <p:nvSpPr>
            <p:cNvPr id="87" name="AutoShape 24"/>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8" name="Rectangle 25"/>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9" name="Oval 26"/>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0" name="Freeform 27"/>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91" name="Line 28"/>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9"/>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30"/>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31"/>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Rectangle 32"/>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96" name="Group 33"/>
          <p:cNvGrpSpPr>
            <a:grpSpLocks/>
          </p:cNvGrpSpPr>
          <p:nvPr/>
        </p:nvGrpSpPr>
        <p:grpSpPr bwMode="auto">
          <a:xfrm>
            <a:off x="7042151" y="3709310"/>
            <a:ext cx="2454275" cy="2262188"/>
            <a:chOff x="2804" y="2400"/>
            <a:chExt cx="1546" cy="1425"/>
          </a:xfrm>
        </p:grpSpPr>
        <p:grpSp>
          <p:nvGrpSpPr>
            <p:cNvPr id="97" name="Group 34"/>
            <p:cNvGrpSpPr>
              <a:grpSpLocks/>
            </p:cNvGrpSpPr>
            <p:nvPr/>
          </p:nvGrpSpPr>
          <p:grpSpPr bwMode="auto">
            <a:xfrm>
              <a:off x="2814" y="2400"/>
              <a:ext cx="1536" cy="1308"/>
              <a:chOff x="2814" y="2400"/>
              <a:chExt cx="1536" cy="1308"/>
            </a:xfrm>
          </p:grpSpPr>
          <p:sp>
            <p:nvSpPr>
              <p:cNvPr id="99" name="Freeform 35"/>
              <p:cNvSpPr>
                <a:spLocks/>
              </p:cNvSpPr>
              <p:nvPr/>
            </p:nvSpPr>
            <p:spPr bwMode="auto">
              <a:xfrm>
                <a:off x="2814" y="2400"/>
                <a:ext cx="1536" cy="1308"/>
              </a:xfrm>
              <a:custGeom>
                <a:avLst/>
                <a:gdLst>
                  <a:gd name="T0" fmla="*/ 1536 w 1536"/>
                  <a:gd name="T1" fmla="*/ 138 h 1308"/>
                  <a:gd name="T2" fmla="*/ 738 w 1536"/>
                  <a:gd name="T3" fmla="*/ 132 h 1308"/>
                  <a:gd name="T4" fmla="*/ 582 w 1536"/>
                  <a:gd name="T5" fmla="*/ 12 h 1308"/>
                  <a:gd name="T6" fmla="*/ 0 w 1536"/>
                  <a:gd name="T7" fmla="*/ 0 h 1308"/>
                  <a:gd name="T8" fmla="*/ 0 w 1536"/>
                  <a:gd name="T9" fmla="*/ 1290 h 1308"/>
                  <a:gd name="T10" fmla="*/ 12 w 1536"/>
                  <a:gd name="T11" fmla="*/ 1308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F010C5"/>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a:p>
            </p:txBody>
          </p:sp>
          <p:sp>
            <p:nvSpPr>
              <p:cNvPr id="100" name="Line 36"/>
              <p:cNvSpPr>
                <a:spLocks noChangeShapeType="1"/>
              </p:cNvSpPr>
              <p:nvPr/>
            </p:nvSpPr>
            <p:spPr bwMode="auto">
              <a:xfrm flipH="1">
                <a:off x="3984" y="2541"/>
                <a:ext cx="164" cy="0"/>
              </a:xfrm>
              <a:prstGeom prst="line">
                <a:avLst/>
              </a:prstGeom>
              <a:noFill/>
              <a:ln w="38100">
                <a:solidFill>
                  <a:srgbClr val="F010C5"/>
                </a:solidFill>
                <a:round/>
                <a:headEnd/>
                <a:tailEnd type="triangle" w="sm" len="lg"/>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101" name="Line 37"/>
              <p:cNvSpPr>
                <a:spLocks noChangeShapeType="1"/>
              </p:cNvSpPr>
              <p:nvPr/>
            </p:nvSpPr>
            <p:spPr bwMode="auto">
              <a:xfrm flipH="1">
                <a:off x="3081" y="2412"/>
                <a:ext cx="109" cy="0"/>
              </a:xfrm>
              <a:prstGeom prst="line">
                <a:avLst/>
              </a:prstGeom>
              <a:noFill/>
              <a:ln w="38100">
                <a:solidFill>
                  <a:srgbClr val="F010C5"/>
                </a:solidFill>
                <a:round/>
                <a:headEnd/>
                <a:tailEnd type="triangle" w="sm" len="lg"/>
              </a:ln>
              <a:extLst>
                <a:ext uri="{909E8E84-426E-40DD-AFC4-6F175D3DCCD1}">
                  <a14:hiddenFill xmlns:a14="http://schemas.microsoft.com/office/drawing/2010/main">
                    <a:noFill/>
                  </a14:hiddenFill>
                </a:ext>
              </a:extLst>
            </p:spPr>
            <p:txBody>
              <a:bodyPr wrap="none" anchor="ctr"/>
              <a:lstStyle/>
              <a:p>
                <a:pPr>
                  <a:defRPr/>
                </a:pPr>
                <a:endParaRPr lang="zh-CN" altLang="en-US"/>
              </a:p>
            </p:txBody>
          </p:sp>
        </p:grpSp>
        <p:sp>
          <p:nvSpPr>
            <p:cNvPr id="98" name="Line 38"/>
            <p:cNvSpPr>
              <a:spLocks noChangeShapeType="1"/>
            </p:cNvSpPr>
            <p:nvPr/>
          </p:nvSpPr>
          <p:spPr bwMode="auto">
            <a:xfrm>
              <a:off x="2804" y="3623"/>
              <a:ext cx="0" cy="202"/>
            </a:xfrm>
            <a:prstGeom prst="line">
              <a:avLst/>
            </a:prstGeom>
            <a:noFill/>
            <a:ln w="38100">
              <a:solidFill>
                <a:srgbClr val="F010C5"/>
              </a:solidFill>
              <a:round/>
              <a:headEnd/>
              <a:tailEnd type="triangle" w="sm" len="lg"/>
            </a:ln>
            <a:extLst>
              <a:ext uri="{909E8E84-426E-40DD-AFC4-6F175D3DCCD1}">
                <a14:hiddenFill xmlns:a14="http://schemas.microsoft.com/office/drawing/2010/main">
                  <a:noFill/>
                </a14:hiddenFill>
              </a:ext>
            </a:extLst>
          </p:spPr>
          <p:txBody>
            <a:bodyPr wrap="none"/>
            <a:lstStyle/>
            <a:p>
              <a:pPr>
                <a:defRPr/>
              </a:pPr>
              <a:endParaRPr lang="zh-CN" altLang="en-US"/>
            </a:p>
          </p:txBody>
        </p:sp>
      </p:grpSp>
      <p:grpSp>
        <p:nvGrpSpPr>
          <p:cNvPr id="102" name="Group 39"/>
          <p:cNvGrpSpPr>
            <a:grpSpLocks/>
          </p:cNvGrpSpPr>
          <p:nvPr/>
        </p:nvGrpSpPr>
        <p:grpSpPr bwMode="auto">
          <a:xfrm>
            <a:off x="6762750" y="1851936"/>
            <a:ext cx="146050" cy="4119563"/>
            <a:chOff x="2628" y="1230"/>
            <a:chExt cx="92" cy="2595"/>
          </a:xfrm>
        </p:grpSpPr>
        <p:grpSp>
          <p:nvGrpSpPr>
            <p:cNvPr id="103" name="Group 40"/>
            <p:cNvGrpSpPr>
              <a:grpSpLocks/>
            </p:cNvGrpSpPr>
            <p:nvPr/>
          </p:nvGrpSpPr>
          <p:grpSpPr bwMode="auto">
            <a:xfrm>
              <a:off x="2628" y="1230"/>
              <a:ext cx="90" cy="2532"/>
              <a:chOff x="2628" y="1230"/>
              <a:chExt cx="90" cy="2532"/>
            </a:xfrm>
          </p:grpSpPr>
          <p:sp>
            <p:nvSpPr>
              <p:cNvPr id="105" name="Freeform 41"/>
              <p:cNvSpPr>
                <a:spLocks/>
              </p:cNvSpPr>
              <p:nvPr/>
            </p:nvSpPr>
            <p:spPr bwMode="auto">
              <a:xfrm>
                <a:off x="2628" y="1230"/>
                <a:ext cx="90" cy="2532"/>
              </a:xfrm>
              <a:custGeom>
                <a:avLst/>
                <a:gdLst>
                  <a:gd name="T0" fmla="*/ 0 w 90"/>
                  <a:gd name="T1" fmla="*/ 0 h 2532"/>
                  <a:gd name="T2" fmla="*/ 0 w 90"/>
                  <a:gd name="T3" fmla="*/ 1062 h 2532"/>
                  <a:gd name="T4" fmla="*/ 90 w 90"/>
                  <a:gd name="T5" fmla="*/ 1236 h 2532"/>
                  <a:gd name="T6" fmla="*/ 90 w 90"/>
                  <a:gd name="T7" fmla="*/ 2532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09A70D"/>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6" name="Line 42"/>
              <p:cNvSpPr>
                <a:spLocks noChangeShapeType="1"/>
              </p:cNvSpPr>
              <p:nvPr/>
            </p:nvSpPr>
            <p:spPr bwMode="auto">
              <a:xfrm>
                <a:off x="2629" y="1536"/>
                <a:ext cx="0" cy="82"/>
              </a:xfrm>
              <a:prstGeom prst="line">
                <a:avLst/>
              </a:prstGeom>
              <a:noFill/>
              <a:ln w="38100">
                <a:solidFill>
                  <a:srgbClr val="09A70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4" name="Line 43"/>
            <p:cNvSpPr>
              <a:spLocks noChangeShapeType="1"/>
            </p:cNvSpPr>
            <p:nvPr/>
          </p:nvSpPr>
          <p:spPr bwMode="auto">
            <a:xfrm>
              <a:off x="2720" y="3670"/>
              <a:ext cx="0" cy="155"/>
            </a:xfrm>
            <a:prstGeom prst="line">
              <a:avLst/>
            </a:prstGeom>
            <a:noFill/>
            <a:ln w="38100">
              <a:solidFill>
                <a:srgbClr val="09A70D"/>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07" name="Object 44"/>
          <p:cNvGraphicFramePr>
            <a:graphicFrameLocks noChangeAspect="1"/>
          </p:cNvGraphicFramePr>
          <p:nvPr>
            <p:extLst>
              <p:ext uri="{D42A27DB-BD31-4B8C-83A1-F6EECF244321}">
                <p14:modId xmlns:p14="http://schemas.microsoft.com/office/powerpoint/2010/main" val="1626210468"/>
              </p:ext>
            </p:extLst>
          </p:nvPr>
        </p:nvGraphicFramePr>
        <p:xfrm>
          <a:off x="7954964" y="2405180"/>
          <a:ext cx="676275" cy="676275"/>
        </p:xfrm>
        <a:graphic>
          <a:graphicData uri="http://schemas.openxmlformats.org/presentationml/2006/ole">
            <mc:AlternateContent xmlns:mc="http://schemas.openxmlformats.org/markup-compatibility/2006">
              <mc:Choice xmlns:v="urn:schemas-microsoft-com:vml" Requires="v">
                <p:oleObj spid="_x0000_s501456" name="Equation" r:id="rId9" imgW="203024" imgH="215713" progId="Equation.3">
                  <p:embed/>
                </p:oleObj>
              </mc:Choice>
              <mc:Fallback>
                <p:oleObj name="Equation" r:id="rId9" imgW="203024"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4964" y="2405180"/>
                        <a:ext cx="6762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45"/>
          <p:cNvGraphicFramePr>
            <a:graphicFrameLocks noChangeAspect="1"/>
          </p:cNvGraphicFramePr>
          <p:nvPr>
            <p:extLst>
              <p:ext uri="{D42A27DB-BD31-4B8C-83A1-F6EECF244321}">
                <p14:modId xmlns:p14="http://schemas.microsoft.com/office/powerpoint/2010/main" val="1370869753"/>
              </p:ext>
            </p:extLst>
          </p:nvPr>
        </p:nvGraphicFramePr>
        <p:xfrm>
          <a:off x="6923088" y="2387625"/>
          <a:ext cx="685800" cy="636587"/>
        </p:xfrm>
        <a:graphic>
          <a:graphicData uri="http://schemas.openxmlformats.org/presentationml/2006/ole">
            <mc:AlternateContent xmlns:mc="http://schemas.openxmlformats.org/markup-compatibility/2006">
              <mc:Choice xmlns:v="urn:schemas-microsoft-com:vml" Requires="v">
                <p:oleObj spid="_x0000_s501457" name="Equation" r:id="rId11" imgW="215619" imgH="215619" progId="Equation.3">
                  <p:embed/>
                </p:oleObj>
              </mc:Choice>
              <mc:Fallback>
                <p:oleObj name="Equation" r:id="rId11" imgW="215619"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3088" y="2387625"/>
                        <a:ext cx="68580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 name="Group 46"/>
          <p:cNvGrpSpPr>
            <a:grpSpLocks/>
          </p:cNvGrpSpPr>
          <p:nvPr/>
        </p:nvGrpSpPr>
        <p:grpSpPr bwMode="auto">
          <a:xfrm>
            <a:off x="5878513" y="3320372"/>
            <a:ext cx="1630362" cy="1198562"/>
            <a:chOff x="2119" y="2203"/>
            <a:chExt cx="1027" cy="755"/>
          </a:xfrm>
        </p:grpSpPr>
        <p:sp>
          <p:nvSpPr>
            <p:cNvPr id="110" name="Line 47"/>
            <p:cNvSpPr>
              <a:spLocks noChangeShapeType="1"/>
            </p:cNvSpPr>
            <p:nvPr/>
          </p:nvSpPr>
          <p:spPr bwMode="auto">
            <a:xfrm flipV="1">
              <a:off x="2336" y="2203"/>
              <a:ext cx="756" cy="755"/>
            </a:xfrm>
            <a:prstGeom prst="line">
              <a:avLst/>
            </a:prstGeom>
            <a:noFill/>
            <a:ln w="38100">
              <a:solidFill>
                <a:srgbClr val="0066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Rectangle 48"/>
            <p:cNvSpPr>
              <a:spLocks noChangeArrowheads="1"/>
            </p:cNvSpPr>
            <p:nvPr/>
          </p:nvSpPr>
          <p:spPr bwMode="auto">
            <a:xfrm rot="-2700000">
              <a:off x="2119" y="2418"/>
              <a:ext cx="1027" cy="192"/>
            </a:xfrm>
            <a:prstGeom prst="rect">
              <a:avLst/>
            </a:prstGeom>
            <a:noFill/>
            <a:ln w="1905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12" name="Rectangle 49"/>
          <p:cNvSpPr>
            <a:spLocks noChangeArrowheads="1"/>
          </p:cNvSpPr>
          <p:nvPr/>
        </p:nvSpPr>
        <p:spPr bwMode="auto">
          <a:xfrm rot="18900000">
            <a:off x="7280277" y="3729949"/>
            <a:ext cx="1522413" cy="306387"/>
          </a:xfrm>
          <a:prstGeom prst="rect">
            <a:avLst/>
          </a:prstGeom>
          <a:noFill/>
          <a:ln w="1905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13" name="Group 50"/>
          <p:cNvGrpSpPr>
            <a:grpSpLocks/>
          </p:cNvGrpSpPr>
          <p:nvPr/>
        </p:nvGrpSpPr>
        <p:grpSpPr bwMode="auto">
          <a:xfrm>
            <a:off x="9448802" y="3218774"/>
            <a:ext cx="257175" cy="1284287"/>
            <a:chOff x="4149" y="2005"/>
            <a:chExt cx="162" cy="809"/>
          </a:xfrm>
        </p:grpSpPr>
        <p:sp>
          <p:nvSpPr>
            <p:cNvPr id="114" name="Rectangle 51"/>
            <p:cNvSpPr>
              <a:spLocks noChangeArrowheads="1"/>
            </p:cNvSpPr>
            <p:nvPr/>
          </p:nvSpPr>
          <p:spPr bwMode="auto">
            <a:xfrm>
              <a:off x="4149" y="2005"/>
              <a:ext cx="162" cy="806"/>
            </a:xfrm>
            <a:prstGeom prst="rect">
              <a:avLst/>
            </a:prstGeom>
            <a:solidFill>
              <a:srgbClr val="99FFFF"/>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5" name="Line 52"/>
            <p:cNvSpPr>
              <a:spLocks noChangeShapeType="1"/>
            </p:cNvSpPr>
            <p:nvPr/>
          </p:nvSpPr>
          <p:spPr bwMode="auto">
            <a:xfrm>
              <a:off x="4149" y="2005"/>
              <a:ext cx="0" cy="809"/>
            </a:xfrm>
            <a:prstGeom prst="line">
              <a:avLst/>
            </a:prstGeom>
            <a:noFill/>
            <a:ln w="50800">
              <a:solidFill>
                <a:schemeClr val="accent2"/>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 name="AutoShape 16"/>
          <p:cNvSpPr>
            <a:spLocks noChangeArrowheads="1"/>
          </p:cNvSpPr>
          <p:nvPr/>
        </p:nvSpPr>
        <p:spPr bwMode="auto">
          <a:xfrm>
            <a:off x="6848477" y="6034997"/>
            <a:ext cx="288925" cy="576262"/>
          </a:xfrm>
          <a:prstGeom prst="can">
            <a:avLst>
              <a:gd name="adj" fmla="val 49863"/>
            </a:avLst>
          </a:prstGeom>
          <a:solidFill>
            <a:srgbClr val="00FFFF">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6" name="Rectangle 1027"/>
          <p:cNvSpPr>
            <a:spLocks noChangeArrowheads="1"/>
          </p:cNvSpPr>
          <p:nvPr/>
        </p:nvSpPr>
        <p:spPr bwMode="auto">
          <a:xfrm>
            <a:off x="2012953" y="1706184"/>
            <a:ext cx="85045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ea typeface="黑体" panose="02010609060101010101" pitchFamily="49" charset="-122"/>
              </a:rPr>
              <a:t>解：</a:t>
            </a:r>
          </a:p>
        </p:txBody>
      </p:sp>
      <p:grpSp>
        <p:nvGrpSpPr>
          <p:cNvPr id="75" name="Group 44"/>
          <p:cNvGrpSpPr>
            <a:grpSpLocks/>
          </p:cNvGrpSpPr>
          <p:nvPr/>
        </p:nvGrpSpPr>
        <p:grpSpPr bwMode="auto">
          <a:xfrm>
            <a:off x="8293101" y="5049682"/>
            <a:ext cx="1584101" cy="1557272"/>
            <a:chOff x="3504" y="2544"/>
            <a:chExt cx="1440" cy="1440"/>
          </a:xfrm>
        </p:grpSpPr>
        <p:sp>
          <p:nvSpPr>
            <p:cNvPr id="116"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7"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8"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9"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0"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1"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2"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3"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4"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5"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6"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5"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6"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7"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pSp>
        <p:nvGrpSpPr>
          <p:cNvPr id="138" name="Group 1037"/>
          <p:cNvGrpSpPr>
            <a:grpSpLocks/>
          </p:cNvGrpSpPr>
          <p:nvPr/>
        </p:nvGrpSpPr>
        <p:grpSpPr bwMode="auto">
          <a:xfrm>
            <a:off x="8773785" y="3118759"/>
            <a:ext cx="533400" cy="1371600"/>
            <a:chOff x="2832" y="2304"/>
            <a:chExt cx="336" cy="864"/>
          </a:xfrm>
        </p:grpSpPr>
        <p:sp>
          <p:nvSpPr>
            <p:cNvPr id="139" name="Rectangle 1038"/>
            <p:cNvSpPr>
              <a:spLocks noChangeArrowheads="1"/>
            </p:cNvSpPr>
            <p:nvPr/>
          </p:nvSpPr>
          <p:spPr bwMode="auto">
            <a:xfrm>
              <a:off x="2976" y="2592"/>
              <a:ext cx="48" cy="576"/>
            </a:xfrm>
            <a:prstGeom prst="rect">
              <a:avLst/>
            </a:prstGeom>
            <a:solidFill>
              <a:srgbClr val="99FF33"/>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0" name="Group 1039"/>
            <p:cNvGrpSpPr>
              <a:grpSpLocks/>
            </p:cNvGrpSpPr>
            <p:nvPr/>
          </p:nvGrpSpPr>
          <p:grpSpPr bwMode="auto">
            <a:xfrm>
              <a:off x="2832" y="2304"/>
              <a:ext cx="336" cy="384"/>
              <a:chOff x="2832" y="2304"/>
              <a:chExt cx="336" cy="384"/>
            </a:xfrm>
          </p:grpSpPr>
          <p:sp>
            <p:nvSpPr>
              <p:cNvPr id="141" name="Line 1040"/>
              <p:cNvSpPr>
                <a:spLocks noChangeShapeType="1"/>
              </p:cNvSpPr>
              <p:nvPr/>
            </p:nvSpPr>
            <p:spPr bwMode="auto">
              <a:xfrm>
                <a:off x="2832" y="2688"/>
                <a:ext cx="1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1041"/>
              <p:cNvSpPr>
                <a:spLocks noChangeShapeType="1"/>
              </p:cNvSpPr>
              <p:nvPr/>
            </p:nvSpPr>
            <p:spPr bwMode="auto">
              <a:xfrm flipH="1">
                <a:off x="3024" y="2688"/>
                <a:ext cx="1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Rectangle 1042"/>
              <p:cNvSpPr>
                <a:spLocks noChangeArrowheads="1"/>
              </p:cNvSpPr>
              <p:nvPr/>
            </p:nvSpPr>
            <p:spPr bwMode="auto">
              <a:xfrm>
                <a:off x="2928" y="2304"/>
                <a:ext cx="1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dirty="0">
                    <a:sym typeface="Symbol" panose="05050102010706020507" pitchFamily="18" charset="2"/>
                  </a:rPr>
                  <a:t>l</a:t>
                </a:r>
              </a:p>
            </p:txBody>
          </p:sp>
        </p:grpSp>
      </p:grpSp>
      <p:sp>
        <p:nvSpPr>
          <p:cNvPr id="150" name="Rectangle 1046"/>
          <p:cNvSpPr>
            <a:spLocks noChangeArrowheads="1"/>
          </p:cNvSpPr>
          <p:nvPr/>
        </p:nvSpPr>
        <p:spPr bwMode="auto">
          <a:xfrm>
            <a:off x="2687639" y="17283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9900CC"/>
                </a:solidFill>
              </a:rPr>
              <a:t>光程差的变化为</a:t>
            </a:r>
          </a:p>
        </p:txBody>
      </p:sp>
      <p:graphicFrame>
        <p:nvGraphicFramePr>
          <p:cNvPr id="151" name="Object 2"/>
          <p:cNvGraphicFramePr>
            <a:graphicFrameLocks noChangeAspect="1"/>
          </p:cNvGraphicFramePr>
          <p:nvPr>
            <p:extLst>
              <p:ext uri="{D42A27DB-BD31-4B8C-83A1-F6EECF244321}">
                <p14:modId xmlns:p14="http://schemas.microsoft.com/office/powerpoint/2010/main" val="3108977451"/>
              </p:ext>
            </p:extLst>
          </p:nvPr>
        </p:nvGraphicFramePr>
        <p:xfrm>
          <a:off x="2211390" y="2354772"/>
          <a:ext cx="4067175" cy="587375"/>
        </p:xfrm>
        <a:graphic>
          <a:graphicData uri="http://schemas.openxmlformats.org/presentationml/2006/ole">
            <mc:AlternateContent xmlns:mc="http://schemas.openxmlformats.org/markup-compatibility/2006">
              <mc:Choice xmlns:v="urn:schemas-microsoft-com:vml" Requires="v">
                <p:oleObj spid="_x0000_s501458" name="Equation" r:id="rId13" imgW="1295446" imgH="95287" progId="Equation.3">
                  <p:embed/>
                </p:oleObj>
              </mc:Choice>
              <mc:Fallback>
                <p:oleObj name="Equation" r:id="rId13" imgW="1295446" imgH="9528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1390" y="2354772"/>
                        <a:ext cx="406717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 name="Object 3"/>
          <p:cNvGraphicFramePr>
            <a:graphicFrameLocks noChangeAspect="1"/>
          </p:cNvGraphicFramePr>
          <p:nvPr>
            <p:extLst>
              <p:ext uri="{D42A27DB-BD31-4B8C-83A1-F6EECF244321}">
                <p14:modId xmlns:p14="http://schemas.microsoft.com/office/powerpoint/2010/main" val="977760804"/>
              </p:ext>
            </p:extLst>
          </p:nvPr>
        </p:nvGraphicFramePr>
        <p:xfrm>
          <a:off x="3359873" y="4415697"/>
          <a:ext cx="1907159" cy="1123862"/>
        </p:xfrm>
        <a:graphic>
          <a:graphicData uri="http://schemas.openxmlformats.org/presentationml/2006/ole">
            <mc:AlternateContent xmlns:mc="http://schemas.openxmlformats.org/markup-compatibility/2006">
              <mc:Choice xmlns:v="urn:schemas-microsoft-com:vml" Requires="v">
                <p:oleObj spid="_x0000_s501459" name="Equation" r:id="rId15" imgW="609526" imgH="314203" progId="Equation.3">
                  <p:embed/>
                </p:oleObj>
              </mc:Choice>
              <mc:Fallback>
                <p:oleObj name="Equation" r:id="rId15" imgW="609526" imgH="31420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9873" y="4415697"/>
                        <a:ext cx="1907159" cy="1123862"/>
                      </a:xfrm>
                      <a:prstGeom prst="rect">
                        <a:avLst/>
                      </a:prstGeom>
                      <a:noFill/>
                      <a:ln>
                        <a:noFill/>
                      </a:ln>
                      <a:effectLst/>
                      <a:extLst/>
                    </p:spPr>
                  </p:pic>
                </p:oleObj>
              </mc:Fallback>
            </mc:AlternateContent>
          </a:graphicData>
        </a:graphic>
      </p:graphicFrame>
      <p:sp>
        <p:nvSpPr>
          <p:cNvPr id="153" name="AutoShape 1047"/>
          <p:cNvSpPr>
            <a:spLocks noChangeArrowheads="1"/>
          </p:cNvSpPr>
          <p:nvPr/>
        </p:nvSpPr>
        <p:spPr bwMode="auto">
          <a:xfrm>
            <a:off x="2211389" y="4826981"/>
            <a:ext cx="938932" cy="274128"/>
          </a:xfrm>
          <a:prstGeom prst="rightArrow">
            <a:avLst>
              <a:gd name="adj1" fmla="val 50000"/>
              <a:gd name="adj2" fmla="val 133333"/>
            </a:avLst>
          </a:prstGeom>
          <a:solidFill>
            <a:srgbClr val="FFCCFF"/>
          </a:solidFill>
          <a:ln>
            <a:solidFill>
              <a:srgbClr val="FF0000"/>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4" name="Object 4"/>
          <p:cNvGraphicFramePr>
            <a:graphicFrameLocks noChangeAspect="1"/>
          </p:cNvGraphicFramePr>
          <p:nvPr>
            <p:extLst>
              <p:ext uri="{D42A27DB-BD31-4B8C-83A1-F6EECF244321}">
                <p14:modId xmlns:p14="http://schemas.microsoft.com/office/powerpoint/2010/main" val="1532705606"/>
              </p:ext>
            </p:extLst>
          </p:nvPr>
        </p:nvGraphicFramePr>
        <p:xfrm>
          <a:off x="1885614" y="5543831"/>
          <a:ext cx="4934066" cy="1124932"/>
        </p:xfrm>
        <a:graphic>
          <a:graphicData uri="http://schemas.openxmlformats.org/presentationml/2006/ole">
            <mc:AlternateContent xmlns:mc="http://schemas.openxmlformats.org/markup-compatibility/2006">
              <mc:Choice xmlns:v="urn:schemas-microsoft-com:vml" Requires="v">
                <p:oleObj spid="_x0000_s501460" name="公式" r:id="rId17" imgW="1838297" imgH="342816" progId="Equation.3">
                  <p:embed/>
                </p:oleObj>
              </mc:Choice>
              <mc:Fallback>
                <p:oleObj name="公式" r:id="rId17" imgW="1838297" imgH="34281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5614" y="5543831"/>
                        <a:ext cx="4934066" cy="112493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830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additive="base">
                                        <p:cTn id="12" dur="500" fill="hold"/>
                                        <p:tgtEl>
                                          <p:spTgt spid="109"/>
                                        </p:tgtEl>
                                        <p:attrNameLst>
                                          <p:attrName>ppt_x</p:attrName>
                                        </p:attrNameLst>
                                      </p:cBhvr>
                                      <p:tavLst>
                                        <p:tav tm="0">
                                          <p:val>
                                            <p:strVal val="#ppt_x"/>
                                          </p:val>
                                        </p:tav>
                                        <p:tav tm="100000">
                                          <p:val>
                                            <p:strVal val="#ppt_x"/>
                                          </p:val>
                                        </p:tav>
                                      </p:tavLst>
                                    </p:anim>
                                    <p:anim calcmode="lin" valueType="num">
                                      <p:cBhvr additive="base">
                                        <p:cTn id="13"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1000"/>
                                        <p:tgtEl>
                                          <p:spTgt spid="108"/>
                                        </p:tgtEl>
                                      </p:cBhvr>
                                    </p:animEffect>
                                    <p:anim calcmode="lin" valueType="num">
                                      <p:cBhvr>
                                        <p:cTn id="19" dur="1000" fill="hold"/>
                                        <p:tgtEl>
                                          <p:spTgt spid="108"/>
                                        </p:tgtEl>
                                        <p:attrNameLst>
                                          <p:attrName>ppt_x</p:attrName>
                                        </p:attrNameLst>
                                      </p:cBhvr>
                                      <p:tavLst>
                                        <p:tav tm="0">
                                          <p:val>
                                            <p:strVal val="#ppt_x"/>
                                          </p:val>
                                        </p:tav>
                                        <p:tav tm="100000">
                                          <p:val>
                                            <p:strVal val="#ppt_x"/>
                                          </p:val>
                                        </p:tav>
                                      </p:tavLst>
                                    </p:anim>
                                    <p:anim calcmode="lin" valueType="num">
                                      <p:cBhvr>
                                        <p:cTn id="20"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 calcmode="lin" valueType="num">
                                      <p:cBhvr additive="base">
                                        <p:cTn id="25" dur="500" fill="hold"/>
                                        <p:tgtEl>
                                          <p:spTgt spid="112"/>
                                        </p:tgtEl>
                                        <p:attrNameLst>
                                          <p:attrName>ppt_x</p:attrName>
                                        </p:attrNameLst>
                                      </p:cBhvr>
                                      <p:tavLst>
                                        <p:tav tm="0">
                                          <p:val>
                                            <p:strVal val="#ppt_x"/>
                                          </p:val>
                                        </p:tav>
                                        <p:tav tm="100000">
                                          <p:val>
                                            <p:strVal val="#ppt_x"/>
                                          </p:val>
                                        </p:tav>
                                      </p:tavLst>
                                    </p:anim>
                                    <p:anim calcmode="lin" valueType="num">
                                      <p:cBhvr additive="base">
                                        <p:cTn id="26"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1000"/>
                                        <p:tgtEl>
                                          <p:spTgt spid="107"/>
                                        </p:tgtEl>
                                      </p:cBhvr>
                                    </p:animEffect>
                                    <p:anim calcmode="lin" valueType="num">
                                      <p:cBhvr>
                                        <p:cTn id="32" dur="1000" fill="hold"/>
                                        <p:tgtEl>
                                          <p:spTgt spid="107"/>
                                        </p:tgtEl>
                                        <p:attrNameLst>
                                          <p:attrName>ppt_x</p:attrName>
                                        </p:attrNameLst>
                                      </p:cBhvr>
                                      <p:tavLst>
                                        <p:tav tm="0">
                                          <p:val>
                                            <p:strVal val="#ppt_x"/>
                                          </p:val>
                                        </p:tav>
                                        <p:tav tm="100000">
                                          <p:val>
                                            <p:strVal val="#ppt_x"/>
                                          </p:val>
                                        </p:tav>
                                      </p:tavLst>
                                    </p:anim>
                                    <p:anim calcmode="lin" valueType="num">
                                      <p:cBhvr>
                                        <p:cTn id="33"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3"/>
                                        </p:tgtEl>
                                        <p:attrNameLst>
                                          <p:attrName>style.visibility</p:attrName>
                                        </p:attrNameLst>
                                      </p:cBhvr>
                                      <p:to>
                                        <p:strVal val="visible"/>
                                      </p:to>
                                    </p:set>
                                    <p:anim calcmode="lin" valueType="num">
                                      <p:cBhvr additive="base">
                                        <p:cTn id="38" dur="500" fill="hold"/>
                                        <p:tgtEl>
                                          <p:spTgt spid="113"/>
                                        </p:tgtEl>
                                        <p:attrNameLst>
                                          <p:attrName>ppt_x</p:attrName>
                                        </p:attrNameLst>
                                      </p:cBhvr>
                                      <p:tavLst>
                                        <p:tav tm="0">
                                          <p:val>
                                            <p:strVal val="#ppt_x"/>
                                          </p:val>
                                        </p:tav>
                                        <p:tav tm="100000">
                                          <p:val>
                                            <p:strVal val="#ppt_x"/>
                                          </p:val>
                                        </p:tav>
                                      </p:tavLst>
                                    </p:anim>
                                    <p:anim calcmode="lin" valueType="num">
                                      <p:cBhvr additive="base">
                                        <p:cTn id="39"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000"/>
                                        <p:tgtEl>
                                          <p:spTgt spid="67"/>
                                        </p:tgtEl>
                                      </p:cBhvr>
                                    </p:animEffect>
                                    <p:anim calcmode="lin" valueType="num">
                                      <p:cBhvr>
                                        <p:cTn id="45" dur="1000" fill="hold"/>
                                        <p:tgtEl>
                                          <p:spTgt spid="67"/>
                                        </p:tgtEl>
                                        <p:attrNameLst>
                                          <p:attrName>ppt_x</p:attrName>
                                        </p:attrNameLst>
                                      </p:cBhvr>
                                      <p:tavLst>
                                        <p:tav tm="0">
                                          <p:val>
                                            <p:strVal val="#ppt_x"/>
                                          </p:val>
                                        </p:tav>
                                        <p:tav tm="100000">
                                          <p:val>
                                            <p:strVal val="#ppt_x"/>
                                          </p:val>
                                        </p:tav>
                                      </p:tavLst>
                                    </p:anim>
                                    <p:anim calcmode="lin" valueType="num">
                                      <p:cBhvr>
                                        <p:cTn id="4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fill="hold"/>
                                        <p:tgtEl>
                                          <p:spTgt spid="70"/>
                                        </p:tgtEl>
                                        <p:attrNameLst>
                                          <p:attrName>ppt_x</p:attrName>
                                        </p:attrNameLst>
                                      </p:cBhvr>
                                      <p:tavLst>
                                        <p:tav tm="0">
                                          <p:val>
                                            <p:strVal val="#ppt_x"/>
                                          </p:val>
                                        </p:tav>
                                        <p:tav tm="100000">
                                          <p:val>
                                            <p:strVal val="#ppt_x"/>
                                          </p:val>
                                        </p:tav>
                                      </p:tavLst>
                                    </p:anim>
                                    <p:anim calcmode="lin" valueType="num">
                                      <p:cBhvr additive="base">
                                        <p:cTn id="52" dur="500" fill="hold"/>
                                        <p:tgtEl>
                                          <p:spTgt spid="7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 calcmode="lin" valueType="num">
                                      <p:cBhvr additive="base">
                                        <p:cTn id="73" dur="500" fill="hold"/>
                                        <p:tgtEl>
                                          <p:spTgt spid="86"/>
                                        </p:tgtEl>
                                        <p:attrNameLst>
                                          <p:attrName>ppt_x</p:attrName>
                                        </p:attrNameLst>
                                      </p:cBhvr>
                                      <p:tavLst>
                                        <p:tav tm="0">
                                          <p:val>
                                            <p:strVal val="#ppt_x"/>
                                          </p:val>
                                        </p:tav>
                                        <p:tav tm="100000">
                                          <p:val>
                                            <p:strVal val="#ppt_x"/>
                                          </p:val>
                                        </p:tav>
                                      </p:tavLst>
                                    </p:anim>
                                    <p:anim calcmode="lin" valueType="num">
                                      <p:cBhvr additive="base">
                                        <p:cTn id="7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33"/>
                                        </p:tgtEl>
                                        <p:attrNameLst>
                                          <p:attrName>style.visibility</p:attrName>
                                        </p:attrNameLst>
                                      </p:cBhvr>
                                      <p:to>
                                        <p:strVal val="visible"/>
                                      </p:to>
                                    </p:set>
                                    <p:anim calcmode="lin" valueType="num">
                                      <p:cBhvr additive="base">
                                        <p:cTn id="79" dur="500" fill="hold"/>
                                        <p:tgtEl>
                                          <p:spTgt spid="133"/>
                                        </p:tgtEl>
                                        <p:attrNameLst>
                                          <p:attrName>ppt_x</p:attrName>
                                        </p:attrNameLst>
                                      </p:cBhvr>
                                      <p:tavLst>
                                        <p:tav tm="0">
                                          <p:val>
                                            <p:strVal val="#ppt_x"/>
                                          </p:val>
                                        </p:tav>
                                        <p:tav tm="100000">
                                          <p:val>
                                            <p:strVal val="#ppt_x"/>
                                          </p:val>
                                        </p:tav>
                                      </p:tavLst>
                                    </p:anim>
                                    <p:anim calcmode="lin" valueType="num">
                                      <p:cBhvr additive="base">
                                        <p:cTn id="80"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82"/>
                                        </p:tgtEl>
                                        <p:attrNameLst>
                                          <p:attrName>style.visibility</p:attrName>
                                        </p:attrNameLst>
                                      </p:cBhvr>
                                      <p:to>
                                        <p:strVal val="visible"/>
                                      </p:to>
                                    </p:set>
                                    <p:anim calcmode="lin" valueType="num">
                                      <p:cBhvr additive="base">
                                        <p:cTn id="85" dur="500" fill="hold"/>
                                        <p:tgtEl>
                                          <p:spTgt spid="82"/>
                                        </p:tgtEl>
                                        <p:attrNameLst>
                                          <p:attrName>ppt_x</p:attrName>
                                        </p:attrNameLst>
                                      </p:cBhvr>
                                      <p:tavLst>
                                        <p:tav tm="0">
                                          <p:val>
                                            <p:strVal val="#ppt_x"/>
                                          </p:val>
                                        </p:tav>
                                        <p:tav tm="100000">
                                          <p:val>
                                            <p:strVal val="#ppt_x"/>
                                          </p:val>
                                        </p:tav>
                                      </p:tavLst>
                                    </p:anim>
                                    <p:anim calcmode="lin" valueType="num">
                                      <p:cBhvr additive="base">
                                        <p:cTn id="8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76"/>
                                        </p:tgtEl>
                                        <p:attrNameLst>
                                          <p:attrName>style.visibility</p:attrName>
                                        </p:attrNameLst>
                                      </p:cBhvr>
                                      <p:to>
                                        <p:strVal val="visible"/>
                                      </p:to>
                                    </p:set>
                                    <p:anim calcmode="lin" valueType="num">
                                      <p:cBhvr additive="base">
                                        <p:cTn id="91" dur="500" fill="hold"/>
                                        <p:tgtEl>
                                          <p:spTgt spid="76"/>
                                        </p:tgtEl>
                                        <p:attrNameLst>
                                          <p:attrName>ppt_x</p:attrName>
                                        </p:attrNameLst>
                                      </p:cBhvr>
                                      <p:tavLst>
                                        <p:tav tm="0">
                                          <p:val>
                                            <p:strVal val="#ppt_x"/>
                                          </p:val>
                                        </p:tav>
                                        <p:tav tm="100000">
                                          <p:val>
                                            <p:strVal val="#ppt_x"/>
                                          </p:val>
                                        </p:tav>
                                      </p:tavLst>
                                    </p:anim>
                                    <p:anim calcmode="lin" valueType="num">
                                      <p:cBhvr additive="base">
                                        <p:cTn id="9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96"/>
                                        </p:tgtEl>
                                        <p:attrNameLst>
                                          <p:attrName>style.visibility</p:attrName>
                                        </p:attrNameLst>
                                      </p:cBhvr>
                                      <p:to>
                                        <p:strVal val="visible"/>
                                      </p:to>
                                    </p:set>
                                    <p:anim calcmode="lin" valueType="num">
                                      <p:cBhvr additive="base">
                                        <p:cTn id="97" dur="500" fill="hold"/>
                                        <p:tgtEl>
                                          <p:spTgt spid="96"/>
                                        </p:tgtEl>
                                        <p:attrNameLst>
                                          <p:attrName>ppt_x</p:attrName>
                                        </p:attrNameLst>
                                      </p:cBhvr>
                                      <p:tavLst>
                                        <p:tav tm="0">
                                          <p:val>
                                            <p:strVal val="#ppt_x"/>
                                          </p:val>
                                        </p:tav>
                                        <p:tav tm="100000">
                                          <p:val>
                                            <p:strVal val="#ppt_x"/>
                                          </p:val>
                                        </p:tav>
                                      </p:tavLst>
                                    </p:anim>
                                    <p:anim calcmode="lin" valueType="num">
                                      <p:cBhvr additive="base">
                                        <p:cTn id="9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2"/>
                                        </p:tgtEl>
                                        <p:attrNameLst>
                                          <p:attrName>style.visibility</p:attrName>
                                        </p:attrNameLst>
                                      </p:cBhvr>
                                      <p:to>
                                        <p:strVal val="visible"/>
                                      </p:to>
                                    </p:set>
                                    <p:anim calcmode="lin" valueType="num">
                                      <p:cBhvr additive="base">
                                        <p:cTn id="103" dur="500" fill="hold"/>
                                        <p:tgtEl>
                                          <p:spTgt spid="102"/>
                                        </p:tgtEl>
                                        <p:attrNameLst>
                                          <p:attrName>ppt_x</p:attrName>
                                        </p:attrNameLst>
                                      </p:cBhvr>
                                      <p:tavLst>
                                        <p:tav tm="0">
                                          <p:val>
                                            <p:strVal val="#ppt_x"/>
                                          </p:val>
                                        </p:tav>
                                        <p:tav tm="100000">
                                          <p:val>
                                            <p:strVal val="#ppt_x"/>
                                          </p:val>
                                        </p:tav>
                                      </p:tavLst>
                                    </p:anim>
                                    <p:anim calcmode="lin" valueType="num">
                                      <p:cBhvr additive="base">
                                        <p:cTn id="10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288"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anim calcmode="lin" valueType="num">
                                      <p:cBhvr>
                                        <p:cTn id="109" dur="500" fill="hold"/>
                                        <p:tgtEl>
                                          <p:spTgt spid="146"/>
                                        </p:tgtEl>
                                        <p:attrNameLst>
                                          <p:attrName>ppt_w</p:attrName>
                                        </p:attrNameLst>
                                      </p:cBhvr>
                                      <p:tavLst>
                                        <p:tav tm="0">
                                          <p:val>
                                            <p:strVal val="4/3*#ppt_w"/>
                                          </p:val>
                                        </p:tav>
                                        <p:tav tm="100000">
                                          <p:val>
                                            <p:strVal val="#ppt_w"/>
                                          </p:val>
                                        </p:tav>
                                      </p:tavLst>
                                    </p:anim>
                                    <p:anim calcmode="lin" valueType="num">
                                      <p:cBhvr>
                                        <p:cTn id="110" dur="500" fill="hold"/>
                                        <p:tgtEl>
                                          <p:spTgt spid="146"/>
                                        </p:tgtEl>
                                        <p:attrNameLst>
                                          <p:attrName>ppt_h</p:attrName>
                                        </p:attrNameLst>
                                      </p:cBhvr>
                                      <p:tavLst>
                                        <p:tav tm="0">
                                          <p:val>
                                            <p:strVal val="4/3*#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nodeType="click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box(in)">
                                      <p:cBhvr>
                                        <p:cTn id="115" dur="500"/>
                                        <p:tgtEl>
                                          <p:spTgt spid="75"/>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138"/>
                                        </p:tgtEl>
                                        <p:attrNameLst>
                                          <p:attrName>style.visibility</p:attrName>
                                        </p:attrNameLst>
                                      </p:cBhvr>
                                      <p:to>
                                        <p:strVal val="visible"/>
                                      </p:to>
                                    </p:set>
                                    <p:anim calcmode="lin" valueType="num">
                                      <p:cBhvr additive="base">
                                        <p:cTn id="120" dur="500" fill="hold"/>
                                        <p:tgtEl>
                                          <p:spTgt spid="138"/>
                                        </p:tgtEl>
                                        <p:attrNameLst>
                                          <p:attrName>ppt_x</p:attrName>
                                        </p:attrNameLst>
                                      </p:cBhvr>
                                      <p:tavLst>
                                        <p:tav tm="0">
                                          <p:val>
                                            <p:strVal val="#ppt_x"/>
                                          </p:val>
                                        </p:tav>
                                        <p:tav tm="100000">
                                          <p:val>
                                            <p:strVal val="#ppt_x"/>
                                          </p:val>
                                        </p:tav>
                                      </p:tavLst>
                                    </p:anim>
                                    <p:anim calcmode="lin" valueType="num">
                                      <p:cBhvr additive="base">
                                        <p:cTn id="121"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50"/>
                                        </p:tgtEl>
                                        <p:attrNameLst>
                                          <p:attrName>style.visibility</p:attrName>
                                        </p:attrNameLst>
                                      </p:cBhvr>
                                      <p:to>
                                        <p:strVal val="visible"/>
                                      </p:to>
                                    </p:set>
                                    <p:animEffect transition="in" filter="wipe(left)">
                                      <p:cBhvr>
                                        <p:cTn id="126" dur="500"/>
                                        <p:tgtEl>
                                          <p:spTgt spid="150"/>
                                        </p:tgtEl>
                                      </p:cBhvr>
                                    </p:animEffect>
                                  </p:childTnLst>
                                </p:cTn>
                              </p:par>
                            </p:childTnLst>
                          </p:cTn>
                        </p:par>
                        <p:par>
                          <p:cTn id="127" fill="hold">
                            <p:stCondLst>
                              <p:cond delay="500"/>
                            </p:stCondLst>
                            <p:childTnLst>
                              <p:par>
                                <p:cTn id="128" presetID="18" presetClass="entr" presetSubtype="6" fill="hold" nodeType="afterEffect">
                                  <p:stCondLst>
                                    <p:cond delay="0"/>
                                  </p:stCondLst>
                                  <p:childTnLst>
                                    <p:set>
                                      <p:cBhvr>
                                        <p:cTn id="129" dur="1" fill="hold">
                                          <p:stCondLst>
                                            <p:cond delay="0"/>
                                          </p:stCondLst>
                                        </p:cTn>
                                        <p:tgtEl>
                                          <p:spTgt spid="151"/>
                                        </p:tgtEl>
                                        <p:attrNameLst>
                                          <p:attrName>style.visibility</p:attrName>
                                        </p:attrNameLst>
                                      </p:cBhvr>
                                      <p:to>
                                        <p:strVal val="visible"/>
                                      </p:to>
                                    </p:set>
                                    <p:animEffect transition="in" filter="strips(downRight)">
                                      <p:cBhvr>
                                        <p:cTn id="130" dur="500"/>
                                        <p:tgtEl>
                                          <p:spTgt spid="151"/>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left)">
                                      <p:cBhvr>
                                        <p:cTn id="135" dur="500"/>
                                        <p:tgtEl>
                                          <p:spTgt spid="153"/>
                                        </p:tgtEl>
                                      </p:cBhvr>
                                    </p:animEffect>
                                  </p:childTnLst>
                                </p:cTn>
                              </p:par>
                            </p:childTnLst>
                          </p:cTn>
                        </p:par>
                        <p:par>
                          <p:cTn id="136" fill="hold">
                            <p:stCondLst>
                              <p:cond delay="500"/>
                            </p:stCondLst>
                            <p:childTnLst>
                              <p:par>
                                <p:cTn id="137" presetID="18" presetClass="entr" presetSubtype="6" fill="hold" nodeType="afterEffect">
                                  <p:stCondLst>
                                    <p:cond delay="0"/>
                                  </p:stCondLst>
                                  <p:childTnLst>
                                    <p:set>
                                      <p:cBhvr>
                                        <p:cTn id="138" dur="1" fill="hold">
                                          <p:stCondLst>
                                            <p:cond delay="0"/>
                                          </p:stCondLst>
                                        </p:cTn>
                                        <p:tgtEl>
                                          <p:spTgt spid="152"/>
                                        </p:tgtEl>
                                        <p:attrNameLst>
                                          <p:attrName>style.visibility</p:attrName>
                                        </p:attrNameLst>
                                      </p:cBhvr>
                                      <p:to>
                                        <p:strVal val="visible"/>
                                      </p:to>
                                    </p:set>
                                    <p:animEffect transition="in" filter="strips(downRight)">
                                      <p:cBhvr>
                                        <p:cTn id="139" dur="500"/>
                                        <p:tgtEl>
                                          <p:spTgt spid="152"/>
                                        </p:tgtEl>
                                      </p:cBhvr>
                                    </p:animEffect>
                                  </p:childTnLst>
                                </p:cTn>
                              </p:par>
                            </p:childTnLst>
                          </p:cTn>
                        </p:par>
                      </p:childTnLst>
                    </p:cTn>
                  </p:par>
                  <p:par>
                    <p:cTn id="140" fill="hold">
                      <p:stCondLst>
                        <p:cond delay="indefinite"/>
                      </p:stCondLst>
                      <p:childTnLst>
                        <p:par>
                          <p:cTn id="141" fill="hold">
                            <p:stCondLst>
                              <p:cond delay="0"/>
                            </p:stCondLst>
                            <p:childTnLst>
                              <p:par>
                                <p:cTn id="142" presetID="18" presetClass="entr" presetSubtype="6" fill="hold" nodeType="clickEffect">
                                  <p:stCondLst>
                                    <p:cond delay="0"/>
                                  </p:stCondLst>
                                  <p:childTnLst>
                                    <p:set>
                                      <p:cBhvr>
                                        <p:cTn id="143" dur="1" fill="hold">
                                          <p:stCondLst>
                                            <p:cond delay="0"/>
                                          </p:stCondLst>
                                        </p:cTn>
                                        <p:tgtEl>
                                          <p:spTgt spid="154"/>
                                        </p:tgtEl>
                                        <p:attrNameLst>
                                          <p:attrName>style.visibility</p:attrName>
                                        </p:attrNameLst>
                                      </p:cBhvr>
                                      <p:to>
                                        <p:strVal val="visible"/>
                                      </p:to>
                                    </p:set>
                                    <p:animEffect transition="in" filter="strips(downRight)">
                                      <p:cBhvr>
                                        <p:cTn id="144"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70" grpId="0" animBg="1"/>
      <p:bldP spid="85" grpId="0" animBg="1"/>
      <p:bldP spid="112" grpId="0" animBg="1"/>
      <p:bldP spid="133" grpId="0" animBg="1"/>
      <p:bldP spid="146" grpId="0" autoUpdateAnimBg="0"/>
      <p:bldP spid="150" grpId="0" autoUpdateAnimBg="0"/>
      <p:bldP spid="15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36692" y="48718"/>
            <a:ext cx="8389119"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rgbClr val="FF3300"/>
                </a:solidFill>
              </a:rPr>
              <a:t>【</a:t>
            </a:r>
            <a:r>
              <a:rPr lang="zh-CN" altLang="en-US" sz="2600" i="0" dirty="0">
                <a:solidFill>
                  <a:srgbClr val="FF3300"/>
                </a:solidFill>
              </a:rPr>
              <a:t>例</a:t>
            </a:r>
            <a:r>
              <a:rPr lang="en-US" altLang="zh-CN" sz="2600" i="0" dirty="0">
                <a:solidFill>
                  <a:srgbClr val="FF3300"/>
                </a:solidFill>
              </a:rPr>
              <a:t>20-7】</a:t>
            </a:r>
            <a:r>
              <a:rPr lang="en-US" altLang="zh-CN" sz="2600" i="0" dirty="0">
                <a:solidFill>
                  <a:schemeClr val="tx1"/>
                </a:solidFill>
              </a:rPr>
              <a:t> </a:t>
            </a:r>
            <a:r>
              <a:rPr lang="zh-CN" altLang="en-US" sz="2600" i="0" dirty="0">
                <a:solidFill>
                  <a:schemeClr val="tx1"/>
                </a:solidFill>
              </a:rPr>
              <a:t>用钠灯（</a:t>
            </a:r>
            <a:r>
              <a:rPr lang="en-US" altLang="zh-CN" sz="2600" dirty="0">
                <a:solidFill>
                  <a:srgbClr val="FF0000"/>
                </a:solidFill>
                <a:latin typeface="Symbol" panose="05050102010706020507" pitchFamily="18" charset="2"/>
              </a:rPr>
              <a:t>l</a:t>
            </a:r>
            <a:r>
              <a:rPr lang="en-US" altLang="zh-CN" sz="2600" i="0" baseline="-25000" dirty="0">
                <a:solidFill>
                  <a:srgbClr val="FF0000"/>
                </a:solidFill>
              </a:rPr>
              <a:t>1 </a:t>
            </a:r>
            <a:r>
              <a:rPr lang="en-US" altLang="zh-CN" sz="2600" i="0" dirty="0">
                <a:solidFill>
                  <a:srgbClr val="FF0000"/>
                </a:solidFill>
              </a:rPr>
              <a:t>= 589nm</a:t>
            </a:r>
            <a:r>
              <a:rPr lang="zh-CN" altLang="en-US" sz="2600" i="0" dirty="0">
                <a:solidFill>
                  <a:schemeClr val="tx1"/>
                </a:solidFill>
              </a:rPr>
              <a:t>， </a:t>
            </a:r>
            <a:r>
              <a:rPr lang="en-US" altLang="zh-CN" sz="2600" dirty="0">
                <a:solidFill>
                  <a:srgbClr val="FF0000"/>
                </a:solidFill>
                <a:latin typeface="Symbol" panose="05050102010706020507" pitchFamily="18" charset="2"/>
              </a:rPr>
              <a:t>l</a:t>
            </a:r>
            <a:r>
              <a:rPr lang="en-US" altLang="zh-CN" sz="2600" i="0" baseline="-25000" dirty="0">
                <a:solidFill>
                  <a:srgbClr val="FF0000"/>
                </a:solidFill>
              </a:rPr>
              <a:t>2 </a:t>
            </a:r>
            <a:r>
              <a:rPr lang="en-US" altLang="zh-CN" sz="2600" i="0" dirty="0">
                <a:solidFill>
                  <a:srgbClr val="FF0000"/>
                </a:solidFill>
              </a:rPr>
              <a:t>= 589.6nm</a:t>
            </a:r>
            <a:r>
              <a:rPr lang="zh-CN" altLang="en-US" sz="2600" i="0" dirty="0">
                <a:solidFill>
                  <a:schemeClr val="tx1"/>
                </a:solidFill>
              </a:rPr>
              <a:t>）作为迈克尔逊干涉仪的光源，首先调整干涉仪得到最清晰的条纹，然后移动反射镜</a:t>
            </a:r>
            <a:r>
              <a:rPr lang="en-US" altLang="zh-CN" sz="2600" i="0" dirty="0">
                <a:solidFill>
                  <a:schemeClr val="tx1"/>
                </a:solidFill>
              </a:rPr>
              <a:t>M</a:t>
            </a:r>
            <a:r>
              <a:rPr lang="en-US" altLang="zh-CN" sz="2600" i="0" baseline="-25000" dirty="0">
                <a:solidFill>
                  <a:schemeClr val="tx1"/>
                </a:solidFill>
              </a:rPr>
              <a:t>1</a:t>
            </a:r>
            <a:r>
              <a:rPr lang="zh-CN" altLang="en-US" sz="2600" i="0" dirty="0">
                <a:solidFill>
                  <a:schemeClr val="tx1"/>
                </a:solidFill>
              </a:rPr>
              <a:t>，条纹逐渐模糊，至干涉现象第一次消失时，</a:t>
            </a:r>
            <a:r>
              <a:rPr lang="en-US" altLang="zh-CN" sz="2600" i="0" dirty="0">
                <a:solidFill>
                  <a:srgbClr val="FF33CC"/>
                </a:solidFill>
              </a:rPr>
              <a:t>M</a:t>
            </a:r>
            <a:r>
              <a:rPr lang="en-US" altLang="zh-CN" sz="2600" i="0" baseline="-25000" dirty="0">
                <a:solidFill>
                  <a:srgbClr val="FF33CC"/>
                </a:solidFill>
              </a:rPr>
              <a:t>1</a:t>
            </a:r>
            <a:r>
              <a:rPr lang="zh-CN" altLang="en-US" sz="2600" i="0" dirty="0">
                <a:solidFill>
                  <a:srgbClr val="FF33CC"/>
                </a:solidFill>
              </a:rPr>
              <a:t>由原来位置移动了多少距离？</a:t>
            </a:r>
          </a:p>
        </p:txBody>
      </p:sp>
      <p:grpSp>
        <p:nvGrpSpPr>
          <p:cNvPr id="3" name="Group 2"/>
          <p:cNvGrpSpPr>
            <a:grpSpLocks/>
          </p:cNvGrpSpPr>
          <p:nvPr/>
        </p:nvGrpSpPr>
        <p:grpSpPr bwMode="auto">
          <a:xfrm>
            <a:off x="7102359" y="1855100"/>
            <a:ext cx="3414713" cy="4754563"/>
            <a:chOff x="2312" y="490"/>
            <a:chExt cx="2151" cy="2995"/>
          </a:xfrm>
        </p:grpSpPr>
        <p:sp>
          <p:nvSpPr>
            <p:cNvPr id="4" name="Rectangle 3"/>
            <p:cNvSpPr>
              <a:spLocks noChangeArrowheads="1"/>
            </p:cNvSpPr>
            <p:nvPr/>
          </p:nvSpPr>
          <p:spPr bwMode="auto">
            <a:xfrm rot="-2685632">
              <a:off x="2434" y="1931"/>
              <a:ext cx="839" cy="126"/>
            </a:xfrm>
            <a:prstGeom prst="rect">
              <a:avLst/>
            </a:prstGeom>
            <a:solidFill>
              <a:srgbClr val="00FF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Rectangle 5"/>
            <p:cNvSpPr>
              <a:spLocks noChangeArrowheads="1"/>
            </p:cNvSpPr>
            <p:nvPr/>
          </p:nvSpPr>
          <p:spPr bwMode="auto">
            <a:xfrm rot="5400000">
              <a:off x="2831" y="133"/>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 name="Group 7"/>
            <p:cNvGrpSpPr>
              <a:grpSpLocks/>
            </p:cNvGrpSpPr>
            <p:nvPr/>
          </p:nvGrpSpPr>
          <p:grpSpPr bwMode="auto">
            <a:xfrm>
              <a:off x="2312" y="1606"/>
              <a:ext cx="2151" cy="840"/>
              <a:chOff x="3108" y="1366"/>
              <a:chExt cx="2151" cy="840"/>
            </a:xfrm>
          </p:grpSpPr>
          <p:sp>
            <p:nvSpPr>
              <p:cNvPr id="10" name="Rectangle 8"/>
              <p:cNvSpPr>
                <a:spLocks noChangeArrowheads="1"/>
              </p:cNvSpPr>
              <p:nvPr/>
            </p:nvSpPr>
            <p:spPr bwMode="auto">
              <a:xfrm rot="-2685632">
                <a:off x="4069" y="1733"/>
                <a:ext cx="840" cy="126"/>
              </a:xfrm>
              <a:prstGeom prst="rect">
                <a:avLst/>
              </a:prstGeom>
              <a:solidFill>
                <a:srgbClr val="00FF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Oval 9"/>
              <p:cNvSpPr>
                <a:spLocks noChangeArrowheads="1"/>
              </p:cNvSpPr>
              <p:nvPr/>
            </p:nvSpPr>
            <p:spPr bwMode="auto">
              <a:xfrm>
                <a:off x="3108" y="1366"/>
                <a:ext cx="126" cy="840"/>
              </a:xfrm>
              <a:prstGeom prst="ellipse">
                <a:avLst/>
              </a:prstGeom>
              <a:solidFill>
                <a:srgbClr val="00FFFF">
                  <a:alpha val="83136"/>
                </a:srgbClr>
              </a:soli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 name="Rectangle 11"/>
              <p:cNvSpPr>
                <a:spLocks noChangeArrowheads="1"/>
              </p:cNvSpPr>
              <p:nvPr/>
            </p:nvSpPr>
            <p:spPr bwMode="auto">
              <a:xfrm>
                <a:off x="5175" y="1396"/>
                <a:ext cx="84" cy="79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 name="Group 14"/>
            <p:cNvGrpSpPr>
              <a:grpSpLocks/>
            </p:cNvGrpSpPr>
            <p:nvPr/>
          </p:nvGrpSpPr>
          <p:grpSpPr bwMode="auto">
            <a:xfrm>
              <a:off x="2910" y="2926"/>
              <a:ext cx="442" cy="559"/>
              <a:chOff x="2910" y="2926"/>
              <a:chExt cx="442" cy="559"/>
            </a:xfrm>
          </p:grpSpPr>
          <p:sp>
            <p:nvSpPr>
              <p:cNvPr id="8"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9" name="AutoShape 16"/>
              <p:cNvSpPr>
                <a:spLocks noChangeArrowheads="1"/>
              </p:cNvSpPr>
              <p:nvPr/>
            </p:nvSpPr>
            <p:spPr bwMode="auto">
              <a:xfrm>
                <a:off x="2910" y="2926"/>
                <a:ext cx="182" cy="363"/>
              </a:xfrm>
              <a:prstGeom prst="can">
                <a:avLst>
                  <a:gd name="adj" fmla="val 49863"/>
                </a:avLst>
              </a:prstGeom>
              <a:solidFill>
                <a:srgbClr val="00FFFF">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Rectangle 19"/>
          <p:cNvSpPr>
            <a:spLocks noChangeArrowheads="1"/>
          </p:cNvSpPr>
          <p:nvPr/>
        </p:nvSpPr>
        <p:spPr bwMode="auto">
          <a:xfrm>
            <a:off x="7345246" y="2284474"/>
            <a:ext cx="1295400" cy="14903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Line 20"/>
          <p:cNvSpPr>
            <a:spLocks noChangeShapeType="1"/>
          </p:cNvSpPr>
          <p:nvPr/>
        </p:nvSpPr>
        <p:spPr bwMode="auto">
          <a:xfrm flipV="1">
            <a:off x="6820107" y="4282119"/>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21"/>
          <p:cNvGrpSpPr>
            <a:grpSpLocks/>
          </p:cNvGrpSpPr>
          <p:nvPr/>
        </p:nvGrpSpPr>
        <p:grpSpPr bwMode="auto">
          <a:xfrm>
            <a:off x="7762727" y="4148771"/>
            <a:ext cx="266700" cy="200025"/>
            <a:chOff x="2688" y="2112"/>
            <a:chExt cx="192" cy="144"/>
          </a:xfrm>
        </p:grpSpPr>
        <p:sp>
          <p:nvSpPr>
            <p:cNvPr id="16"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4"/>
          <p:cNvGrpSpPr>
            <a:grpSpLocks/>
          </p:cNvGrpSpPr>
          <p:nvPr/>
        </p:nvGrpSpPr>
        <p:grpSpPr bwMode="auto">
          <a:xfrm>
            <a:off x="8000568" y="1985451"/>
            <a:ext cx="133350" cy="3657617"/>
            <a:chOff x="2832" y="541"/>
            <a:chExt cx="96" cy="2635"/>
          </a:xfrm>
        </p:grpSpPr>
        <p:sp>
          <p:nvSpPr>
            <p:cNvPr id="19"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28"/>
          <p:cNvGrpSpPr>
            <a:grpSpLocks/>
          </p:cNvGrpSpPr>
          <p:nvPr/>
        </p:nvGrpSpPr>
        <p:grpSpPr bwMode="auto">
          <a:xfrm>
            <a:off x="7921478" y="1985008"/>
            <a:ext cx="2478088" cy="2459038"/>
            <a:chOff x="3624" y="328"/>
            <a:chExt cx="1561" cy="1549"/>
          </a:xfrm>
        </p:grpSpPr>
        <p:sp>
          <p:nvSpPr>
            <p:cNvPr id="23"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 name="Group 30"/>
            <p:cNvGrpSpPr>
              <a:grpSpLocks/>
            </p:cNvGrpSpPr>
            <p:nvPr/>
          </p:nvGrpSpPr>
          <p:grpSpPr bwMode="auto">
            <a:xfrm>
              <a:off x="3697" y="1817"/>
              <a:ext cx="1488" cy="60"/>
              <a:chOff x="2885" y="1974"/>
              <a:chExt cx="1702" cy="60"/>
            </a:xfrm>
          </p:grpSpPr>
          <p:sp>
            <p:nvSpPr>
              <p:cNvPr id="25"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 name="Group 34"/>
          <p:cNvGrpSpPr>
            <a:grpSpLocks/>
          </p:cNvGrpSpPr>
          <p:nvPr/>
        </p:nvGrpSpPr>
        <p:grpSpPr bwMode="auto">
          <a:xfrm>
            <a:off x="8259766" y="4144611"/>
            <a:ext cx="2099427" cy="104180"/>
            <a:chOff x="3046" y="2109"/>
            <a:chExt cx="1513" cy="75"/>
          </a:xfrm>
        </p:grpSpPr>
        <p:sp>
          <p:nvSpPr>
            <p:cNvPr id="29"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 name="Line 38"/>
          <p:cNvSpPr>
            <a:spLocks noChangeShapeType="1"/>
          </p:cNvSpPr>
          <p:nvPr/>
        </p:nvSpPr>
        <p:spPr bwMode="auto">
          <a:xfrm flipH="1">
            <a:off x="8238409" y="4144009"/>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39"/>
          <p:cNvGrpSpPr>
            <a:grpSpLocks/>
          </p:cNvGrpSpPr>
          <p:nvPr/>
        </p:nvGrpSpPr>
        <p:grpSpPr bwMode="auto">
          <a:xfrm>
            <a:off x="4905964" y="3834572"/>
            <a:ext cx="2274142" cy="933292"/>
            <a:chOff x="398" y="2208"/>
            <a:chExt cx="1639" cy="672"/>
          </a:xfrm>
        </p:grpSpPr>
        <p:grpSp>
          <p:nvGrpSpPr>
            <p:cNvPr id="34" name="Group 40"/>
            <p:cNvGrpSpPr>
              <a:grpSpLocks/>
            </p:cNvGrpSpPr>
            <p:nvPr/>
          </p:nvGrpSpPr>
          <p:grpSpPr bwMode="auto">
            <a:xfrm>
              <a:off x="864" y="2208"/>
              <a:ext cx="1173" cy="672"/>
              <a:chOff x="288" y="1872"/>
              <a:chExt cx="1173" cy="672"/>
            </a:xfrm>
          </p:grpSpPr>
          <p:sp>
            <p:nvSpPr>
              <p:cNvPr id="46"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 name="Group 46"/>
            <p:cNvGrpSpPr>
              <a:grpSpLocks/>
            </p:cNvGrpSpPr>
            <p:nvPr/>
          </p:nvGrpSpPr>
          <p:grpSpPr bwMode="auto">
            <a:xfrm>
              <a:off x="398" y="2397"/>
              <a:ext cx="658" cy="377"/>
              <a:chOff x="398" y="2397"/>
              <a:chExt cx="658" cy="377"/>
            </a:xfrm>
          </p:grpSpPr>
          <p:grpSp>
            <p:nvGrpSpPr>
              <p:cNvPr id="36" name="Group 47"/>
              <p:cNvGrpSpPr>
                <a:grpSpLocks/>
              </p:cNvGrpSpPr>
              <p:nvPr/>
            </p:nvGrpSpPr>
            <p:grpSpPr bwMode="auto">
              <a:xfrm>
                <a:off x="747" y="2400"/>
                <a:ext cx="309" cy="288"/>
                <a:chOff x="3264" y="3456"/>
                <a:chExt cx="288" cy="288"/>
              </a:xfrm>
            </p:grpSpPr>
            <p:grpSp>
              <p:nvGrpSpPr>
                <p:cNvPr id="38" name="Group 48"/>
                <p:cNvGrpSpPr>
                  <a:grpSpLocks/>
                </p:cNvGrpSpPr>
                <p:nvPr/>
              </p:nvGrpSpPr>
              <p:grpSpPr bwMode="auto">
                <a:xfrm>
                  <a:off x="3264" y="3456"/>
                  <a:ext cx="288" cy="288"/>
                  <a:chOff x="3264" y="3456"/>
                  <a:chExt cx="288" cy="288"/>
                </a:xfrm>
              </p:grpSpPr>
              <p:sp>
                <p:nvSpPr>
                  <p:cNvPr id="43"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 name="Group 52"/>
                <p:cNvGrpSpPr>
                  <a:grpSpLocks/>
                </p:cNvGrpSpPr>
                <p:nvPr/>
              </p:nvGrpSpPr>
              <p:grpSpPr bwMode="auto">
                <a:xfrm rot="-2394473">
                  <a:off x="3264" y="3456"/>
                  <a:ext cx="288" cy="288"/>
                  <a:chOff x="3264" y="3456"/>
                  <a:chExt cx="288" cy="288"/>
                </a:xfrm>
              </p:grpSpPr>
              <p:sp>
                <p:nvSpPr>
                  <p:cNvPr id="40"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7" name="Text Box 56"/>
              <p:cNvSpPr txBox="1">
                <a:spLocks noChangeArrowheads="1"/>
              </p:cNvSpPr>
              <p:nvPr/>
            </p:nvSpPr>
            <p:spPr bwMode="auto">
              <a:xfrm>
                <a:off x="398" y="2397"/>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1" name="Text Box 60"/>
          <p:cNvSpPr txBox="1">
            <a:spLocks noChangeArrowheads="1"/>
          </p:cNvSpPr>
          <p:nvPr/>
        </p:nvSpPr>
        <p:spPr bwMode="auto">
          <a:xfrm>
            <a:off x="9010806" y="1659043"/>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2" name="Text Box 61"/>
          <p:cNvSpPr txBox="1">
            <a:spLocks noChangeArrowheads="1"/>
          </p:cNvSpPr>
          <p:nvPr/>
        </p:nvSpPr>
        <p:spPr bwMode="auto">
          <a:xfrm>
            <a:off x="9724417" y="4792446"/>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3" name="Text Box 62"/>
          <p:cNvSpPr txBox="1">
            <a:spLocks noChangeArrowheads="1"/>
          </p:cNvSpPr>
          <p:nvPr/>
        </p:nvSpPr>
        <p:spPr bwMode="auto">
          <a:xfrm>
            <a:off x="8748074" y="4805591"/>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4" name="Text Box 63"/>
          <p:cNvSpPr txBox="1">
            <a:spLocks noChangeArrowheads="1"/>
          </p:cNvSpPr>
          <p:nvPr/>
        </p:nvSpPr>
        <p:spPr bwMode="auto">
          <a:xfrm>
            <a:off x="8495687" y="3354559"/>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5" name="Text Box 64"/>
          <p:cNvSpPr txBox="1">
            <a:spLocks noChangeArrowheads="1"/>
          </p:cNvSpPr>
          <p:nvPr/>
        </p:nvSpPr>
        <p:spPr bwMode="auto">
          <a:xfrm>
            <a:off x="7463985" y="3257718"/>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graphicFrame>
        <p:nvGraphicFramePr>
          <p:cNvPr id="65" name="Object 58"/>
          <p:cNvGraphicFramePr>
            <a:graphicFrameLocks/>
          </p:cNvGraphicFramePr>
          <p:nvPr>
            <p:extLst>
              <p:ext uri="{D42A27DB-BD31-4B8C-83A1-F6EECF244321}">
                <p14:modId xmlns:p14="http://schemas.microsoft.com/office/powerpoint/2010/main" val="71268980"/>
              </p:ext>
            </p:extLst>
          </p:nvPr>
        </p:nvGraphicFramePr>
        <p:xfrm>
          <a:off x="8873062" y="2251083"/>
          <a:ext cx="476250" cy="500062"/>
        </p:xfrm>
        <a:graphic>
          <a:graphicData uri="http://schemas.openxmlformats.org/presentationml/2006/ole">
            <mc:AlternateContent xmlns:mc="http://schemas.openxmlformats.org/markup-compatibility/2006">
              <mc:Choice xmlns:v="urn:schemas-microsoft-com:vml" Requires="v">
                <p:oleObj spid="_x0000_s336568"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3062" y="2251083"/>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 name="Line 21"/>
          <p:cNvSpPr>
            <a:spLocks noChangeShapeType="1"/>
          </p:cNvSpPr>
          <p:nvPr/>
        </p:nvSpPr>
        <p:spPr bwMode="auto">
          <a:xfrm flipH="1">
            <a:off x="8584002" y="299370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Text Box 3"/>
          <p:cNvSpPr txBox="1">
            <a:spLocks noChangeArrowheads="1"/>
          </p:cNvSpPr>
          <p:nvPr/>
        </p:nvSpPr>
        <p:spPr bwMode="auto">
          <a:xfrm>
            <a:off x="2422651" y="2008143"/>
            <a:ext cx="4572265" cy="892552"/>
          </a:xfrm>
          <a:prstGeom prst="rect">
            <a:avLst/>
          </a:prstGeom>
          <a:noFill/>
          <a:ln w="9525">
            <a:noFill/>
            <a:miter lim="800000"/>
            <a:headEnd/>
            <a:tailEnd/>
          </a:ln>
        </p:spPr>
        <p:txBody>
          <a:bodyPr wrap="square">
            <a:spAutoFit/>
          </a:bodyPr>
          <a:lstStyle/>
          <a:p>
            <a:pPr algn="l">
              <a:defRPr/>
            </a:pPr>
            <a:r>
              <a:rPr lang="zh-CN" altLang="en-US" sz="2600" b="1" dirty="0">
                <a:solidFill>
                  <a:srgbClr val="0000FF"/>
                </a:solidFill>
                <a:latin typeface="宋体" pitchFamily="2" charset="-122"/>
              </a:rPr>
              <a:t>这是两个波长十分接近的光各自的干涉条纹的非相干叠加。</a:t>
            </a:r>
          </a:p>
        </p:txBody>
      </p:sp>
      <p:sp>
        <p:nvSpPr>
          <p:cNvPr id="69" name="Text Box 4"/>
          <p:cNvSpPr txBox="1">
            <a:spLocks noChangeArrowheads="1"/>
          </p:cNvSpPr>
          <p:nvPr/>
        </p:nvSpPr>
        <p:spPr bwMode="auto">
          <a:xfrm>
            <a:off x="2180492" y="2982886"/>
            <a:ext cx="426755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9900CC"/>
                </a:solidFill>
              </a:rPr>
              <a:t>条纹最清晰时两套干涉图样的同级干涉条纹差不多重合。</a:t>
            </a:r>
          </a:p>
        </p:txBody>
      </p:sp>
      <p:sp>
        <p:nvSpPr>
          <p:cNvPr id="70" name="矩形 69"/>
          <p:cNvSpPr/>
          <p:nvPr/>
        </p:nvSpPr>
        <p:spPr>
          <a:xfrm>
            <a:off x="1802412" y="1792350"/>
            <a:ext cx="906017" cy="523220"/>
          </a:xfrm>
          <a:prstGeom prst="rect">
            <a:avLst/>
          </a:prstGeom>
        </p:spPr>
        <p:txBody>
          <a:bodyPr wrap="none">
            <a:spAutoFit/>
          </a:bodyPr>
          <a:lstStyle/>
          <a:p>
            <a:r>
              <a:rPr lang="zh-CN" altLang="en-US" sz="2800" b="1" dirty="0">
                <a:solidFill>
                  <a:srgbClr val="C00000"/>
                </a:solidFill>
                <a:latin typeface="宋体" pitchFamily="2" charset="-122"/>
              </a:rPr>
              <a:t>解：</a:t>
            </a:r>
            <a:endParaRPr lang="zh-CN" altLang="en-US" sz="2800" dirty="0"/>
          </a:p>
        </p:txBody>
      </p:sp>
      <p:grpSp>
        <p:nvGrpSpPr>
          <p:cNvPr id="209" name="Group 44"/>
          <p:cNvGrpSpPr>
            <a:grpSpLocks/>
          </p:cNvGrpSpPr>
          <p:nvPr/>
        </p:nvGrpSpPr>
        <p:grpSpPr bwMode="auto">
          <a:xfrm>
            <a:off x="1907202" y="5100084"/>
            <a:ext cx="1584101" cy="1557272"/>
            <a:chOff x="3504" y="2544"/>
            <a:chExt cx="1440" cy="1440"/>
          </a:xfrm>
        </p:grpSpPr>
        <p:sp>
          <p:nvSpPr>
            <p:cNvPr id="210"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1"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2"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3"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4"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5"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6"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7"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8"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9"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20"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21"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22"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23"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56" name="矩形 55"/>
          <p:cNvSpPr/>
          <p:nvPr/>
        </p:nvSpPr>
        <p:spPr>
          <a:xfrm>
            <a:off x="1798628" y="4593081"/>
            <a:ext cx="1851789" cy="523220"/>
          </a:xfrm>
          <a:prstGeom prst="rect">
            <a:avLst/>
          </a:prstGeom>
        </p:spPr>
        <p:txBody>
          <a:bodyPr wrap="none">
            <a:spAutoFit/>
          </a:bodyPr>
          <a:lstStyle/>
          <a:p>
            <a:r>
              <a:rPr lang="en-US" altLang="zh-CN" sz="2800" b="1" dirty="0">
                <a:solidFill>
                  <a:srgbClr val="FF0000"/>
                </a:solidFill>
                <a:latin typeface="Symbol" panose="05050102010706020507" pitchFamily="18" charset="2"/>
              </a:rPr>
              <a:t>l</a:t>
            </a:r>
            <a:r>
              <a:rPr lang="en-US" altLang="zh-CN" sz="2800" b="1" baseline="-25000" dirty="0">
                <a:solidFill>
                  <a:srgbClr val="FF0000"/>
                </a:solidFill>
              </a:rPr>
              <a:t>1 </a:t>
            </a:r>
            <a:r>
              <a:rPr lang="en-US" altLang="zh-CN" sz="2800" b="1" dirty="0">
                <a:solidFill>
                  <a:srgbClr val="FF0000"/>
                </a:solidFill>
              </a:rPr>
              <a:t>= 589nm</a:t>
            </a:r>
            <a:endParaRPr lang="zh-CN" altLang="en-US" sz="2800" b="1" dirty="0"/>
          </a:p>
        </p:txBody>
      </p:sp>
      <p:sp>
        <p:nvSpPr>
          <p:cNvPr id="57" name="矩形 56"/>
          <p:cNvSpPr/>
          <p:nvPr/>
        </p:nvSpPr>
        <p:spPr>
          <a:xfrm>
            <a:off x="4061142" y="4716283"/>
            <a:ext cx="2130711" cy="523220"/>
          </a:xfrm>
          <a:prstGeom prst="rect">
            <a:avLst/>
          </a:prstGeom>
        </p:spPr>
        <p:txBody>
          <a:bodyPr wrap="none">
            <a:spAutoFit/>
          </a:bodyPr>
          <a:lstStyle/>
          <a:p>
            <a:r>
              <a:rPr lang="en-US" altLang="zh-CN" sz="2800" b="1" dirty="0">
                <a:solidFill>
                  <a:srgbClr val="FF0000"/>
                </a:solidFill>
                <a:latin typeface="Symbol" panose="05050102010706020507" pitchFamily="18" charset="2"/>
              </a:rPr>
              <a:t>l</a:t>
            </a:r>
            <a:r>
              <a:rPr lang="en-US" altLang="zh-CN" sz="2800" b="1" baseline="-25000" dirty="0">
                <a:solidFill>
                  <a:srgbClr val="FF0000"/>
                </a:solidFill>
              </a:rPr>
              <a:t>2 </a:t>
            </a:r>
            <a:r>
              <a:rPr lang="en-US" altLang="zh-CN" sz="2800" b="1" dirty="0">
                <a:solidFill>
                  <a:srgbClr val="FF0000"/>
                </a:solidFill>
              </a:rPr>
              <a:t>= 589.6nm</a:t>
            </a:r>
            <a:endParaRPr lang="zh-CN" altLang="en-US" sz="2800" b="1" dirty="0"/>
          </a:p>
        </p:txBody>
      </p:sp>
      <p:graphicFrame>
        <p:nvGraphicFramePr>
          <p:cNvPr id="110" name="Object 3"/>
          <p:cNvGraphicFramePr>
            <a:graphicFrameLocks noChangeAspect="1"/>
          </p:cNvGraphicFramePr>
          <p:nvPr>
            <p:extLst>
              <p:ext uri="{D42A27DB-BD31-4B8C-83A1-F6EECF244321}">
                <p14:modId xmlns:p14="http://schemas.microsoft.com/office/powerpoint/2010/main" val="3082295855"/>
              </p:ext>
            </p:extLst>
          </p:nvPr>
        </p:nvGraphicFramePr>
        <p:xfrm>
          <a:off x="3471634" y="5493736"/>
          <a:ext cx="679147" cy="776168"/>
        </p:xfrm>
        <a:graphic>
          <a:graphicData uri="http://schemas.openxmlformats.org/presentationml/2006/ole">
            <mc:AlternateContent xmlns:mc="http://schemas.openxmlformats.org/markup-compatibility/2006">
              <mc:Choice xmlns:v="urn:schemas-microsoft-com:vml" Requires="v">
                <p:oleObj spid="_x0000_s336569" name="公式" r:id="rId5" imgW="139680" imgH="139680" progId="Equation.3">
                  <p:embed/>
                </p:oleObj>
              </mc:Choice>
              <mc:Fallback>
                <p:oleObj name="公式" r:id="rId5" imgW="139680" imgH="139680" progId="Equation.3">
                  <p:embed/>
                  <p:pic>
                    <p:nvPicPr>
                      <p:cNvPr id="254" name="Object 3"/>
                      <p:cNvPicPr>
                        <a:picLocks noChangeAspect="1" noChangeArrowheads="1"/>
                      </p:cNvPicPr>
                      <p:nvPr/>
                    </p:nvPicPr>
                    <p:blipFill>
                      <a:blip r:embed="rId6"/>
                      <a:srcRect/>
                      <a:stretch>
                        <a:fillRect/>
                      </a:stretch>
                    </p:blipFill>
                    <p:spPr bwMode="auto">
                      <a:xfrm>
                        <a:off x="3471634" y="5493736"/>
                        <a:ext cx="679147" cy="776168"/>
                      </a:xfrm>
                      <a:prstGeom prst="rect">
                        <a:avLst/>
                      </a:prstGeom>
                      <a:noFill/>
                      <a:ln>
                        <a:noFill/>
                      </a:ln>
                      <a:effectLst/>
                      <a:extLst/>
                    </p:spPr>
                  </p:pic>
                </p:oleObj>
              </mc:Fallback>
            </mc:AlternateContent>
          </a:graphicData>
        </a:graphic>
      </p:graphicFrame>
      <p:grpSp>
        <p:nvGrpSpPr>
          <p:cNvPr id="111" name="Group 44"/>
          <p:cNvGrpSpPr>
            <a:grpSpLocks/>
          </p:cNvGrpSpPr>
          <p:nvPr/>
        </p:nvGrpSpPr>
        <p:grpSpPr bwMode="auto">
          <a:xfrm>
            <a:off x="4087501" y="5169678"/>
            <a:ext cx="1584101" cy="1557272"/>
            <a:chOff x="3504" y="2544"/>
            <a:chExt cx="1440" cy="1440"/>
          </a:xfrm>
        </p:grpSpPr>
        <p:sp>
          <p:nvSpPr>
            <p:cNvPr id="112"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3"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4"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5"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6"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7"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8"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9"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0"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1"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2"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3"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4"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5"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26" name="Object 3"/>
          <p:cNvGraphicFramePr>
            <a:graphicFrameLocks noChangeAspect="1"/>
          </p:cNvGraphicFramePr>
          <p:nvPr>
            <p:extLst>
              <p:ext uri="{D42A27DB-BD31-4B8C-83A1-F6EECF244321}">
                <p14:modId xmlns:p14="http://schemas.microsoft.com/office/powerpoint/2010/main" val="1026118776"/>
              </p:ext>
            </p:extLst>
          </p:nvPr>
        </p:nvGraphicFramePr>
        <p:xfrm>
          <a:off x="5608321" y="5571923"/>
          <a:ext cx="671122" cy="613597"/>
        </p:xfrm>
        <a:graphic>
          <a:graphicData uri="http://schemas.openxmlformats.org/presentationml/2006/ole">
            <mc:AlternateContent xmlns:mc="http://schemas.openxmlformats.org/markup-compatibility/2006">
              <mc:Choice xmlns:v="urn:schemas-microsoft-com:vml" Requires="v">
                <p:oleObj spid="_x0000_s336570" name="公式" r:id="rId7" imgW="126720" imgH="101520" progId="Equation.3">
                  <p:embed/>
                </p:oleObj>
              </mc:Choice>
              <mc:Fallback>
                <p:oleObj name="公式" r:id="rId7" imgW="126720" imgH="101520" progId="Equation.3">
                  <p:embed/>
                  <p:pic>
                    <p:nvPicPr>
                      <p:cNvPr id="270" name="Object 3"/>
                      <p:cNvPicPr>
                        <a:picLocks noChangeAspect="1" noChangeArrowheads="1"/>
                      </p:cNvPicPr>
                      <p:nvPr/>
                    </p:nvPicPr>
                    <p:blipFill>
                      <a:blip r:embed="rId8"/>
                      <a:srcRect/>
                      <a:stretch>
                        <a:fillRect/>
                      </a:stretch>
                    </p:blipFill>
                    <p:spPr bwMode="auto">
                      <a:xfrm>
                        <a:off x="5608321" y="5571923"/>
                        <a:ext cx="671122" cy="613597"/>
                      </a:xfrm>
                      <a:prstGeom prst="rect">
                        <a:avLst/>
                      </a:prstGeom>
                      <a:noFill/>
                      <a:ln>
                        <a:noFill/>
                      </a:ln>
                      <a:effectLst/>
                      <a:extLst/>
                    </p:spPr>
                  </p:pic>
                </p:oleObj>
              </mc:Fallback>
            </mc:AlternateContent>
          </a:graphicData>
        </a:graphic>
      </p:graphicFrame>
      <p:grpSp>
        <p:nvGrpSpPr>
          <p:cNvPr id="127" name="Group 44"/>
          <p:cNvGrpSpPr>
            <a:grpSpLocks/>
          </p:cNvGrpSpPr>
          <p:nvPr/>
        </p:nvGrpSpPr>
        <p:grpSpPr bwMode="auto">
          <a:xfrm>
            <a:off x="6261207" y="5115490"/>
            <a:ext cx="1584101" cy="1557272"/>
            <a:chOff x="3504" y="2544"/>
            <a:chExt cx="1440" cy="1440"/>
          </a:xfrm>
        </p:grpSpPr>
        <p:sp>
          <p:nvSpPr>
            <p:cNvPr id="128"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9"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0"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1"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2"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3"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4"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5"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6"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7"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8"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9"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0"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1"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Tree>
    <p:extLst>
      <p:ext uri="{BB962C8B-B14F-4D97-AF65-F5344CB8AC3E}">
        <p14:creationId xmlns:p14="http://schemas.microsoft.com/office/powerpoint/2010/main" val="31100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1"/>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right)">
                                      <p:cBhvr>
                                        <p:cTn id="54" dur="500"/>
                                        <p:tgtEl>
                                          <p:spTgt spid="28"/>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up)">
                                      <p:cBhvr>
                                        <p:cTn id="58" dur="500"/>
                                        <p:tgtEl>
                                          <p:spTgt spid="32"/>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1000"/>
                                        <p:tgtEl>
                                          <p:spTgt spid="65"/>
                                        </p:tgtEl>
                                      </p:cBhvr>
                                    </p:animEffect>
                                    <p:anim calcmode="lin" valueType="num">
                                      <p:cBhvr>
                                        <p:cTn id="74" dur="1000" fill="hold"/>
                                        <p:tgtEl>
                                          <p:spTgt spid="65"/>
                                        </p:tgtEl>
                                        <p:attrNameLst>
                                          <p:attrName>ppt_x</p:attrName>
                                        </p:attrNameLst>
                                      </p:cBhvr>
                                      <p:tavLst>
                                        <p:tav tm="0">
                                          <p:val>
                                            <p:strVal val="#ppt_x"/>
                                          </p:val>
                                        </p:tav>
                                        <p:tav tm="100000">
                                          <p:val>
                                            <p:strVal val="#ppt_x"/>
                                          </p:val>
                                        </p:tav>
                                      </p:tavLst>
                                    </p:anim>
                                    <p:anim calcmode="lin" valueType="num">
                                      <p:cBhvr>
                                        <p:cTn id="75" dur="1000" fill="hold"/>
                                        <p:tgtEl>
                                          <p:spTgt spid="65"/>
                                        </p:tgtEl>
                                        <p:attrNameLst>
                                          <p:attrName>ppt_y</p:attrName>
                                        </p:attrNameLst>
                                      </p:cBhvr>
                                      <p:tavLst>
                                        <p:tav tm="0">
                                          <p:val>
                                            <p:strVal val="#ppt_y+.1"/>
                                          </p:val>
                                        </p:tav>
                                        <p:tav tm="100000">
                                          <p:val>
                                            <p:strVal val="#ppt_y"/>
                                          </p:val>
                                        </p:tav>
                                      </p:tavLst>
                                    </p:anim>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wipe(left)">
                                      <p:cBhvr>
                                        <p:cTn id="79" dur="500"/>
                                        <p:tgtEl>
                                          <p:spTgt spid="66"/>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barn(inVertical)">
                                      <p:cBhvr>
                                        <p:cTn id="84" dur="500"/>
                                        <p:tgtEl>
                                          <p:spTgt spid="70"/>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circle(in)">
                                      <p:cBhvr>
                                        <p:cTn id="89" dur="2000"/>
                                        <p:tgtEl>
                                          <p:spTgt spid="68"/>
                                        </p:tgtEl>
                                      </p:cBhvr>
                                    </p:animEffect>
                                  </p:childTnLst>
                                </p:cTn>
                              </p:par>
                            </p:childTnLst>
                          </p:cTn>
                        </p:par>
                      </p:childTnLst>
                    </p:cTn>
                  </p:par>
                  <p:par>
                    <p:cTn id="90" fill="hold">
                      <p:stCondLst>
                        <p:cond delay="indefinite"/>
                      </p:stCondLst>
                      <p:childTnLst>
                        <p:par>
                          <p:cTn id="91" fill="hold">
                            <p:stCondLst>
                              <p:cond delay="0"/>
                            </p:stCondLst>
                            <p:childTnLst>
                              <p:par>
                                <p:cTn id="92" presetID="21" presetClass="entr" presetSubtype="1" fill="hold" grpId="0" nodeType="click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wheel(1)">
                                      <p:cBhvr>
                                        <p:cTn id="94" dur="2000"/>
                                        <p:tgtEl>
                                          <p:spTgt spid="69"/>
                                        </p:tgtEl>
                                      </p:cBhvr>
                                    </p:animEffect>
                                  </p:childTnLst>
                                </p:cTn>
                              </p:par>
                            </p:childTnLst>
                          </p:cTn>
                        </p:par>
                      </p:childTnLst>
                    </p:cTn>
                  </p:par>
                  <p:par>
                    <p:cTn id="95" fill="hold">
                      <p:stCondLst>
                        <p:cond delay="indefinite"/>
                      </p:stCondLst>
                      <p:childTnLst>
                        <p:par>
                          <p:cTn id="96" fill="hold">
                            <p:stCondLst>
                              <p:cond delay="0"/>
                            </p:stCondLst>
                            <p:childTnLst>
                              <p:par>
                                <p:cTn id="97" presetID="4" presetClass="entr" presetSubtype="16" fill="hold" nodeType="clickEffect">
                                  <p:stCondLst>
                                    <p:cond delay="0"/>
                                  </p:stCondLst>
                                  <p:childTnLst>
                                    <p:set>
                                      <p:cBhvr>
                                        <p:cTn id="98" dur="1" fill="hold">
                                          <p:stCondLst>
                                            <p:cond delay="0"/>
                                          </p:stCondLst>
                                        </p:cTn>
                                        <p:tgtEl>
                                          <p:spTgt spid="209"/>
                                        </p:tgtEl>
                                        <p:attrNameLst>
                                          <p:attrName>style.visibility</p:attrName>
                                        </p:attrNameLst>
                                      </p:cBhvr>
                                      <p:to>
                                        <p:strVal val="visible"/>
                                      </p:to>
                                    </p:set>
                                    <p:animEffect transition="in" filter="box(in)">
                                      <p:cBhvr>
                                        <p:cTn id="99" dur="500"/>
                                        <p:tgtEl>
                                          <p:spTgt spid="209"/>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1000"/>
                                        <p:tgtEl>
                                          <p:spTgt spid="56"/>
                                        </p:tgtEl>
                                      </p:cBhvr>
                                    </p:animEffect>
                                    <p:anim calcmode="lin" valueType="num">
                                      <p:cBhvr>
                                        <p:cTn id="105" dur="1000" fill="hold"/>
                                        <p:tgtEl>
                                          <p:spTgt spid="56"/>
                                        </p:tgtEl>
                                        <p:attrNameLst>
                                          <p:attrName>ppt_x</p:attrName>
                                        </p:attrNameLst>
                                      </p:cBhvr>
                                      <p:tavLst>
                                        <p:tav tm="0">
                                          <p:val>
                                            <p:strVal val="#ppt_x"/>
                                          </p:val>
                                        </p:tav>
                                        <p:tav tm="100000">
                                          <p:val>
                                            <p:strVal val="#ppt_x"/>
                                          </p:val>
                                        </p:tav>
                                      </p:tavLst>
                                    </p:anim>
                                    <p:anim calcmode="lin" valueType="num">
                                      <p:cBhvr>
                                        <p:cTn id="106" dur="1000" fill="hold"/>
                                        <p:tgtEl>
                                          <p:spTgt spid="56"/>
                                        </p:tgtEl>
                                        <p:attrNameLst>
                                          <p:attrName>ppt_y</p:attrName>
                                        </p:attrNameLst>
                                      </p:cBhvr>
                                      <p:tavLst>
                                        <p:tav tm="0">
                                          <p:val>
                                            <p:strVal val="#ppt_y+.1"/>
                                          </p:val>
                                        </p:tav>
                                        <p:tav tm="100000">
                                          <p:val>
                                            <p:strVal val="#ppt_y"/>
                                          </p:val>
                                        </p:tav>
                                      </p:tavLst>
                                    </p:anim>
                                  </p:childTnLst>
                                </p:cTn>
                              </p:par>
                            </p:childTnLst>
                          </p:cTn>
                        </p:par>
                        <p:par>
                          <p:cTn id="107" fill="hold">
                            <p:stCondLst>
                              <p:cond delay="1000"/>
                            </p:stCondLst>
                            <p:childTnLst>
                              <p:par>
                                <p:cTn id="108" presetID="18" presetClass="entr" presetSubtype="6" fill="hold" nodeType="afterEffect">
                                  <p:stCondLst>
                                    <p:cond delay="0"/>
                                  </p:stCondLst>
                                  <p:childTnLst>
                                    <p:set>
                                      <p:cBhvr>
                                        <p:cTn id="109" dur="1" fill="hold">
                                          <p:stCondLst>
                                            <p:cond delay="0"/>
                                          </p:stCondLst>
                                        </p:cTn>
                                        <p:tgtEl>
                                          <p:spTgt spid="110"/>
                                        </p:tgtEl>
                                        <p:attrNameLst>
                                          <p:attrName>style.visibility</p:attrName>
                                        </p:attrNameLst>
                                      </p:cBhvr>
                                      <p:to>
                                        <p:strVal val="visible"/>
                                      </p:to>
                                    </p:set>
                                    <p:animEffect transition="in" filter="strips(downRight)">
                                      <p:cBhvr>
                                        <p:cTn id="110" dur="500"/>
                                        <p:tgtEl>
                                          <p:spTgt spid="110"/>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nodeType="click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box(in)">
                                      <p:cBhvr>
                                        <p:cTn id="115" dur="500"/>
                                        <p:tgtEl>
                                          <p:spTgt spid="111"/>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fade">
                                      <p:cBhvr>
                                        <p:cTn id="120" dur="1000"/>
                                        <p:tgtEl>
                                          <p:spTgt spid="57"/>
                                        </p:tgtEl>
                                      </p:cBhvr>
                                    </p:animEffect>
                                    <p:anim calcmode="lin" valueType="num">
                                      <p:cBhvr>
                                        <p:cTn id="121" dur="1000" fill="hold"/>
                                        <p:tgtEl>
                                          <p:spTgt spid="57"/>
                                        </p:tgtEl>
                                        <p:attrNameLst>
                                          <p:attrName>ppt_x</p:attrName>
                                        </p:attrNameLst>
                                      </p:cBhvr>
                                      <p:tavLst>
                                        <p:tav tm="0">
                                          <p:val>
                                            <p:strVal val="#ppt_x"/>
                                          </p:val>
                                        </p:tav>
                                        <p:tav tm="100000">
                                          <p:val>
                                            <p:strVal val="#ppt_x"/>
                                          </p:val>
                                        </p:tav>
                                      </p:tavLst>
                                    </p:anim>
                                    <p:anim calcmode="lin" valueType="num">
                                      <p:cBhvr>
                                        <p:cTn id="12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26"/>
                                        </p:tgtEl>
                                        <p:attrNameLst>
                                          <p:attrName>style.visibility</p:attrName>
                                        </p:attrNameLst>
                                      </p:cBhvr>
                                      <p:to>
                                        <p:strVal val="visible"/>
                                      </p:to>
                                    </p:set>
                                    <p:animEffect transition="in" filter="circle(in)">
                                      <p:cBhvr>
                                        <p:cTn id="127" dur="2000"/>
                                        <p:tgtEl>
                                          <p:spTgt spid="126"/>
                                        </p:tgtEl>
                                      </p:cBhvr>
                                    </p:animEffect>
                                  </p:childTnLst>
                                </p:cTn>
                              </p:par>
                            </p:childTnLst>
                          </p:cTn>
                        </p:par>
                      </p:childTnLst>
                    </p:cTn>
                  </p:par>
                  <p:par>
                    <p:cTn id="128" fill="hold">
                      <p:stCondLst>
                        <p:cond delay="indefinite"/>
                      </p:stCondLst>
                      <p:childTnLst>
                        <p:par>
                          <p:cTn id="129" fill="hold">
                            <p:stCondLst>
                              <p:cond delay="0"/>
                            </p:stCondLst>
                            <p:childTnLst>
                              <p:par>
                                <p:cTn id="130" presetID="4" presetClass="entr" presetSubtype="16" fill="hold"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box(in)">
                                      <p:cBhvr>
                                        <p:cTn id="13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13" grpId="0" animBg="1"/>
      <p:bldP spid="14" grpId="0" animBg="1"/>
      <p:bldP spid="32" grpId="0" animBg="1"/>
      <p:bldP spid="51" grpId="0" autoUpdateAnimBg="0"/>
      <p:bldP spid="52" grpId="0" autoUpdateAnimBg="0"/>
      <p:bldP spid="53" grpId="0" autoUpdateAnimBg="0"/>
      <p:bldP spid="54" grpId="0" autoUpdateAnimBg="0"/>
      <p:bldP spid="55" grpId="0" autoUpdateAnimBg="0"/>
      <p:bldP spid="66" grpId="0" animBg="1"/>
      <p:bldP spid="68" grpId="0"/>
      <p:bldP spid="69" grpId="0"/>
      <p:bldP spid="70" grpId="0"/>
      <p:bldP spid="56" grpId="0"/>
      <p:bldP spid="5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248740" y="274582"/>
            <a:ext cx="5645113"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9A70D"/>
                </a:solidFill>
              </a:rPr>
              <a:t>随着</a:t>
            </a:r>
            <a:r>
              <a:rPr lang="en-US" altLang="zh-CN" sz="2600" i="0" dirty="0">
                <a:solidFill>
                  <a:srgbClr val="09A70D"/>
                </a:solidFill>
              </a:rPr>
              <a:t>M</a:t>
            </a:r>
            <a:r>
              <a:rPr lang="en-US" altLang="zh-CN" sz="2600" i="0" baseline="-25000" dirty="0">
                <a:solidFill>
                  <a:srgbClr val="09A70D"/>
                </a:solidFill>
              </a:rPr>
              <a:t>1</a:t>
            </a:r>
            <a:r>
              <a:rPr lang="zh-CN" altLang="en-US" sz="2600" i="0" dirty="0">
                <a:solidFill>
                  <a:srgbClr val="09A70D"/>
                </a:solidFill>
              </a:rPr>
              <a:t>的移动，两个波长的光各自的相干光光程差渐渐增加，但增加的快慢程度不同，因而两套干涉图样的同级条纹彼此错开的程度越来越大，由于是非相干叠加，各处光强差别逐渐变小，所以，条纹逐渐模糊。</a:t>
            </a:r>
          </a:p>
        </p:txBody>
      </p:sp>
      <p:grpSp>
        <p:nvGrpSpPr>
          <p:cNvPr id="3" name="Group 2"/>
          <p:cNvGrpSpPr>
            <a:grpSpLocks/>
          </p:cNvGrpSpPr>
          <p:nvPr/>
        </p:nvGrpSpPr>
        <p:grpSpPr bwMode="auto">
          <a:xfrm>
            <a:off x="7469180" y="320926"/>
            <a:ext cx="3414713" cy="4754563"/>
            <a:chOff x="2312" y="490"/>
            <a:chExt cx="2151" cy="2995"/>
          </a:xfrm>
        </p:grpSpPr>
        <p:sp>
          <p:nvSpPr>
            <p:cNvPr id="4"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Rectangle 5"/>
            <p:cNvSpPr>
              <a:spLocks noChangeArrowheads="1"/>
            </p:cNvSpPr>
            <p:nvPr/>
          </p:nvSpPr>
          <p:spPr bwMode="auto">
            <a:xfrm rot="5400000">
              <a:off x="2831" y="133"/>
              <a:ext cx="84" cy="797"/>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 name="Group 7"/>
            <p:cNvGrpSpPr>
              <a:grpSpLocks/>
            </p:cNvGrpSpPr>
            <p:nvPr/>
          </p:nvGrpSpPr>
          <p:grpSpPr bwMode="auto">
            <a:xfrm>
              <a:off x="2312" y="1606"/>
              <a:ext cx="2151" cy="840"/>
              <a:chOff x="3108" y="1366"/>
              <a:chExt cx="2151" cy="840"/>
            </a:xfrm>
          </p:grpSpPr>
          <p:sp>
            <p:nvSpPr>
              <p:cNvPr id="10"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 name="Rectangle 11"/>
              <p:cNvSpPr>
                <a:spLocks noChangeArrowheads="1"/>
              </p:cNvSpPr>
              <p:nvPr/>
            </p:nvSpPr>
            <p:spPr bwMode="auto">
              <a:xfrm>
                <a:off x="5175" y="1396"/>
                <a:ext cx="84" cy="79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 name="Group 14"/>
            <p:cNvGrpSpPr>
              <a:grpSpLocks/>
            </p:cNvGrpSpPr>
            <p:nvPr/>
          </p:nvGrpSpPr>
          <p:grpSpPr bwMode="auto">
            <a:xfrm>
              <a:off x="2910" y="2926"/>
              <a:ext cx="442" cy="559"/>
              <a:chOff x="2910" y="2926"/>
              <a:chExt cx="442" cy="559"/>
            </a:xfrm>
          </p:grpSpPr>
          <p:sp>
            <p:nvSpPr>
              <p:cNvPr id="8"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9"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Rectangle 19"/>
          <p:cNvSpPr>
            <a:spLocks noChangeArrowheads="1"/>
          </p:cNvSpPr>
          <p:nvPr/>
        </p:nvSpPr>
        <p:spPr bwMode="auto">
          <a:xfrm>
            <a:off x="7712067" y="750300"/>
            <a:ext cx="1295400" cy="14903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Line 20"/>
          <p:cNvSpPr>
            <a:spLocks noChangeShapeType="1"/>
          </p:cNvSpPr>
          <p:nvPr/>
        </p:nvSpPr>
        <p:spPr bwMode="auto">
          <a:xfrm flipV="1">
            <a:off x="7186928" y="2747945"/>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21"/>
          <p:cNvGrpSpPr>
            <a:grpSpLocks/>
          </p:cNvGrpSpPr>
          <p:nvPr/>
        </p:nvGrpSpPr>
        <p:grpSpPr bwMode="auto">
          <a:xfrm>
            <a:off x="8129548" y="2614597"/>
            <a:ext cx="266700" cy="200025"/>
            <a:chOff x="2688" y="2112"/>
            <a:chExt cx="192" cy="144"/>
          </a:xfrm>
        </p:grpSpPr>
        <p:sp>
          <p:nvSpPr>
            <p:cNvPr id="16"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4"/>
          <p:cNvGrpSpPr>
            <a:grpSpLocks/>
          </p:cNvGrpSpPr>
          <p:nvPr/>
        </p:nvGrpSpPr>
        <p:grpSpPr bwMode="auto">
          <a:xfrm>
            <a:off x="8367389" y="451277"/>
            <a:ext cx="133350" cy="3657617"/>
            <a:chOff x="2832" y="541"/>
            <a:chExt cx="96" cy="2635"/>
          </a:xfrm>
        </p:grpSpPr>
        <p:sp>
          <p:nvSpPr>
            <p:cNvPr id="19"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28"/>
          <p:cNvGrpSpPr>
            <a:grpSpLocks/>
          </p:cNvGrpSpPr>
          <p:nvPr/>
        </p:nvGrpSpPr>
        <p:grpSpPr bwMode="auto">
          <a:xfrm>
            <a:off x="8288299" y="450834"/>
            <a:ext cx="2478088" cy="2459038"/>
            <a:chOff x="3624" y="328"/>
            <a:chExt cx="1561" cy="1549"/>
          </a:xfrm>
        </p:grpSpPr>
        <p:sp>
          <p:nvSpPr>
            <p:cNvPr id="23"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 name="Group 30"/>
            <p:cNvGrpSpPr>
              <a:grpSpLocks/>
            </p:cNvGrpSpPr>
            <p:nvPr/>
          </p:nvGrpSpPr>
          <p:grpSpPr bwMode="auto">
            <a:xfrm>
              <a:off x="3697" y="1817"/>
              <a:ext cx="1488" cy="60"/>
              <a:chOff x="2885" y="1974"/>
              <a:chExt cx="1702" cy="60"/>
            </a:xfrm>
          </p:grpSpPr>
          <p:sp>
            <p:nvSpPr>
              <p:cNvPr id="25"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 name="Group 34"/>
          <p:cNvGrpSpPr>
            <a:grpSpLocks/>
          </p:cNvGrpSpPr>
          <p:nvPr/>
        </p:nvGrpSpPr>
        <p:grpSpPr bwMode="auto">
          <a:xfrm>
            <a:off x="8626587" y="2610437"/>
            <a:ext cx="2099427" cy="104180"/>
            <a:chOff x="3046" y="2109"/>
            <a:chExt cx="1513" cy="75"/>
          </a:xfrm>
        </p:grpSpPr>
        <p:sp>
          <p:nvSpPr>
            <p:cNvPr id="29"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 name="Line 38"/>
          <p:cNvSpPr>
            <a:spLocks noChangeShapeType="1"/>
          </p:cNvSpPr>
          <p:nvPr/>
        </p:nvSpPr>
        <p:spPr bwMode="auto">
          <a:xfrm flipH="1">
            <a:off x="8605230" y="2609835"/>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39"/>
          <p:cNvGrpSpPr>
            <a:grpSpLocks/>
          </p:cNvGrpSpPr>
          <p:nvPr/>
        </p:nvGrpSpPr>
        <p:grpSpPr bwMode="auto">
          <a:xfrm>
            <a:off x="5339387" y="2300401"/>
            <a:ext cx="2207541" cy="937459"/>
            <a:chOff x="446" y="2208"/>
            <a:chExt cx="1591" cy="675"/>
          </a:xfrm>
        </p:grpSpPr>
        <p:grpSp>
          <p:nvGrpSpPr>
            <p:cNvPr id="34" name="Group 40"/>
            <p:cNvGrpSpPr>
              <a:grpSpLocks/>
            </p:cNvGrpSpPr>
            <p:nvPr/>
          </p:nvGrpSpPr>
          <p:grpSpPr bwMode="auto">
            <a:xfrm>
              <a:off x="864" y="2208"/>
              <a:ext cx="1173" cy="672"/>
              <a:chOff x="288" y="1872"/>
              <a:chExt cx="1173" cy="672"/>
            </a:xfrm>
          </p:grpSpPr>
          <p:sp>
            <p:nvSpPr>
              <p:cNvPr id="46"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 name="Group 46"/>
            <p:cNvGrpSpPr>
              <a:grpSpLocks/>
            </p:cNvGrpSpPr>
            <p:nvPr/>
          </p:nvGrpSpPr>
          <p:grpSpPr bwMode="auto">
            <a:xfrm>
              <a:off x="446" y="2400"/>
              <a:ext cx="610" cy="483"/>
              <a:chOff x="446" y="2400"/>
              <a:chExt cx="610" cy="483"/>
            </a:xfrm>
          </p:grpSpPr>
          <p:grpSp>
            <p:nvGrpSpPr>
              <p:cNvPr id="36" name="Group 47"/>
              <p:cNvGrpSpPr>
                <a:grpSpLocks/>
              </p:cNvGrpSpPr>
              <p:nvPr/>
            </p:nvGrpSpPr>
            <p:grpSpPr bwMode="auto">
              <a:xfrm>
                <a:off x="747" y="2400"/>
                <a:ext cx="309" cy="288"/>
                <a:chOff x="3264" y="3456"/>
                <a:chExt cx="288" cy="288"/>
              </a:xfrm>
            </p:grpSpPr>
            <p:grpSp>
              <p:nvGrpSpPr>
                <p:cNvPr id="38" name="Group 48"/>
                <p:cNvGrpSpPr>
                  <a:grpSpLocks/>
                </p:cNvGrpSpPr>
                <p:nvPr/>
              </p:nvGrpSpPr>
              <p:grpSpPr bwMode="auto">
                <a:xfrm>
                  <a:off x="3264" y="3456"/>
                  <a:ext cx="288" cy="288"/>
                  <a:chOff x="3264" y="3456"/>
                  <a:chExt cx="288" cy="288"/>
                </a:xfrm>
              </p:grpSpPr>
              <p:sp>
                <p:nvSpPr>
                  <p:cNvPr id="43"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 name="Group 52"/>
                <p:cNvGrpSpPr>
                  <a:grpSpLocks/>
                </p:cNvGrpSpPr>
                <p:nvPr/>
              </p:nvGrpSpPr>
              <p:grpSpPr bwMode="auto">
                <a:xfrm rot="-2394473">
                  <a:off x="3264" y="3456"/>
                  <a:ext cx="288" cy="288"/>
                  <a:chOff x="3264" y="3456"/>
                  <a:chExt cx="288" cy="288"/>
                </a:xfrm>
              </p:grpSpPr>
              <p:sp>
                <p:nvSpPr>
                  <p:cNvPr id="40"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1"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7" name="Text Box 56"/>
              <p:cNvSpPr txBox="1">
                <a:spLocks noChangeArrowheads="1"/>
              </p:cNvSpPr>
              <p:nvPr/>
            </p:nvSpPr>
            <p:spPr bwMode="auto">
              <a:xfrm>
                <a:off x="446" y="2506"/>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1" name="Text Box 60"/>
          <p:cNvSpPr txBox="1">
            <a:spLocks noChangeArrowheads="1"/>
          </p:cNvSpPr>
          <p:nvPr/>
        </p:nvSpPr>
        <p:spPr bwMode="auto">
          <a:xfrm>
            <a:off x="9377627" y="124869"/>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2" name="Text Box 61"/>
          <p:cNvSpPr txBox="1">
            <a:spLocks noChangeArrowheads="1"/>
          </p:cNvSpPr>
          <p:nvPr/>
        </p:nvSpPr>
        <p:spPr bwMode="auto">
          <a:xfrm>
            <a:off x="10091238" y="3258272"/>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3" name="Text Box 62"/>
          <p:cNvSpPr txBox="1">
            <a:spLocks noChangeArrowheads="1"/>
          </p:cNvSpPr>
          <p:nvPr/>
        </p:nvSpPr>
        <p:spPr bwMode="auto">
          <a:xfrm>
            <a:off x="9114895" y="3271417"/>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4" name="Text Box 63"/>
          <p:cNvSpPr txBox="1">
            <a:spLocks noChangeArrowheads="1"/>
          </p:cNvSpPr>
          <p:nvPr/>
        </p:nvSpPr>
        <p:spPr bwMode="auto">
          <a:xfrm>
            <a:off x="8862508" y="1820385"/>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5" name="Text Box 64"/>
          <p:cNvSpPr txBox="1">
            <a:spLocks noChangeArrowheads="1"/>
          </p:cNvSpPr>
          <p:nvPr/>
        </p:nvSpPr>
        <p:spPr bwMode="auto">
          <a:xfrm>
            <a:off x="7830806" y="1723544"/>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graphicFrame>
        <p:nvGraphicFramePr>
          <p:cNvPr id="56" name="Object 58"/>
          <p:cNvGraphicFramePr>
            <a:graphicFrameLocks/>
          </p:cNvGraphicFramePr>
          <p:nvPr>
            <p:extLst>
              <p:ext uri="{D42A27DB-BD31-4B8C-83A1-F6EECF244321}">
                <p14:modId xmlns:p14="http://schemas.microsoft.com/office/powerpoint/2010/main" val="2091511185"/>
              </p:ext>
            </p:extLst>
          </p:nvPr>
        </p:nvGraphicFramePr>
        <p:xfrm>
          <a:off x="9239883" y="716909"/>
          <a:ext cx="476250" cy="500062"/>
        </p:xfrm>
        <a:graphic>
          <a:graphicData uri="http://schemas.openxmlformats.org/presentationml/2006/ole">
            <mc:AlternateContent xmlns:mc="http://schemas.openxmlformats.org/markup-compatibility/2006">
              <mc:Choice xmlns:v="urn:schemas-microsoft-com:vml" Requires="v">
                <p:oleObj spid="_x0000_s344726"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83" y="716909"/>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Line 21"/>
          <p:cNvSpPr>
            <a:spLocks noChangeShapeType="1"/>
          </p:cNvSpPr>
          <p:nvPr/>
        </p:nvSpPr>
        <p:spPr bwMode="auto">
          <a:xfrm flipH="1">
            <a:off x="8950823" y="1459529"/>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矩形 20"/>
          <p:cNvSpPr>
            <a:spLocks noChangeArrowheads="1"/>
          </p:cNvSpPr>
          <p:nvPr/>
        </p:nvSpPr>
        <p:spPr bwMode="auto">
          <a:xfrm>
            <a:off x="1309813" y="3073151"/>
            <a:ext cx="460841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0070C0"/>
                </a:solidFill>
              </a:rPr>
              <a:t>当一个干涉图样的明纹差不多与另一个干涉图样的暗纹重合时，条纹消失。</a:t>
            </a:r>
          </a:p>
        </p:txBody>
      </p:sp>
      <p:sp>
        <p:nvSpPr>
          <p:cNvPr id="179" name="Text Box 11"/>
          <p:cNvSpPr txBox="1">
            <a:spLocks noChangeArrowheads="1"/>
          </p:cNvSpPr>
          <p:nvPr/>
        </p:nvSpPr>
        <p:spPr bwMode="auto">
          <a:xfrm>
            <a:off x="1969895" y="5535610"/>
            <a:ext cx="215119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9900CC"/>
                </a:solidFill>
              </a:rPr>
              <a:t>两套</a:t>
            </a:r>
            <a:r>
              <a:rPr lang="zh-CN" altLang="en-US" i="0" dirty="0">
                <a:solidFill>
                  <a:srgbClr val="9900CC"/>
                </a:solidFill>
                <a:latin typeface="宋体" pitchFamily="2" charset="-122"/>
              </a:rPr>
              <a:t>干涉图样几乎互补</a:t>
            </a:r>
          </a:p>
        </p:txBody>
      </p:sp>
      <p:sp>
        <p:nvSpPr>
          <p:cNvPr id="93" name="矩形 92"/>
          <p:cNvSpPr/>
          <p:nvPr/>
        </p:nvSpPr>
        <p:spPr>
          <a:xfrm>
            <a:off x="4321429" y="4518565"/>
            <a:ext cx="1851789" cy="523220"/>
          </a:xfrm>
          <a:prstGeom prst="rect">
            <a:avLst/>
          </a:prstGeom>
        </p:spPr>
        <p:txBody>
          <a:bodyPr wrap="none">
            <a:spAutoFit/>
          </a:bodyPr>
          <a:lstStyle/>
          <a:p>
            <a:r>
              <a:rPr lang="en-US" altLang="zh-CN" sz="2800" b="1" dirty="0">
                <a:solidFill>
                  <a:srgbClr val="FF0000"/>
                </a:solidFill>
                <a:latin typeface="Symbol" panose="05050102010706020507" pitchFamily="18" charset="2"/>
              </a:rPr>
              <a:t>l</a:t>
            </a:r>
            <a:r>
              <a:rPr lang="en-US" altLang="zh-CN" sz="2800" b="1" baseline="-25000" dirty="0">
                <a:solidFill>
                  <a:srgbClr val="FF0000"/>
                </a:solidFill>
              </a:rPr>
              <a:t>1 </a:t>
            </a:r>
            <a:r>
              <a:rPr lang="en-US" altLang="zh-CN" sz="2800" b="1" dirty="0">
                <a:solidFill>
                  <a:srgbClr val="FF0000"/>
                </a:solidFill>
              </a:rPr>
              <a:t>= 589nm</a:t>
            </a:r>
            <a:endParaRPr lang="zh-CN" altLang="en-US" sz="2800" b="1" dirty="0"/>
          </a:p>
        </p:txBody>
      </p:sp>
      <p:grpSp>
        <p:nvGrpSpPr>
          <p:cNvPr id="110" name="Group 44"/>
          <p:cNvGrpSpPr>
            <a:grpSpLocks/>
          </p:cNvGrpSpPr>
          <p:nvPr/>
        </p:nvGrpSpPr>
        <p:grpSpPr bwMode="auto">
          <a:xfrm>
            <a:off x="4472212" y="5101162"/>
            <a:ext cx="1622103" cy="1596469"/>
            <a:chOff x="3504" y="2544"/>
            <a:chExt cx="1440" cy="1440"/>
          </a:xfrm>
        </p:grpSpPr>
        <p:sp>
          <p:nvSpPr>
            <p:cNvPr id="111" name="Oval 45"/>
            <p:cNvSpPr>
              <a:spLocks noChangeArrowheads="1"/>
            </p:cNvSpPr>
            <p:nvPr/>
          </p:nvSpPr>
          <p:spPr bwMode="auto">
            <a:xfrm>
              <a:off x="3504" y="2544"/>
              <a:ext cx="1440" cy="144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2" name="Oval 46"/>
            <p:cNvSpPr>
              <a:spLocks noChangeArrowheads="1"/>
            </p:cNvSpPr>
            <p:nvPr/>
          </p:nvSpPr>
          <p:spPr bwMode="auto">
            <a:xfrm>
              <a:off x="3536" y="2577"/>
              <a:ext cx="1376" cy="137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3"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4" name="Oval 48"/>
            <p:cNvSpPr>
              <a:spLocks noChangeArrowheads="1"/>
            </p:cNvSpPr>
            <p:nvPr/>
          </p:nvSpPr>
          <p:spPr bwMode="auto">
            <a:xfrm>
              <a:off x="3601" y="2642"/>
              <a:ext cx="1246" cy="12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5"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6" name="Oval 50"/>
            <p:cNvSpPr>
              <a:spLocks noChangeArrowheads="1"/>
            </p:cNvSpPr>
            <p:nvPr/>
          </p:nvSpPr>
          <p:spPr bwMode="auto">
            <a:xfrm>
              <a:off x="3667" y="2707"/>
              <a:ext cx="1114" cy="11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7"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8"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9" name="Oval 53"/>
            <p:cNvSpPr>
              <a:spLocks noChangeArrowheads="1"/>
            </p:cNvSpPr>
            <p:nvPr/>
          </p:nvSpPr>
          <p:spPr bwMode="auto">
            <a:xfrm>
              <a:off x="3734" y="2774"/>
              <a:ext cx="980" cy="9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0"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1" name="Oval 55"/>
            <p:cNvSpPr>
              <a:spLocks noChangeArrowheads="1"/>
            </p:cNvSpPr>
            <p:nvPr/>
          </p:nvSpPr>
          <p:spPr bwMode="auto">
            <a:xfrm>
              <a:off x="3832" y="2871"/>
              <a:ext cx="784" cy="7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2"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3" name="Oval 57"/>
            <p:cNvSpPr>
              <a:spLocks noChangeArrowheads="1"/>
            </p:cNvSpPr>
            <p:nvPr/>
          </p:nvSpPr>
          <p:spPr bwMode="auto">
            <a:xfrm>
              <a:off x="3947" y="2976"/>
              <a:ext cx="565" cy="56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4"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25" name="Object 3"/>
          <p:cNvGraphicFramePr>
            <a:graphicFrameLocks noChangeAspect="1"/>
          </p:cNvGraphicFramePr>
          <p:nvPr>
            <p:extLst>
              <p:ext uri="{D42A27DB-BD31-4B8C-83A1-F6EECF244321}">
                <p14:modId xmlns:p14="http://schemas.microsoft.com/office/powerpoint/2010/main" val="3032652898"/>
              </p:ext>
            </p:extLst>
          </p:nvPr>
        </p:nvGraphicFramePr>
        <p:xfrm>
          <a:off x="6080232" y="5809774"/>
          <a:ext cx="666214" cy="555214"/>
        </p:xfrm>
        <a:graphic>
          <a:graphicData uri="http://schemas.openxmlformats.org/presentationml/2006/ole">
            <mc:AlternateContent xmlns:mc="http://schemas.openxmlformats.org/markup-compatibility/2006">
              <mc:Choice xmlns:v="urn:schemas-microsoft-com:vml" Requires="v">
                <p:oleObj spid="_x0000_s344727" name="公式" r:id="rId5" imgW="139680" imgH="139680" progId="Equation.3">
                  <p:embed/>
                </p:oleObj>
              </mc:Choice>
              <mc:Fallback>
                <p:oleObj name="公式" r:id="rId5" imgW="139680" imgH="139680" progId="Equation.3">
                  <p:embed/>
                  <p:pic>
                    <p:nvPicPr>
                      <p:cNvPr id="128" name="Object 3"/>
                      <p:cNvPicPr>
                        <a:picLocks noChangeAspect="1" noChangeArrowheads="1"/>
                      </p:cNvPicPr>
                      <p:nvPr/>
                    </p:nvPicPr>
                    <p:blipFill>
                      <a:blip r:embed="rId6"/>
                      <a:srcRect/>
                      <a:stretch>
                        <a:fillRect/>
                      </a:stretch>
                    </p:blipFill>
                    <p:spPr bwMode="auto">
                      <a:xfrm>
                        <a:off x="6080232" y="5809774"/>
                        <a:ext cx="666214" cy="555214"/>
                      </a:xfrm>
                      <a:prstGeom prst="rect">
                        <a:avLst/>
                      </a:prstGeom>
                      <a:noFill/>
                      <a:ln>
                        <a:noFill/>
                      </a:ln>
                      <a:effectLst/>
                      <a:extLst/>
                    </p:spPr>
                  </p:pic>
                </p:oleObj>
              </mc:Fallback>
            </mc:AlternateContent>
          </a:graphicData>
        </a:graphic>
      </p:graphicFrame>
      <p:sp>
        <p:nvSpPr>
          <p:cNvPr id="126" name="矩形 125"/>
          <p:cNvSpPr/>
          <p:nvPr/>
        </p:nvSpPr>
        <p:spPr>
          <a:xfrm>
            <a:off x="6591635" y="4707704"/>
            <a:ext cx="2130711" cy="523220"/>
          </a:xfrm>
          <a:prstGeom prst="rect">
            <a:avLst/>
          </a:prstGeom>
        </p:spPr>
        <p:txBody>
          <a:bodyPr wrap="none">
            <a:spAutoFit/>
          </a:bodyPr>
          <a:lstStyle/>
          <a:p>
            <a:r>
              <a:rPr lang="en-US" altLang="zh-CN" sz="2800" b="1" dirty="0">
                <a:solidFill>
                  <a:srgbClr val="FF0000"/>
                </a:solidFill>
                <a:latin typeface="Symbol" panose="05050102010706020507" pitchFamily="18" charset="2"/>
              </a:rPr>
              <a:t>l</a:t>
            </a:r>
            <a:r>
              <a:rPr lang="en-US" altLang="zh-CN" sz="2800" b="1" baseline="-25000" dirty="0">
                <a:solidFill>
                  <a:srgbClr val="FF0000"/>
                </a:solidFill>
              </a:rPr>
              <a:t>2 </a:t>
            </a:r>
            <a:r>
              <a:rPr lang="en-US" altLang="zh-CN" sz="2800" b="1" dirty="0">
                <a:solidFill>
                  <a:srgbClr val="FF0000"/>
                </a:solidFill>
              </a:rPr>
              <a:t>= 589.6nm</a:t>
            </a:r>
            <a:endParaRPr lang="zh-CN" altLang="en-US" sz="2800" b="1" dirty="0"/>
          </a:p>
        </p:txBody>
      </p:sp>
      <p:grpSp>
        <p:nvGrpSpPr>
          <p:cNvPr id="127" name="Group 44"/>
          <p:cNvGrpSpPr>
            <a:grpSpLocks/>
          </p:cNvGrpSpPr>
          <p:nvPr/>
        </p:nvGrpSpPr>
        <p:grpSpPr bwMode="auto">
          <a:xfrm>
            <a:off x="6634191" y="5259304"/>
            <a:ext cx="1584101" cy="1557272"/>
            <a:chOff x="3504" y="2544"/>
            <a:chExt cx="1440" cy="1440"/>
          </a:xfrm>
        </p:grpSpPr>
        <p:sp>
          <p:nvSpPr>
            <p:cNvPr id="146"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7"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8"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9"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0"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1"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2"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3"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4"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5"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6"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7"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8"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9"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60" name="Object 3"/>
          <p:cNvGraphicFramePr>
            <a:graphicFrameLocks noChangeAspect="1"/>
          </p:cNvGraphicFramePr>
          <p:nvPr>
            <p:extLst>
              <p:ext uri="{D42A27DB-BD31-4B8C-83A1-F6EECF244321}">
                <p14:modId xmlns:p14="http://schemas.microsoft.com/office/powerpoint/2010/main" val="3803788502"/>
              </p:ext>
            </p:extLst>
          </p:nvPr>
        </p:nvGraphicFramePr>
        <p:xfrm>
          <a:off x="8277579" y="5793204"/>
          <a:ext cx="658342" cy="438921"/>
        </p:xfrm>
        <a:graphic>
          <a:graphicData uri="http://schemas.openxmlformats.org/presentationml/2006/ole">
            <mc:AlternateContent xmlns:mc="http://schemas.openxmlformats.org/markup-compatibility/2006">
              <mc:Choice xmlns:v="urn:schemas-microsoft-com:vml" Requires="v">
                <p:oleObj spid="_x0000_s344728" name="公式" r:id="rId7" imgW="126720" imgH="101520" progId="Equation.3">
                  <p:embed/>
                </p:oleObj>
              </mc:Choice>
              <mc:Fallback>
                <p:oleObj name="公式" r:id="rId7" imgW="126720" imgH="101520" progId="Equation.3">
                  <p:embed/>
                  <p:pic>
                    <p:nvPicPr>
                      <p:cNvPr id="144" name="Object 3"/>
                      <p:cNvPicPr>
                        <a:picLocks noChangeAspect="1" noChangeArrowheads="1"/>
                      </p:cNvPicPr>
                      <p:nvPr/>
                    </p:nvPicPr>
                    <p:blipFill>
                      <a:blip r:embed="rId8"/>
                      <a:srcRect/>
                      <a:stretch>
                        <a:fillRect/>
                      </a:stretch>
                    </p:blipFill>
                    <p:spPr bwMode="auto">
                      <a:xfrm>
                        <a:off x="8277579" y="5793204"/>
                        <a:ext cx="658342" cy="438921"/>
                      </a:xfrm>
                      <a:prstGeom prst="rect">
                        <a:avLst/>
                      </a:prstGeom>
                      <a:noFill/>
                      <a:ln>
                        <a:noFill/>
                      </a:ln>
                      <a:effectLst/>
                      <a:extLst/>
                    </p:spPr>
                  </p:pic>
                </p:oleObj>
              </mc:Fallback>
            </mc:AlternateContent>
          </a:graphicData>
        </a:graphic>
      </p:graphicFrame>
      <p:sp>
        <p:nvSpPr>
          <p:cNvPr id="161" name="Oval 67"/>
          <p:cNvSpPr>
            <a:spLocks noChangeArrowheads="1"/>
          </p:cNvSpPr>
          <p:nvPr/>
        </p:nvSpPr>
        <p:spPr bwMode="auto">
          <a:xfrm>
            <a:off x="8813062" y="5128172"/>
            <a:ext cx="1609000" cy="1557272"/>
          </a:xfrm>
          <a:prstGeom prst="ellipse">
            <a:avLst/>
          </a:prstGeom>
          <a:solidFill>
            <a:srgbClr val="FF0000"/>
          </a:solidFill>
          <a:ln w="9525">
            <a:solidFill>
              <a:schemeClr val="accent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sz="3200" i="0">
              <a:solidFill>
                <a:srgbClr val="FFFF00"/>
              </a:solidFill>
            </a:endParaRPr>
          </a:p>
        </p:txBody>
      </p:sp>
    </p:spTree>
    <p:extLst>
      <p:ext uri="{BB962C8B-B14F-4D97-AF65-F5344CB8AC3E}">
        <p14:creationId xmlns:p14="http://schemas.microsoft.com/office/powerpoint/2010/main" val="295208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up)">
                                      <p:cBhvr>
                                        <p:cTn id="60" dur="500"/>
                                        <p:tgtEl>
                                          <p:spTgt spid="32"/>
                                        </p:tgtEl>
                                      </p:cBhvr>
                                    </p:animEffect>
                                  </p:childTnLst>
                                </p:cTn>
                              </p:par>
                            </p:childTnLst>
                          </p:cTn>
                        </p:par>
                        <p:par>
                          <p:cTn id="61" fill="hold">
                            <p:stCondLst>
                              <p:cond delay="1000"/>
                            </p:stCondLst>
                            <p:childTnLst>
                              <p:par>
                                <p:cTn id="62" presetID="22" presetClass="entr" presetSubtype="1"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1000"/>
                                        <p:tgtEl>
                                          <p:spTgt spid="56"/>
                                        </p:tgtEl>
                                      </p:cBhvr>
                                    </p:animEffect>
                                    <p:anim calcmode="lin" valueType="num">
                                      <p:cBhvr>
                                        <p:cTn id="76" dur="1000" fill="hold"/>
                                        <p:tgtEl>
                                          <p:spTgt spid="56"/>
                                        </p:tgtEl>
                                        <p:attrNameLst>
                                          <p:attrName>ppt_x</p:attrName>
                                        </p:attrNameLst>
                                      </p:cBhvr>
                                      <p:tavLst>
                                        <p:tav tm="0">
                                          <p:val>
                                            <p:strVal val="#ppt_x"/>
                                          </p:val>
                                        </p:tav>
                                        <p:tav tm="100000">
                                          <p:val>
                                            <p:strVal val="#ppt_x"/>
                                          </p:val>
                                        </p:tav>
                                      </p:tavLst>
                                    </p:anim>
                                    <p:anim calcmode="lin" valueType="num">
                                      <p:cBhvr>
                                        <p:cTn id="77" dur="1000" fill="hold"/>
                                        <p:tgtEl>
                                          <p:spTgt spid="56"/>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 calcmode="lin" valueType="num">
                                      <p:cBhvr additive="base">
                                        <p:cTn id="86" dur="500" fill="hold"/>
                                        <p:tgtEl>
                                          <p:spTgt spid="58"/>
                                        </p:tgtEl>
                                        <p:attrNameLst>
                                          <p:attrName>ppt_x</p:attrName>
                                        </p:attrNameLst>
                                      </p:cBhvr>
                                      <p:tavLst>
                                        <p:tav tm="0">
                                          <p:val>
                                            <p:strVal val="#ppt_x"/>
                                          </p:val>
                                        </p:tav>
                                        <p:tav tm="100000">
                                          <p:val>
                                            <p:strVal val="#ppt_x"/>
                                          </p:val>
                                        </p:tav>
                                      </p:tavLst>
                                    </p:anim>
                                    <p:anim calcmode="lin" valueType="num">
                                      <p:cBhvr additive="base">
                                        <p:cTn id="8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179"/>
                                        </p:tgtEl>
                                        <p:attrNameLst>
                                          <p:attrName>style.visibility</p:attrName>
                                        </p:attrNameLst>
                                      </p:cBhvr>
                                      <p:to>
                                        <p:strVal val="visible"/>
                                      </p:to>
                                    </p:set>
                                    <p:animEffect transition="in" filter="wheel(1)">
                                      <p:cBhvr>
                                        <p:cTn id="92" dur="2000"/>
                                        <p:tgtEl>
                                          <p:spTgt spid="179"/>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fade">
                                      <p:cBhvr>
                                        <p:cTn id="97" dur="1000"/>
                                        <p:tgtEl>
                                          <p:spTgt spid="93"/>
                                        </p:tgtEl>
                                      </p:cBhvr>
                                    </p:animEffect>
                                    <p:anim calcmode="lin" valueType="num">
                                      <p:cBhvr>
                                        <p:cTn id="98" dur="1000" fill="hold"/>
                                        <p:tgtEl>
                                          <p:spTgt spid="93"/>
                                        </p:tgtEl>
                                        <p:attrNameLst>
                                          <p:attrName>ppt_x</p:attrName>
                                        </p:attrNameLst>
                                      </p:cBhvr>
                                      <p:tavLst>
                                        <p:tav tm="0">
                                          <p:val>
                                            <p:strVal val="#ppt_x"/>
                                          </p:val>
                                        </p:tav>
                                        <p:tav tm="100000">
                                          <p:val>
                                            <p:strVal val="#ppt_x"/>
                                          </p:val>
                                        </p:tav>
                                      </p:tavLst>
                                    </p:anim>
                                    <p:anim calcmode="lin" valueType="num">
                                      <p:cBhvr>
                                        <p:cTn id="9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 presetClass="entr" presetSubtype="16" fill="hold" nodeType="click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box(in)">
                                      <p:cBhvr>
                                        <p:cTn id="104" dur="500"/>
                                        <p:tgtEl>
                                          <p:spTgt spid="110"/>
                                        </p:tgtEl>
                                      </p:cBhvr>
                                    </p:animEffect>
                                  </p:childTnLst>
                                </p:cTn>
                              </p:par>
                            </p:childTnLst>
                          </p:cTn>
                        </p:par>
                        <p:par>
                          <p:cTn id="105" fill="hold">
                            <p:stCondLst>
                              <p:cond delay="500"/>
                            </p:stCondLst>
                            <p:childTnLst>
                              <p:par>
                                <p:cTn id="106" presetID="18" presetClass="entr" presetSubtype="6" fill="hold" nodeType="afterEffect">
                                  <p:stCondLst>
                                    <p:cond delay="0"/>
                                  </p:stCondLst>
                                  <p:childTnLst>
                                    <p:set>
                                      <p:cBhvr>
                                        <p:cTn id="107" dur="1" fill="hold">
                                          <p:stCondLst>
                                            <p:cond delay="0"/>
                                          </p:stCondLst>
                                        </p:cTn>
                                        <p:tgtEl>
                                          <p:spTgt spid="125"/>
                                        </p:tgtEl>
                                        <p:attrNameLst>
                                          <p:attrName>style.visibility</p:attrName>
                                        </p:attrNameLst>
                                      </p:cBhvr>
                                      <p:to>
                                        <p:strVal val="visible"/>
                                      </p:to>
                                    </p:set>
                                    <p:animEffect transition="in" filter="strips(downRight)">
                                      <p:cBhvr>
                                        <p:cTn id="108" dur="500"/>
                                        <p:tgtEl>
                                          <p:spTgt spid="125"/>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fade">
                                      <p:cBhvr>
                                        <p:cTn id="113" dur="1000"/>
                                        <p:tgtEl>
                                          <p:spTgt spid="126"/>
                                        </p:tgtEl>
                                      </p:cBhvr>
                                    </p:animEffect>
                                    <p:anim calcmode="lin" valueType="num">
                                      <p:cBhvr>
                                        <p:cTn id="114" dur="1000" fill="hold"/>
                                        <p:tgtEl>
                                          <p:spTgt spid="126"/>
                                        </p:tgtEl>
                                        <p:attrNameLst>
                                          <p:attrName>ppt_x</p:attrName>
                                        </p:attrNameLst>
                                      </p:cBhvr>
                                      <p:tavLst>
                                        <p:tav tm="0">
                                          <p:val>
                                            <p:strVal val="#ppt_x"/>
                                          </p:val>
                                        </p:tav>
                                        <p:tav tm="100000">
                                          <p:val>
                                            <p:strVal val="#ppt_x"/>
                                          </p:val>
                                        </p:tav>
                                      </p:tavLst>
                                    </p:anim>
                                    <p:anim calcmode="lin" valueType="num">
                                      <p:cBhvr>
                                        <p:cTn id="115"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 presetClass="entr" presetSubtype="16" fill="hold" nodeType="clickEffect">
                                  <p:stCondLst>
                                    <p:cond delay="0"/>
                                  </p:stCondLst>
                                  <p:childTnLst>
                                    <p:set>
                                      <p:cBhvr>
                                        <p:cTn id="119" dur="1" fill="hold">
                                          <p:stCondLst>
                                            <p:cond delay="0"/>
                                          </p:stCondLst>
                                        </p:cTn>
                                        <p:tgtEl>
                                          <p:spTgt spid="127"/>
                                        </p:tgtEl>
                                        <p:attrNameLst>
                                          <p:attrName>style.visibility</p:attrName>
                                        </p:attrNameLst>
                                      </p:cBhvr>
                                      <p:to>
                                        <p:strVal val="visible"/>
                                      </p:to>
                                    </p:set>
                                    <p:animEffect transition="in" filter="box(in)">
                                      <p:cBhvr>
                                        <p:cTn id="120" dur="500"/>
                                        <p:tgtEl>
                                          <p:spTgt spid="127"/>
                                        </p:tgtEl>
                                      </p:cBhvr>
                                    </p:animEffect>
                                  </p:childTnLst>
                                </p:cTn>
                              </p:par>
                            </p:childTnLst>
                          </p:cTn>
                        </p:par>
                      </p:childTnLst>
                    </p:cTn>
                  </p:par>
                  <p:par>
                    <p:cTn id="121" fill="hold">
                      <p:stCondLst>
                        <p:cond delay="indefinite"/>
                      </p:stCondLst>
                      <p:childTnLst>
                        <p:par>
                          <p:cTn id="122" fill="hold">
                            <p:stCondLst>
                              <p:cond delay="0"/>
                            </p:stCondLst>
                            <p:childTnLst>
                              <p:par>
                                <p:cTn id="123" presetID="6" presetClass="entr" presetSubtype="16" fill="hold" nodeType="clickEffect">
                                  <p:stCondLst>
                                    <p:cond delay="0"/>
                                  </p:stCondLst>
                                  <p:childTnLst>
                                    <p:set>
                                      <p:cBhvr>
                                        <p:cTn id="124" dur="1" fill="hold">
                                          <p:stCondLst>
                                            <p:cond delay="0"/>
                                          </p:stCondLst>
                                        </p:cTn>
                                        <p:tgtEl>
                                          <p:spTgt spid="160"/>
                                        </p:tgtEl>
                                        <p:attrNameLst>
                                          <p:attrName>style.visibility</p:attrName>
                                        </p:attrNameLst>
                                      </p:cBhvr>
                                      <p:to>
                                        <p:strVal val="visible"/>
                                      </p:to>
                                    </p:set>
                                    <p:animEffect transition="in" filter="circle(in)">
                                      <p:cBhvr>
                                        <p:cTn id="125" dur="20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61"/>
                                        </p:tgtEl>
                                        <p:attrNameLst>
                                          <p:attrName>style.visibility</p:attrName>
                                        </p:attrNameLst>
                                      </p:cBhvr>
                                      <p:to>
                                        <p:strVal val="visible"/>
                                      </p:to>
                                    </p:set>
                                    <p:anim calcmode="lin" valueType="num">
                                      <p:cBhvr additive="base">
                                        <p:cTn id="130" dur="500" fill="hold"/>
                                        <p:tgtEl>
                                          <p:spTgt spid="161"/>
                                        </p:tgtEl>
                                        <p:attrNameLst>
                                          <p:attrName>ppt_x</p:attrName>
                                        </p:attrNameLst>
                                      </p:cBhvr>
                                      <p:tavLst>
                                        <p:tav tm="0">
                                          <p:val>
                                            <p:strVal val="#ppt_x"/>
                                          </p:val>
                                        </p:tav>
                                        <p:tav tm="100000">
                                          <p:val>
                                            <p:strVal val="#ppt_x"/>
                                          </p:val>
                                        </p:tav>
                                      </p:tavLst>
                                    </p:anim>
                                    <p:anim calcmode="lin" valueType="num">
                                      <p:cBhvr additive="base">
                                        <p:cTn id="131"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32" grpId="0" animBg="1"/>
      <p:bldP spid="51" grpId="0" autoUpdateAnimBg="0"/>
      <p:bldP spid="52" grpId="0" autoUpdateAnimBg="0"/>
      <p:bldP spid="53" grpId="0" autoUpdateAnimBg="0"/>
      <p:bldP spid="54" grpId="0" autoUpdateAnimBg="0"/>
      <p:bldP spid="55" grpId="0" autoUpdateAnimBg="0"/>
      <p:bldP spid="57" grpId="0" animBg="1"/>
      <p:bldP spid="58" grpId="0"/>
      <p:bldP spid="179" grpId="0"/>
      <p:bldP spid="93" grpId="0"/>
      <p:bldP spid="126" grpId="0"/>
      <p:bldP spid="16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Box 23"/>
          <p:cNvSpPr txBox="1">
            <a:spLocks noChangeArrowheads="1"/>
          </p:cNvSpPr>
          <p:nvPr/>
        </p:nvSpPr>
        <p:spPr bwMode="auto">
          <a:xfrm>
            <a:off x="1161289" y="442572"/>
            <a:ext cx="123612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初态</a:t>
            </a:r>
            <a:r>
              <a:rPr lang="en-US" altLang="zh-CN" i="0" dirty="0"/>
              <a:t>:</a:t>
            </a:r>
          </a:p>
        </p:txBody>
      </p:sp>
      <p:sp>
        <p:nvSpPr>
          <p:cNvPr id="100" name="矩形 99"/>
          <p:cNvSpPr/>
          <p:nvPr/>
        </p:nvSpPr>
        <p:spPr>
          <a:xfrm>
            <a:off x="2947727" y="251019"/>
            <a:ext cx="1851789" cy="523220"/>
          </a:xfrm>
          <a:prstGeom prst="rect">
            <a:avLst/>
          </a:prstGeom>
        </p:spPr>
        <p:txBody>
          <a:bodyPr wrap="none">
            <a:spAutoFit/>
          </a:bodyPr>
          <a:lstStyle/>
          <a:p>
            <a:r>
              <a:rPr lang="en-US" altLang="zh-CN" sz="2800" b="1" dirty="0">
                <a:solidFill>
                  <a:srgbClr val="C00000"/>
                </a:solidFill>
                <a:latin typeface="Symbol" panose="05050102010706020507" pitchFamily="18" charset="2"/>
              </a:rPr>
              <a:t>l</a:t>
            </a:r>
            <a:r>
              <a:rPr lang="en-US" altLang="zh-CN" sz="2800" b="1" baseline="-25000" dirty="0">
                <a:solidFill>
                  <a:srgbClr val="C00000"/>
                </a:solidFill>
              </a:rPr>
              <a:t>1 </a:t>
            </a:r>
            <a:r>
              <a:rPr lang="en-US" altLang="zh-CN" sz="2800" b="1" dirty="0">
                <a:solidFill>
                  <a:srgbClr val="C00000"/>
                </a:solidFill>
              </a:rPr>
              <a:t>= 589nm</a:t>
            </a:r>
            <a:endParaRPr lang="zh-CN" altLang="en-US" sz="2800" b="1" dirty="0">
              <a:solidFill>
                <a:srgbClr val="C00000"/>
              </a:solidFill>
            </a:endParaRPr>
          </a:p>
        </p:txBody>
      </p:sp>
      <p:grpSp>
        <p:nvGrpSpPr>
          <p:cNvPr id="102" name="Group 44"/>
          <p:cNvGrpSpPr>
            <a:grpSpLocks/>
          </p:cNvGrpSpPr>
          <p:nvPr/>
        </p:nvGrpSpPr>
        <p:grpSpPr bwMode="auto">
          <a:xfrm>
            <a:off x="4641324" y="390335"/>
            <a:ext cx="1584101" cy="1557272"/>
            <a:chOff x="3504" y="2544"/>
            <a:chExt cx="1440" cy="1440"/>
          </a:xfrm>
        </p:grpSpPr>
        <p:sp>
          <p:nvSpPr>
            <p:cNvPr id="103"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5"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6"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7"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8"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9"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0"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1"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2"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3"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4"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5"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6"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7"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18" name="Object 3"/>
          <p:cNvGraphicFramePr>
            <a:graphicFrameLocks noChangeAspect="1"/>
          </p:cNvGraphicFramePr>
          <p:nvPr>
            <p:extLst>
              <p:ext uri="{D42A27DB-BD31-4B8C-83A1-F6EECF244321}">
                <p14:modId xmlns:p14="http://schemas.microsoft.com/office/powerpoint/2010/main" val="1799759096"/>
              </p:ext>
            </p:extLst>
          </p:nvPr>
        </p:nvGraphicFramePr>
        <p:xfrm>
          <a:off x="6205756" y="783987"/>
          <a:ext cx="679147" cy="776168"/>
        </p:xfrm>
        <a:graphic>
          <a:graphicData uri="http://schemas.openxmlformats.org/presentationml/2006/ole">
            <mc:AlternateContent xmlns:mc="http://schemas.openxmlformats.org/markup-compatibility/2006">
              <mc:Choice xmlns:v="urn:schemas-microsoft-com:vml" Requires="v">
                <p:oleObj spid="_x0000_s539539" name="公式" r:id="rId3" imgW="139680" imgH="139680" progId="Equation.3">
                  <p:embed/>
                </p:oleObj>
              </mc:Choice>
              <mc:Fallback>
                <p:oleObj name="公式" r:id="rId3" imgW="139680" imgH="139680" progId="Equation.3">
                  <p:embed/>
                  <p:pic>
                    <p:nvPicPr>
                      <p:cNvPr id="254" name="Object 3"/>
                      <p:cNvPicPr>
                        <a:picLocks noChangeAspect="1" noChangeArrowheads="1"/>
                      </p:cNvPicPr>
                      <p:nvPr/>
                    </p:nvPicPr>
                    <p:blipFill>
                      <a:blip r:embed="rId4"/>
                      <a:srcRect/>
                      <a:stretch>
                        <a:fillRect/>
                      </a:stretch>
                    </p:blipFill>
                    <p:spPr bwMode="auto">
                      <a:xfrm>
                        <a:off x="6205756" y="783987"/>
                        <a:ext cx="679147" cy="776168"/>
                      </a:xfrm>
                      <a:prstGeom prst="rect">
                        <a:avLst/>
                      </a:prstGeom>
                      <a:noFill/>
                      <a:ln>
                        <a:noFill/>
                      </a:ln>
                      <a:effectLst/>
                      <a:extLst/>
                    </p:spPr>
                  </p:pic>
                </p:oleObj>
              </mc:Fallback>
            </mc:AlternateContent>
          </a:graphicData>
        </a:graphic>
      </p:graphicFrame>
      <p:sp>
        <p:nvSpPr>
          <p:cNvPr id="119" name="矩形 118"/>
          <p:cNvSpPr/>
          <p:nvPr/>
        </p:nvSpPr>
        <p:spPr>
          <a:xfrm>
            <a:off x="6605435" y="43016"/>
            <a:ext cx="2130711" cy="523220"/>
          </a:xfrm>
          <a:prstGeom prst="rect">
            <a:avLst/>
          </a:prstGeom>
        </p:spPr>
        <p:txBody>
          <a:bodyPr wrap="none">
            <a:spAutoFit/>
          </a:bodyPr>
          <a:lstStyle/>
          <a:p>
            <a:r>
              <a:rPr lang="en-US" altLang="zh-CN" sz="2800" b="1" dirty="0">
                <a:solidFill>
                  <a:srgbClr val="C00000"/>
                </a:solidFill>
                <a:latin typeface="Symbol" panose="05050102010706020507" pitchFamily="18" charset="2"/>
              </a:rPr>
              <a:t>l</a:t>
            </a:r>
            <a:r>
              <a:rPr lang="en-US" altLang="zh-CN" sz="2800" b="1" baseline="-25000" dirty="0">
                <a:solidFill>
                  <a:srgbClr val="C00000"/>
                </a:solidFill>
              </a:rPr>
              <a:t>2 </a:t>
            </a:r>
            <a:r>
              <a:rPr lang="en-US" altLang="zh-CN" sz="2800" b="1" dirty="0">
                <a:solidFill>
                  <a:srgbClr val="C00000"/>
                </a:solidFill>
              </a:rPr>
              <a:t>= 589.6nm</a:t>
            </a:r>
            <a:endParaRPr lang="zh-CN" altLang="en-US" sz="2800" b="1" dirty="0">
              <a:solidFill>
                <a:srgbClr val="C00000"/>
              </a:solidFill>
            </a:endParaRPr>
          </a:p>
        </p:txBody>
      </p:sp>
      <p:grpSp>
        <p:nvGrpSpPr>
          <p:cNvPr id="120" name="Group 44"/>
          <p:cNvGrpSpPr>
            <a:grpSpLocks/>
          </p:cNvGrpSpPr>
          <p:nvPr/>
        </p:nvGrpSpPr>
        <p:grpSpPr bwMode="auto">
          <a:xfrm>
            <a:off x="6821623" y="459929"/>
            <a:ext cx="1584101" cy="1557272"/>
            <a:chOff x="3504" y="2544"/>
            <a:chExt cx="1440" cy="1440"/>
          </a:xfrm>
        </p:grpSpPr>
        <p:sp>
          <p:nvSpPr>
            <p:cNvPr id="121"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2"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3"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4"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5"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6"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7"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8"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9"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0"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1"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2"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3"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4"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35" name="Object 3"/>
          <p:cNvGraphicFramePr>
            <a:graphicFrameLocks noChangeAspect="1"/>
          </p:cNvGraphicFramePr>
          <p:nvPr>
            <p:extLst>
              <p:ext uri="{D42A27DB-BD31-4B8C-83A1-F6EECF244321}">
                <p14:modId xmlns:p14="http://schemas.microsoft.com/office/powerpoint/2010/main" val="2695975711"/>
              </p:ext>
            </p:extLst>
          </p:nvPr>
        </p:nvGraphicFramePr>
        <p:xfrm>
          <a:off x="8342443" y="862174"/>
          <a:ext cx="671122" cy="613597"/>
        </p:xfrm>
        <a:graphic>
          <a:graphicData uri="http://schemas.openxmlformats.org/presentationml/2006/ole">
            <mc:AlternateContent xmlns:mc="http://schemas.openxmlformats.org/markup-compatibility/2006">
              <mc:Choice xmlns:v="urn:schemas-microsoft-com:vml" Requires="v">
                <p:oleObj spid="_x0000_s539540" name="公式" r:id="rId5" imgW="126720" imgH="101520" progId="Equation.3">
                  <p:embed/>
                </p:oleObj>
              </mc:Choice>
              <mc:Fallback>
                <p:oleObj name="公式" r:id="rId5" imgW="126720" imgH="101520" progId="Equation.3">
                  <p:embed/>
                  <p:pic>
                    <p:nvPicPr>
                      <p:cNvPr id="270" name="Object 3"/>
                      <p:cNvPicPr>
                        <a:picLocks noChangeAspect="1" noChangeArrowheads="1"/>
                      </p:cNvPicPr>
                      <p:nvPr/>
                    </p:nvPicPr>
                    <p:blipFill>
                      <a:blip r:embed="rId6"/>
                      <a:srcRect/>
                      <a:stretch>
                        <a:fillRect/>
                      </a:stretch>
                    </p:blipFill>
                    <p:spPr bwMode="auto">
                      <a:xfrm>
                        <a:off x="8342443" y="862174"/>
                        <a:ext cx="671122" cy="613597"/>
                      </a:xfrm>
                      <a:prstGeom prst="rect">
                        <a:avLst/>
                      </a:prstGeom>
                      <a:noFill/>
                      <a:ln>
                        <a:noFill/>
                      </a:ln>
                      <a:effectLst/>
                      <a:extLst/>
                    </p:spPr>
                  </p:pic>
                </p:oleObj>
              </mc:Fallback>
            </mc:AlternateContent>
          </a:graphicData>
        </a:graphic>
      </p:graphicFrame>
      <p:grpSp>
        <p:nvGrpSpPr>
          <p:cNvPr id="136" name="Group 44"/>
          <p:cNvGrpSpPr>
            <a:grpSpLocks/>
          </p:cNvGrpSpPr>
          <p:nvPr/>
        </p:nvGrpSpPr>
        <p:grpSpPr bwMode="auto">
          <a:xfrm>
            <a:off x="8995329" y="405741"/>
            <a:ext cx="1584101" cy="1557272"/>
            <a:chOff x="3504" y="2544"/>
            <a:chExt cx="1440" cy="1440"/>
          </a:xfrm>
        </p:grpSpPr>
        <p:sp>
          <p:nvSpPr>
            <p:cNvPr id="137"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8"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9"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0"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1"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2"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3"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4"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5"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6"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7"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8"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9"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0"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151" name="Text Box 11"/>
          <p:cNvSpPr txBox="1">
            <a:spLocks noChangeArrowheads="1"/>
          </p:cNvSpPr>
          <p:nvPr/>
        </p:nvSpPr>
        <p:spPr bwMode="auto">
          <a:xfrm>
            <a:off x="383377" y="1031909"/>
            <a:ext cx="39751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9900CC"/>
                </a:solidFill>
              </a:rPr>
              <a:t>两套</a:t>
            </a:r>
            <a:r>
              <a:rPr lang="zh-CN" altLang="en-US" i="0" dirty="0">
                <a:solidFill>
                  <a:srgbClr val="9900CC"/>
                </a:solidFill>
                <a:latin typeface="宋体" pitchFamily="2" charset="-122"/>
              </a:rPr>
              <a:t>干涉图样几乎</a:t>
            </a:r>
            <a:r>
              <a:rPr lang="zh-CN" altLang="en-US" i="0" dirty="0">
                <a:solidFill>
                  <a:srgbClr val="9900CC"/>
                </a:solidFill>
              </a:rPr>
              <a:t>重合</a:t>
            </a:r>
            <a:endParaRPr lang="zh-CN" altLang="en-US" i="0" dirty="0">
              <a:solidFill>
                <a:srgbClr val="9900CC"/>
              </a:solidFill>
              <a:latin typeface="宋体" pitchFamily="2" charset="-122"/>
            </a:endParaRPr>
          </a:p>
        </p:txBody>
      </p:sp>
      <p:sp>
        <p:nvSpPr>
          <p:cNvPr id="152" name="Text Box 23"/>
          <p:cNvSpPr txBox="1">
            <a:spLocks noChangeArrowheads="1"/>
          </p:cNvSpPr>
          <p:nvPr/>
        </p:nvSpPr>
        <p:spPr bwMode="auto">
          <a:xfrm>
            <a:off x="318052" y="1631030"/>
            <a:ext cx="3659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8000"/>
                </a:solidFill>
              </a:rPr>
              <a:t>盯住圆环中心</a:t>
            </a:r>
            <a:r>
              <a:rPr lang="en-US" altLang="zh-CN" i="0" dirty="0">
                <a:solidFill>
                  <a:schemeClr val="accent2"/>
                </a:solidFill>
              </a:rPr>
              <a:t>(</a:t>
            </a:r>
            <a:r>
              <a:rPr lang="en-US" altLang="zh-CN" dirty="0" err="1">
                <a:solidFill>
                  <a:srgbClr val="FF0000"/>
                </a:solidFill>
              </a:rPr>
              <a:t>i</a:t>
            </a:r>
            <a:r>
              <a:rPr lang="en-US" altLang="zh-CN" i="0" dirty="0">
                <a:solidFill>
                  <a:srgbClr val="FF0000"/>
                </a:solidFill>
              </a:rPr>
              <a:t> =0</a:t>
            </a:r>
            <a:r>
              <a:rPr lang="en-US" altLang="zh-CN" i="0" dirty="0">
                <a:solidFill>
                  <a:srgbClr val="FF0000"/>
                </a:solidFill>
                <a:cs typeface="Times New Roman" panose="02020603050405020304" pitchFamily="18" charset="0"/>
              </a:rPr>
              <a:t>º</a:t>
            </a:r>
            <a:r>
              <a:rPr lang="en-US" altLang="zh-CN" i="0" dirty="0">
                <a:solidFill>
                  <a:schemeClr val="accent2"/>
                </a:solidFill>
              </a:rPr>
              <a:t>)</a:t>
            </a:r>
            <a:r>
              <a:rPr lang="en-US" altLang="zh-CN" i="0" dirty="0">
                <a:solidFill>
                  <a:srgbClr val="008000"/>
                </a:solidFill>
              </a:rPr>
              <a:t>:</a:t>
            </a:r>
          </a:p>
        </p:txBody>
      </p:sp>
      <p:graphicFrame>
        <p:nvGraphicFramePr>
          <p:cNvPr id="153" name="Object 15"/>
          <p:cNvGraphicFramePr>
            <a:graphicFrameLocks noChangeAspect="1"/>
          </p:cNvGraphicFramePr>
          <p:nvPr>
            <p:extLst>
              <p:ext uri="{D42A27DB-BD31-4B8C-83A1-F6EECF244321}">
                <p14:modId xmlns:p14="http://schemas.microsoft.com/office/powerpoint/2010/main" val="2680229001"/>
              </p:ext>
            </p:extLst>
          </p:nvPr>
        </p:nvGraphicFramePr>
        <p:xfrm>
          <a:off x="4559756" y="1853123"/>
          <a:ext cx="1760418" cy="604458"/>
        </p:xfrm>
        <a:graphic>
          <a:graphicData uri="http://schemas.openxmlformats.org/presentationml/2006/ole">
            <mc:AlternateContent xmlns:mc="http://schemas.openxmlformats.org/markup-compatibility/2006">
              <mc:Choice xmlns:v="urn:schemas-microsoft-com:vml" Requires="v">
                <p:oleObj spid="_x0000_s539541" name="公式" r:id="rId7" imgW="583920" imgH="215640" progId="Equation.3">
                  <p:embed/>
                </p:oleObj>
              </mc:Choice>
              <mc:Fallback>
                <p:oleObj name="公式" r:id="rId7" imgW="583920" imgH="215640" progId="Equation.3">
                  <p:embed/>
                  <p:pic>
                    <p:nvPicPr>
                      <p:cNvPr id="337" name="Object 15"/>
                      <p:cNvPicPr>
                        <a:picLocks noChangeAspect="1" noChangeArrowheads="1"/>
                      </p:cNvPicPr>
                      <p:nvPr/>
                    </p:nvPicPr>
                    <p:blipFill>
                      <a:blip r:embed="rId8"/>
                      <a:srcRect/>
                      <a:stretch>
                        <a:fillRect/>
                      </a:stretch>
                    </p:blipFill>
                    <p:spPr bwMode="auto">
                      <a:xfrm>
                        <a:off x="4559756" y="1853123"/>
                        <a:ext cx="1760418" cy="604458"/>
                      </a:xfrm>
                      <a:prstGeom prst="rect">
                        <a:avLst/>
                      </a:prstGeom>
                      <a:noFill/>
                      <a:ln>
                        <a:noFill/>
                      </a:ln>
                      <a:effectLst/>
                      <a:extLst/>
                    </p:spPr>
                  </p:pic>
                </p:oleObj>
              </mc:Fallback>
            </mc:AlternateContent>
          </a:graphicData>
        </a:graphic>
      </p:graphicFrame>
      <p:graphicFrame>
        <p:nvGraphicFramePr>
          <p:cNvPr id="154" name="Object 12"/>
          <p:cNvGraphicFramePr>
            <a:graphicFrameLocks noChangeAspect="1"/>
          </p:cNvGraphicFramePr>
          <p:nvPr>
            <p:extLst>
              <p:ext uri="{D42A27DB-BD31-4B8C-83A1-F6EECF244321}">
                <p14:modId xmlns:p14="http://schemas.microsoft.com/office/powerpoint/2010/main" val="2517410009"/>
              </p:ext>
            </p:extLst>
          </p:nvPr>
        </p:nvGraphicFramePr>
        <p:xfrm>
          <a:off x="7023245" y="1967195"/>
          <a:ext cx="1469302" cy="471675"/>
        </p:xfrm>
        <a:graphic>
          <a:graphicData uri="http://schemas.openxmlformats.org/presentationml/2006/ole">
            <mc:AlternateContent xmlns:mc="http://schemas.openxmlformats.org/markup-compatibility/2006">
              <mc:Choice xmlns:v="urn:schemas-microsoft-com:vml" Requires="v">
                <p:oleObj spid="_x0000_s539542" name="公式" r:id="rId9" imgW="609480" imgH="215640" progId="Equation.3">
                  <p:embed/>
                </p:oleObj>
              </mc:Choice>
              <mc:Fallback>
                <p:oleObj name="公式" r:id="rId9" imgW="609480" imgH="215640" progId="Equation.3">
                  <p:embed/>
                  <p:pic>
                    <p:nvPicPr>
                      <p:cNvPr id="338" name="Object 12"/>
                      <p:cNvPicPr>
                        <a:picLocks noChangeAspect="1" noChangeArrowheads="1"/>
                      </p:cNvPicPr>
                      <p:nvPr/>
                    </p:nvPicPr>
                    <p:blipFill>
                      <a:blip r:embed="rId10"/>
                      <a:srcRect/>
                      <a:stretch>
                        <a:fillRect/>
                      </a:stretch>
                    </p:blipFill>
                    <p:spPr bwMode="auto">
                      <a:xfrm>
                        <a:off x="7023245" y="1967195"/>
                        <a:ext cx="1469302" cy="471675"/>
                      </a:xfrm>
                      <a:prstGeom prst="rect">
                        <a:avLst/>
                      </a:prstGeom>
                      <a:noFill/>
                      <a:ln>
                        <a:noFill/>
                      </a:ln>
                      <a:effectLst/>
                      <a:extLst/>
                    </p:spPr>
                  </p:pic>
                </p:oleObj>
              </mc:Fallback>
            </mc:AlternateContent>
          </a:graphicData>
        </a:graphic>
      </p:graphicFrame>
      <p:sp>
        <p:nvSpPr>
          <p:cNvPr id="155" name="AutoShape 20"/>
          <p:cNvSpPr>
            <a:spLocks noChangeArrowheads="1"/>
          </p:cNvSpPr>
          <p:nvPr/>
        </p:nvSpPr>
        <p:spPr bwMode="auto">
          <a:xfrm>
            <a:off x="4915911" y="2464392"/>
            <a:ext cx="703735" cy="317196"/>
          </a:xfrm>
          <a:prstGeom prst="rightArrow">
            <a:avLst>
              <a:gd name="adj1" fmla="val 50000"/>
              <a:gd name="adj2" fmla="val 76471"/>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6" name="Object 15"/>
          <p:cNvGraphicFramePr>
            <a:graphicFrameLocks noChangeAspect="1"/>
          </p:cNvGraphicFramePr>
          <p:nvPr>
            <p:extLst>
              <p:ext uri="{D42A27DB-BD31-4B8C-83A1-F6EECF244321}">
                <p14:modId xmlns:p14="http://schemas.microsoft.com/office/powerpoint/2010/main" val="2358209598"/>
              </p:ext>
            </p:extLst>
          </p:nvPr>
        </p:nvGraphicFramePr>
        <p:xfrm>
          <a:off x="6099095" y="2485582"/>
          <a:ext cx="3890963" cy="525463"/>
        </p:xfrm>
        <a:graphic>
          <a:graphicData uri="http://schemas.openxmlformats.org/presentationml/2006/ole">
            <mc:AlternateContent xmlns:mc="http://schemas.openxmlformats.org/markup-compatibility/2006">
              <mc:Choice xmlns:v="urn:schemas-microsoft-com:vml" Requires="v">
                <p:oleObj spid="_x0000_s539543" name="公式" r:id="rId11" imgW="1485720" imgH="215640" progId="Equation.3">
                  <p:embed/>
                </p:oleObj>
              </mc:Choice>
              <mc:Fallback>
                <p:oleObj name="公式" r:id="rId11" imgW="1485720" imgH="215640" progId="Equation.3">
                  <p:embed/>
                  <p:pic>
                    <p:nvPicPr>
                      <p:cNvPr id="340" name="Object 15"/>
                      <p:cNvPicPr>
                        <a:picLocks noChangeAspect="1" noChangeArrowheads="1"/>
                      </p:cNvPicPr>
                      <p:nvPr/>
                    </p:nvPicPr>
                    <p:blipFill>
                      <a:blip r:embed="rId12"/>
                      <a:srcRect/>
                      <a:stretch>
                        <a:fillRect/>
                      </a:stretch>
                    </p:blipFill>
                    <p:spPr bwMode="auto">
                      <a:xfrm>
                        <a:off x="6099095" y="2485582"/>
                        <a:ext cx="3890963"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7" name="Text Box 23"/>
          <p:cNvSpPr txBox="1">
            <a:spLocks noChangeArrowheads="1"/>
          </p:cNvSpPr>
          <p:nvPr/>
        </p:nvSpPr>
        <p:spPr bwMode="auto">
          <a:xfrm>
            <a:off x="2587325" y="2679013"/>
            <a:ext cx="123612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末态</a:t>
            </a:r>
            <a:r>
              <a:rPr lang="en-US" altLang="zh-CN" i="0" dirty="0">
                <a:solidFill>
                  <a:srgbClr val="FF0000"/>
                </a:solidFill>
              </a:rPr>
              <a:t>:</a:t>
            </a:r>
          </a:p>
        </p:txBody>
      </p:sp>
      <p:grpSp>
        <p:nvGrpSpPr>
          <p:cNvPr id="158" name="Group 44"/>
          <p:cNvGrpSpPr>
            <a:grpSpLocks/>
          </p:cNvGrpSpPr>
          <p:nvPr/>
        </p:nvGrpSpPr>
        <p:grpSpPr bwMode="auto">
          <a:xfrm>
            <a:off x="4608250" y="2889037"/>
            <a:ext cx="1622103" cy="1596469"/>
            <a:chOff x="3504" y="2544"/>
            <a:chExt cx="1440" cy="1440"/>
          </a:xfrm>
        </p:grpSpPr>
        <p:sp>
          <p:nvSpPr>
            <p:cNvPr id="159" name="Oval 45"/>
            <p:cNvSpPr>
              <a:spLocks noChangeArrowheads="1"/>
            </p:cNvSpPr>
            <p:nvPr/>
          </p:nvSpPr>
          <p:spPr bwMode="auto">
            <a:xfrm>
              <a:off x="3504" y="2544"/>
              <a:ext cx="1440" cy="144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0" name="Oval 46"/>
            <p:cNvSpPr>
              <a:spLocks noChangeArrowheads="1"/>
            </p:cNvSpPr>
            <p:nvPr/>
          </p:nvSpPr>
          <p:spPr bwMode="auto">
            <a:xfrm>
              <a:off x="3536" y="2577"/>
              <a:ext cx="1376" cy="137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1"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2" name="Oval 48"/>
            <p:cNvSpPr>
              <a:spLocks noChangeArrowheads="1"/>
            </p:cNvSpPr>
            <p:nvPr/>
          </p:nvSpPr>
          <p:spPr bwMode="auto">
            <a:xfrm>
              <a:off x="3601" y="2642"/>
              <a:ext cx="1246" cy="12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3"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4" name="Oval 50"/>
            <p:cNvSpPr>
              <a:spLocks noChangeArrowheads="1"/>
            </p:cNvSpPr>
            <p:nvPr/>
          </p:nvSpPr>
          <p:spPr bwMode="auto">
            <a:xfrm>
              <a:off x="3667" y="2707"/>
              <a:ext cx="1114" cy="11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5"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6"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7" name="Oval 53"/>
            <p:cNvSpPr>
              <a:spLocks noChangeArrowheads="1"/>
            </p:cNvSpPr>
            <p:nvPr/>
          </p:nvSpPr>
          <p:spPr bwMode="auto">
            <a:xfrm>
              <a:off x="3734" y="2774"/>
              <a:ext cx="980" cy="9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8"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9" name="Oval 55"/>
            <p:cNvSpPr>
              <a:spLocks noChangeArrowheads="1"/>
            </p:cNvSpPr>
            <p:nvPr/>
          </p:nvSpPr>
          <p:spPr bwMode="auto">
            <a:xfrm>
              <a:off x="3832" y="2871"/>
              <a:ext cx="784" cy="7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0"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1" name="Oval 57"/>
            <p:cNvSpPr>
              <a:spLocks noChangeArrowheads="1"/>
            </p:cNvSpPr>
            <p:nvPr/>
          </p:nvSpPr>
          <p:spPr bwMode="auto">
            <a:xfrm>
              <a:off x="3947" y="2976"/>
              <a:ext cx="565" cy="56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2"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73" name="Object 3"/>
          <p:cNvGraphicFramePr>
            <a:graphicFrameLocks noChangeAspect="1"/>
          </p:cNvGraphicFramePr>
          <p:nvPr>
            <p:extLst>
              <p:ext uri="{D42A27DB-BD31-4B8C-83A1-F6EECF244321}">
                <p14:modId xmlns:p14="http://schemas.microsoft.com/office/powerpoint/2010/main" val="678867110"/>
              </p:ext>
            </p:extLst>
          </p:nvPr>
        </p:nvGraphicFramePr>
        <p:xfrm>
          <a:off x="6216270" y="3597649"/>
          <a:ext cx="666214" cy="555214"/>
        </p:xfrm>
        <a:graphic>
          <a:graphicData uri="http://schemas.openxmlformats.org/presentationml/2006/ole">
            <mc:AlternateContent xmlns:mc="http://schemas.openxmlformats.org/markup-compatibility/2006">
              <mc:Choice xmlns:v="urn:schemas-microsoft-com:vml" Requires="v">
                <p:oleObj spid="_x0000_s539544" name="公式" r:id="rId13" imgW="139680" imgH="139680" progId="Equation.3">
                  <p:embed/>
                </p:oleObj>
              </mc:Choice>
              <mc:Fallback>
                <p:oleObj name="公式" r:id="rId13" imgW="139680" imgH="139680" progId="Equation.3">
                  <p:embed/>
                  <p:pic>
                    <p:nvPicPr>
                      <p:cNvPr id="357" name="Object 3"/>
                      <p:cNvPicPr>
                        <a:picLocks noChangeAspect="1" noChangeArrowheads="1"/>
                      </p:cNvPicPr>
                      <p:nvPr/>
                    </p:nvPicPr>
                    <p:blipFill>
                      <a:blip r:embed="rId4"/>
                      <a:srcRect/>
                      <a:stretch>
                        <a:fillRect/>
                      </a:stretch>
                    </p:blipFill>
                    <p:spPr bwMode="auto">
                      <a:xfrm>
                        <a:off x="6216270" y="3597649"/>
                        <a:ext cx="666214" cy="555214"/>
                      </a:xfrm>
                      <a:prstGeom prst="rect">
                        <a:avLst/>
                      </a:prstGeom>
                      <a:noFill/>
                      <a:ln>
                        <a:noFill/>
                      </a:ln>
                      <a:effectLst/>
                      <a:extLst/>
                    </p:spPr>
                  </p:pic>
                </p:oleObj>
              </mc:Fallback>
            </mc:AlternateContent>
          </a:graphicData>
        </a:graphic>
      </p:graphicFrame>
      <p:grpSp>
        <p:nvGrpSpPr>
          <p:cNvPr id="174" name="Group 44"/>
          <p:cNvGrpSpPr>
            <a:grpSpLocks/>
          </p:cNvGrpSpPr>
          <p:nvPr/>
        </p:nvGrpSpPr>
        <p:grpSpPr bwMode="auto">
          <a:xfrm>
            <a:off x="6770229" y="3047179"/>
            <a:ext cx="1584101" cy="1557272"/>
            <a:chOff x="3504" y="2544"/>
            <a:chExt cx="1440" cy="1440"/>
          </a:xfrm>
        </p:grpSpPr>
        <p:sp>
          <p:nvSpPr>
            <p:cNvPr id="175"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6"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7"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8"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9"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0"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1"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2"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3"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4"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5"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6"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7"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8"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89" name="Object 3"/>
          <p:cNvGraphicFramePr>
            <a:graphicFrameLocks noChangeAspect="1"/>
          </p:cNvGraphicFramePr>
          <p:nvPr>
            <p:extLst>
              <p:ext uri="{D42A27DB-BD31-4B8C-83A1-F6EECF244321}">
                <p14:modId xmlns:p14="http://schemas.microsoft.com/office/powerpoint/2010/main" val="3985938738"/>
              </p:ext>
            </p:extLst>
          </p:nvPr>
        </p:nvGraphicFramePr>
        <p:xfrm>
          <a:off x="8413617" y="3581079"/>
          <a:ext cx="658342" cy="438921"/>
        </p:xfrm>
        <a:graphic>
          <a:graphicData uri="http://schemas.openxmlformats.org/presentationml/2006/ole">
            <mc:AlternateContent xmlns:mc="http://schemas.openxmlformats.org/markup-compatibility/2006">
              <mc:Choice xmlns:v="urn:schemas-microsoft-com:vml" Requires="v">
                <p:oleObj spid="_x0000_s539545" name="公式" r:id="rId14" imgW="126720" imgH="101520" progId="Equation.3">
                  <p:embed/>
                </p:oleObj>
              </mc:Choice>
              <mc:Fallback>
                <p:oleObj name="公式" r:id="rId14" imgW="126720" imgH="101520" progId="Equation.3">
                  <p:embed/>
                  <p:pic>
                    <p:nvPicPr>
                      <p:cNvPr id="373" name="Object 3"/>
                      <p:cNvPicPr>
                        <a:picLocks noChangeAspect="1" noChangeArrowheads="1"/>
                      </p:cNvPicPr>
                      <p:nvPr/>
                    </p:nvPicPr>
                    <p:blipFill>
                      <a:blip r:embed="rId6"/>
                      <a:srcRect/>
                      <a:stretch>
                        <a:fillRect/>
                      </a:stretch>
                    </p:blipFill>
                    <p:spPr bwMode="auto">
                      <a:xfrm>
                        <a:off x="8413617" y="3581079"/>
                        <a:ext cx="658342" cy="438921"/>
                      </a:xfrm>
                      <a:prstGeom prst="rect">
                        <a:avLst/>
                      </a:prstGeom>
                      <a:noFill/>
                      <a:ln>
                        <a:noFill/>
                      </a:ln>
                      <a:effectLst/>
                      <a:extLst/>
                    </p:spPr>
                  </p:pic>
                </p:oleObj>
              </mc:Fallback>
            </mc:AlternateContent>
          </a:graphicData>
        </a:graphic>
      </p:graphicFrame>
      <p:sp>
        <p:nvSpPr>
          <p:cNvPr id="190" name="Oval 67"/>
          <p:cNvSpPr>
            <a:spLocks noChangeArrowheads="1"/>
          </p:cNvSpPr>
          <p:nvPr/>
        </p:nvSpPr>
        <p:spPr bwMode="auto">
          <a:xfrm>
            <a:off x="8949100" y="2969640"/>
            <a:ext cx="1609000" cy="1557272"/>
          </a:xfrm>
          <a:prstGeom prst="ellipse">
            <a:avLst/>
          </a:prstGeom>
          <a:solidFill>
            <a:srgbClr val="FF0000"/>
          </a:solidFill>
          <a:ln w="9525">
            <a:solidFill>
              <a:schemeClr val="accent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sz="3200" i="0">
              <a:solidFill>
                <a:srgbClr val="FFFF00"/>
              </a:solidFill>
            </a:endParaRPr>
          </a:p>
        </p:txBody>
      </p:sp>
      <p:sp>
        <p:nvSpPr>
          <p:cNvPr id="191" name="Text Box 11"/>
          <p:cNvSpPr txBox="1">
            <a:spLocks noChangeArrowheads="1"/>
          </p:cNvSpPr>
          <p:nvPr/>
        </p:nvSpPr>
        <p:spPr bwMode="auto">
          <a:xfrm>
            <a:off x="807189" y="3198757"/>
            <a:ext cx="38567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9900CC"/>
                </a:solidFill>
              </a:rPr>
              <a:t>两套</a:t>
            </a:r>
            <a:r>
              <a:rPr lang="zh-CN" altLang="en-US" i="0" dirty="0">
                <a:solidFill>
                  <a:srgbClr val="9900CC"/>
                </a:solidFill>
                <a:latin typeface="宋体" pitchFamily="2" charset="-122"/>
              </a:rPr>
              <a:t>干涉图样几乎互补</a:t>
            </a:r>
          </a:p>
        </p:txBody>
      </p:sp>
      <p:sp>
        <p:nvSpPr>
          <p:cNvPr id="192" name="Text Box 23"/>
          <p:cNvSpPr txBox="1">
            <a:spLocks noChangeArrowheads="1"/>
          </p:cNvSpPr>
          <p:nvPr/>
        </p:nvSpPr>
        <p:spPr bwMode="auto">
          <a:xfrm>
            <a:off x="450574" y="3991100"/>
            <a:ext cx="35793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70C0"/>
                </a:solidFill>
              </a:rPr>
              <a:t>盯住圆环中心</a:t>
            </a:r>
            <a:r>
              <a:rPr lang="en-US" altLang="zh-CN" i="0" dirty="0">
                <a:solidFill>
                  <a:schemeClr val="accent2"/>
                </a:solidFill>
              </a:rPr>
              <a:t>(</a:t>
            </a:r>
            <a:r>
              <a:rPr lang="en-US" altLang="zh-CN" dirty="0" err="1">
                <a:solidFill>
                  <a:srgbClr val="FF0000"/>
                </a:solidFill>
              </a:rPr>
              <a:t>i</a:t>
            </a:r>
            <a:r>
              <a:rPr lang="en-US" altLang="zh-CN" dirty="0">
                <a:solidFill>
                  <a:srgbClr val="FF0000"/>
                </a:solidFill>
              </a:rPr>
              <a:t> </a:t>
            </a:r>
            <a:r>
              <a:rPr lang="en-US" altLang="zh-CN" i="0" dirty="0">
                <a:solidFill>
                  <a:srgbClr val="FF0000"/>
                </a:solidFill>
              </a:rPr>
              <a:t>=0</a:t>
            </a:r>
            <a:r>
              <a:rPr lang="en-US" altLang="zh-CN" i="0" dirty="0">
                <a:solidFill>
                  <a:srgbClr val="FF0000"/>
                </a:solidFill>
                <a:cs typeface="Times New Roman" panose="02020603050405020304" pitchFamily="18" charset="0"/>
              </a:rPr>
              <a:t>º</a:t>
            </a:r>
            <a:r>
              <a:rPr lang="en-US" altLang="zh-CN" i="0" dirty="0">
                <a:solidFill>
                  <a:schemeClr val="accent2"/>
                </a:solidFill>
              </a:rPr>
              <a:t>)</a:t>
            </a:r>
            <a:r>
              <a:rPr lang="en-US" altLang="zh-CN" i="0" dirty="0">
                <a:solidFill>
                  <a:srgbClr val="0070C0"/>
                </a:solidFill>
              </a:rPr>
              <a:t>:</a:t>
            </a:r>
          </a:p>
        </p:txBody>
      </p:sp>
      <p:graphicFrame>
        <p:nvGraphicFramePr>
          <p:cNvPr id="193" name="Object 12"/>
          <p:cNvGraphicFramePr>
            <a:graphicFrameLocks noChangeAspect="1"/>
          </p:cNvGraphicFramePr>
          <p:nvPr>
            <p:extLst>
              <p:ext uri="{D42A27DB-BD31-4B8C-83A1-F6EECF244321}">
                <p14:modId xmlns:p14="http://schemas.microsoft.com/office/powerpoint/2010/main" val="2217993314"/>
              </p:ext>
            </p:extLst>
          </p:nvPr>
        </p:nvGraphicFramePr>
        <p:xfrm>
          <a:off x="7388588" y="4699338"/>
          <a:ext cx="3121025" cy="579437"/>
        </p:xfrm>
        <a:graphic>
          <a:graphicData uri="http://schemas.openxmlformats.org/presentationml/2006/ole">
            <mc:AlternateContent xmlns:mc="http://schemas.openxmlformats.org/markup-compatibility/2006">
              <mc:Choice xmlns:v="urn:schemas-microsoft-com:vml" Requires="v">
                <p:oleObj spid="_x0000_s539546" name="公式" r:id="rId15" imgW="1054080" imgH="215640" progId="Equation.3">
                  <p:embed/>
                </p:oleObj>
              </mc:Choice>
              <mc:Fallback>
                <p:oleObj name="公式" r:id="rId15" imgW="1054080" imgH="215640" progId="Equation.3">
                  <p:embed/>
                  <p:pic>
                    <p:nvPicPr>
                      <p:cNvPr id="404" name="Object 12"/>
                      <p:cNvPicPr>
                        <a:picLocks noChangeAspect="1" noChangeArrowheads="1"/>
                      </p:cNvPicPr>
                      <p:nvPr/>
                    </p:nvPicPr>
                    <p:blipFill>
                      <a:blip r:embed="rId16"/>
                      <a:srcRect/>
                      <a:stretch>
                        <a:fillRect/>
                      </a:stretch>
                    </p:blipFill>
                    <p:spPr bwMode="auto">
                      <a:xfrm>
                        <a:off x="7388588" y="4699338"/>
                        <a:ext cx="31210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 name="Object 15"/>
          <p:cNvGraphicFramePr>
            <a:graphicFrameLocks noChangeAspect="1"/>
          </p:cNvGraphicFramePr>
          <p:nvPr>
            <p:extLst>
              <p:ext uri="{D42A27DB-BD31-4B8C-83A1-F6EECF244321}">
                <p14:modId xmlns:p14="http://schemas.microsoft.com/office/powerpoint/2010/main" val="3265519350"/>
              </p:ext>
            </p:extLst>
          </p:nvPr>
        </p:nvGraphicFramePr>
        <p:xfrm>
          <a:off x="3928461" y="4540647"/>
          <a:ext cx="3360737" cy="957262"/>
        </p:xfrm>
        <a:graphic>
          <a:graphicData uri="http://schemas.openxmlformats.org/presentationml/2006/ole">
            <mc:AlternateContent xmlns:mc="http://schemas.openxmlformats.org/markup-compatibility/2006">
              <mc:Choice xmlns:v="urn:schemas-microsoft-com:vml" Requires="v">
                <p:oleObj spid="_x0000_s539547" name="公式" r:id="rId17" imgW="1282680" imgH="393480" progId="Equation.3">
                  <p:embed/>
                </p:oleObj>
              </mc:Choice>
              <mc:Fallback>
                <p:oleObj name="公式" r:id="rId17" imgW="1282680" imgH="393480" progId="Equation.3">
                  <p:embed/>
                  <p:pic>
                    <p:nvPicPr>
                      <p:cNvPr id="405" name="Object 15"/>
                      <p:cNvPicPr>
                        <a:picLocks noChangeAspect="1" noChangeArrowheads="1"/>
                      </p:cNvPicPr>
                      <p:nvPr/>
                    </p:nvPicPr>
                    <p:blipFill>
                      <a:blip r:embed="rId18"/>
                      <a:srcRect/>
                      <a:stretch>
                        <a:fillRect/>
                      </a:stretch>
                    </p:blipFill>
                    <p:spPr bwMode="auto">
                      <a:xfrm>
                        <a:off x="3928461" y="4540647"/>
                        <a:ext cx="3360737"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 name="AutoShape 20"/>
          <p:cNvSpPr>
            <a:spLocks noChangeArrowheads="1"/>
          </p:cNvSpPr>
          <p:nvPr/>
        </p:nvSpPr>
        <p:spPr bwMode="auto">
          <a:xfrm>
            <a:off x="1779352" y="5686310"/>
            <a:ext cx="570496" cy="317196"/>
          </a:xfrm>
          <a:prstGeom prst="rightArrow">
            <a:avLst>
              <a:gd name="adj1" fmla="val 50000"/>
              <a:gd name="adj2" fmla="val 76471"/>
            </a:avLst>
          </a:prstGeom>
          <a:solidFill>
            <a:srgbClr val="28F676"/>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6" name="Object 15"/>
          <p:cNvGraphicFramePr>
            <a:graphicFrameLocks noChangeAspect="1"/>
          </p:cNvGraphicFramePr>
          <p:nvPr>
            <p:extLst>
              <p:ext uri="{D42A27DB-BD31-4B8C-83A1-F6EECF244321}">
                <p14:modId xmlns:p14="http://schemas.microsoft.com/office/powerpoint/2010/main" val="2304450012"/>
              </p:ext>
            </p:extLst>
          </p:nvPr>
        </p:nvGraphicFramePr>
        <p:xfrm>
          <a:off x="2344432" y="5569423"/>
          <a:ext cx="4757786" cy="525462"/>
        </p:xfrm>
        <a:graphic>
          <a:graphicData uri="http://schemas.openxmlformats.org/presentationml/2006/ole">
            <mc:AlternateContent xmlns:mc="http://schemas.openxmlformats.org/markup-compatibility/2006">
              <mc:Choice xmlns:v="urn:schemas-microsoft-com:vml" Requires="v">
                <p:oleObj spid="_x0000_s539548" name="公式" r:id="rId19" imgW="1892160" imgH="215640" progId="Equation.3">
                  <p:embed/>
                </p:oleObj>
              </mc:Choice>
              <mc:Fallback>
                <p:oleObj name="公式" r:id="rId19" imgW="1892160" imgH="215640" progId="Equation.3">
                  <p:embed/>
                  <p:pic>
                    <p:nvPicPr>
                      <p:cNvPr id="407" name="Object 15"/>
                      <p:cNvPicPr>
                        <a:picLocks noChangeAspect="1" noChangeArrowheads="1"/>
                      </p:cNvPicPr>
                      <p:nvPr/>
                    </p:nvPicPr>
                    <p:blipFill>
                      <a:blip r:embed="rId20"/>
                      <a:srcRect/>
                      <a:stretch>
                        <a:fillRect/>
                      </a:stretch>
                    </p:blipFill>
                    <p:spPr bwMode="auto">
                      <a:xfrm>
                        <a:off x="2344432" y="5569423"/>
                        <a:ext cx="4757786" cy="525462"/>
                      </a:xfrm>
                      <a:prstGeom prst="rect">
                        <a:avLst/>
                      </a:prstGeom>
                      <a:noFill/>
                      <a:ln>
                        <a:noFill/>
                      </a:ln>
                      <a:effectLst/>
                      <a:extLst/>
                    </p:spPr>
                  </p:pic>
                </p:oleObj>
              </mc:Fallback>
            </mc:AlternateContent>
          </a:graphicData>
        </a:graphic>
      </p:graphicFrame>
      <p:graphicFrame>
        <p:nvGraphicFramePr>
          <p:cNvPr id="197" name="Object 15"/>
          <p:cNvGraphicFramePr>
            <a:graphicFrameLocks noChangeAspect="1"/>
          </p:cNvGraphicFramePr>
          <p:nvPr>
            <p:extLst>
              <p:ext uri="{D42A27DB-BD31-4B8C-83A1-F6EECF244321}">
                <p14:modId xmlns:p14="http://schemas.microsoft.com/office/powerpoint/2010/main" val="3764866715"/>
              </p:ext>
            </p:extLst>
          </p:nvPr>
        </p:nvGraphicFramePr>
        <p:xfrm>
          <a:off x="7052936" y="5573430"/>
          <a:ext cx="3476904" cy="525462"/>
        </p:xfrm>
        <a:graphic>
          <a:graphicData uri="http://schemas.openxmlformats.org/presentationml/2006/ole">
            <mc:AlternateContent xmlns:mc="http://schemas.openxmlformats.org/markup-compatibility/2006">
              <mc:Choice xmlns:v="urn:schemas-microsoft-com:vml" Requires="v">
                <p:oleObj spid="_x0000_s539549" name="公式" r:id="rId21" imgW="1434960" imgH="215640" progId="Equation.3">
                  <p:embed/>
                </p:oleObj>
              </mc:Choice>
              <mc:Fallback>
                <p:oleObj name="公式" r:id="rId21" imgW="1434960" imgH="215640" progId="Equation.3">
                  <p:embed/>
                  <p:pic>
                    <p:nvPicPr>
                      <p:cNvPr id="408" name="Object 15"/>
                      <p:cNvPicPr>
                        <a:picLocks noChangeAspect="1" noChangeArrowheads="1"/>
                      </p:cNvPicPr>
                      <p:nvPr/>
                    </p:nvPicPr>
                    <p:blipFill>
                      <a:blip r:embed="rId22"/>
                      <a:srcRect/>
                      <a:stretch>
                        <a:fillRect/>
                      </a:stretch>
                    </p:blipFill>
                    <p:spPr bwMode="auto">
                      <a:xfrm>
                        <a:off x="7052936" y="5573430"/>
                        <a:ext cx="3476904" cy="525462"/>
                      </a:xfrm>
                      <a:prstGeom prst="rect">
                        <a:avLst/>
                      </a:prstGeom>
                      <a:noFill/>
                      <a:ln>
                        <a:noFill/>
                      </a:ln>
                      <a:effectLst/>
                      <a:extLst/>
                    </p:spPr>
                  </p:pic>
                </p:oleObj>
              </mc:Fallback>
            </mc:AlternateContent>
          </a:graphicData>
        </a:graphic>
      </p:graphicFrame>
      <p:sp>
        <p:nvSpPr>
          <p:cNvPr id="198" name="AutoShape 20"/>
          <p:cNvSpPr>
            <a:spLocks noChangeArrowheads="1"/>
          </p:cNvSpPr>
          <p:nvPr/>
        </p:nvSpPr>
        <p:spPr bwMode="auto">
          <a:xfrm>
            <a:off x="2311593" y="6389212"/>
            <a:ext cx="703735" cy="317196"/>
          </a:xfrm>
          <a:prstGeom prst="rightArrow">
            <a:avLst>
              <a:gd name="adj1" fmla="val 50000"/>
              <a:gd name="adj2" fmla="val 76471"/>
            </a:avLst>
          </a:prstGeom>
          <a:solidFill>
            <a:srgbClr val="FFCC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9" name="Object 15"/>
          <p:cNvGraphicFramePr>
            <a:graphicFrameLocks noChangeAspect="1"/>
          </p:cNvGraphicFramePr>
          <p:nvPr>
            <p:extLst>
              <p:ext uri="{D42A27DB-BD31-4B8C-83A1-F6EECF244321}">
                <p14:modId xmlns:p14="http://schemas.microsoft.com/office/powerpoint/2010/main" val="3319606283"/>
              </p:ext>
            </p:extLst>
          </p:nvPr>
        </p:nvGraphicFramePr>
        <p:xfrm>
          <a:off x="3557589" y="6180139"/>
          <a:ext cx="4122737" cy="587375"/>
        </p:xfrm>
        <a:graphic>
          <a:graphicData uri="http://schemas.openxmlformats.org/presentationml/2006/ole">
            <mc:AlternateContent xmlns:mc="http://schemas.openxmlformats.org/markup-compatibility/2006">
              <mc:Choice xmlns:v="urn:schemas-microsoft-com:vml" Requires="v">
                <p:oleObj spid="_x0000_s539550" name="公式" r:id="rId23" imgW="1574640" imgH="241200" progId="Equation.3">
                  <p:embed/>
                </p:oleObj>
              </mc:Choice>
              <mc:Fallback>
                <p:oleObj name="公式" r:id="rId23" imgW="1574640" imgH="241200" progId="Equation.3">
                  <p:embed/>
                  <p:pic>
                    <p:nvPicPr>
                      <p:cNvPr id="410" name="Object 15"/>
                      <p:cNvPicPr>
                        <a:picLocks noChangeAspect="1" noChangeArrowheads="1"/>
                      </p:cNvPicPr>
                      <p:nvPr/>
                    </p:nvPicPr>
                    <p:blipFill>
                      <a:blip r:embed="rId24"/>
                      <a:srcRect/>
                      <a:stretch>
                        <a:fillRect/>
                      </a:stretch>
                    </p:blipFill>
                    <p:spPr bwMode="auto">
                      <a:xfrm>
                        <a:off x="3557589" y="6180139"/>
                        <a:ext cx="4122737"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 name="对象 199"/>
          <p:cNvGraphicFramePr>
            <a:graphicFrameLocks noChangeAspect="1"/>
          </p:cNvGraphicFramePr>
          <p:nvPr>
            <p:extLst>
              <p:ext uri="{D42A27DB-BD31-4B8C-83A1-F6EECF244321}">
                <p14:modId xmlns:p14="http://schemas.microsoft.com/office/powerpoint/2010/main" val="2727864805"/>
              </p:ext>
            </p:extLst>
          </p:nvPr>
        </p:nvGraphicFramePr>
        <p:xfrm>
          <a:off x="7951382" y="6328107"/>
          <a:ext cx="1789010" cy="439406"/>
        </p:xfrm>
        <a:graphic>
          <a:graphicData uri="http://schemas.openxmlformats.org/presentationml/2006/ole">
            <mc:AlternateContent xmlns:mc="http://schemas.openxmlformats.org/markup-compatibility/2006">
              <mc:Choice xmlns:v="urn:schemas-microsoft-com:vml" Requires="v">
                <p:oleObj spid="_x0000_s539551" name="公式" r:id="rId25" imgW="723600" imgH="177480" progId="Equation.3">
                  <p:embed/>
                </p:oleObj>
              </mc:Choice>
              <mc:Fallback>
                <p:oleObj name="公式" r:id="rId25" imgW="723600" imgH="177480" progId="Equation.3">
                  <p:embed/>
                  <p:pic>
                    <p:nvPicPr>
                      <p:cNvPr id="411" name="对象 410"/>
                      <p:cNvPicPr/>
                      <p:nvPr/>
                    </p:nvPicPr>
                    <p:blipFill>
                      <a:blip r:embed="rId26"/>
                      <a:stretch>
                        <a:fillRect/>
                      </a:stretch>
                    </p:blipFill>
                    <p:spPr>
                      <a:xfrm>
                        <a:off x="7951382" y="6328107"/>
                        <a:ext cx="1789010" cy="439406"/>
                      </a:xfrm>
                      <a:prstGeom prst="rect">
                        <a:avLst/>
                      </a:prstGeom>
                    </p:spPr>
                  </p:pic>
                </p:oleObj>
              </mc:Fallback>
            </mc:AlternateContent>
          </a:graphicData>
        </a:graphic>
      </p:graphicFrame>
    </p:spTree>
    <p:extLst>
      <p:ext uri="{BB962C8B-B14F-4D97-AF65-F5344CB8AC3E}">
        <p14:creationId xmlns:p14="http://schemas.microsoft.com/office/powerpoint/2010/main" val="377177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box(in)">
                                      <p:cBhvr>
                                        <p:cTn id="19" dur="500"/>
                                        <p:tgtEl>
                                          <p:spTgt spid="102"/>
                                        </p:tgtEl>
                                      </p:cBhvr>
                                    </p:animEffect>
                                  </p:childTnLst>
                                </p:cTn>
                              </p:par>
                            </p:childTnLst>
                          </p:cTn>
                        </p:par>
                        <p:par>
                          <p:cTn id="20" fill="hold">
                            <p:stCondLst>
                              <p:cond delay="500"/>
                            </p:stCondLst>
                            <p:childTnLst>
                              <p:par>
                                <p:cTn id="21" presetID="18" presetClass="entr" presetSubtype="6" fill="hold" nodeType="after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strips(downRight)">
                                      <p:cBhvr>
                                        <p:cTn id="23" dur="500"/>
                                        <p:tgtEl>
                                          <p:spTgt spid="11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1000"/>
                                        <p:tgtEl>
                                          <p:spTgt spid="119"/>
                                        </p:tgtEl>
                                      </p:cBhvr>
                                    </p:animEffect>
                                    <p:anim calcmode="lin" valueType="num">
                                      <p:cBhvr>
                                        <p:cTn id="29" dur="1000" fill="hold"/>
                                        <p:tgtEl>
                                          <p:spTgt spid="119"/>
                                        </p:tgtEl>
                                        <p:attrNameLst>
                                          <p:attrName>ppt_x</p:attrName>
                                        </p:attrNameLst>
                                      </p:cBhvr>
                                      <p:tavLst>
                                        <p:tav tm="0">
                                          <p:val>
                                            <p:strVal val="#ppt_x"/>
                                          </p:val>
                                        </p:tav>
                                        <p:tav tm="100000">
                                          <p:val>
                                            <p:strVal val="#ppt_x"/>
                                          </p:val>
                                        </p:tav>
                                      </p:tavLst>
                                    </p:anim>
                                    <p:anim calcmode="lin" valueType="num">
                                      <p:cBhvr>
                                        <p:cTn id="30"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box(in)">
                                      <p:cBhvr>
                                        <p:cTn id="35" dur="500"/>
                                        <p:tgtEl>
                                          <p:spTgt spid="12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circle(in)">
                                      <p:cBhvr>
                                        <p:cTn id="40" dur="2000"/>
                                        <p:tgtEl>
                                          <p:spTgt spid="13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box(in)">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wheel(1)">
                                      <p:cBhvr>
                                        <p:cTn id="50" dur="20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blinds(horizontal)">
                                      <p:cBhvr>
                                        <p:cTn id="55" dur="500"/>
                                        <p:tgtEl>
                                          <p:spTgt spid="15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53"/>
                                        </p:tgtEl>
                                        <p:attrNameLst>
                                          <p:attrName>style.visibility</p:attrName>
                                        </p:attrNameLst>
                                      </p:cBhvr>
                                      <p:to>
                                        <p:strVal val="visible"/>
                                      </p:to>
                                    </p:set>
                                    <p:anim calcmode="lin" valueType="num">
                                      <p:cBhvr additive="base">
                                        <p:cTn id="60" dur="500" fill="hold"/>
                                        <p:tgtEl>
                                          <p:spTgt spid="153"/>
                                        </p:tgtEl>
                                        <p:attrNameLst>
                                          <p:attrName>ppt_x</p:attrName>
                                        </p:attrNameLst>
                                      </p:cBhvr>
                                      <p:tavLst>
                                        <p:tav tm="0">
                                          <p:val>
                                            <p:strVal val="#ppt_x"/>
                                          </p:val>
                                        </p:tav>
                                        <p:tav tm="100000">
                                          <p:val>
                                            <p:strVal val="#ppt_x"/>
                                          </p:val>
                                        </p:tav>
                                      </p:tavLst>
                                    </p:anim>
                                    <p:anim calcmode="lin" valueType="num">
                                      <p:cBhvr additive="base">
                                        <p:cTn id="61"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1000"/>
                                        <p:tgtEl>
                                          <p:spTgt spid="154"/>
                                        </p:tgtEl>
                                      </p:cBhvr>
                                    </p:animEffect>
                                    <p:anim calcmode="lin" valueType="num">
                                      <p:cBhvr>
                                        <p:cTn id="67" dur="1000" fill="hold"/>
                                        <p:tgtEl>
                                          <p:spTgt spid="154"/>
                                        </p:tgtEl>
                                        <p:attrNameLst>
                                          <p:attrName>ppt_x</p:attrName>
                                        </p:attrNameLst>
                                      </p:cBhvr>
                                      <p:tavLst>
                                        <p:tav tm="0">
                                          <p:val>
                                            <p:strVal val="#ppt_x"/>
                                          </p:val>
                                        </p:tav>
                                        <p:tav tm="100000">
                                          <p:val>
                                            <p:strVal val="#ppt_x"/>
                                          </p:val>
                                        </p:tav>
                                      </p:tavLst>
                                    </p:anim>
                                    <p:anim calcmode="lin" valueType="num">
                                      <p:cBhvr>
                                        <p:cTn id="68"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55"/>
                                        </p:tgtEl>
                                        <p:attrNameLst>
                                          <p:attrName>style.visibility</p:attrName>
                                        </p:attrNameLst>
                                      </p:cBhvr>
                                      <p:to>
                                        <p:strVal val="visible"/>
                                      </p:to>
                                    </p:set>
                                    <p:animEffect transition="in" filter="barn(inVertical)">
                                      <p:cBhvr>
                                        <p:cTn id="73" dur="500"/>
                                        <p:tgtEl>
                                          <p:spTgt spid="155"/>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nodeType="clickEffect">
                                  <p:stCondLst>
                                    <p:cond delay="0"/>
                                  </p:stCondLst>
                                  <p:childTnLst>
                                    <p:set>
                                      <p:cBhvr>
                                        <p:cTn id="77" dur="1" fill="hold">
                                          <p:stCondLst>
                                            <p:cond delay="0"/>
                                          </p:stCondLst>
                                        </p:cTn>
                                        <p:tgtEl>
                                          <p:spTgt spid="156"/>
                                        </p:tgtEl>
                                        <p:attrNameLst>
                                          <p:attrName>style.visibility</p:attrName>
                                        </p:attrNameLst>
                                      </p:cBhvr>
                                      <p:to>
                                        <p:strVal val="visible"/>
                                      </p:to>
                                    </p:set>
                                    <p:anim calcmode="lin" valueType="num">
                                      <p:cBhvr>
                                        <p:cTn id="78" dur="1000" fill="hold"/>
                                        <p:tgtEl>
                                          <p:spTgt spid="156"/>
                                        </p:tgtEl>
                                        <p:attrNameLst>
                                          <p:attrName>ppt_w</p:attrName>
                                        </p:attrNameLst>
                                      </p:cBhvr>
                                      <p:tavLst>
                                        <p:tav tm="0">
                                          <p:val>
                                            <p:fltVal val="0"/>
                                          </p:val>
                                        </p:tav>
                                        <p:tav tm="100000">
                                          <p:val>
                                            <p:strVal val="#ppt_w"/>
                                          </p:val>
                                        </p:tav>
                                      </p:tavLst>
                                    </p:anim>
                                    <p:anim calcmode="lin" valueType="num">
                                      <p:cBhvr>
                                        <p:cTn id="79" dur="1000" fill="hold"/>
                                        <p:tgtEl>
                                          <p:spTgt spid="156"/>
                                        </p:tgtEl>
                                        <p:attrNameLst>
                                          <p:attrName>ppt_h</p:attrName>
                                        </p:attrNameLst>
                                      </p:cBhvr>
                                      <p:tavLst>
                                        <p:tav tm="0">
                                          <p:val>
                                            <p:fltVal val="0"/>
                                          </p:val>
                                        </p:tav>
                                        <p:tav tm="100000">
                                          <p:val>
                                            <p:strVal val="#ppt_h"/>
                                          </p:val>
                                        </p:tav>
                                      </p:tavLst>
                                    </p:anim>
                                    <p:anim calcmode="lin" valueType="num">
                                      <p:cBhvr>
                                        <p:cTn id="80" dur="1000" fill="hold"/>
                                        <p:tgtEl>
                                          <p:spTgt spid="156"/>
                                        </p:tgtEl>
                                        <p:attrNameLst>
                                          <p:attrName>style.rotation</p:attrName>
                                        </p:attrNameLst>
                                      </p:cBhvr>
                                      <p:tavLst>
                                        <p:tav tm="0">
                                          <p:val>
                                            <p:fltVal val="90"/>
                                          </p:val>
                                        </p:tav>
                                        <p:tav tm="100000">
                                          <p:val>
                                            <p:fltVal val="0"/>
                                          </p:val>
                                        </p:tav>
                                      </p:tavLst>
                                    </p:anim>
                                    <p:animEffect transition="in" filter="fade">
                                      <p:cBhvr>
                                        <p:cTn id="81" dur="1000"/>
                                        <p:tgtEl>
                                          <p:spTgt spid="156"/>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57"/>
                                        </p:tgtEl>
                                        <p:attrNameLst>
                                          <p:attrName>style.visibility</p:attrName>
                                        </p:attrNameLst>
                                      </p:cBhvr>
                                      <p:to>
                                        <p:strVal val="visible"/>
                                      </p:to>
                                    </p:set>
                                    <p:animEffect transition="in" filter="blinds(horizontal)">
                                      <p:cBhvr>
                                        <p:cTn id="86" dur="500"/>
                                        <p:tgtEl>
                                          <p:spTgt spid="157"/>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box(in)">
                                      <p:cBhvr>
                                        <p:cTn id="91" dur="500"/>
                                        <p:tgtEl>
                                          <p:spTgt spid="158"/>
                                        </p:tgtEl>
                                      </p:cBhvr>
                                    </p:animEffect>
                                  </p:childTnLst>
                                </p:cTn>
                              </p:par>
                            </p:childTnLst>
                          </p:cTn>
                        </p:par>
                        <p:par>
                          <p:cTn id="92" fill="hold">
                            <p:stCondLst>
                              <p:cond delay="500"/>
                            </p:stCondLst>
                            <p:childTnLst>
                              <p:par>
                                <p:cTn id="93" presetID="18" presetClass="entr" presetSubtype="6"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strips(downRight)">
                                      <p:cBhvr>
                                        <p:cTn id="95" dur="500"/>
                                        <p:tgtEl>
                                          <p:spTgt spid="173"/>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nodeType="click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box(in)">
                                      <p:cBhvr>
                                        <p:cTn id="100" dur="500"/>
                                        <p:tgtEl>
                                          <p:spTgt spid="174"/>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nodeType="clickEffect">
                                  <p:stCondLst>
                                    <p:cond delay="0"/>
                                  </p:stCondLst>
                                  <p:childTnLst>
                                    <p:set>
                                      <p:cBhvr>
                                        <p:cTn id="104" dur="1" fill="hold">
                                          <p:stCondLst>
                                            <p:cond delay="0"/>
                                          </p:stCondLst>
                                        </p:cTn>
                                        <p:tgtEl>
                                          <p:spTgt spid="189"/>
                                        </p:tgtEl>
                                        <p:attrNameLst>
                                          <p:attrName>style.visibility</p:attrName>
                                        </p:attrNameLst>
                                      </p:cBhvr>
                                      <p:to>
                                        <p:strVal val="visible"/>
                                      </p:to>
                                    </p:set>
                                    <p:animEffect transition="in" filter="circle(in)">
                                      <p:cBhvr>
                                        <p:cTn id="105" dur="2000"/>
                                        <p:tgtEl>
                                          <p:spTgt spid="189"/>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90"/>
                                        </p:tgtEl>
                                        <p:attrNameLst>
                                          <p:attrName>style.visibility</p:attrName>
                                        </p:attrNameLst>
                                      </p:cBhvr>
                                      <p:to>
                                        <p:strVal val="visible"/>
                                      </p:to>
                                    </p:set>
                                    <p:anim calcmode="lin" valueType="num">
                                      <p:cBhvr additive="base">
                                        <p:cTn id="110" dur="500" fill="hold"/>
                                        <p:tgtEl>
                                          <p:spTgt spid="190"/>
                                        </p:tgtEl>
                                        <p:attrNameLst>
                                          <p:attrName>ppt_x</p:attrName>
                                        </p:attrNameLst>
                                      </p:cBhvr>
                                      <p:tavLst>
                                        <p:tav tm="0">
                                          <p:val>
                                            <p:strVal val="#ppt_x"/>
                                          </p:val>
                                        </p:tav>
                                        <p:tav tm="100000">
                                          <p:val>
                                            <p:strVal val="#ppt_x"/>
                                          </p:val>
                                        </p:tav>
                                      </p:tavLst>
                                    </p:anim>
                                    <p:anim calcmode="lin" valueType="num">
                                      <p:cBhvr additive="base">
                                        <p:cTn id="111"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grpId="0" nodeType="clickEffect">
                                  <p:stCondLst>
                                    <p:cond delay="0"/>
                                  </p:stCondLst>
                                  <p:childTnLst>
                                    <p:set>
                                      <p:cBhvr>
                                        <p:cTn id="115" dur="1" fill="hold">
                                          <p:stCondLst>
                                            <p:cond delay="0"/>
                                          </p:stCondLst>
                                        </p:cTn>
                                        <p:tgtEl>
                                          <p:spTgt spid="191"/>
                                        </p:tgtEl>
                                        <p:attrNameLst>
                                          <p:attrName>style.visibility</p:attrName>
                                        </p:attrNameLst>
                                      </p:cBhvr>
                                      <p:to>
                                        <p:strVal val="visible"/>
                                      </p:to>
                                    </p:set>
                                    <p:animEffect transition="in" filter="wheel(1)">
                                      <p:cBhvr>
                                        <p:cTn id="116" dur="2000"/>
                                        <p:tgtEl>
                                          <p:spTgt spid="191"/>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192"/>
                                        </p:tgtEl>
                                        <p:attrNameLst>
                                          <p:attrName>style.visibility</p:attrName>
                                        </p:attrNameLst>
                                      </p:cBhvr>
                                      <p:to>
                                        <p:strVal val="visible"/>
                                      </p:to>
                                    </p:set>
                                    <p:animEffect transition="in" filter="blinds(horizontal)">
                                      <p:cBhvr>
                                        <p:cTn id="121" dur="500"/>
                                        <p:tgtEl>
                                          <p:spTgt spid="192"/>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194"/>
                                        </p:tgtEl>
                                        <p:attrNameLst>
                                          <p:attrName>style.visibility</p:attrName>
                                        </p:attrNameLst>
                                      </p:cBhvr>
                                      <p:to>
                                        <p:strVal val="visible"/>
                                      </p:to>
                                    </p:set>
                                    <p:anim calcmode="lin" valueType="num">
                                      <p:cBhvr additive="base">
                                        <p:cTn id="126" dur="500" fill="hold"/>
                                        <p:tgtEl>
                                          <p:spTgt spid="194"/>
                                        </p:tgtEl>
                                        <p:attrNameLst>
                                          <p:attrName>ppt_x</p:attrName>
                                        </p:attrNameLst>
                                      </p:cBhvr>
                                      <p:tavLst>
                                        <p:tav tm="0">
                                          <p:val>
                                            <p:strVal val="#ppt_x"/>
                                          </p:val>
                                        </p:tav>
                                        <p:tav tm="100000">
                                          <p:val>
                                            <p:strVal val="#ppt_x"/>
                                          </p:val>
                                        </p:tav>
                                      </p:tavLst>
                                    </p:anim>
                                    <p:anim calcmode="lin" valueType="num">
                                      <p:cBhvr additive="base">
                                        <p:cTn id="127"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193"/>
                                        </p:tgtEl>
                                        <p:attrNameLst>
                                          <p:attrName>style.visibility</p:attrName>
                                        </p:attrNameLst>
                                      </p:cBhvr>
                                      <p:to>
                                        <p:strVal val="visible"/>
                                      </p:to>
                                    </p:set>
                                    <p:animEffect transition="in" filter="fade">
                                      <p:cBhvr>
                                        <p:cTn id="132" dur="1000"/>
                                        <p:tgtEl>
                                          <p:spTgt spid="193"/>
                                        </p:tgtEl>
                                      </p:cBhvr>
                                    </p:animEffect>
                                    <p:anim calcmode="lin" valueType="num">
                                      <p:cBhvr>
                                        <p:cTn id="133" dur="1000" fill="hold"/>
                                        <p:tgtEl>
                                          <p:spTgt spid="193"/>
                                        </p:tgtEl>
                                        <p:attrNameLst>
                                          <p:attrName>ppt_x</p:attrName>
                                        </p:attrNameLst>
                                      </p:cBhvr>
                                      <p:tavLst>
                                        <p:tav tm="0">
                                          <p:val>
                                            <p:strVal val="#ppt_x"/>
                                          </p:val>
                                        </p:tav>
                                        <p:tav tm="100000">
                                          <p:val>
                                            <p:strVal val="#ppt_x"/>
                                          </p:val>
                                        </p:tav>
                                      </p:tavLst>
                                    </p:anim>
                                    <p:anim calcmode="lin" valueType="num">
                                      <p:cBhvr>
                                        <p:cTn id="134"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195"/>
                                        </p:tgtEl>
                                        <p:attrNameLst>
                                          <p:attrName>style.visibility</p:attrName>
                                        </p:attrNameLst>
                                      </p:cBhvr>
                                      <p:to>
                                        <p:strVal val="visible"/>
                                      </p:to>
                                    </p:set>
                                    <p:animEffect transition="in" filter="barn(inVertical)">
                                      <p:cBhvr>
                                        <p:cTn id="139" dur="500"/>
                                        <p:tgtEl>
                                          <p:spTgt spid="195"/>
                                        </p:tgtEl>
                                      </p:cBhvr>
                                    </p:animEffect>
                                  </p:childTnLst>
                                </p:cTn>
                              </p:par>
                            </p:childTnLst>
                          </p:cTn>
                        </p:par>
                      </p:childTnLst>
                    </p:cTn>
                  </p:par>
                  <p:par>
                    <p:cTn id="140" fill="hold">
                      <p:stCondLst>
                        <p:cond delay="indefinite"/>
                      </p:stCondLst>
                      <p:childTnLst>
                        <p:par>
                          <p:cTn id="141" fill="hold">
                            <p:stCondLst>
                              <p:cond delay="0"/>
                            </p:stCondLst>
                            <p:childTnLst>
                              <p:par>
                                <p:cTn id="142" presetID="31" presetClass="entr" presetSubtype="0" fill="hold" nodeType="clickEffect">
                                  <p:stCondLst>
                                    <p:cond delay="0"/>
                                  </p:stCondLst>
                                  <p:childTnLst>
                                    <p:set>
                                      <p:cBhvr>
                                        <p:cTn id="143" dur="1" fill="hold">
                                          <p:stCondLst>
                                            <p:cond delay="0"/>
                                          </p:stCondLst>
                                        </p:cTn>
                                        <p:tgtEl>
                                          <p:spTgt spid="196"/>
                                        </p:tgtEl>
                                        <p:attrNameLst>
                                          <p:attrName>style.visibility</p:attrName>
                                        </p:attrNameLst>
                                      </p:cBhvr>
                                      <p:to>
                                        <p:strVal val="visible"/>
                                      </p:to>
                                    </p:set>
                                    <p:anim calcmode="lin" valueType="num">
                                      <p:cBhvr>
                                        <p:cTn id="144" dur="1000" fill="hold"/>
                                        <p:tgtEl>
                                          <p:spTgt spid="196"/>
                                        </p:tgtEl>
                                        <p:attrNameLst>
                                          <p:attrName>ppt_w</p:attrName>
                                        </p:attrNameLst>
                                      </p:cBhvr>
                                      <p:tavLst>
                                        <p:tav tm="0">
                                          <p:val>
                                            <p:fltVal val="0"/>
                                          </p:val>
                                        </p:tav>
                                        <p:tav tm="100000">
                                          <p:val>
                                            <p:strVal val="#ppt_w"/>
                                          </p:val>
                                        </p:tav>
                                      </p:tavLst>
                                    </p:anim>
                                    <p:anim calcmode="lin" valueType="num">
                                      <p:cBhvr>
                                        <p:cTn id="145" dur="1000" fill="hold"/>
                                        <p:tgtEl>
                                          <p:spTgt spid="196"/>
                                        </p:tgtEl>
                                        <p:attrNameLst>
                                          <p:attrName>ppt_h</p:attrName>
                                        </p:attrNameLst>
                                      </p:cBhvr>
                                      <p:tavLst>
                                        <p:tav tm="0">
                                          <p:val>
                                            <p:fltVal val="0"/>
                                          </p:val>
                                        </p:tav>
                                        <p:tav tm="100000">
                                          <p:val>
                                            <p:strVal val="#ppt_h"/>
                                          </p:val>
                                        </p:tav>
                                      </p:tavLst>
                                    </p:anim>
                                    <p:anim calcmode="lin" valueType="num">
                                      <p:cBhvr>
                                        <p:cTn id="146" dur="1000" fill="hold"/>
                                        <p:tgtEl>
                                          <p:spTgt spid="196"/>
                                        </p:tgtEl>
                                        <p:attrNameLst>
                                          <p:attrName>style.rotation</p:attrName>
                                        </p:attrNameLst>
                                      </p:cBhvr>
                                      <p:tavLst>
                                        <p:tav tm="0">
                                          <p:val>
                                            <p:fltVal val="90"/>
                                          </p:val>
                                        </p:tav>
                                        <p:tav tm="100000">
                                          <p:val>
                                            <p:fltVal val="0"/>
                                          </p:val>
                                        </p:tav>
                                      </p:tavLst>
                                    </p:anim>
                                    <p:animEffect transition="in" filter="fade">
                                      <p:cBhvr>
                                        <p:cTn id="147" dur="1000"/>
                                        <p:tgtEl>
                                          <p:spTgt spid="196"/>
                                        </p:tgtEl>
                                      </p:cBhvr>
                                    </p:animEffect>
                                  </p:childTnLst>
                                </p:cTn>
                              </p:par>
                            </p:childTnLst>
                          </p:cTn>
                        </p:par>
                      </p:childTnLst>
                    </p:cTn>
                  </p:par>
                  <p:par>
                    <p:cTn id="148" fill="hold">
                      <p:stCondLst>
                        <p:cond delay="indefinite"/>
                      </p:stCondLst>
                      <p:childTnLst>
                        <p:par>
                          <p:cTn id="149" fill="hold">
                            <p:stCondLst>
                              <p:cond delay="0"/>
                            </p:stCondLst>
                            <p:childTnLst>
                              <p:par>
                                <p:cTn id="150" presetID="31" presetClass="entr" presetSubtype="0" fill="hold" nodeType="clickEffect">
                                  <p:stCondLst>
                                    <p:cond delay="0"/>
                                  </p:stCondLst>
                                  <p:childTnLst>
                                    <p:set>
                                      <p:cBhvr>
                                        <p:cTn id="151" dur="1" fill="hold">
                                          <p:stCondLst>
                                            <p:cond delay="0"/>
                                          </p:stCondLst>
                                        </p:cTn>
                                        <p:tgtEl>
                                          <p:spTgt spid="197"/>
                                        </p:tgtEl>
                                        <p:attrNameLst>
                                          <p:attrName>style.visibility</p:attrName>
                                        </p:attrNameLst>
                                      </p:cBhvr>
                                      <p:to>
                                        <p:strVal val="visible"/>
                                      </p:to>
                                    </p:set>
                                    <p:anim calcmode="lin" valueType="num">
                                      <p:cBhvr>
                                        <p:cTn id="152" dur="1000" fill="hold"/>
                                        <p:tgtEl>
                                          <p:spTgt spid="197"/>
                                        </p:tgtEl>
                                        <p:attrNameLst>
                                          <p:attrName>ppt_w</p:attrName>
                                        </p:attrNameLst>
                                      </p:cBhvr>
                                      <p:tavLst>
                                        <p:tav tm="0">
                                          <p:val>
                                            <p:fltVal val="0"/>
                                          </p:val>
                                        </p:tav>
                                        <p:tav tm="100000">
                                          <p:val>
                                            <p:strVal val="#ppt_w"/>
                                          </p:val>
                                        </p:tav>
                                      </p:tavLst>
                                    </p:anim>
                                    <p:anim calcmode="lin" valueType="num">
                                      <p:cBhvr>
                                        <p:cTn id="153" dur="1000" fill="hold"/>
                                        <p:tgtEl>
                                          <p:spTgt spid="197"/>
                                        </p:tgtEl>
                                        <p:attrNameLst>
                                          <p:attrName>ppt_h</p:attrName>
                                        </p:attrNameLst>
                                      </p:cBhvr>
                                      <p:tavLst>
                                        <p:tav tm="0">
                                          <p:val>
                                            <p:fltVal val="0"/>
                                          </p:val>
                                        </p:tav>
                                        <p:tav tm="100000">
                                          <p:val>
                                            <p:strVal val="#ppt_h"/>
                                          </p:val>
                                        </p:tav>
                                      </p:tavLst>
                                    </p:anim>
                                    <p:anim calcmode="lin" valueType="num">
                                      <p:cBhvr>
                                        <p:cTn id="154" dur="1000" fill="hold"/>
                                        <p:tgtEl>
                                          <p:spTgt spid="197"/>
                                        </p:tgtEl>
                                        <p:attrNameLst>
                                          <p:attrName>style.rotation</p:attrName>
                                        </p:attrNameLst>
                                      </p:cBhvr>
                                      <p:tavLst>
                                        <p:tav tm="0">
                                          <p:val>
                                            <p:fltVal val="90"/>
                                          </p:val>
                                        </p:tav>
                                        <p:tav tm="100000">
                                          <p:val>
                                            <p:fltVal val="0"/>
                                          </p:val>
                                        </p:tav>
                                      </p:tavLst>
                                    </p:anim>
                                    <p:animEffect transition="in" filter="fade">
                                      <p:cBhvr>
                                        <p:cTn id="155" dur="1000"/>
                                        <p:tgtEl>
                                          <p:spTgt spid="197"/>
                                        </p:tgtEl>
                                      </p:cBhvr>
                                    </p:animEffect>
                                  </p:childTnLst>
                                </p:cTn>
                              </p:par>
                            </p:childTnLst>
                          </p:cTn>
                        </p:par>
                      </p:childTnLst>
                    </p:cTn>
                  </p:par>
                  <p:par>
                    <p:cTn id="156" fill="hold">
                      <p:stCondLst>
                        <p:cond delay="indefinite"/>
                      </p:stCondLst>
                      <p:childTnLst>
                        <p:par>
                          <p:cTn id="157" fill="hold">
                            <p:stCondLst>
                              <p:cond delay="0"/>
                            </p:stCondLst>
                            <p:childTnLst>
                              <p:par>
                                <p:cTn id="158" presetID="16" presetClass="entr" presetSubtype="21" fill="hold" grpId="0" nodeType="clickEffect">
                                  <p:stCondLst>
                                    <p:cond delay="0"/>
                                  </p:stCondLst>
                                  <p:childTnLst>
                                    <p:set>
                                      <p:cBhvr>
                                        <p:cTn id="159" dur="1" fill="hold">
                                          <p:stCondLst>
                                            <p:cond delay="0"/>
                                          </p:stCondLst>
                                        </p:cTn>
                                        <p:tgtEl>
                                          <p:spTgt spid="198"/>
                                        </p:tgtEl>
                                        <p:attrNameLst>
                                          <p:attrName>style.visibility</p:attrName>
                                        </p:attrNameLst>
                                      </p:cBhvr>
                                      <p:to>
                                        <p:strVal val="visible"/>
                                      </p:to>
                                    </p:set>
                                    <p:animEffect transition="in" filter="barn(inVertical)">
                                      <p:cBhvr>
                                        <p:cTn id="160" dur="500"/>
                                        <p:tgtEl>
                                          <p:spTgt spid="198"/>
                                        </p:tgtEl>
                                      </p:cBhvr>
                                    </p:animEffect>
                                  </p:childTnLst>
                                </p:cTn>
                              </p:par>
                            </p:childTnLst>
                          </p:cTn>
                        </p:par>
                      </p:childTnLst>
                    </p:cTn>
                  </p:par>
                  <p:par>
                    <p:cTn id="161" fill="hold">
                      <p:stCondLst>
                        <p:cond delay="indefinite"/>
                      </p:stCondLst>
                      <p:childTnLst>
                        <p:par>
                          <p:cTn id="162" fill="hold">
                            <p:stCondLst>
                              <p:cond delay="0"/>
                            </p:stCondLst>
                            <p:childTnLst>
                              <p:par>
                                <p:cTn id="163" presetID="31" presetClass="entr" presetSubtype="0" fill="hold" nodeType="clickEffect">
                                  <p:stCondLst>
                                    <p:cond delay="0"/>
                                  </p:stCondLst>
                                  <p:childTnLst>
                                    <p:set>
                                      <p:cBhvr>
                                        <p:cTn id="164" dur="1" fill="hold">
                                          <p:stCondLst>
                                            <p:cond delay="0"/>
                                          </p:stCondLst>
                                        </p:cTn>
                                        <p:tgtEl>
                                          <p:spTgt spid="199"/>
                                        </p:tgtEl>
                                        <p:attrNameLst>
                                          <p:attrName>style.visibility</p:attrName>
                                        </p:attrNameLst>
                                      </p:cBhvr>
                                      <p:to>
                                        <p:strVal val="visible"/>
                                      </p:to>
                                    </p:set>
                                    <p:anim calcmode="lin" valueType="num">
                                      <p:cBhvr>
                                        <p:cTn id="165" dur="1000" fill="hold"/>
                                        <p:tgtEl>
                                          <p:spTgt spid="199"/>
                                        </p:tgtEl>
                                        <p:attrNameLst>
                                          <p:attrName>ppt_w</p:attrName>
                                        </p:attrNameLst>
                                      </p:cBhvr>
                                      <p:tavLst>
                                        <p:tav tm="0">
                                          <p:val>
                                            <p:fltVal val="0"/>
                                          </p:val>
                                        </p:tav>
                                        <p:tav tm="100000">
                                          <p:val>
                                            <p:strVal val="#ppt_w"/>
                                          </p:val>
                                        </p:tav>
                                      </p:tavLst>
                                    </p:anim>
                                    <p:anim calcmode="lin" valueType="num">
                                      <p:cBhvr>
                                        <p:cTn id="166" dur="1000" fill="hold"/>
                                        <p:tgtEl>
                                          <p:spTgt spid="199"/>
                                        </p:tgtEl>
                                        <p:attrNameLst>
                                          <p:attrName>ppt_h</p:attrName>
                                        </p:attrNameLst>
                                      </p:cBhvr>
                                      <p:tavLst>
                                        <p:tav tm="0">
                                          <p:val>
                                            <p:fltVal val="0"/>
                                          </p:val>
                                        </p:tav>
                                        <p:tav tm="100000">
                                          <p:val>
                                            <p:strVal val="#ppt_h"/>
                                          </p:val>
                                        </p:tav>
                                      </p:tavLst>
                                    </p:anim>
                                    <p:anim calcmode="lin" valueType="num">
                                      <p:cBhvr>
                                        <p:cTn id="167" dur="1000" fill="hold"/>
                                        <p:tgtEl>
                                          <p:spTgt spid="199"/>
                                        </p:tgtEl>
                                        <p:attrNameLst>
                                          <p:attrName>style.rotation</p:attrName>
                                        </p:attrNameLst>
                                      </p:cBhvr>
                                      <p:tavLst>
                                        <p:tav tm="0">
                                          <p:val>
                                            <p:fltVal val="90"/>
                                          </p:val>
                                        </p:tav>
                                        <p:tav tm="100000">
                                          <p:val>
                                            <p:fltVal val="0"/>
                                          </p:val>
                                        </p:tav>
                                      </p:tavLst>
                                    </p:anim>
                                    <p:animEffect transition="in" filter="fade">
                                      <p:cBhvr>
                                        <p:cTn id="168" dur="1000"/>
                                        <p:tgtEl>
                                          <p:spTgt spid="199"/>
                                        </p:tgtEl>
                                      </p:cBhvr>
                                    </p:animEffect>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nodeType="clickEffect">
                                  <p:stCondLst>
                                    <p:cond delay="0"/>
                                  </p:stCondLst>
                                  <p:childTnLst>
                                    <p:set>
                                      <p:cBhvr>
                                        <p:cTn id="172" dur="1" fill="hold">
                                          <p:stCondLst>
                                            <p:cond delay="0"/>
                                          </p:stCondLst>
                                        </p:cTn>
                                        <p:tgtEl>
                                          <p:spTgt spid="200"/>
                                        </p:tgtEl>
                                        <p:attrNameLst>
                                          <p:attrName>style.visibility</p:attrName>
                                        </p:attrNameLst>
                                      </p:cBhvr>
                                      <p:to>
                                        <p:strVal val="visible"/>
                                      </p:to>
                                    </p:set>
                                    <p:animEffect transition="in" filter="fade">
                                      <p:cBhvr>
                                        <p:cTn id="173" dur="1000"/>
                                        <p:tgtEl>
                                          <p:spTgt spid="200"/>
                                        </p:tgtEl>
                                      </p:cBhvr>
                                    </p:animEffect>
                                    <p:anim calcmode="lin" valueType="num">
                                      <p:cBhvr>
                                        <p:cTn id="174" dur="1000" fill="hold"/>
                                        <p:tgtEl>
                                          <p:spTgt spid="200"/>
                                        </p:tgtEl>
                                        <p:attrNameLst>
                                          <p:attrName>ppt_x</p:attrName>
                                        </p:attrNameLst>
                                      </p:cBhvr>
                                      <p:tavLst>
                                        <p:tav tm="0">
                                          <p:val>
                                            <p:strVal val="#ppt_x"/>
                                          </p:val>
                                        </p:tav>
                                        <p:tav tm="100000">
                                          <p:val>
                                            <p:strVal val="#ppt_x"/>
                                          </p:val>
                                        </p:tav>
                                      </p:tavLst>
                                    </p:anim>
                                    <p:anim calcmode="lin" valueType="num">
                                      <p:cBhvr>
                                        <p:cTn id="175"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utoUpdateAnimBg="0"/>
      <p:bldP spid="100" grpId="0"/>
      <p:bldP spid="119" grpId="0"/>
      <p:bldP spid="151" grpId="0"/>
      <p:bldP spid="152" grpId="0" autoUpdateAnimBg="0"/>
      <p:bldP spid="155" grpId="0" animBg="1"/>
      <p:bldP spid="157" grpId="0" autoUpdateAnimBg="0"/>
      <p:bldP spid="190" grpId="0" animBg="1"/>
      <p:bldP spid="191" grpId="0"/>
      <p:bldP spid="192" grpId="0" autoUpdateAnimBg="0"/>
      <p:bldP spid="195" grpId="0" animBg="1"/>
      <p:bldP spid="1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8"/>
          <p:cNvSpPr>
            <a:spLocks noChangeArrowheads="1"/>
          </p:cNvSpPr>
          <p:nvPr/>
        </p:nvSpPr>
        <p:spPr bwMode="auto">
          <a:xfrm>
            <a:off x="2219577" y="67374"/>
            <a:ext cx="388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0000"/>
                </a:solidFill>
              </a:rPr>
              <a:t>三</a:t>
            </a:r>
            <a:r>
              <a:rPr lang="zh-CN" altLang="en-US" i="0" dirty="0">
                <a:solidFill>
                  <a:srgbClr val="FF0000"/>
                </a:solidFill>
                <a:latin typeface="宋体" panose="02010600030101010101" pitchFamily="2" charset="-122"/>
              </a:rPr>
              <a:t>、</a:t>
            </a:r>
            <a:r>
              <a:rPr kumimoji="0" lang="en-US" altLang="zh-CN" i="0" dirty="0">
                <a:solidFill>
                  <a:srgbClr val="FF0000"/>
                </a:solidFill>
              </a:rPr>
              <a:t> </a:t>
            </a:r>
            <a:r>
              <a:rPr kumimoji="0" lang="zh-CN" altLang="en-US" i="0" dirty="0">
                <a:solidFill>
                  <a:srgbClr val="FF0000"/>
                </a:solidFill>
              </a:rPr>
              <a:t>透射光的干涉</a:t>
            </a:r>
          </a:p>
        </p:txBody>
      </p:sp>
      <p:sp>
        <p:nvSpPr>
          <p:cNvPr id="3" name="Text Box 5"/>
          <p:cNvSpPr txBox="1">
            <a:spLocks noChangeArrowheads="1"/>
          </p:cNvSpPr>
          <p:nvPr/>
        </p:nvSpPr>
        <p:spPr bwMode="auto">
          <a:xfrm>
            <a:off x="7668106" y="2746377"/>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4" name="Group 6"/>
          <p:cNvGrpSpPr>
            <a:grpSpLocks/>
          </p:cNvGrpSpPr>
          <p:nvPr/>
        </p:nvGrpSpPr>
        <p:grpSpPr bwMode="auto">
          <a:xfrm>
            <a:off x="5477356" y="1355725"/>
            <a:ext cx="4660900" cy="1906588"/>
            <a:chOff x="2340" y="1344"/>
            <a:chExt cx="2936" cy="1201"/>
          </a:xfrm>
        </p:grpSpPr>
        <p:grpSp>
          <p:nvGrpSpPr>
            <p:cNvPr id="5" name="Group 7"/>
            <p:cNvGrpSpPr>
              <a:grpSpLocks/>
            </p:cNvGrpSpPr>
            <p:nvPr/>
          </p:nvGrpSpPr>
          <p:grpSpPr bwMode="auto">
            <a:xfrm>
              <a:off x="2340" y="1629"/>
              <a:ext cx="2936" cy="916"/>
              <a:chOff x="2340" y="1629"/>
              <a:chExt cx="2936" cy="916"/>
            </a:xfrm>
          </p:grpSpPr>
          <p:sp>
            <p:nvSpPr>
              <p:cNvPr id="9"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2"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6" name="Group 12"/>
            <p:cNvGrpSpPr>
              <a:grpSpLocks/>
            </p:cNvGrpSpPr>
            <p:nvPr/>
          </p:nvGrpSpPr>
          <p:grpSpPr bwMode="auto">
            <a:xfrm>
              <a:off x="4896" y="1344"/>
              <a:ext cx="297" cy="1136"/>
              <a:chOff x="4896" y="1152"/>
              <a:chExt cx="297" cy="1136"/>
            </a:xfrm>
          </p:grpSpPr>
          <p:graphicFrame>
            <p:nvGraphicFramePr>
              <p:cNvPr id="7"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622608" name="公式" r:id="rId3" imgW="203024" imgH="253780" progId="Equation.3">
                      <p:embed/>
                    </p:oleObj>
                  </mc:Choice>
                  <mc:Fallback>
                    <p:oleObj name="公式" r:id="rId3" imgW="203024"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622609" name="公式" r:id="rId5" imgW="190417" imgH="253890" progId="Equation.3">
                      <p:embed/>
                    </p:oleObj>
                  </mc:Choice>
                  <mc:Fallback>
                    <p:oleObj name="公式" r:id="rId5" imgW="19041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3" name="Group 16"/>
          <p:cNvGrpSpPr>
            <a:grpSpLocks/>
          </p:cNvGrpSpPr>
          <p:nvPr/>
        </p:nvGrpSpPr>
        <p:grpSpPr bwMode="auto">
          <a:xfrm>
            <a:off x="5229706" y="250825"/>
            <a:ext cx="2133600" cy="2895600"/>
            <a:chOff x="2208" y="576"/>
            <a:chExt cx="1344" cy="1824"/>
          </a:xfrm>
        </p:grpSpPr>
        <p:sp>
          <p:nvSpPr>
            <p:cNvPr id="14" name="Line 17"/>
            <p:cNvSpPr>
              <a:spLocks noChangeShapeType="1"/>
            </p:cNvSpPr>
            <p:nvPr/>
          </p:nvSpPr>
          <p:spPr bwMode="auto">
            <a:xfrm>
              <a:off x="2208" y="768"/>
              <a:ext cx="1248" cy="96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8"/>
            <p:cNvSpPr>
              <a:spLocks noChangeShapeType="1"/>
            </p:cNvSpPr>
            <p:nvPr/>
          </p:nvSpPr>
          <p:spPr bwMode="auto">
            <a:xfrm>
              <a:off x="2688" y="1137"/>
              <a:ext cx="156" cy="12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7" name="Object 20"/>
            <p:cNvGraphicFramePr>
              <a:graphicFrameLocks noChangeAspect="1"/>
            </p:cNvGraphicFramePr>
            <p:nvPr>
              <p:extLst>
                <p:ext uri="{D42A27DB-BD31-4B8C-83A1-F6EECF244321}">
                  <p14:modId xmlns:p14="http://schemas.microsoft.com/office/powerpoint/2010/main" val="761354661"/>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622610" name="公式" r:id="rId7" imgW="88707" imgH="164742" progId="Equation.3">
                    <p:embed/>
                  </p:oleObj>
                </mc:Choice>
                <mc:Fallback>
                  <p:oleObj name="公式" r:id="rId7" imgW="88707" imgH="16474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21"/>
            <p:cNvSpPr txBox="1">
              <a:spLocks noChangeArrowheads="1"/>
            </p:cNvSpPr>
            <p:nvPr/>
          </p:nvSpPr>
          <p:spPr bwMode="auto">
            <a:xfrm>
              <a:off x="2400" y="725"/>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入射光</a:t>
              </a:r>
            </a:p>
          </p:txBody>
        </p:sp>
        <p:grpSp>
          <p:nvGrpSpPr>
            <p:cNvPr id="19" name="Group 22"/>
            <p:cNvGrpSpPr>
              <a:grpSpLocks/>
            </p:cNvGrpSpPr>
            <p:nvPr/>
          </p:nvGrpSpPr>
          <p:grpSpPr bwMode="auto">
            <a:xfrm>
              <a:off x="3456" y="672"/>
              <a:ext cx="0" cy="1728"/>
              <a:chOff x="3456" y="672"/>
              <a:chExt cx="0" cy="2064"/>
            </a:xfrm>
          </p:grpSpPr>
          <p:sp>
            <p:nvSpPr>
              <p:cNvPr id="21"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3" name="Group 26"/>
          <p:cNvGrpSpPr>
            <a:grpSpLocks/>
          </p:cNvGrpSpPr>
          <p:nvPr/>
        </p:nvGrpSpPr>
        <p:grpSpPr bwMode="auto">
          <a:xfrm>
            <a:off x="6733863" y="300619"/>
            <a:ext cx="3481387" cy="3470383"/>
            <a:chOff x="3168" y="672"/>
            <a:chExt cx="2193" cy="2048"/>
          </a:xfrm>
        </p:grpSpPr>
        <p:grpSp>
          <p:nvGrpSpPr>
            <p:cNvPr id="24" name="Group 27"/>
            <p:cNvGrpSpPr>
              <a:grpSpLocks/>
            </p:cNvGrpSpPr>
            <p:nvPr/>
          </p:nvGrpSpPr>
          <p:grpSpPr bwMode="auto">
            <a:xfrm>
              <a:off x="3456" y="672"/>
              <a:ext cx="1905" cy="1824"/>
              <a:chOff x="3456" y="672"/>
              <a:chExt cx="1905" cy="1824"/>
            </a:xfrm>
          </p:grpSpPr>
          <p:sp>
            <p:nvSpPr>
              <p:cNvPr id="29" name="Line 28"/>
              <p:cNvSpPr>
                <a:spLocks noChangeShapeType="1"/>
              </p:cNvSpPr>
              <p:nvPr/>
            </p:nvSpPr>
            <p:spPr bwMode="auto">
              <a:xfrm>
                <a:off x="3456" y="1728"/>
                <a:ext cx="288" cy="67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ShapeType="1"/>
              </p:cNvSpPr>
              <p:nvPr/>
            </p:nvSpPr>
            <p:spPr bwMode="auto">
              <a:xfrm flipV="1">
                <a:off x="3747" y="1734"/>
                <a:ext cx="282" cy="6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0"/>
              <p:cNvSpPr>
                <a:spLocks noChangeShapeType="1"/>
              </p:cNvSpPr>
              <p:nvPr/>
            </p:nvSpPr>
            <p:spPr bwMode="auto">
              <a:xfrm flipV="1">
                <a:off x="4035" y="756"/>
                <a:ext cx="1326" cy="9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1"/>
              <p:cNvSpPr>
                <a:spLocks noChangeShapeType="1"/>
              </p:cNvSpPr>
              <p:nvPr/>
            </p:nvSpPr>
            <p:spPr bwMode="auto">
              <a:xfrm flipV="1">
                <a:off x="3456" y="672"/>
                <a:ext cx="1392" cy="105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2"/>
              <p:cNvSpPr>
                <a:spLocks noChangeShapeType="1"/>
              </p:cNvSpPr>
              <p:nvPr/>
            </p:nvSpPr>
            <p:spPr bwMode="auto">
              <a:xfrm flipV="1">
                <a:off x="3456" y="1725"/>
                <a:ext cx="585" cy="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3"/>
              <p:cNvSpPr>
                <a:spLocks noChangeShapeType="1"/>
              </p:cNvSpPr>
              <p:nvPr/>
            </p:nvSpPr>
            <p:spPr bwMode="auto">
              <a:xfrm flipV="1">
                <a:off x="4185" y="1068"/>
                <a:ext cx="144" cy="10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4"/>
              <p:cNvSpPr>
                <a:spLocks noChangeShapeType="1"/>
              </p:cNvSpPr>
              <p:nvPr/>
            </p:nvSpPr>
            <p:spPr bwMode="auto">
              <a:xfrm flipV="1">
                <a:off x="4623" y="1191"/>
                <a:ext cx="147" cy="10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6"/>
              <p:cNvSpPr>
                <a:spLocks noChangeShapeType="1"/>
              </p:cNvSpPr>
              <p:nvPr/>
            </p:nvSpPr>
            <p:spPr bwMode="auto">
              <a:xfrm flipV="1">
                <a:off x="3744" y="1632"/>
                <a:ext cx="0" cy="864"/>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7"/>
              <p:cNvSpPr>
                <a:spLocks noChangeShapeType="1"/>
              </p:cNvSpPr>
              <p:nvPr/>
            </p:nvSpPr>
            <p:spPr bwMode="auto">
              <a:xfrm>
                <a:off x="3552" y="1953"/>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8"/>
              <p:cNvSpPr>
                <a:spLocks noChangeShapeType="1"/>
              </p:cNvSpPr>
              <p:nvPr/>
            </p:nvSpPr>
            <p:spPr bwMode="auto">
              <a:xfrm rot="-7957921">
                <a:off x="3795" y="2079"/>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 name="Group 42"/>
            <p:cNvGrpSpPr>
              <a:grpSpLocks/>
            </p:cNvGrpSpPr>
            <p:nvPr/>
          </p:nvGrpSpPr>
          <p:grpSpPr bwMode="auto">
            <a:xfrm>
              <a:off x="3168" y="1680"/>
              <a:ext cx="1102" cy="1040"/>
              <a:chOff x="3168" y="1680"/>
              <a:chExt cx="1102" cy="1040"/>
            </a:xfrm>
          </p:grpSpPr>
          <p:graphicFrame>
            <p:nvGraphicFramePr>
              <p:cNvPr id="26"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622611"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4"/>
              <p:cNvGraphicFramePr>
                <a:graphicFrameLocks noChangeAspect="1"/>
              </p:cNvGraphicFramePr>
              <p:nvPr>
                <p:extLst>
                  <p:ext uri="{D42A27DB-BD31-4B8C-83A1-F6EECF244321}">
                    <p14:modId xmlns:p14="http://schemas.microsoft.com/office/powerpoint/2010/main" val="604547556"/>
                  </p:ext>
                </p:extLst>
              </p:nvPr>
            </p:nvGraphicFramePr>
            <p:xfrm>
              <a:off x="3607" y="2422"/>
              <a:ext cx="212" cy="298"/>
            </p:xfrm>
            <a:graphic>
              <a:graphicData uri="http://schemas.openxmlformats.org/presentationml/2006/ole">
                <mc:AlternateContent xmlns:mc="http://schemas.openxmlformats.org/markup-compatibility/2006">
                  <mc:Choice xmlns:v="urn:schemas-microsoft-com:vml" Requires="v">
                    <p:oleObj spid="_x0000_s622612" name="公式" r:id="rId11" imgW="126725" imgH="177415" progId="Equation.3">
                      <p:embed/>
                    </p:oleObj>
                  </mc:Choice>
                  <mc:Fallback>
                    <p:oleObj name="公式" r:id="rId11" imgW="126725" imgH="17741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7" y="2422"/>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622613" name="公式" r:id="rId13" imgW="114201" imgH="139579" progId="Equation.3">
                      <p:embed/>
                    </p:oleObj>
                  </mc:Choice>
                  <mc:Fallback>
                    <p:oleObj name="公式" r:id="rId13" imgW="114201" imgH="13957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1" name="Group 68"/>
          <p:cNvGrpSpPr>
            <a:grpSpLocks/>
          </p:cNvGrpSpPr>
          <p:nvPr/>
        </p:nvGrpSpPr>
        <p:grpSpPr bwMode="auto">
          <a:xfrm>
            <a:off x="4601056" y="1660525"/>
            <a:ext cx="723900" cy="990600"/>
            <a:chOff x="1752" y="1344"/>
            <a:chExt cx="456" cy="624"/>
          </a:xfrm>
        </p:grpSpPr>
        <p:sp>
          <p:nvSpPr>
            <p:cNvPr id="42"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622614" name="公式" r:id="rId15" imgW="114201" imgH="139579" progId="Equation.3">
                    <p:embed/>
                  </p:oleObj>
                </mc:Choice>
                <mc:Fallback>
                  <p:oleObj name="公式" r:id="rId15" imgW="114201" imgH="13957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 name="Object 62"/>
          <p:cNvGraphicFramePr>
            <a:graphicFrameLocks noChangeAspect="1"/>
          </p:cNvGraphicFramePr>
          <p:nvPr>
            <p:extLst>
              <p:ext uri="{D42A27DB-BD31-4B8C-83A1-F6EECF244321}">
                <p14:modId xmlns:p14="http://schemas.microsoft.com/office/powerpoint/2010/main" val="1746542204"/>
              </p:ext>
            </p:extLst>
          </p:nvPr>
        </p:nvGraphicFramePr>
        <p:xfrm>
          <a:off x="7120420" y="2784475"/>
          <a:ext cx="296863" cy="387350"/>
        </p:xfrm>
        <a:graphic>
          <a:graphicData uri="http://schemas.openxmlformats.org/presentationml/2006/ole">
            <mc:AlternateContent xmlns:mc="http://schemas.openxmlformats.org/markup-compatibility/2006">
              <mc:Choice xmlns:v="urn:schemas-microsoft-com:vml" Requires="v">
                <p:oleObj spid="_x0000_s622615" name="公式" r:id="rId17" imgW="19166" imgH="57226" progId="Equation.3">
                  <p:embed/>
                </p:oleObj>
              </mc:Choice>
              <mc:Fallback>
                <p:oleObj name="公式" r:id="rId17" imgW="19166" imgH="5722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0420" y="2784475"/>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矩形 68"/>
          <p:cNvSpPr>
            <a:spLocks noChangeArrowheads="1"/>
          </p:cNvSpPr>
          <p:nvPr/>
        </p:nvSpPr>
        <p:spPr bwMode="auto">
          <a:xfrm>
            <a:off x="6025046" y="3390106"/>
            <a:ext cx="1390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en-US" sz="4000" dirty="0">
                <a:solidFill>
                  <a:srgbClr val="CC3300"/>
                </a:solidFill>
              </a:rPr>
              <a:t>n</a:t>
            </a:r>
            <a:r>
              <a:rPr lang="en-US" altLang="en-US" sz="4000" i="0" baseline="-25000" dirty="0">
                <a:solidFill>
                  <a:srgbClr val="CC3300"/>
                </a:solidFill>
              </a:rPr>
              <a:t>1</a:t>
            </a:r>
            <a:r>
              <a:rPr lang="en-US" altLang="en-US" sz="4000" dirty="0">
                <a:solidFill>
                  <a:srgbClr val="CC3300"/>
                </a:solidFill>
              </a:rPr>
              <a:t>&gt;n</a:t>
            </a:r>
            <a:r>
              <a:rPr lang="en-US" altLang="en-US" sz="4000" i="0" baseline="-25000" dirty="0">
                <a:solidFill>
                  <a:srgbClr val="CC3300"/>
                </a:solidFill>
              </a:rPr>
              <a:t>2</a:t>
            </a:r>
            <a:endParaRPr lang="en-US" altLang="zh-CN" sz="4000" i="0" baseline="-25000" dirty="0">
              <a:solidFill>
                <a:srgbClr val="CC3300"/>
              </a:solidFill>
            </a:endParaRPr>
          </a:p>
        </p:txBody>
      </p:sp>
      <p:graphicFrame>
        <p:nvGraphicFramePr>
          <p:cNvPr id="48" name="Object 14"/>
          <p:cNvGraphicFramePr>
            <a:graphicFrameLocks noChangeAspect="1"/>
          </p:cNvGraphicFramePr>
          <p:nvPr>
            <p:extLst>
              <p:ext uri="{D42A27DB-BD31-4B8C-83A1-F6EECF244321}">
                <p14:modId xmlns:p14="http://schemas.microsoft.com/office/powerpoint/2010/main" val="150900175"/>
              </p:ext>
            </p:extLst>
          </p:nvPr>
        </p:nvGraphicFramePr>
        <p:xfrm>
          <a:off x="9628670" y="3327528"/>
          <a:ext cx="384175" cy="508000"/>
        </p:xfrm>
        <a:graphic>
          <a:graphicData uri="http://schemas.openxmlformats.org/presentationml/2006/ole">
            <mc:AlternateContent xmlns:mc="http://schemas.openxmlformats.org/markup-compatibility/2006">
              <mc:Choice xmlns:v="urn:schemas-microsoft-com:vml" Requires="v">
                <p:oleObj spid="_x0000_s622616" name="公式" r:id="rId19" imgW="190417" imgH="253890" progId="Equation.3">
                  <p:embed/>
                </p:oleObj>
              </mc:Choice>
              <mc:Fallback>
                <p:oleObj name="公式" r:id="rId19" imgW="19041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8670" y="3327528"/>
                        <a:ext cx="3841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28"/>
          <p:cNvSpPr>
            <a:spLocks noChangeArrowheads="1"/>
          </p:cNvSpPr>
          <p:nvPr/>
        </p:nvSpPr>
        <p:spPr bwMode="auto">
          <a:xfrm>
            <a:off x="7991283" y="662061"/>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50" name="Rectangle 28"/>
          <p:cNvSpPr>
            <a:spLocks noChangeArrowheads="1"/>
          </p:cNvSpPr>
          <p:nvPr/>
        </p:nvSpPr>
        <p:spPr bwMode="auto">
          <a:xfrm>
            <a:off x="9805368" y="867354"/>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sp>
        <p:nvSpPr>
          <p:cNvPr id="51" name="Line 35"/>
          <p:cNvSpPr>
            <a:spLocks noChangeShapeType="1"/>
          </p:cNvSpPr>
          <p:nvPr/>
        </p:nvSpPr>
        <p:spPr bwMode="auto">
          <a:xfrm flipH="1" flipV="1">
            <a:off x="7779159" y="1578966"/>
            <a:ext cx="338137" cy="447354"/>
          </a:xfrm>
          <a:prstGeom prst="line">
            <a:avLst/>
          </a:prstGeom>
          <a:noFill/>
          <a:ln w="9525">
            <a:solidFill>
              <a:srgbClr val="FF99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2" name="Object 46"/>
          <p:cNvGraphicFramePr>
            <a:graphicFrameLocks noChangeAspect="1"/>
          </p:cNvGraphicFramePr>
          <p:nvPr>
            <p:extLst>
              <p:ext uri="{D42A27DB-BD31-4B8C-83A1-F6EECF244321}">
                <p14:modId xmlns:p14="http://schemas.microsoft.com/office/powerpoint/2010/main" val="3473669808"/>
              </p:ext>
            </p:extLst>
          </p:nvPr>
        </p:nvGraphicFramePr>
        <p:xfrm>
          <a:off x="7486919" y="1173657"/>
          <a:ext cx="346624" cy="467193"/>
        </p:xfrm>
        <a:graphic>
          <a:graphicData uri="http://schemas.openxmlformats.org/presentationml/2006/ole">
            <mc:AlternateContent xmlns:mc="http://schemas.openxmlformats.org/markup-compatibility/2006">
              <mc:Choice xmlns:v="urn:schemas-microsoft-com:vml" Requires="v">
                <p:oleObj spid="_x0000_s622617" name="公式" r:id="rId20" imgW="139579" imgH="177646" progId="Equation.3">
                  <p:embed/>
                </p:oleObj>
              </mc:Choice>
              <mc:Fallback>
                <p:oleObj name="公式" r:id="rId20" imgW="139579" imgH="177646"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86919" y="1173657"/>
                        <a:ext cx="346624" cy="467193"/>
                      </a:xfrm>
                      <a:prstGeom prst="rect">
                        <a:avLst/>
                      </a:prstGeom>
                      <a:noFill/>
                      <a:ln>
                        <a:noFill/>
                      </a:ln>
                      <a:effectLst/>
                      <a:extLst/>
                    </p:spPr>
                  </p:pic>
                </p:oleObj>
              </mc:Fallback>
            </mc:AlternateContent>
          </a:graphicData>
        </a:graphic>
      </p:graphicFrame>
      <p:sp>
        <p:nvSpPr>
          <p:cNvPr id="53" name="Line 56"/>
          <p:cNvSpPr>
            <a:spLocks noChangeShapeType="1"/>
          </p:cNvSpPr>
          <p:nvPr/>
        </p:nvSpPr>
        <p:spPr bwMode="auto">
          <a:xfrm flipV="1">
            <a:off x="7916382" y="1604683"/>
            <a:ext cx="168442" cy="157214"/>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56"/>
          <p:cNvSpPr>
            <a:spLocks noChangeShapeType="1"/>
          </p:cNvSpPr>
          <p:nvPr/>
        </p:nvSpPr>
        <p:spPr bwMode="auto">
          <a:xfrm>
            <a:off x="7938609" y="1477468"/>
            <a:ext cx="146217" cy="152687"/>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Freeform 19"/>
          <p:cNvSpPr>
            <a:spLocks/>
          </p:cNvSpPr>
          <p:nvPr/>
        </p:nvSpPr>
        <p:spPr bwMode="auto">
          <a:xfrm rot="16456435">
            <a:off x="7808764" y="1916775"/>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6" name="Object 20"/>
          <p:cNvGraphicFramePr>
            <a:graphicFrameLocks noChangeAspect="1"/>
          </p:cNvGraphicFramePr>
          <p:nvPr>
            <p:extLst>
              <p:ext uri="{D42A27DB-BD31-4B8C-83A1-F6EECF244321}">
                <p14:modId xmlns:p14="http://schemas.microsoft.com/office/powerpoint/2010/main" val="1913375577"/>
              </p:ext>
            </p:extLst>
          </p:nvPr>
        </p:nvGraphicFramePr>
        <p:xfrm>
          <a:off x="7639532" y="1654564"/>
          <a:ext cx="288925" cy="539750"/>
        </p:xfrm>
        <a:graphic>
          <a:graphicData uri="http://schemas.openxmlformats.org/presentationml/2006/ole">
            <mc:AlternateContent xmlns:mc="http://schemas.openxmlformats.org/markup-compatibility/2006">
              <mc:Choice xmlns:v="urn:schemas-microsoft-com:vml" Requires="v">
                <p:oleObj spid="_x0000_s622618" name="公式" r:id="rId22" imgW="88707" imgH="164742" progId="Equation.3">
                  <p:embed/>
                </p:oleObj>
              </mc:Choice>
              <mc:Fallback>
                <p:oleObj name="公式" r:id="rId22" imgW="88707" imgH="16474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9532" y="1654564"/>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17"/>
          <p:cNvSpPr>
            <a:spLocks noChangeShapeType="1"/>
          </p:cNvSpPr>
          <p:nvPr/>
        </p:nvSpPr>
        <p:spPr bwMode="auto">
          <a:xfrm>
            <a:off x="7663345" y="321117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18"/>
          <p:cNvSpPr>
            <a:spLocks noChangeShapeType="1"/>
          </p:cNvSpPr>
          <p:nvPr/>
        </p:nvSpPr>
        <p:spPr bwMode="auto">
          <a:xfrm>
            <a:off x="8462648" y="3823866"/>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8"/>
          <p:cNvSpPr>
            <a:spLocks noChangeShapeType="1"/>
          </p:cNvSpPr>
          <p:nvPr/>
        </p:nvSpPr>
        <p:spPr bwMode="auto">
          <a:xfrm>
            <a:off x="8150033" y="2074830"/>
            <a:ext cx="457200" cy="1138719"/>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37"/>
          <p:cNvSpPr>
            <a:spLocks noChangeShapeType="1"/>
          </p:cNvSpPr>
          <p:nvPr/>
        </p:nvSpPr>
        <p:spPr bwMode="auto">
          <a:xfrm>
            <a:off x="8331682" y="2566784"/>
            <a:ext cx="142875" cy="34568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7"/>
          <p:cNvSpPr>
            <a:spLocks noChangeShapeType="1"/>
          </p:cNvSpPr>
          <p:nvPr/>
        </p:nvSpPr>
        <p:spPr bwMode="auto">
          <a:xfrm>
            <a:off x="8614255" y="323674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8"/>
          <p:cNvSpPr>
            <a:spLocks noChangeShapeType="1"/>
          </p:cNvSpPr>
          <p:nvPr/>
        </p:nvSpPr>
        <p:spPr bwMode="auto">
          <a:xfrm>
            <a:off x="9394313" y="3846513"/>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矩形 62"/>
          <p:cNvSpPr/>
          <p:nvPr/>
        </p:nvSpPr>
        <p:spPr>
          <a:xfrm>
            <a:off x="8653945" y="4283677"/>
            <a:ext cx="340158" cy="461665"/>
          </a:xfrm>
          <a:prstGeom prst="rect">
            <a:avLst/>
          </a:prstGeom>
        </p:spPr>
        <p:txBody>
          <a:bodyPr wrap="none">
            <a:spAutoFit/>
          </a:bodyPr>
          <a:lstStyle/>
          <a:p>
            <a:r>
              <a:rPr lang="en-US" altLang="zh-CN" sz="2400" dirty="0">
                <a:solidFill>
                  <a:srgbClr val="129C15"/>
                </a:solidFill>
              </a:rPr>
              <a:t>4</a:t>
            </a:r>
            <a:endParaRPr lang="zh-CN" altLang="en-US" sz="2400" dirty="0">
              <a:solidFill>
                <a:srgbClr val="129C15"/>
              </a:solidFill>
            </a:endParaRPr>
          </a:p>
        </p:txBody>
      </p:sp>
      <p:sp>
        <p:nvSpPr>
          <p:cNvPr id="64" name="矩形 63"/>
          <p:cNvSpPr/>
          <p:nvPr/>
        </p:nvSpPr>
        <p:spPr>
          <a:xfrm>
            <a:off x="9949921" y="4299080"/>
            <a:ext cx="340158" cy="461665"/>
          </a:xfrm>
          <a:prstGeom prst="rect">
            <a:avLst/>
          </a:prstGeom>
        </p:spPr>
        <p:txBody>
          <a:bodyPr wrap="none">
            <a:spAutoFit/>
          </a:bodyPr>
          <a:lstStyle/>
          <a:p>
            <a:r>
              <a:rPr lang="en-US" altLang="zh-CN" sz="2400" dirty="0">
                <a:solidFill>
                  <a:srgbClr val="129C15"/>
                </a:solidFill>
              </a:rPr>
              <a:t>5</a:t>
            </a:r>
            <a:endParaRPr lang="zh-CN" altLang="en-US" sz="2400" dirty="0">
              <a:solidFill>
                <a:srgbClr val="129C15"/>
              </a:solidFill>
            </a:endParaRPr>
          </a:p>
        </p:txBody>
      </p:sp>
      <p:graphicFrame>
        <p:nvGraphicFramePr>
          <p:cNvPr id="68" name="Object 27"/>
          <p:cNvGraphicFramePr>
            <a:graphicFrameLocks noChangeAspect="1"/>
          </p:cNvGraphicFramePr>
          <p:nvPr>
            <p:extLst>
              <p:ext uri="{D42A27DB-BD31-4B8C-83A1-F6EECF244321}">
                <p14:modId xmlns:p14="http://schemas.microsoft.com/office/powerpoint/2010/main" val="4246415331"/>
              </p:ext>
            </p:extLst>
          </p:nvPr>
        </p:nvGraphicFramePr>
        <p:xfrm>
          <a:off x="8727930" y="2873968"/>
          <a:ext cx="413424" cy="502999"/>
        </p:xfrm>
        <a:graphic>
          <a:graphicData uri="http://schemas.openxmlformats.org/presentationml/2006/ole">
            <mc:AlternateContent xmlns:mc="http://schemas.openxmlformats.org/markup-compatibility/2006">
              <mc:Choice xmlns:v="urn:schemas-microsoft-com:vml" Requires="v">
                <p:oleObj spid="_x0000_s622619" name="公式" r:id="rId23" imgW="139680" imgH="164880" progId="Equation.3">
                  <p:embed/>
                </p:oleObj>
              </mc:Choice>
              <mc:Fallback>
                <p:oleObj name="公式" r:id="rId23" imgW="139680" imgH="164880" progId="Equation.3">
                  <p:embed/>
                  <p:pic>
                    <p:nvPicPr>
                      <p:cNvPr id="0" name=""/>
                      <p:cNvPicPr>
                        <a:picLocks noChangeAspect="1" noChangeArrowheads="1"/>
                      </p:cNvPicPr>
                      <p:nvPr/>
                    </p:nvPicPr>
                    <p:blipFill>
                      <a:blip r:embed="rId24"/>
                      <a:srcRect/>
                      <a:stretch>
                        <a:fillRect/>
                      </a:stretch>
                    </p:blipFill>
                    <p:spPr bwMode="auto">
                      <a:xfrm>
                        <a:off x="8727930" y="2873968"/>
                        <a:ext cx="413424" cy="502999"/>
                      </a:xfrm>
                      <a:prstGeom prst="rect">
                        <a:avLst/>
                      </a:prstGeom>
                      <a:noFill/>
                      <a:ln>
                        <a:noFill/>
                      </a:ln>
                      <a:effectLst/>
                      <a:extLst/>
                    </p:spPr>
                  </p:pic>
                </p:oleObj>
              </mc:Fallback>
            </mc:AlternateContent>
          </a:graphicData>
        </a:graphic>
      </p:graphicFrame>
      <p:sp>
        <p:nvSpPr>
          <p:cNvPr id="69" name="Text Box 125"/>
          <p:cNvSpPr txBox="1">
            <a:spLocks noChangeArrowheads="1"/>
          </p:cNvSpPr>
          <p:nvPr/>
        </p:nvSpPr>
        <p:spPr bwMode="auto">
          <a:xfrm>
            <a:off x="1746394" y="780630"/>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09A70D"/>
                </a:solidFill>
              </a:rPr>
              <a:t>4</a:t>
            </a:r>
            <a:r>
              <a:rPr lang="zh-CN" altLang="en-US" i="0" dirty="0">
                <a:solidFill>
                  <a:srgbClr val="09A70D"/>
                </a:solidFill>
              </a:rPr>
              <a:t>、</a:t>
            </a:r>
            <a:r>
              <a:rPr lang="en-US" altLang="zh-CN" i="0" dirty="0">
                <a:solidFill>
                  <a:srgbClr val="09A70D"/>
                </a:solidFill>
              </a:rPr>
              <a:t>5</a:t>
            </a:r>
            <a:r>
              <a:rPr lang="zh-CN" altLang="en-US" i="0" dirty="0">
                <a:solidFill>
                  <a:srgbClr val="09A70D"/>
                </a:solidFill>
              </a:rPr>
              <a:t>两束光的光程差</a:t>
            </a:r>
            <a:r>
              <a:rPr lang="en-US" altLang="zh-CN" i="0" dirty="0">
                <a:solidFill>
                  <a:srgbClr val="09A70D"/>
                </a:solidFill>
              </a:rPr>
              <a:t>:</a:t>
            </a:r>
          </a:p>
        </p:txBody>
      </p:sp>
      <p:sp>
        <p:nvSpPr>
          <p:cNvPr id="70" name="矩形 69"/>
          <p:cNvSpPr/>
          <p:nvPr/>
        </p:nvSpPr>
        <p:spPr>
          <a:xfrm>
            <a:off x="1875024" y="1501757"/>
            <a:ext cx="2214710" cy="954107"/>
          </a:xfrm>
          <a:prstGeom prst="rect">
            <a:avLst/>
          </a:prstGeom>
        </p:spPr>
        <p:txBody>
          <a:bodyPr wrap="square">
            <a:spAutoFit/>
          </a:bodyPr>
          <a:lstStyle/>
          <a:p>
            <a:r>
              <a:rPr lang="zh-CN" altLang="en-US" sz="2800" b="1" dirty="0">
                <a:solidFill>
                  <a:srgbClr val="CC3300"/>
                </a:solidFill>
                <a:sym typeface="Symbol" panose="05050102010706020507" pitchFamily="18" charset="2"/>
              </a:rPr>
              <a:t>两次半波损失</a:t>
            </a:r>
            <a:r>
              <a:rPr lang="zh-CN" altLang="en-US" sz="2800" b="1" dirty="0"/>
              <a:t>抵消</a:t>
            </a:r>
            <a:endParaRPr lang="zh-CN" altLang="en-US" sz="2800" b="1" dirty="0">
              <a:solidFill>
                <a:srgbClr val="CC3300"/>
              </a:solidFill>
            </a:endParaRPr>
          </a:p>
        </p:txBody>
      </p:sp>
      <p:sp>
        <p:nvSpPr>
          <p:cNvPr id="71" name="Line 35"/>
          <p:cNvSpPr>
            <a:spLocks noChangeShapeType="1"/>
          </p:cNvSpPr>
          <p:nvPr/>
        </p:nvSpPr>
        <p:spPr bwMode="auto">
          <a:xfrm flipH="1">
            <a:off x="8259447" y="3215810"/>
            <a:ext cx="357992" cy="47240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2" name="Object 27"/>
          <p:cNvGraphicFramePr>
            <a:graphicFrameLocks noChangeAspect="1"/>
          </p:cNvGraphicFramePr>
          <p:nvPr>
            <p:extLst>
              <p:ext uri="{D42A27DB-BD31-4B8C-83A1-F6EECF244321}">
                <p14:modId xmlns:p14="http://schemas.microsoft.com/office/powerpoint/2010/main" val="1895892475"/>
              </p:ext>
            </p:extLst>
          </p:nvPr>
        </p:nvGraphicFramePr>
        <p:xfrm>
          <a:off x="7872639" y="3702050"/>
          <a:ext cx="376237" cy="541338"/>
        </p:xfrm>
        <a:graphic>
          <a:graphicData uri="http://schemas.openxmlformats.org/presentationml/2006/ole">
            <mc:AlternateContent xmlns:mc="http://schemas.openxmlformats.org/markup-compatibility/2006">
              <mc:Choice xmlns:v="urn:schemas-microsoft-com:vml" Requires="v">
                <p:oleObj spid="_x0000_s622620" name="公式" r:id="rId25" imgW="126720" imgH="177480" progId="Equation.3">
                  <p:embed/>
                </p:oleObj>
              </mc:Choice>
              <mc:Fallback>
                <p:oleObj name="公式" r:id="rId25" imgW="126720" imgH="177480" progId="Equation.3">
                  <p:embed/>
                  <p:pic>
                    <p:nvPicPr>
                      <p:cNvPr id="0" name=""/>
                      <p:cNvPicPr>
                        <a:picLocks noChangeAspect="1" noChangeArrowheads="1"/>
                      </p:cNvPicPr>
                      <p:nvPr/>
                    </p:nvPicPr>
                    <p:blipFill>
                      <a:blip r:embed="rId26"/>
                      <a:srcRect/>
                      <a:stretch>
                        <a:fillRect/>
                      </a:stretch>
                    </p:blipFill>
                    <p:spPr bwMode="auto">
                      <a:xfrm>
                        <a:off x="7872639" y="3702050"/>
                        <a:ext cx="376237" cy="541338"/>
                      </a:xfrm>
                      <a:prstGeom prst="rect">
                        <a:avLst/>
                      </a:prstGeom>
                      <a:noFill/>
                      <a:ln>
                        <a:noFill/>
                      </a:ln>
                      <a:effectLst/>
                      <a:extLst/>
                    </p:spPr>
                  </p:pic>
                </p:oleObj>
              </mc:Fallback>
            </mc:AlternateContent>
          </a:graphicData>
        </a:graphic>
      </p:graphicFrame>
      <p:sp>
        <p:nvSpPr>
          <p:cNvPr id="73" name="Line 56"/>
          <p:cNvSpPr>
            <a:spLocks noChangeShapeType="1"/>
          </p:cNvSpPr>
          <p:nvPr/>
        </p:nvSpPr>
        <p:spPr bwMode="auto">
          <a:xfrm flipV="1">
            <a:off x="8415119" y="3598091"/>
            <a:ext cx="158294" cy="197059"/>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56"/>
          <p:cNvSpPr>
            <a:spLocks noChangeShapeType="1"/>
          </p:cNvSpPr>
          <p:nvPr/>
        </p:nvSpPr>
        <p:spPr bwMode="auto">
          <a:xfrm>
            <a:off x="8415121" y="3476010"/>
            <a:ext cx="158295" cy="147501"/>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 name="Object 63"/>
          <p:cNvGraphicFramePr>
            <a:graphicFrameLocks noChangeAspect="1"/>
          </p:cNvGraphicFramePr>
          <p:nvPr>
            <p:extLst>
              <p:ext uri="{D42A27DB-BD31-4B8C-83A1-F6EECF244321}">
                <p14:modId xmlns:p14="http://schemas.microsoft.com/office/powerpoint/2010/main" val="1697063375"/>
              </p:ext>
            </p:extLst>
          </p:nvPr>
        </p:nvGraphicFramePr>
        <p:xfrm>
          <a:off x="1180961" y="2651125"/>
          <a:ext cx="3328284" cy="631319"/>
        </p:xfrm>
        <a:graphic>
          <a:graphicData uri="http://schemas.openxmlformats.org/presentationml/2006/ole">
            <mc:AlternateContent xmlns:mc="http://schemas.openxmlformats.org/markup-compatibility/2006">
              <mc:Choice xmlns:v="urn:schemas-microsoft-com:vml" Requires="v">
                <p:oleObj spid="_x0000_s622621" name="公式" r:id="rId27" imgW="1460160" imgH="253800" progId="Equation.3">
                  <p:embed/>
                </p:oleObj>
              </mc:Choice>
              <mc:Fallback>
                <p:oleObj name="公式" r:id="rId27" imgW="1460160" imgH="253800" progId="Equation.3">
                  <p:embed/>
                  <p:pic>
                    <p:nvPicPr>
                      <p:cNvPr id="0" name=""/>
                      <p:cNvPicPr>
                        <a:picLocks noChangeAspect="1" noChangeArrowheads="1"/>
                      </p:cNvPicPr>
                      <p:nvPr/>
                    </p:nvPicPr>
                    <p:blipFill>
                      <a:blip r:embed="rId28"/>
                      <a:srcRect/>
                      <a:stretch>
                        <a:fillRect/>
                      </a:stretch>
                    </p:blipFill>
                    <p:spPr bwMode="auto">
                      <a:xfrm>
                        <a:off x="1180961" y="2651125"/>
                        <a:ext cx="3328284" cy="631319"/>
                      </a:xfrm>
                      <a:prstGeom prst="rect">
                        <a:avLst/>
                      </a:prstGeom>
                      <a:noFill/>
                      <a:ln>
                        <a:noFill/>
                      </a:ln>
                      <a:effectLst/>
                      <a:extLst/>
                    </p:spPr>
                  </p:pic>
                </p:oleObj>
              </mc:Fallback>
            </mc:AlternateContent>
          </a:graphicData>
        </a:graphic>
      </p:graphicFrame>
      <p:graphicFrame>
        <p:nvGraphicFramePr>
          <p:cNvPr id="76" name="Object 65"/>
          <p:cNvGraphicFramePr>
            <a:graphicFrameLocks noChangeAspect="1"/>
          </p:cNvGraphicFramePr>
          <p:nvPr>
            <p:extLst>
              <p:ext uri="{D42A27DB-BD31-4B8C-83A1-F6EECF244321}">
                <p14:modId xmlns:p14="http://schemas.microsoft.com/office/powerpoint/2010/main" val="3537872079"/>
              </p:ext>
            </p:extLst>
          </p:nvPr>
        </p:nvGraphicFramePr>
        <p:xfrm>
          <a:off x="1131259" y="3175442"/>
          <a:ext cx="1039812" cy="966788"/>
        </p:xfrm>
        <a:graphic>
          <a:graphicData uri="http://schemas.openxmlformats.org/presentationml/2006/ole">
            <mc:AlternateContent xmlns:mc="http://schemas.openxmlformats.org/markup-compatibility/2006">
              <mc:Choice xmlns:v="urn:schemas-microsoft-com:vml" Requires="v">
                <p:oleObj spid="_x0000_s622622" name="公式" r:id="rId29" imgW="342720" imgH="228600" progId="Equation.3">
                  <p:embed/>
                </p:oleObj>
              </mc:Choice>
              <mc:Fallback>
                <p:oleObj name="公式" r:id="rId29" imgW="342720" imgH="228600" progId="Equation.3">
                  <p:embed/>
                  <p:pic>
                    <p:nvPicPr>
                      <p:cNvPr id="0" name=""/>
                      <p:cNvPicPr>
                        <a:picLocks noChangeAspect="1" noChangeArrowheads="1"/>
                      </p:cNvPicPr>
                      <p:nvPr/>
                    </p:nvPicPr>
                    <p:blipFill>
                      <a:blip r:embed="rId30"/>
                      <a:srcRect/>
                      <a:stretch>
                        <a:fillRect/>
                      </a:stretch>
                    </p:blipFill>
                    <p:spPr bwMode="auto">
                      <a:xfrm>
                        <a:off x="1131259" y="3175442"/>
                        <a:ext cx="1039812" cy="966788"/>
                      </a:xfrm>
                      <a:prstGeom prst="rect">
                        <a:avLst/>
                      </a:prstGeom>
                      <a:noFill/>
                      <a:ln>
                        <a:noFill/>
                      </a:ln>
                      <a:effectLst/>
                      <a:extLst/>
                    </p:spPr>
                  </p:pic>
                </p:oleObj>
              </mc:Fallback>
            </mc:AlternateContent>
          </a:graphicData>
        </a:graphic>
      </p:graphicFrame>
      <p:graphicFrame>
        <p:nvGraphicFramePr>
          <p:cNvPr id="77" name="Object 74"/>
          <p:cNvGraphicFramePr>
            <a:graphicFrameLocks noChangeAspect="1"/>
          </p:cNvGraphicFramePr>
          <p:nvPr>
            <p:extLst>
              <p:ext uri="{D42A27DB-BD31-4B8C-83A1-F6EECF244321}">
                <p14:modId xmlns:p14="http://schemas.microsoft.com/office/powerpoint/2010/main" val="1340738501"/>
              </p:ext>
            </p:extLst>
          </p:nvPr>
        </p:nvGraphicFramePr>
        <p:xfrm>
          <a:off x="2193713" y="3281826"/>
          <a:ext cx="2385799" cy="726929"/>
        </p:xfrm>
        <a:graphic>
          <a:graphicData uri="http://schemas.openxmlformats.org/presentationml/2006/ole">
            <mc:AlternateContent xmlns:mc="http://schemas.openxmlformats.org/markup-compatibility/2006">
              <mc:Choice xmlns:v="urn:schemas-microsoft-com:vml" Requires="v">
                <p:oleObj spid="_x0000_s622623" name="公式" r:id="rId31" imgW="723600" imgH="241200" progId="Equation.3">
                  <p:embed/>
                </p:oleObj>
              </mc:Choice>
              <mc:Fallback>
                <p:oleObj name="公式" r:id="rId31" imgW="723600" imgH="241200" progId="Equation.3">
                  <p:embed/>
                  <p:pic>
                    <p:nvPicPr>
                      <p:cNvPr id="0" name=""/>
                      <p:cNvPicPr>
                        <a:picLocks noChangeAspect="1" noChangeArrowheads="1"/>
                      </p:cNvPicPr>
                      <p:nvPr/>
                    </p:nvPicPr>
                    <p:blipFill>
                      <a:blip r:embed="rId32"/>
                      <a:srcRect/>
                      <a:stretch>
                        <a:fillRect/>
                      </a:stretch>
                    </p:blipFill>
                    <p:spPr bwMode="auto">
                      <a:xfrm>
                        <a:off x="2193713" y="3281826"/>
                        <a:ext cx="2385799" cy="726929"/>
                      </a:xfrm>
                      <a:prstGeom prst="rect">
                        <a:avLst/>
                      </a:prstGeom>
                      <a:noFill/>
                      <a:ln>
                        <a:noFill/>
                      </a:ln>
                      <a:effectLst/>
                      <a:extLst/>
                    </p:spPr>
                  </p:pic>
                </p:oleObj>
              </mc:Fallback>
            </mc:AlternateContent>
          </a:graphicData>
        </a:graphic>
      </p:graphicFrame>
      <p:graphicFrame>
        <p:nvGraphicFramePr>
          <p:cNvPr id="78" name="Object 73"/>
          <p:cNvGraphicFramePr>
            <a:graphicFrameLocks noChangeAspect="1"/>
          </p:cNvGraphicFramePr>
          <p:nvPr>
            <p:extLst>
              <p:ext uri="{D42A27DB-BD31-4B8C-83A1-F6EECF244321}">
                <p14:modId xmlns:p14="http://schemas.microsoft.com/office/powerpoint/2010/main" val="21526205"/>
              </p:ext>
            </p:extLst>
          </p:nvPr>
        </p:nvGraphicFramePr>
        <p:xfrm>
          <a:off x="1377321" y="3939319"/>
          <a:ext cx="1587500" cy="1055013"/>
        </p:xfrm>
        <a:graphic>
          <a:graphicData uri="http://schemas.openxmlformats.org/presentationml/2006/ole">
            <mc:AlternateContent xmlns:mc="http://schemas.openxmlformats.org/markup-compatibility/2006">
              <mc:Choice xmlns:v="urn:schemas-microsoft-com:vml" Requires="v">
                <p:oleObj spid="_x0000_s622624" name="公式" r:id="rId33" imgW="685800" imgH="393480" progId="Equation.3">
                  <p:embed/>
                </p:oleObj>
              </mc:Choice>
              <mc:Fallback>
                <p:oleObj name="公式" r:id="rId33" imgW="685800" imgH="393480" progId="Equation.3">
                  <p:embed/>
                  <p:pic>
                    <p:nvPicPr>
                      <p:cNvPr id="0" name=""/>
                      <p:cNvPicPr>
                        <a:picLocks noChangeAspect="1" noChangeArrowheads="1"/>
                      </p:cNvPicPr>
                      <p:nvPr/>
                    </p:nvPicPr>
                    <p:blipFill>
                      <a:blip r:embed="rId34"/>
                      <a:srcRect/>
                      <a:stretch>
                        <a:fillRect/>
                      </a:stretch>
                    </p:blipFill>
                    <p:spPr bwMode="auto">
                      <a:xfrm>
                        <a:off x="1377321" y="3939319"/>
                        <a:ext cx="1587500" cy="1055013"/>
                      </a:xfrm>
                      <a:prstGeom prst="rect">
                        <a:avLst/>
                      </a:prstGeom>
                      <a:noFill/>
                      <a:ln>
                        <a:noFill/>
                      </a:ln>
                      <a:effectLst/>
                      <a:extLst/>
                    </p:spPr>
                  </p:pic>
                </p:oleObj>
              </mc:Fallback>
            </mc:AlternateContent>
          </a:graphicData>
        </a:graphic>
      </p:graphicFrame>
      <p:graphicFrame>
        <p:nvGraphicFramePr>
          <p:cNvPr id="79" name="Object 12"/>
          <p:cNvGraphicFramePr>
            <a:graphicFrameLocks noChangeAspect="1"/>
          </p:cNvGraphicFramePr>
          <p:nvPr>
            <p:extLst>
              <p:ext uri="{D42A27DB-BD31-4B8C-83A1-F6EECF244321}">
                <p14:modId xmlns:p14="http://schemas.microsoft.com/office/powerpoint/2010/main" val="2784009040"/>
              </p:ext>
            </p:extLst>
          </p:nvPr>
        </p:nvGraphicFramePr>
        <p:xfrm>
          <a:off x="3115882" y="4016329"/>
          <a:ext cx="3445493" cy="954154"/>
        </p:xfrm>
        <a:graphic>
          <a:graphicData uri="http://schemas.openxmlformats.org/presentationml/2006/ole">
            <mc:AlternateContent xmlns:mc="http://schemas.openxmlformats.org/markup-compatibility/2006">
              <mc:Choice xmlns:v="urn:schemas-microsoft-com:vml" Requires="v">
                <p:oleObj spid="_x0000_s622625" name="公式" r:id="rId35" imgW="1422360" imgH="393480" progId="Equation.3">
                  <p:embed/>
                </p:oleObj>
              </mc:Choice>
              <mc:Fallback>
                <p:oleObj name="公式" r:id="rId35" imgW="1422360" imgH="393480" progId="Equation.3">
                  <p:embed/>
                  <p:pic>
                    <p:nvPicPr>
                      <p:cNvPr id="0" name=""/>
                      <p:cNvPicPr>
                        <a:picLocks noChangeAspect="1" noChangeArrowheads="1"/>
                      </p:cNvPicPr>
                      <p:nvPr/>
                    </p:nvPicPr>
                    <p:blipFill>
                      <a:blip r:embed="rId36"/>
                      <a:srcRect/>
                      <a:stretch>
                        <a:fillRect/>
                      </a:stretch>
                    </p:blipFill>
                    <p:spPr bwMode="auto">
                      <a:xfrm>
                        <a:off x="3115882" y="4016329"/>
                        <a:ext cx="3445493" cy="954154"/>
                      </a:xfrm>
                      <a:prstGeom prst="rect">
                        <a:avLst/>
                      </a:prstGeom>
                      <a:noFill/>
                      <a:ln>
                        <a:noFill/>
                      </a:ln>
                      <a:effectLst/>
                      <a:extLst/>
                    </p:spPr>
                  </p:pic>
                </p:oleObj>
              </mc:Fallback>
            </mc:AlternateContent>
          </a:graphicData>
        </a:graphic>
      </p:graphicFrame>
      <p:graphicFrame>
        <p:nvGraphicFramePr>
          <p:cNvPr id="80" name="Object 74"/>
          <p:cNvGraphicFramePr>
            <a:graphicFrameLocks noChangeAspect="1"/>
          </p:cNvGraphicFramePr>
          <p:nvPr>
            <p:extLst>
              <p:ext uri="{D42A27DB-BD31-4B8C-83A1-F6EECF244321}">
                <p14:modId xmlns:p14="http://schemas.microsoft.com/office/powerpoint/2010/main" val="1695104871"/>
              </p:ext>
            </p:extLst>
          </p:nvPr>
        </p:nvGraphicFramePr>
        <p:xfrm>
          <a:off x="1934259" y="4988360"/>
          <a:ext cx="2363246" cy="652028"/>
        </p:xfrm>
        <a:graphic>
          <a:graphicData uri="http://schemas.openxmlformats.org/presentationml/2006/ole">
            <mc:AlternateContent xmlns:mc="http://schemas.openxmlformats.org/markup-compatibility/2006">
              <mc:Choice xmlns:v="urn:schemas-microsoft-com:vml" Requires="v">
                <p:oleObj spid="_x0000_s622626" name="公式" r:id="rId37" imgW="799920" imgH="241200" progId="Equation.3">
                  <p:embed/>
                </p:oleObj>
              </mc:Choice>
              <mc:Fallback>
                <p:oleObj name="公式" r:id="rId37" imgW="799920" imgH="241200" progId="Equation.3">
                  <p:embed/>
                  <p:pic>
                    <p:nvPicPr>
                      <p:cNvPr id="0" name=""/>
                      <p:cNvPicPr>
                        <a:picLocks noChangeAspect="1" noChangeArrowheads="1"/>
                      </p:cNvPicPr>
                      <p:nvPr/>
                    </p:nvPicPr>
                    <p:blipFill>
                      <a:blip r:embed="rId38"/>
                      <a:srcRect/>
                      <a:stretch>
                        <a:fillRect/>
                      </a:stretch>
                    </p:blipFill>
                    <p:spPr bwMode="auto">
                      <a:xfrm>
                        <a:off x="1934259" y="4988360"/>
                        <a:ext cx="2363246" cy="652028"/>
                      </a:xfrm>
                      <a:prstGeom prst="rect">
                        <a:avLst/>
                      </a:prstGeom>
                      <a:noFill/>
                      <a:ln>
                        <a:noFill/>
                      </a:ln>
                      <a:effectLst/>
                      <a:extLst/>
                    </p:spPr>
                  </p:pic>
                </p:oleObj>
              </mc:Fallback>
            </mc:AlternateContent>
          </a:graphicData>
        </a:graphic>
      </p:graphicFrame>
      <p:sp>
        <p:nvSpPr>
          <p:cNvPr id="82" name="Freeform 19"/>
          <p:cNvSpPr>
            <a:spLocks/>
          </p:cNvSpPr>
          <p:nvPr/>
        </p:nvSpPr>
        <p:spPr bwMode="auto">
          <a:xfrm rot="16456435">
            <a:off x="8269804" y="3305780"/>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3" name="Object 20"/>
          <p:cNvGraphicFramePr>
            <a:graphicFrameLocks noChangeAspect="1"/>
          </p:cNvGraphicFramePr>
          <p:nvPr>
            <p:extLst>
              <p:ext uri="{D42A27DB-BD31-4B8C-83A1-F6EECF244321}">
                <p14:modId xmlns:p14="http://schemas.microsoft.com/office/powerpoint/2010/main" val="3234581957"/>
              </p:ext>
            </p:extLst>
          </p:nvPr>
        </p:nvGraphicFramePr>
        <p:xfrm>
          <a:off x="8101493" y="3086492"/>
          <a:ext cx="288925" cy="539750"/>
        </p:xfrm>
        <a:graphic>
          <a:graphicData uri="http://schemas.openxmlformats.org/presentationml/2006/ole">
            <mc:AlternateContent xmlns:mc="http://schemas.openxmlformats.org/markup-compatibility/2006">
              <mc:Choice xmlns:v="urn:schemas-microsoft-com:vml" Requires="v">
                <p:oleObj spid="_x0000_s622627" name="公式" r:id="rId39" imgW="88707" imgH="164742" progId="Equation.3">
                  <p:embed/>
                </p:oleObj>
              </mc:Choice>
              <mc:Fallback>
                <p:oleObj name="公式" r:id="rId39" imgW="88707" imgH="16474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493" y="3086492"/>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73"/>
          <p:cNvGraphicFramePr>
            <a:graphicFrameLocks noChangeAspect="1"/>
          </p:cNvGraphicFramePr>
          <p:nvPr>
            <p:extLst>
              <p:ext uri="{D42A27DB-BD31-4B8C-83A1-F6EECF244321}">
                <p14:modId xmlns:p14="http://schemas.microsoft.com/office/powerpoint/2010/main" val="57606789"/>
              </p:ext>
            </p:extLst>
          </p:nvPr>
        </p:nvGraphicFramePr>
        <p:xfrm>
          <a:off x="5252735" y="5088312"/>
          <a:ext cx="1204913" cy="579438"/>
        </p:xfrm>
        <a:graphic>
          <a:graphicData uri="http://schemas.openxmlformats.org/presentationml/2006/ole">
            <mc:AlternateContent xmlns:mc="http://schemas.openxmlformats.org/markup-compatibility/2006">
              <mc:Choice xmlns:v="urn:schemas-microsoft-com:vml" Requires="v">
                <p:oleObj spid="_x0000_s622628" name="公式" r:id="rId40" imgW="520560" imgH="215640" progId="Equation.3">
                  <p:embed/>
                </p:oleObj>
              </mc:Choice>
              <mc:Fallback>
                <p:oleObj name="公式" r:id="rId40" imgW="520560" imgH="215640" progId="Equation.3">
                  <p:embed/>
                  <p:pic>
                    <p:nvPicPr>
                      <p:cNvPr id="0" name=""/>
                      <p:cNvPicPr>
                        <a:picLocks noChangeAspect="1" noChangeArrowheads="1"/>
                      </p:cNvPicPr>
                      <p:nvPr/>
                    </p:nvPicPr>
                    <p:blipFill>
                      <a:blip r:embed="rId41"/>
                      <a:srcRect/>
                      <a:stretch>
                        <a:fillRect/>
                      </a:stretch>
                    </p:blipFill>
                    <p:spPr bwMode="auto">
                      <a:xfrm>
                        <a:off x="5252735" y="5088312"/>
                        <a:ext cx="1204913" cy="579438"/>
                      </a:xfrm>
                      <a:prstGeom prst="rect">
                        <a:avLst/>
                      </a:prstGeom>
                      <a:noFill/>
                      <a:ln>
                        <a:noFill/>
                      </a:ln>
                      <a:effectLst/>
                      <a:extLst/>
                    </p:spPr>
                  </p:pic>
                </p:oleObj>
              </mc:Fallback>
            </mc:AlternateContent>
          </a:graphicData>
        </a:graphic>
      </p:graphicFrame>
      <p:sp>
        <p:nvSpPr>
          <p:cNvPr id="85" name="AutoShape 117"/>
          <p:cNvSpPr>
            <a:spLocks noChangeArrowheads="1"/>
          </p:cNvSpPr>
          <p:nvPr/>
        </p:nvSpPr>
        <p:spPr bwMode="auto">
          <a:xfrm>
            <a:off x="5145061" y="6022985"/>
            <a:ext cx="952500" cy="347662"/>
          </a:xfrm>
          <a:prstGeom prst="rightArrow">
            <a:avLst>
              <a:gd name="adj1" fmla="val 50000"/>
              <a:gd name="adj2" fmla="val 118785"/>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6" name="Object 12"/>
          <p:cNvGraphicFramePr>
            <a:graphicFrameLocks noChangeAspect="1"/>
          </p:cNvGraphicFramePr>
          <p:nvPr>
            <p:extLst>
              <p:ext uri="{D42A27DB-BD31-4B8C-83A1-F6EECF244321}">
                <p14:modId xmlns:p14="http://schemas.microsoft.com/office/powerpoint/2010/main" val="199324768"/>
              </p:ext>
            </p:extLst>
          </p:nvPr>
        </p:nvGraphicFramePr>
        <p:xfrm>
          <a:off x="6543634" y="5740012"/>
          <a:ext cx="4220622" cy="844683"/>
        </p:xfrm>
        <a:graphic>
          <a:graphicData uri="http://schemas.openxmlformats.org/presentationml/2006/ole">
            <mc:AlternateContent xmlns:mc="http://schemas.openxmlformats.org/markup-compatibility/2006">
              <mc:Choice xmlns:v="urn:schemas-microsoft-com:vml" Requires="v">
                <p:oleObj spid="_x0000_s622629" name="公式" r:id="rId42" imgW="1396800" imgH="279360" progId="Equation.3">
                  <p:embed/>
                </p:oleObj>
              </mc:Choice>
              <mc:Fallback>
                <p:oleObj name="公式" r:id="rId42" imgW="1396800" imgH="279360" progId="Equation.3">
                  <p:embed/>
                  <p:pic>
                    <p:nvPicPr>
                      <p:cNvPr id="0" name=""/>
                      <p:cNvPicPr>
                        <a:picLocks noChangeAspect="1" noChangeArrowheads="1"/>
                      </p:cNvPicPr>
                      <p:nvPr/>
                    </p:nvPicPr>
                    <p:blipFill>
                      <a:blip r:embed="rId43"/>
                      <a:srcRect/>
                      <a:stretch>
                        <a:fillRect/>
                      </a:stretch>
                    </p:blipFill>
                    <p:spPr bwMode="auto">
                      <a:xfrm>
                        <a:off x="6543634" y="5740012"/>
                        <a:ext cx="4220622" cy="844683"/>
                      </a:xfrm>
                      <a:prstGeom prst="rect">
                        <a:avLst/>
                      </a:prstGeom>
                      <a:noFill/>
                      <a:ln>
                        <a:noFill/>
                      </a:ln>
                      <a:effectLst/>
                      <a:extLst/>
                    </p:spPr>
                  </p:pic>
                </p:oleObj>
              </mc:Fallback>
            </mc:AlternateContent>
          </a:graphicData>
        </a:graphic>
      </p:graphicFrame>
      <p:graphicFrame>
        <p:nvGraphicFramePr>
          <p:cNvPr id="87" name="Object 9"/>
          <p:cNvGraphicFramePr>
            <a:graphicFrameLocks noChangeAspect="1"/>
          </p:cNvGraphicFramePr>
          <p:nvPr>
            <p:extLst>
              <p:ext uri="{D42A27DB-BD31-4B8C-83A1-F6EECF244321}">
                <p14:modId xmlns:p14="http://schemas.microsoft.com/office/powerpoint/2010/main" val="2504910114"/>
              </p:ext>
            </p:extLst>
          </p:nvPr>
        </p:nvGraphicFramePr>
        <p:xfrm>
          <a:off x="689629" y="5876313"/>
          <a:ext cx="3042964" cy="904998"/>
        </p:xfrm>
        <a:graphic>
          <a:graphicData uri="http://schemas.openxmlformats.org/presentationml/2006/ole">
            <mc:AlternateContent xmlns:mc="http://schemas.openxmlformats.org/markup-compatibility/2006">
              <mc:Choice xmlns:v="urn:schemas-microsoft-com:vml" Requires="v">
                <p:oleObj spid="_x0000_s622630" name="Equation" r:id="rId44" imgW="1155600" imgH="342720" progId="Equation.DSMT4">
                  <p:embed/>
                </p:oleObj>
              </mc:Choice>
              <mc:Fallback>
                <p:oleObj name="Equation" r:id="rId44" imgW="1155600" imgH="342720" progId="Equation.DSMT4">
                  <p:embed/>
                  <p:pic>
                    <p:nvPicPr>
                      <p:cNvPr id="81" name="Object 9"/>
                      <p:cNvPicPr>
                        <a:picLocks noChangeAspect="1" noChangeArrowheads="1"/>
                      </p:cNvPicPr>
                      <p:nvPr/>
                    </p:nvPicPr>
                    <p:blipFill>
                      <a:blip r:embed="rId45"/>
                      <a:srcRect/>
                      <a:stretch>
                        <a:fillRect/>
                      </a:stretch>
                    </p:blipFill>
                    <p:spPr bwMode="auto">
                      <a:xfrm>
                        <a:off x="689629" y="5876313"/>
                        <a:ext cx="3042964" cy="90499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85196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1000"/>
                                        <p:tgtEl>
                                          <p:spTgt spid="46"/>
                                        </p:tgtEl>
                                      </p:cBhvr>
                                    </p:animEffect>
                                    <p:anim calcmode="lin" valueType="num">
                                      <p:cBhvr>
                                        <p:cTn id="65" dur="1000" fill="hold"/>
                                        <p:tgtEl>
                                          <p:spTgt spid="46"/>
                                        </p:tgtEl>
                                        <p:attrNameLst>
                                          <p:attrName>ppt_x</p:attrName>
                                        </p:attrNameLst>
                                      </p:cBhvr>
                                      <p:tavLst>
                                        <p:tav tm="0">
                                          <p:val>
                                            <p:strVal val="#ppt_x"/>
                                          </p:val>
                                        </p:tav>
                                        <p:tav tm="100000">
                                          <p:val>
                                            <p:strVal val="#ppt_x"/>
                                          </p:val>
                                        </p:tav>
                                      </p:tavLst>
                                    </p:anim>
                                    <p:anim calcmode="lin" valueType="num">
                                      <p:cBhvr>
                                        <p:cTn id="6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additive="base">
                                        <p:cTn id="86" dur="500" fill="hold"/>
                                        <p:tgtEl>
                                          <p:spTgt spid="54"/>
                                        </p:tgtEl>
                                        <p:attrNameLst>
                                          <p:attrName>ppt_x</p:attrName>
                                        </p:attrNameLst>
                                      </p:cBhvr>
                                      <p:tavLst>
                                        <p:tav tm="0">
                                          <p:val>
                                            <p:strVal val="#ppt_x"/>
                                          </p:val>
                                        </p:tav>
                                        <p:tav tm="100000">
                                          <p:val>
                                            <p:strVal val="#ppt_x"/>
                                          </p:val>
                                        </p:tav>
                                      </p:tavLst>
                                    </p:anim>
                                    <p:anim calcmode="lin" valueType="num">
                                      <p:cBhvr additive="base">
                                        <p:cTn id="8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 calcmode="lin" valueType="num">
                                      <p:cBhvr additive="base">
                                        <p:cTn id="92" dur="500" fill="hold"/>
                                        <p:tgtEl>
                                          <p:spTgt spid="55"/>
                                        </p:tgtEl>
                                        <p:attrNameLst>
                                          <p:attrName>ppt_x</p:attrName>
                                        </p:attrNameLst>
                                      </p:cBhvr>
                                      <p:tavLst>
                                        <p:tav tm="0">
                                          <p:val>
                                            <p:strVal val="#ppt_x"/>
                                          </p:val>
                                        </p:tav>
                                        <p:tav tm="100000">
                                          <p:val>
                                            <p:strVal val="#ppt_x"/>
                                          </p:val>
                                        </p:tav>
                                      </p:tavLst>
                                    </p:anim>
                                    <p:anim calcmode="lin" valueType="num">
                                      <p:cBhvr additive="base">
                                        <p:cTn id="9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1000"/>
                                        <p:tgtEl>
                                          <p:spTgt spid="56"/>
                                        </p:tgtEl>
                                      </p:cBhvr>
                                    </p:animEffect>
                                    <p:anim calcmode="lin" valueType="num">
                                      <p:cBhvr>
                                        <p:cTn id="99" dur="1000" fill="hold"/>
                                        <p:tgtEl>
                                          <p:spTgt spid="56"/>
                                        </p:tgtEl>
                                        <p:attrNameLst>
                                          <p:attrName>ppt_x</p:attrName>
                                        </p:attrNameLst>
                                      </p:cBhvr>
                                      <p:tavLst>
                                        <p:tav tm="0">
                                          <p:val>
                                            <p:strVal val="#ppt_x"/>
                                          </p:val>
                                        </p:tav>
                                        <p:tav tm="100000">
                                          <p:val>
                                            <p:strVal val="#ppt_x"/>
                                          </p:val>
                                        </p:tav>
                                      </p:tavLst>
                                    </p:anim>
                                    <p:anim calcmode="lin" valueType="num">
                                      <p:cBhvr>
                                        <p:cTn id="10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7"/>
                                        </p:tgtEl>
                                        <p:attrNameLst>
                                          <p:attrName>style.visibility</p:attrName>
                                        </p:attrNameLst>
                                      </p:cBhvr>
                                      <p:to>
                                        <p:strVal val="visible"/>
                                      </p:to>
                                    </p:set>
                                    <p:anim calcmode="lin" valueType="num">
                                      <p:cBhvr additive="base">
                                        <p:cTn id="105" dur="500" fill="hold"/>
                                        <p:tgtEl>
                                          <p:spTgt spid="57"/>
                                        </p:tgtEl>
                                        <p:attrNameLst>
                                          <p:attrName>ppt_x</p:attrName>
                                        </p:attrNameLst>
                                      </p:cBhvr>
                                      <p:tavLst>
                                        <p:tav tm="0">
                                          <p:val>
                                            <p:strVal val="#ppt_x"/>
                                          </p:val>
                                        </p:tav>
                                        <p:tav tm="100000">
                                          <p:val>
                                            <p:strVal val="#ppt_x"/>
                                          </p:val>
                                        </p:tav>
                                      </p:tavLst>
                                    </p:anim>
                                    <p:anim calcmode="lin" valueType="num">
                                      <p:cBhvr additive="base">
                                        <p:cTn id="106" dur="500" fill="hold"/>
                                        <p:tgtEl>
                                          <p:spTgt spid="57"/>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anim calcmode="lin" valueType="num">
                                      <p:cBhvr additive="base">
                                        <p:cTn id="109" dur="500" fill="hold"/>
                                        <p:tgtEl>
                                          <p:spTgt spid="58"/>
                                        </p:tgtEl>
                                        <p:attrNameLst>
                                          <p:attrName>ppt_x</p:attrName>
                                        </p:attrNameLst>
                                      </p:cBhvr>
                                      <p:tavLst>
                                        <p:tav tm="0">
                                          <p:val>
                                            <p:strVal val="#ppt_x"/>
                                          </p:val>
                                        </p:tav>
                                        <p:tav tm="100000">
                                          <p:val>
                                            <p:strVal val="#ppt_x"/>
                                          </p:val>
                                        </p:tav>
                                      </p:tavLst>
                                    </p:anim>
                                    <p:anim calcmode="lin" valueType="num">
                                      <p:cBhvr additive="base">
                                        <p:cTn id="110" dur="500" fill="hold"/>
                                        <p:tgtEl>
                                          <p:spTgt spid="58"/>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 calcmode="lin" valueType="num">
                                      <p:cBhvr additive="base">
                                        <p:cTn id="113" dur="500" fill="hold"/>
                                        <p:tgtEl>
                                          <p:spTgt spid="63"/>
                                        </p:tgtEl>
                                        <p:attrNameLst>
                                          <p:attrName>ppt_x</p:attrName>
                                        </p:attrNameLst>
                                      </p:cBhvr>
                                      <p:tavLst>
                                        <p:tav tm="0">
                                          <p:val>
                                            <p:strVal val="#ppt_x"/>
                                          </p:val>
                                        </p:tav>
                                        <p:tav tm="100000">
                                          <p:val>
                                            <p:strVal val="#ppt_x"/>
                                          </p:val>
                                        </p:tav>
                                      </p:tavLst>
                                    </p:anim>
                                    <p:anim calcmode="lin" valueType="num">
                                      <p:cBhvr additive="base">
                                        <p:cTn id="1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anim calcmode="lin" valueType="num">
                                      <p:cBhvr additive="base">
                                        <p:cTn id="119" dur="500" fill="hold"/>
                                        <p:tgtEl>
                                          <p:spTgt spid="59"/>
                                        </p:tgtEl>
                                        <p:attrNameLst>
                                          <p:attrName>ppt_x</p:attrName>
                                        </p:attrNameLst>
                                      </p:cBhvr>
                                      <p:tavLst>
                                        <p:tav tm="0">
                                          <p:val>
                                            <p:strVal val="#ppt_x"/>
                                          </p:val>
                                        </p:tav>
                                        <p:tav tm="100000">
                                          <p:val>
                                            <p:strVal val="#ppt_x"/>
                                          </p:val>
                                        </p:tav>
                                      </p:tavLst>
                                    </p:anim>
                                    <p:anim calcmode="lin" valueType="num">
                                      <p:cBhvr additive="base">
                                        <p:cTn id="120" dur="500" fill="hold"/>
                                        <p:tgtEl>
                                          <p:spTgt spid="5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61"/>
                                        </p:tgtEl>
                                        <p:attrNameLst>
                                          <p:attrName>style.visibility</p:attrName>
                                        </p:attrNameLst>
                                      </p:cBhvr>
                                      <p:to>
                                        <p:strVal val="visible"/>
                                      </p:to>
                                    </p:set>
                                    <p:anim calcmode="lin" valueType="num">
                                      <p:cBhvr additive="base">
                                        <p:cTn id="129" dur="500" fill="hold"/>
                                        <p:tgtEl>
                                          <p:spTgt spid="61"/>
                                        </p:tgtEl>
                                        <p:attrNameLst>
                                          <p:attrName>ppt_x</p:attrName>
                                        </p:attrNameLst>
                                      </p:cBhvr>
                                      <p:tavLst>
                                        <p:tav tm="0">
                                          <p:val>
                                            <p:strVal val="#ppt_x"/>
                                          </p:val>
                                        </p:tav>
                                        <p:tav tm="100000">
                                          <p:val>
                                            <p:strVal val="#ppt_x"/>
                                          </p:val>
                                        </p:tav>
                                      </p:tavLst>
                                    </p:anim>
                                    <p:anim calcmode="lin" valueType="num">
                                      <p:cBhvr additive="base">
                                        <p:cTn id="130" dur="500" fill="hold"/>
                                        <p:tgtEl>
                                          <p:spTgt spid="61"/>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 calcmode="lin" valueType="num">
                                      <p:cBhvr additive="base">
                                        <p:cTn id="133" dur="500" fill="hold"/>
                                        <p:tgtEl>
                                          <p:spTgt spid="62"/>
                                        </p:tgtEl>
                                        <p:attrNameLst>
                                          <p:attrName>ppt_x</p:attrName>
                                        </p:attrNameLst>
                                      </p:cBhvr>
                                      <p:tavLst>
                                        <p:tav tm="0">
                                          <p:val>
                                            <p:strVal val="#ppt_x"/>
                                          </p:val>
                                        </p:tav>
                                        <p:tav tm="100000">
                                          <p:val>
                                            <p:strVal val="#ppt_x"/>
                                          </p:val>
                                        </p:tav>
                                      </p:tavLst>
                                    </p:anim>
                                    <p:anim calcmode="lin" valueType="num">
                                      <p:cBhvr additive="base">
                                        <p:cTn id="134" dur="500" fill="hold"/>
                                        <p:tgtEl>
                                          <p:spTgt spid="6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anim calcmode="lin" valueType="num">
                                      <p:cBhvr additive="base">
                                        <p:cTn id="137" dur="500" fill="hold"/>
                                        <p:tgtEl>
                                          <p:spTgt spid="64"/>
                                        </p:tgtEl>
                                        <p:attrNameLst>
                                          <p:attrName>ppt_x</p:attrName>
                                        </p:attrNameLst>
                                      </p:cBhvr>
                                      <p:tavLst>
                                        <p:tav tm="0">
                                          <p:val>
                                            <p:strVal val="#ppt_x"/>
                                          </p:val>
                                        </p:tav>
                                        <p:tav tm="100000">
                                          <p:val>
                                            <p:strVal val="#ppt_x"/>
                                          </p:val>
                                        </p:tav>
                                      </p:tavLst>
                                    </p:anim>
                                    <p:anim calcmode="lin" valueType="num">
                                      <p:cBhvr additive="base">
                                        <p:cTn id="13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fade">
                                      <p:cBhvr>
                                        <p:cTn id="143" dur="1000"/>
                                        <p:tgtEl>
                                          <p:spTgt spid="68"/>
                                        </p:tgtEl>
                                      </p:cBhvr>
                                    </p:animEffect>
                                    <p:anim calcmode="lin" valueType="num">
                                      <p:cBhvr>
                                        <p:cTn id="144" dur="1000" fill="hold"/>
                                        <p:tgtEl>
                                          <p:spTgt spid="68"/>
                                        </p:tgtEl>
                                        <p:attrNameLst>
                                          <p:attrName>ppt_x</p:attrName>
                                        </p:attrNameLst>
                                      </p:cBhvr>
                                      <p:tavLst>
                                        <p:tav tm="0">
                                          <p:val>
                                            <p:strVal val="#ppt_x"/>
                                          </p:val>
                                        </p:tav>
                                        <p:tav tm="100000">
                                          <p:val>
                                            <p:strVal val="#ppt_x"/>
                                          </p:val>
                                        </p:tav>
                                      </p:tavLst>
                                    </p:anim>
                                    <p:anim calcmode="lin" valueType="num">
                                      <p:cBhvr>
                                        <p:cTn id="14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6" presetClass="entr" presetSubtype="16" fill="hold" grpId="0" nodeType="clickEffect">
                                  <p:stCondLst>
                                    <p:cond delay="0"/>
                                  </p:stCondLst>
                                  <p:childTnLst>
                                    <p:set>
                                      <p:cBhvr>
                                        <p:cTn id="149" dur="1" fill="hold">
                                          <p:stCondLst>
                                            <p:cond delay="0"/>
                                          </p:stCondLst>
                                        </p:cTn>
                                        <p:tgtEl>
                                          <p:spTgt spid="69"/>
                                        </p:tgtEl>
                                        <p:attrNameLst>
                                          <p:attrName>style.visibility</p:attrName>
                                        </p:attrNameLst>
                                      </p:cBhvr>
                                      <p:to>
                                        <p:strVal val="visible"/>
                                      </p:to>
                                    </p:set>
                                    <p:animEffect transition="in" filter="circle(in)">
                                      <p:cBhvr>
                                        <p:cTn id="150" dur="2000"/>
                                        <p:tgtEl>
                                          <p:spTgt spid="69"/>
                                        </p:tgtEl>
                                      </p:cBhvr>
                                    </p:animEffect>
                                  </p:childTnLst>
                                </p:cTn>
                              </p:par>
                            </p:childTnLst>
                          </p:cTn>
                        </p:par>
                      </p:childTnLst>
                    </p:cTn>
                  </p:par>
                  <p:par>
                    <p:cTn id="151" fill="hold">
                      <p:stCondLst>
                        <p:cond delay="indefinite"/>
                      </p:stCondLst>
                      <p:childTnLst>
                        <p:par>
                          <p:cTn id="152" fill="hold">
                            <p:stCondLst>
                              <p:cond delay="0"/>
                            </p:stCondLst>
                            <p:childTnLst>
                              <p:par>
                                <p:cTn id="153" presetID="45" presetClass="entr" presetSubtype="0" fill="hold" grpId="0" nodeType="clickEffect">
                                  <p:stCondLst>
                                    <p:cond delay="0"/>
                                  </p:stCondLst>
                                  <p:childTnLst>
                                    <p:set>
                                      <p:cBhvr>
                                        <p:cTn id="154" dur="1" fill="hold">
                                          <p:stCondLst>
                                            <p:cond delay="0"/>
                                          </p:stCondLst>
                                        </p:cTn>
                                        <p:tgtEl>
                                          <p:spTgt spid="70"/>
                                        </p:tgtEl>
                                        <p:attrNameLst>
                                          <p:attrName>style.visibility</p:attrName>
                                        </p:attrNameLst>
                                      </p:cBhvr>
                                      <p:to>
                                        <p:strVal val="visible"/>
                                      </p:to>
                                    </p:set>
                                    <p:animEffect transition="in" filter="fade">
                                      <p:cBhvr>
                                        <p:cTn id="155" dur="2000"/>
                                        <p:tgtEl>
                                          <p:spTgt spid="70"/>
                                        </p:tgtEl>
                                      </p:cBhvr>
                                    </p:animEffect>
                                    <p:anim calcmode="lin" valueType="num">
                                      <p:cBhvr>
                                        <p:cTn id="156" dur="2000" fill="hold"/>
                                        <p:tgtEl>
                                          <p:spTgt spid="70"/>
                                        </p:tgtEl>
                                        <p:attrNameLst>
                                          <p:attrName>ppt_w</p:attrName>
                                        </p:attrNameLst>
                                      </p:cBhvr>
                                      <p:tavLst>
                                        <p:tav tm="0" fmla="#ppt_w*sin(2.5*pi*$)">
                                          <p:val>
                                            <p:fltVal val="0"/>
                                          </p:val>
                                        </p:tav>
                                        <p:tav tm="100000">
                                          <p:val>
                                            <p:fltVal val="1"/>
                                          </p:val>
                                        </p:tav>
                                      </p:tavLst>
                                    </p:anim>
                                    <p:anim calcmode="lin" valueType="num">
                                      <p:cBhvr>
                                        <p:cTn id="15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71"/>
                                        </p:tgtEl>
                                        <p:attrNameLst>
                                          <p:attrName>style.visibility</p:attrName>
                                        </p:attrNameLst>
                                      </p:cBhvr>
                                      <p:to>
                                        <p:strVal val="visible"/>
                                      </p:to>
                                    </p:set>
                                    <p:anim calcmode="lin" valueType="num">
                                      <p:cBhvr additive="base">
                                        <p:cTn id="162" dur="500" fill="hold"/>
                                        <p:tgtEl>
                                          <p:spTgt spid="71"/>
                                        </p:tgtEl>
                                        <p:attrNameLst>
                                          <p:attrName>ppt_x</p:attrName>
                                        </p:attrNameLst>
                                      </p:cBhvr>
                                      <p:tavLst>
                                        <p:tav tm="0">
                                          <p:val>
                                            <p:strVal val="#ppt_x"/>
                                          </p:val>
                                        </p:tav>
                                        <p:tav tm="100000">
                                          <p:val>
                                            <p:strVal val="#ppt_x"/>
                                          </p:val>
                                        </p:tav>
                                      </p:tavLst>
                                    </p:anim>
                                    <p:anim calcmode="lin" valueType="num">
                                      <p:cBhvr additive="base">
                                        <p:cTn id="16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1000"/>
                                        <p:tgtEl>
                                          <p:spTgt spid="72"/>
                                        </p:tgtEl>
                                      </p:cBhvr>
                                    </p:animEffect>
                                    <p:anim calcmode="lin" valueType="num">
                                      <p:cBhvr>
                                        <p:cTn id="169" dur="1000" fill="hold"/>
                                        <p:tgtEl>
                                          <p:spTgt spid="72"/>
                                        </p:tgtEl>
                                        <p:attrNameLst>
                                          <p:attrName>ppt_x</p:attrName>
                                        </p:attrNameLst>
                                      </p:cBhvr>
                                      <p:tavLst>
                                        <p:tav tm="0">
                                          <p:val>
                                            <p:strVal val="#ppt_x"/>
                                          </p:val>
                                        </p:tav>
                                        <p:tav tm="100000">
                                          <p:val>
                                            <p:strVal val="#ppt_x"/>
                                          </p:val>
                                        </p:tav>
                                      </p:tavLst>
                                    </p:anim>
                                    <p:anim calcmode="lin" valueType="num">
                                      <p:cBhvr>
                                        <p:cTn id="17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3"/>
                                        </p:tgtEl>
                                        <p:attrNameLst>
                                          <p:attrName>style.visibility</p:attrName>
                                        </p:attrNameLst>
                                      </p:cBhvr>
                                      <p:to>
                                        <p:strVal val="visible"/>
                                      </p:to>
                                    </p:set>
                                    <p:anim calcmode="lin" valueType="num">
                                      <p:cBhvr additive="base">
                                        <p:cTn id="175" dur="500" fill="hold"/>
                                        <p:tgtEl>
                                          <p:spTgt spid="73"/>
                                        </p:tgtEl>
                                        <p:attrNameLst>
                                          <p:attrName>ppt_x</p:attrName>
                                        </p:attrNameLst>
                                      </p:cBhvr>
                                      <p:tavLst>
                                        <p:tav tm="0">
                                          <p:val>
                                            <p:strVal val="#ppt_x"/>
                                          </p:val>
                                        </p:tav>
                                        <p:tav tm="100000">
                                          <p:val>
                                            <p:strVal val="#ppt_x"/>
                                          </p:val>
                                        </p:tav>
                                      </p:tavLst>
                                    </p:anim>
                                    <p:anim calcmode="lin" valueType="num">
                                      <p:cBhvr additive="base">
                                        <p:cTn id="176" dur="500" fill="hold"/>
                                        <p:tgtEl>
                                          <p:spTgt spid="73"/>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74"/>
                                        </p:tgtEl>
                                        <p:attrNameLst>
                                          <p:attrName>style.visibility</p:attrName>
                                        </p:attrNameLst>
                                      </p:cBhvr>
                                      <p:to>
                                        <p:strVal val="visible"/>
                                      </p:to>
                                    </p:set>
                                    <p:anim calcmode="lin" valueType="num">
                                      <p:cBhvr additive="base">
                                        <p:cTn id="179" dur="500" fill="hold"/>
                                        <p:tgtEl>
                                          <p:spTgt spid="74"/>
                                        </p:tgtEl>
                                        <p:attrNameLst>
                                          <p:attrName>ppt_x</p:attrName>
                                        </p:attrNameLst>
                                      </p:cBhvr>
                                      <p:tavLst>
                                        <p:tav tm="0">
                                          <p:val>
                                            <p:strVal val="#ppt_x"/>
                                          </p:val>
                                        </p:tav>
                                        <p:tav tm="100000">
                                          <p:val>
                                            <p:strVal val="#ppt_x"/>
                                          </p:val>
                                        </p:tav>
                                      </p:tavLst>
                                    </p:anim>
                                    <p:anim calcmode="lin" valueType="num">
                                      <p:cBhvr additive="base">
                                        <p:cTn id="18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31" presetClass="entr" presetSubtype="0" fill="hold" nodeType="clickEffect">
                                  <p:stCondLst>
                                    <p:cond delay="0"/>
                                  </p:stCondLst>
                                  <p:childTnLst>
                                    <p:set>
                                      <p:cBhvr>
                                        <p:cTn id="184" dur="1" fill="hold">
                                          <p:stCondLst>
                                            <p:cond delay="0"/>
                                          </p:stCondLst>
                                        </p:cTn>
                                        <p:tgtEl>
                                          <p:spTgt spid="75"/>
                                        </p:tgtEl>
                                        <p:attrNameLst>
                                          <p:attrName>style.visibility</p:attrName>
                                        </p:attrNameLst>
                                      </p:cBhvr>
                                      <p:to>
                                        <p:strVal val="visible"/>
                                      </p:to>
                                    </p:set>
                                    <p:anim calcmode="lin" valueType="num">
                                      <p:cBhvr>
                                        <p:cTn id="185" dur="1000" fill="hold"/>
                                        <p:tgtEl>
                                          <p:spTgt spid="75"/>
                                        </p:tgtEl>
                                        <p:attrNameLst>
                                          <p:attrName>ppt_w</p:attrName>
                                        </p:attrNameLst>
                                      </p:cBhvr>
                                      <p:tavLst>
                                        <p:tav tm="0">
                                          <p:val>
                                            <p:fltVal val="0"/>
                                          </p:val>
                                        </p:tav>
                                        <p:tav tm="100000">
                                          <p:val>
                                            <p:strVal val="#ppt_w"/>
                                          </p:val>
                                        </p:tav>
                                      </p:tavLst>
                                    </p:anim>
                                    <p:anim calcmode="lin" valueType="num">
                                      <p:cBhvr>
                                        <p:cTn id="186" dur="1000" fill="hold"/>
                                        <p:tgtEl>
                                          <p:spTgt spid="75"/>
                                        </p:tgtEl>
                                        <p:attrNameLst>
                                          <p:attrName>ppt_h</p:attrName>
                                        </p:attrNameLst>
                                      </p:cBhvr>
                                      <p:tavLst>
                                        <p:tav tm="0">
                                          <p:val>
                                            <p:fltVal val="0"/>
                                          </p:val>
                                        </p:tav>
                                        <p:tav tm="100000">
                                          <p:val>
                                            <p:strVal val="#ppt_h"/>
                                          </p:val>
                                        </p:tav>
                                      </p:tavLst>
                                    </p:anim>
                                    <p:anim calcmode="lin" valueType="num">
                                      <p:cBhvr>
                                        <p:cTn id="187" dur="1000" fill="hold"/>
                                        <p:tgtEl>
                                          <p:spTgt spid="75"/>
                                        </p:tgtEl>
                                        <p:attrNameLst>
                                          <p:attrName>style.rotation</p:attrName>
                                        </p:attrNameLst>
                                      </p:cBhvr>
                                      <p:tavLst>
                                        <p:tav tm="0">
                                          <p:val>
                                            <p:fltVal val="90"/>
                                          </p:val>
                                        </p:tav>
                                        <p:tav tm="100000">
                                          <p:val>
                                            <p:fltVal val="0"/>
                                          </p:val>
                                        </p:tav>
                                      </p:tavLst>
                                    </p:anim>
                                    <p:animEffect transition="in" filter="fade">
                                      <p:cBhvr>
                                        <p:cTn id="188" dur="1000"/>
                                        <p:tgtEl>
                                          <p:spTgt spid="75"/>
                                        </p:tgtEl>
                                      </p:cBhvr>
                                    </p:animEffect>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76"/>
                                        </p:tgtEl>
                                        <p:attrNameLst>
                                          <p:attrName>style.visibility</p:attrName>
                                        </p:attrNameLst>
                                      </p:cBhvr>
                                      <p:to>
                                        <p:strVal val="visible"/>
                                      </p:to>
                                    </p:set>
                                    <p:anim calcmode="lin" valueType="num">
                                      <p:cBhvr additive="base">
                                        <p:cTn id="193" dur="500" fill="hold"/>
                                        <p:tgtEl>
                                          <p:spTgt spid="76"/>
                                        </p:tgtEl>
                                        <p:attrNameLst>
                                          <p:attrName>ppt_x</p:attrName>
                                        </p:attrNameLst>
                                      </p:cBhvr>
                                      <p:tavLst>
                                        <p:tav tm="0">
                                          <p:val>
                                            <p:strVal val="#ppt_x"/>
                                          </p:val>
                                        </p:tav>
                                        <p:tav tm="100000">
                                          <p:val>
                                            <p:strVal val="#ppt_x"/>
                                          </p:val>
                                        </p:tav>
                                      </p:tavLst>
                                    </p:anim>
                                    <p:anim calcmode="lin" valueType="num">
                                      <p:cBhvr additive="base">
                                        <p:cTn id="1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nodeType="clickEffect">
                                  <p:stCondLst>
                                    <p:cond delay="0"/>
                                  </p:stCondLst>
                                  <p:childTnLst>
                                    <p:set>
                                      <p:cBhvr>
                                        <p:cTn id="198" dur="1" fill="hold">
                                          <p:stCondLst>
                                            <p:cond delay="0"/>
                                          </p:stCondLst>
                                        </p:cTn>
                                        <p:tgtEl>
                                          <p:spTgt spid="77"/>
                                        </p:tgtEl>
                                        <p:attrNameLst>
                                          <p:attrName>style.visibility</p:attrName>
                                        </p:attrNameLst>
                                      </p:cBhvr>
                                      <p:to>
                                        <p:strVal val="visible"/>
                                      </p:to>
                                    </p:set>
                                    <p:anim calcmode="lin" valueType="num">
                                      <p:cBhvr additive="base">
                                        <p:cTn id="199" dur="500" fill="hold"/>
                                        <p:tgtEl>
                                          <p:spTgt spid="77"/>
                                        </p:tgtEl>
                                        <p:attrNameLst>
                                          <p:attrName>ppt_x</p:attrName>
                                        </p:attrNameLst>
                                      </p:cBhvr>
                                      <p:tavLst>
                                        <p:tav tm="0">
                                          <p:val>
                                            <p:strVal val="#ppt_x"/>
                                          </p:val>
                                        </p:tav>
                                        <p:tav tm="100000">
                                          <p:val>
                                            <p:strVal val="#ppt_x"/>
                                          </p:val>
                                        </p:tav>
                                      </p:tavLst>
                                    </p:anim>
                                    <p:anim calcmode="lin" valueType="num">
                                      <p:cBhvr additive="base">
                                        <p:cTn id="20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31" presetClass="entr" presetSubtype="0" fill="hold" nodeType="clickEffect">
                                  <p:stCondLst>
                                    <p:cond delay="0"/>
                                  </p:stCondLst>
                                  <p:childTnLst>
                                    <p:set>
                                      <p:cBhvr>
                                        <p:cTn id="204" dur="1" fill="hold">
                                          <p:stCondLst>
                                            <p:cond delay="0"/>
                                          </p:stCondLst>
                                        </p:cTn>
                                        <p:tgtEl>
                                          <p:spTgt spid="78"/>
                                        </p:tgtEl>
                                        <p:attrNameLst>
                                          <p:attrName>style.visibility</p:attrName>
                                        </p:attrNameLst>
                                      </p:cBhvr>
                                      <p:to>
                                        <p:strVal val="visible"/>
                                      </p:to>
                                    </p:set>
                                    <p:anim calcmode="lin" valueType="num">
                                      <p:cBhvr>
                                        <p:cTn id="205" dur="1000" fill="hold"/>
                                        <p:tgtEl>
                                          <p:spTgt spid="78"/>
                                        </p:tgtEl>
                                        <p:attrNameLst>
                                          <p:attrName>ppt_w</p:attrName>
                                        </p:attrNameLst>
                                      </p:cBhvr>
                                      <p:tavLst>
                                        <p:tav tm="0">
                                          <p:val>
                                            <p:fltVal val="0"/>
                                          </p:val>
                                        </p:tav>
                                        <p:tav tm="100000">
                                          <p:val>
                                            <p:strVal val="#ppt_w"/>
                                          </p:val>
                                        </p:tav>
                                      </p:tavLst>
                                    </p:anim>
                                    <p:anim calcmode="lin" valueType="num">
                                      <p:cBhvr>
                                        <p:cTn id="206" dur="1000" fill="hold"/>
                                        <p:tgtEl>
                                          <p:spTgt spid="78"/>
                                        </p:tgtEl>
                                        <p:attrNameLst>
                                          <p:attrName>ppt_h</p:attrName>
                                        </p:attrNameLst>
                                      </p:cBhvr>
                                      <p:tavLst>
                                        <p:tav tm="0">
                                          <p:val>
                                            <p:fltVal val="0"/>
                                          </p:val>
                                        </p:tav>
                                        <p:tav tm="100000">
                                          <p:val>
                                            <p:strVal val="#ppt_h"/>
                                          </p:val>
                                        </p:tav>
                                      </p:tavLst>
                                    </p:anim>
                                    <p:anim calcmode="lin" valueType="num">
                                      <p:cBhvr>
                                        <p:cTn id="207" dur="1000" fill="hold"/>
                                        <p:tgtEl>
                                          <p:spTgt spid="78"/>
                                        </p:tgtEl>
                                        <p:attrNameLst>
                                          <p:attrName>style.rotation</p:attrName>
                                        </p:attrNameLst>
                                      </p:cBhvr>
                                      <p:tavLst>
                                        <p:tav tm="0">
                                          <p:val>
                                            <p:fltVal val="90"/>
                                          </p:val>
                                        </p:tav>
                                        <p:tav tm="100000">
                                          <p:val>
                                            <p:fltVal val="0"/>
                                          </p:val>
                                        </p:tav>
                                      </p:tavLst>
                                    </p:anim>
                                    <p:animEffect transition="in" filter="fade">
                                      <p:cBhvr>
                                        <p:cTn id="208" dur="1000"/>
                                        <p:tgtEl>
                                          <p:spTgt spid="78"/>
                                        </p:tgtEl>
                                      </p:cBhvr>
                                    </p:animEffect>
                                  </p:childTnLst>
                                </p:cTn>
                              </p:par>
                            </p:childTnLst>
                          </p:cTn>
                        </p:par>
                      </p:childTnLst>
                    </p:cTn>
                  </p:par>
                  <p:par>
                    <p:cTn id="209" fill="hold">
                      <p:stCondLst>
                        <p:cond delay="indefinite"/>
                      </p:stCondLst>
                      <p:childTnLst>
                        <p:par>
                          <p:cTn id="210" fill="hold">
                            <p:stCondLst>
                              <p:cond delay="0"/>
                            </p:stCondLst>
                            <p:childTnLst>
                              <p:par>
                                <p:cTn id="211" presetID="31" presetClass="entr" presetSubtype="0" fill="hold" nodeType="clickEffect">
                                  <p:stCondLst>
                                    <p:cond delay="0"/>
                                  </p:stCondLst>
                                  <p:childTnLst>
                                    <p:set>
                                      <p:cBhvr>
                                        <p:cTn id="212" dur="1" fill="hold">
                                          <p:stCondLst>
                                            <p:cond delay="0"/>
                                          </p:stCondLst>
                                        </p:cTn>
                                        <p:tgtEl>
                                          <p:spTgt spid="79"/>
                                        </p:tgtEl>
                                        <p:attrNameLst>
                                          <p:attrName>style.visibility</p:attrName>
                                        </p:attrNameLst>
                                      </p:cBhvr>
                                      <p:to>
                                        <p:strVal val="visible"/>
                                      </p:to>
                                    </p:set>
                                    <p:anim calcmode="lin" valueType="num">
                                      <p:cBhvr>
                                        <p:cTn id="213" dur="1000" fill="hold"/>
                                        <p:tgtEl>
                                          <p:spTgt spid="79"/>
                                        </p:tgtEl>
                                        <p:attrNameLst>
                                          <p:attrName>ppt_w</p:attrName>
                                        </p:attrNameLst>
                                      </p:cBhvr>
                                      <p:tavLst>
                                        <p:tav tm="0">
                                          <p:val>
                                            <p:fltVal val="0"/>
                                          </p:val>
                                        </p:tav>
                                        <p:tav tm="100000">
                                          <p:val>
                                            <p:strVal val="#ppt_w"/>
                                          </p:val>
                                        </p:tav>
                                      </p:tavLst>
                                    </p:anim>
                                    <p:anim calcmode="lin" valueType="num">
                                      <p:cBhvr>
                                        <p:cTn id="214" dur="1000" fill="hold"/>
                                        <p:tgtEl>
                                          <p:spTgt spid="79"/>
                                        </p:tgtEl>
                                        <p:attrNameLst>
                                          <p:attrName>ppt_h</p:attrName>
                                        </p:attrNameLst>
                                      </p:cBhvr>
                                      <p:tavLst>
                                        <p:tav tm="0">
                                          <p:val>
                                            <p:fltVal val="0"/>
                                          </p:val>
                                        </p:tav>
                                        <p:tav tm="100000">
                                          <p:val>
                                            <p:strVal val="#ppt_h"/>
                                          </p:val>
                                        </p:tav>
                                      </p:tavLst>
                                    </p:anim>
                                    <p:anim calcmode="lin" valueType="num">
                                      <p:cBhvr>
                                        <p:cTn id="215" dur="1000" fill="hold"/>
                                        <p:tgtEl>
                                          <p:spTgt spid="79"/>
                                        </p:tgtEl>
                                        <p:attrNameLst>
                                          <p:attrName>style.rotation</p:attrName>
                                        </p:attrNameLst>
                                      </p:cBhvr>
                                      <p:tavLst>
                                        <p:tav tm="0">
                                          <p:val>
                                            <p:fltVal val="90"/>
                                          </p:val>
                                        </p:tav>
                                        <p:tav tm="100000">
                                          <p:val>
                                            <p:fltVal val="0"/>
                                          </p:val>
                                        </p:tav>
                                      </p:tavLst>
                                    </p:anim>
                                    <p:animEffect transition="in" filter="fade">
                                      <p:cBhvr>
                                        <p:cTn id="216" dur="1000"/>
                                        <p:tgtEl>
                                          <p:spTgt spid="79"/>
                                        </p:tgtEl>
                                      </p:cBhvr>
                                    </p:animEffect>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80"/>
                                        </p:tgtEl>
                                        <p:attrNameLst>
                                          <p:attrName>style.visibility</p:attrName>
                                        </p:attrNameLst>
                                      </p:cBhvr>
                                      <p:to>
                                        <p:strVal val="visible"/>
                                      </p:to>
                                    </p:set>
                                    <p:anim calcmode="lin" valueType="num">
                                      <p:cBhvr additive="base">
                                        <p:cTn id="221" dur="500" fill="hold"/>
                                        <p:tgtEl>
                                          <p:spTgt spid="80"/>
                                        </p:tgtEl>
                                        <p:attrNameLst>
                                          <p:attrName>ppt_x</p:attrName>
                                        </p:attrNameLst>
                                      </p:cBhvr>
                                      <p:tavLst>
                                        <p:tav tm="0">
                                          <p:val>
                                            <p:strVal val="#ppt_x"/>
                                          </p:val>
                                        </p:tav>
                                        <p:tav tm="100000">
                                          <p:val>
                                            <p:strVal val="#ppt_x"/>
                                          </p:val>
                                        </p:tav>
                                      </p:tavLst>
                                    </p:anim>
                                    <p:anim calcmode="lin" valueType="num">
                                      <p:cBhvr additive="base">
                                        <p:cTn id="22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82"/>
                                        </p:tgtEl>
                                        <p:attrNameLst>
                                          <p:attrName>style.visibility</p:attrName>
                                        </p:attrNameLst>
                                      </p:cBhvr>
                                      <p:to>
                                        <p:strVal val="visible"/>
                                      </p:to>
                                    </p:set>
                                    <p:anim calcmode="lin" valueType="num">
                                      <p:cBhvr additive="base">
                                        <p:cTn id="227" dur="500" fill="hold"/>
                                        <p:tgtEl>
                                          <p:spTgt spid="82"/>
                                        </p:tgtEl>
                                        <p:attrNameLst>
                                          <p:attrName>ppt_x</p:attrName>
                                        </p:attrNameLst>
                                      </p:cBhvr>
                                      <p:tavLst>
                                        <p:tav tm="0">
                                          <p:val>
                                            <p:strVal val="#ppt_x"/>
                                          </p:val>
                                        </p:tav>
                                        <p:tav tm="100000">
                                          <p:val>
                                            <p:strVal val="#ppt_x"/>
                                          </p:val>
                                        </p:tav>
                                      </p:tavLst>
                                    </p:anim>
                                    <p:anim calcmode="lin" valueType="num">
                                      <p:cBhvr additive="base">
                                        <p:cTn id="22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42" presetClass="entr" presetSubtype="0" fill="hold" nodeType="clickEffect">
                                  <p:stCondLst>
                                    <p:cond delay="0"/>
                                  </p:stCondLst>
                                  <p:childTnLst>
                                    <p:set>
                                      <p:cBhvr>
                                        <p:cTn id="232" dur="1" fill="hold">
                                          <p:stCondLst>
                                            <p:cond delay="0"/>
                                          </p:stCondLst>
                                        </p:cTn>
                                        <p:tgtEl>
                                          <p:spTgt spid="83"/>
                                        </p:tgtEl>
                                        <p:attrNameLst>
                                          <p:attrName>style.visibility</p:attrName>
                                        </p:attrNameLst>
                                      </p:cBhvr>
                                      <p:to>
                                        <p:strVal val="visible"/>
                                      </p:to>
                                    </p:set>
                                    <p:animEffect transition="in" filter="fade">
                                      <p:cBhvr>
                                        <p:cTn id="233" dur="1000"/>
                                        <p:tgtEl>
                                          <p:spTgt spid="83"/>
                                        </p:tgtEl>
                                      </p:cBhvr>
                                    </p:animEffect>
                                    <p:anim calcmode="lin" valueType="num">
                                      <p:cBhvr>
                                        <p:cTn id="234" dur="1000" fill="hold"/>
                                        <p:tgtEl>
                                          <p:spTgt spid="83"/>
                                        </p:tgtEl>
                                        <p:attrNameLst>
                                          <p:attrName>ppt_x</p:attrName>
                                        </p:attrNameLst>
                                      </p:cBhvr>
                                      <p:tavLst>
                                        <p:tav tm="0">
                                          <p:val>
                                            <p:strVal val="#ppt_x"/>
                                          </p:val>
                                        </p:tav>
                                        <p:tav tm="100000">
                                          <p:val>
                                            <p:strVal val="#ppt_x"/>
                                          </p:val>
                                        </p:tav>
                                      </p:tavLst>
                                    </p:anim>
                                    <p:anim calcmode="lin" valueType="num">
                                      <p:cBhvr>
                                        <p:cTn id="235"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31" presetClass="entr" presetSubtype="0" fill="hold" nodeType="clickEffect">
                                  <p:stCondLst>
                                    <p:cond delay="0"/>
                                  </p:stCondLst>
                                  <p:childTnLst>
                                    <p:set>
                                      <p:cBhvr>
                                        <p:cTn id="239" dur="1" fill="hold">
                                          <p:stCondLst>
                                            <p:cond delay="0"/>
                                          </p:stCondLst>
                                        </p:cTn>
                                        <p:tgtEl>
                                          <p:spTgt spid="84"/>
                                        </p:tgtEl>
                                        <p:attrNameLst>
                                          <p:attrName>style.visibility</p:attrName>
                                        </p:attrNameLst>
                                      </p:cBhvr>
                                      <p:to>
                                        <p:strVal val="visible"/>
                                      </p:to>
                                    </p:set>
                                    <p:anim calcmode="lin" valueType="num">
                                      <p:cBhvr>
                                        <p:cTn id="240" dur="1000" fill="hold"/>
                                        <p:tgtEl>
                                          <p:spTgt spid="84"/>
                                        </p:tgtEl>
                                        <p:attrNameLst>
                                          <p:attrName>ppt_w</p:attrName>
                                        </p:attrNameLst>
                                      </p:cBhvr>
                                      <p:tavLst>
                                        <p:tav tm="0">
                                          <p:val>
                                            <p:fltVal val="0"/>
                                          </p:val>
                                        </p:tav>
                                        <p:tav tm="100000">
                                          <p:val>
                                            <p:strVal val="#ppt_w"/>
                                          </p:val>
                                        </p:tav>
                                      </p:tavLst>
                                    </p:anim>
                                    <p:anim calcmode="lin" valueType="num">
                                      <p:cBhvr>
                                        <p:cTn id="241" dur="1000" fill="hold"/>
                                        <p:tgtEl>
                                          <p:spTgt spid="84"/>
                                        </p:tgtEl>
                                        <p:attrNameLst>
                                          <p:attrName>ppt_h</p:attrName>
                                        </p:attrNameLst>
                                      </p:cBhvr>
                                      <p:tavLst>
                                        <p:tav tm="0">
                                          <p:val>
                                            <p:fltVal val="0"/>
                                          </p:val>
                                        </p:tav>
                                        <p:tav tm="100000">
                                          <p:val>
                                            <p:strVal val="#ppt_h"/>
                                          </p:val>
                                        </p:tav>
                                      </p:tavLst>
                                    </p:anim>
                                    <p:anim calcmode="lin" valueType="num">
                                      <p:cBhvr>
                                        <p:cTn id="242" dur="1000" fill="hold"/>
                                        <p:tgtEl>
                                          <p:spTgt spid="84"/>
                                        </p:tgtEl>
                                        <p:attrNameLst>
                                          <p:attrName>style.rotation</p:attrName>
                                        </p:attrNameLst>
                                      </p:cBhvr>
                                      <p:tavLst>
                                        <p:tav tm="0">
                                          <p:val>
                                            <p:fltVal val="90"/>
                                          </p:val>
                                        </p:tav>
                                        <p:tav tm="100000">
                                          <p:val>
                                            <p:fltVal val="0"/>
                                          </p:val>
                                        </p:tav>
                                      </p:tavLst>
                                    </p:anim>
                                    <p:animEffect transition="in" filter="fade">
                                      <p:cBhvr>
                                        <p:cTn id="243" dur="1000"/>
                                        <p:tgtEl>
                                          <p:spTgt spid="84"/>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85"/>
                                        </p:tgtEl>
                                        <p:attrNameLst>
                                          <p:attrName>style.visibility</p:attrName>
                                        </p:attrNameLst>
                                      </p:cBhvr>
                                      <p:to>
                                        <p:strVal val="visible"/>
                                      </p:to>
                                    </p:set>
                                    <p:animEffect transition="in" filter="wipe(down)">
                                      <p:cBhvr>
                                        <p:cTn id="248" dur="500"/>
                                        <p:tgtEl>
                                          <p:spTgt spid="85"/>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ntr" presetSubtype="0" fill="hold" nodeType="clickEffect">
                                  <p:stCondLst>
                                    <p:cond delay="0"/>
                                  </p:stCondLst>
                                  <p:childTnLst>
                                    <p:set>
                                      <p:cBhvr>
                                        <p:cTn id="252" dur="1" fill="hold">
                                          <p:stCondLst>
                                            <p:cond delay="0"/>
                                          </p:stCondLst>
                                        </p:cTn>
                                        <p:tgtEl>
                                          <p:spTgt spid="86"/>
                                        </p:tgtEl>
                                        <p:attrNameLst>
                                          <p:attrName>style.visibility</p:attrName>
                                        </p:attrNameLst>
                                      </p:cBhvr>
                                      <p:to>
                                        <p:strVal val="visible"/>
                                      </p:to>
                                    </p:set>
                                    <p:anim calcmode="lin" valueType="num">
                                      <p:cBhvr>
                                        <p:cTn id="253" dur="1000" fill="hold"/>
                                        <p:tgtEl>
                                          <p:spTgt spid="86"/>
                                        </p:tgtEl>
                                        <p:attrNameLst>
                                          <p:attrName>ppt_w</p:attrName>
                                        </p:attrNameLst>
                                      </p:cBhvr>
                                      <p:tavLst>
                                        <p:tav tm="0">
                                          <p:val>
                                            <p:fltVal val="0"/>
                                          </p:val>
                                        </p:tav>
                                        <p:tav tm="100000">
                                          <p:val>
                                            <p:strVal val="#ppt_w"/>
                                          </p:val>
                                        </p:tav>
                                      </p:tavLst>
                                    </p:anim>
                                    <p:anim calcmode="lin" valueType="num">
                                      <p:cBhvr>
                                        <p:cTn id="254" dur="1000" fill="hold"/>
                                        <p:tgtEl>
                                          <p:spTgt spid="86"/>
                                        </p:tgtEl>
                                        <p:attrNameLst>
                                          <p:attrName>ppt_h</p:attrName>
                                        </p:attrNameLst>
                                      </p:cBhvr>
                                      <p:tavLst>
                                        <p:tav tm="0">
                                          <p:val>
                                            <p:fltVal val="0"/>
                                          </p:val>
                                        </p:tav>
                                        <p:tav tm="100000">
                                          <p:val>
                                            <p:strVal val="#ppt_h"/>
                                          </p:val>
                                        </p:tav>
                                      </p:tavLst>
                                    </p:anim>
                                    <p:anim calcmode="lin" valueType="num">
                                      <p:cBhvr>
                                        <p:cTn id="255" dur="1000" fill="hold"/>
                                        <p:tgtEl>
                                          <p:spTgt spid="86"/>
                                        </p:tgtEl>
                                        <p:attrNameLst>
                                          <p:attrName>style.rotation</p:attrName>
                                        </p:attrNameLst>
                                      </p:cBhvr>
                                      <p:tavLst>
                                        <p:tav tm="0">
                                          <p:val>
                                            <p:fltVal val="90"/>
                                          </p:val>
                                        </p:tav>
                                        <p:tav tm="100000">
                                          <p:val>
                                            <p:fltVal val="0"/>
                                          </p:val>
                                        </p:tav>
                                      </p:tavLst>
                                    </p:anim>
                                    <p:animEffect transition="in" filter="fade">
                                      <p:cBhvr>
                                        <p:cTn id="256"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7" grpId="0"/>
      <p:bldP spid="49" grpId="0"/>
      <p:bldP spid="50" grpId="0"/>
      <p:bldP spid="51" grpId="0" animBg="1"/>
      <p:bldP spid="53" grpId="0" animBg="1"/>
      <p:bldP spid="54" grpId="0" animBg="1"/>
      <p:bldP spid="55" grpId="0" animBg="1"/>
      <p:bldP spid="57" grpId="0" animBg="1"/>
      <p:bldP spid="58" grpId="0" animBg="1"/>
      <p:bldP spid="59" grpId="0" animBg="1"/>
      <p:bldP spid="60" grpId="0" animBg="1"/>
      <p:bldP spid="61" grpId="0" animBg="1"/>
      <p:bldP spid="62" grpId="0" animBg="1"/>
      <p:bldP spid="63" grpId="0"/>
      <p:bldP spid="64" grpId="0"/>
      <p:bldP spid="69" grpId="0"/>
      <p:bldP spid="70" grpId="0"/>
      <p:bldP spid="71" grpId="0" animBg="1"/>
      <p:bldP spid="73" grpId="0" animBg="1"/>
      <p:bldP spid="74" grpId="0" animBg="1"/>
      <p:bldP spid="82" grpId="0" animBg="1"/>
      <p:bldP spid="8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16836" y="48718"/>
            <a:ext cx="990897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600" i="0" dirty="0">
                <a:solidFill>
                  <a:srgbClr val="FF3300"/>
                </a:solidFill>
              </a:rPr>
              <a:t>练习：</a:t>
            </a:r>
            <a:r>
              <a:rPr lang="en-US" altLang="zh-CN" sz="2600" i="0" dirty="0">
                <a:solidFill>
                  <a:schemeClr val="tx1"/>
                </a:solidFill>
              </a:rPr>
              <a:t> </a:t>
            </a:r>
            <a:r>
              <a:rPr lang="zh-CN" altLang="en-US" sz="2600" i="0" dirty="0">
                <a:solidFill>
                  <a:schemeClr val="tx1"/>
                </a:solidFill>
              </a:rPr>
              <a:t>用钠灯（</a:t>
            </a:r>
            <a:r>
              <a:rPr lang="en-US" altLang="zh-CN" sz="2600" dirty="0">
                <a:solidFill>
                  <a:srgbClr val="FF0000"/>
                </a:solidFill>
                <a:latin typeface="Symbol" panose="05050102010706020507" pitchFamily="18" charset="2"/>
              </a:rPr>
              <a:t>l</a:t>
            </a:r>
            <a:r>
              <a:rPr lang="en-US" altLang="zh-CN" sz="2600" i="0" baseline="-25000" dirty="0">
                <a:solidFill>
                  <a:srgbClr val="FF0000"/>
                </a:solidFill>
              </a:rPr>
              <a:t>1 </a:t>
            </a:r>
            <a:r>
              <a:rPr lang="en-US" altLang="zh-CN" sz="2600" i="0" dirty="0">
                <a:solidFill>
                  <a:srgbClr val="FF0000"/>
                </a:solidFill>
              </a:rPr>
              <a:t>= 589nm</a:t>
            </a:r>
            <a:r>
              <a:rPr lang="zh-CN" altLang="en-US" sz="2600" i="0" dirty="0">
                <a:solidFill>
                  <a:schemeClr val="tx1"/>
                </a:solidFill>
              </a:rPr>
              <a:t>， </a:t>
            </a:r>
            <a:r>
              <a:rPr lang="en-US" altLang="zh-CN" sz="2600" dirty="0">
                <a:solidFill>
                  <a:srgbClr val="FF0000"/>
                </a:solidFill>
                <a:latin typeface="Symbol" panose="05050102010706020507" pitchFamily="18" charset="2"/>
              </a:rPr>
              <a:t>l</a:t>
            </a:r>
            <a:r>
              <a:rPr lang="en-US" altLang="zh-CN" sz="2600" i="0" baseline="-25000" dirty="0">
                <a:solidFill>
                  <a:srgbClr val="FF0000"/>
                </a:solidFill>
              </a:rPr>
              <a:t>2 </a:t>
            </a:r>
            <a:r>
              <a:rPr lang="en-US" altLang="zh-CN" sz="2600" i="0" dirty="0">
                <a:solidFill>
                  <a:srgbClr val="FF0000"/>
                </a:solidFill>
              </a:rPr>
              <a:t>= 589.6nm</a:t>
            </a:r>
            <a:r>
              <a:rPr lang="zh-CN" altLang="en-US" sz="2600" i="0" dirty="0">
                <a:solidFill>
                  <a:schemeClr val="tx1"/>
                </a:solidFill>
              </a:rPr>
              <a:t>）作为迈克尔逊干涉仪的光源，首先调整干涉仪得到最清晰的条纹，然后移动反射镜</a:t>
            </a:r>
            <a:r>
              <a:rPr lang="en-US" altLang="zh-CN" sz="2600" i="0" dirty="0">
                <a:solidFill>
                  <a:schemeClr val="tx1"/>
                </a:solidFill>
              </a:rPr>
              <a:t>M</a:t>
            </a:r>
            <a:r>
              <a:rPr lang="en-US" altLang="zh-CN" sz="2600" i="0" baseline="-25000" dirty="0">
                <a:solidFill>
                  <a:schemeClr val="tx1"/>
                </a:solidFill>
              </a:rPr>
              <a:t>1</a:t>
            </a:r>
            <a:r>
              <a:rPr lang="zh-CN" altLang="en-US" sz="2600" i="0" dirty="0">
                <a:solidFill>
                  <a:schemeClr val="tx1"/>
                </a:solidFill>
              </a:rPr>
              <a:t>，条纹逐渐模糊，直到干涉现象消失</a:t>
            </a:r>
            <a:r>
              <a:rPr lang="en-US" altLang="zh-CN" sz="2600" i="0" dirty="0">
                <a:solidFill>
                  <a:schemeClr val="tx1"/>
                </a:solidFill>
              </a:rPr>
              <a:t>,</a:t>
            </a:r>
            <a:r>
              <a:rPr lang="zh-CN" altLang="en-US" sz="2600" i="0" dirty="0">
                <a:solidFill>
                  <a:schemeClr val="tx1"/>
                </a:solidFill>
              </a:rPr>
              <a:t>然后继续调整干涉仪，直到干涉现象第</a:t>
            </a:r>
            <a:r>
              <a:rPr lang="en-US" altLang="zh-CN" sz="2600" i="0" dirty="0">
                <a:solidFill>
                  <a:srgbClr val="FF0000"/>
                </a:solidFill>
              </a:rPr>
              <a:t>n</a:t>
            </a:r>
            <a:r>
              <a:rPr lang="zh-CN" altLang="en-US" sz="2600" i="0" dirty="0">
                <a:solidFill>
                  <a:schemeClr val="tx1"/>
                </a:solidFill>
              </a:rPr>
              <a:t>次消失，</a:t>
            </a:r>
            <a:r>
              <a:rPr lang="en-US" altLang="zh-CN" sz="2600" i="0" dirty="0">
                <a:solidFill>
                  <a:srgbClr val="FF33CC"/>
                </a:solidFill>
              </a:rPr>
              <a:t>M</a:t>
            </a:r>
            <a:r>
              <a:rPr lang="en-US" altLang="zh-CN" sz="2600" i="0" baseline="-25000" dirty="0">
                <a:solidFill>
                  <a:srgbClr val="FF33CC"/>
                </a:solidFill>
              </a:rPr>
              <a:t>1</a:t>
            </a:r>
            <a:r>
              <a:rPr lang="zh-CN" altLang="en-US" sz="2600" i="0" dirty="0">
                <a:solidFill>
                  <a:srgbClr val="FF33CC"/>
                </a:solidFill>
              </a:rPr>
              <a:t>由原来位置移动了多少距离？</a:t>
            </a:r>
          </a:p>
        </p:txBody>
      </p:sp>
    </p:spTree>
    <p:extLst>
      <p:ext uri="{BB962C8B-B14F-4D97-AF65-F5344CB8AC3E}">
        <p14:creationId xmlns:p14="http://schemas.microsoft.com/office/powerpoint/2010/main" val="40548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3"/>
          <p:cNvSpPr txBox="1">
            <a:spLocks noChangeArrowheads="1"/>
          </p:cNvSpPr>
          <p:nvPr/>
        </p:nvSpPr>
        <p:spPr bwMode="auto">
          <a:xfrm>
            <a:off x="1161289" y="442572"/>
            <a:ext cx="123612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初态</a:t>
            </a:r>
            <a:r>
              <a:rPr lang="en-US" altLang="zh-CN" i="0" dirty="0"/>
              <a:t>:</a:t>
            </a:r>
          </a:p>
        </p:txBody>
      </p:sp>
      <p:sp>
        <p:nvSpPr>
          <p:cNvPr id="3" name="矩形 2"/>
          <p:cNvSpPr/>
          <p:nvPr/>
        </p:nvSpPr>
        <p:spPr>
          <a:xfrm>
            <a:off x="2947727" y="251019"/>
            <a:ext cx="1851789" cy="523220"/>
          </a:xfrm>
          <a:prstGeom prst="rect">
            <a:avLst/>
          </a:prstGeom>
        </p:spPr>
        <p:txBody>
          <a:bodyPr wrap="none">
            <a:spAutoFit/>
          </a:bodyPr>
          <a:lstStyle/>
          <a:p>
            <a:r>
              <a:rPr lang="en-US" altLang="zh-CN" sz="2800" b="1" dirty="0">
                <a:solidFill>
                  <a:srgbClr val="C00000"/>
                </a:solidFill>
                <a:latin typeface="Symbol" panose="05050102010706020507" pitchFamily="18" charset="2"/>
              </a:rPr>
              <a:t>l</a:t>
            </a:r>
            <a:r>
              <a:rPr lang="en-US" altLang="zh-CN" sz="2800" b="1" baseline="-25000" dirty="0">
                <a:solidFill>
                  <a:srgbClr val="C00000"/>
                </a:solidFill>
              </a:rPr>
              <a:t>1 </a:t>
            </a:r>
            <a:r>
              <a:rPr lang="en-US" altLang="zh-CN" sz="2800" b="1" dirty="0">
                <a:solidFill>
                  <a:srgbClr val="C00000"/>
                </a:solidFill>
              </a:rPr>
              <a:t>= 589nm</a:t>
            </a:r>
            <a:endParaRPr lang="zh-CN" altLang="en-US" sz="2800" b="1" dirty="0">
              <a:solidFill>
                <a:srgbClr val="C00000"/>
              </a:solidFill>
            </a:endParaRPr>
          </a:p>
        </p:txBody>
      </p:sp>
      <p:grpSp>
        <p:nvGrpSpPr>
          <p:cNvPr id="4" name="Group 44"/>
          <p:cNvGrpSpPr>
            <a:grpSpLocks/>
          </p:cNvGrpSpPr>
          <p:nvPr/>
        </p:nvGrpSpPr>
        <p:grpSpPr bwMode="auto">
          <a:xfrm>
            <a:off x="4641324" y="390335"/>
            <a:ext cx="1584101" cy="1557272"/>
            <a:chOff x="3504" y="2544"/>
            <a:chExt cx="1440" cy="1440"/>
          </a:xfrm>
        </p:grpSpPr>
        <p:sp>
          <p:nvSpPr>
            <p:cNvPr id="5"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9"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2"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19" name="Object 3"/>
          <p:cNvGraphicFramePr>
            <a:graphicFrameLocks noChangeAspect="1"/>
          </p:cNvGraphicFramePr>
          <p:nvPr>
            <p:extLst>
              <p:ext uri="{D42A27DB-BD31-4B8C-83A1-F6EECF244321}">
                <p14:modId xmlns:p14="http://schemas.microsoft.com/office/powerpoint/2010/main" val="1830188096"/>
              </p:ext>
            </p:extLst>
          </p:nvPr>
        </p:nvGraphicFramePr>
        <p:xfrm>
          <a:off x="6205756" y="783987"/>
          <a:ext cx="679147" cy="776168"/>
        </p:xfrm>
        <a:graphic>
          <a:graphicData uri="http://schemas.openxmlformats.org/presentationml/2006/ole">
            <mc:AlternateContent xmlns:mc="http://schemas.openxmlformats.org/markup-compatibility/2006">
              <mc:Choice xmlns:v="urn:schemas-microsoft-com:vml" Requires="v">
                <p:oleObj spid="_x0000_s617539" name="公式" r:id="rId3" imgW="139680" imgH="139680" progId="Equation.3">
                  <p:embed/>
                </p:oleObj>
              </mc:Choice>
              <mc:Fallback>
                <p:oleObj name="公式" r:id="rId3" imgW="139680" imgH="139680" progId="Equation.3">
                  <p:embed/>
                  <p:pic>
                    <p:nvPicPr>
                      <p:cNvPr id="118" name="Object 3"/>
                      <p:cNvPicPr>
                        <a:picLocks noChangeAspect="1" noChangeArrowheads="1"/>
                      </p:cNvPicPr>
                      <p:nvPr/>
                    </p:nvPicPr>
                    <p:blipFill>
                      <a:blip r:embed="rId4"/>
                      <a:srcRect/>
                      <a:stretch>
                        <a:fillRect/>
                      </a:stretch>
                    </p:blipFill>
                    <p:spPr bwMode="auto">
                      <a:xfrm>
                        <a:off x="6205756" y="783987"/>
                        <a:ext cx="679147" cy="776168"/>
                      </a:xfrm>
                      <a:prstGeom prst="rect">
                        <a:avLst/>
                      </a:prstGeom>
                      <a:noFill/>
                      <a:ln>
                        <a:noFill/>
                      </a:ln>
                      <a:effectLst/>
                      <a:extLst/>
                    </p:spPr>
                  </p:pic>
                </p:oleObj>
              </mc:Fallback>
            </mc:AlternateContent>
          </a:graphicData>
        </a:graphic>
      </p:graphicFrame>
      <p:sp>
        <p:nvSpPr>
          <p:cNvPr id="20" name="矩形 19"/>
          <p:cNvSpPr/>
          <p:nvPr/>
        </p:nvSpPr>
        <p:spPr>
          <a:xfrm>
            <a:off x="6605435" y="43016"/>
            <a:ext cx="2130711" cy="523220"/>
          </a:xfrm>
          <a:prstGeom prst="rect">
            <a:avLst/>
          </a:prstGeom>
        </p:spPr>
        <p:txBody>
          <a:bodyPr wrap="none">
            <a:spAutoFit/>
          </a:bodyPr>
          <a:lstStyle/>
          <a:p>
            <a:r>
              <a:rPr lang="en-US" altLang="zh-CN" sz="2800" b="1" dirty="0">
                <a:solidFill>
                  <a:srgbClr val="C00000"/>
                </a:solidFill>
                <a:latin typeface="Symbol" panose="05050102010706020507" pitchFamily="18" charset="2"/>
              </a:rPr>
              <a:t>l</a:t>
            </a:r>
            <a:r>
              <a:rPr lang="en-US" altLang="zh-CN" sz="2800" b="1" baseline="-25000" dirty="0">
                <a:solidFill>
                  <a:srgbClr val="C00000"/>
                </a:solidFill>
              </a:rPr>
              <a:t>2 </a:t>
            </a:r>
            <a:r>
              <a:rPr lang="en-US" altLang="zh-CN" sz="2800" b="1" dirty="0">
                <a:solidFill>
                  <a:srgbClr val="C00000"/>
                </a:solidFill>
              </a:rPr>
              <a:t>= 589.6nm</a:t>
            </a:r>
            <a:endParaRPr lang="zh-CN" altLang="en-US" sz="2800" b="1" dirty="0">
              <a:solidFill>
                <a:srgbClr val="C00000"/>
              </a:solidFill>
            </a:endParaRPr>
          </a:p>
        </p:txBody>
      </p:sp>
      <p:grpSp>
        <p:nvGrpSpPr>
          <p:cNvPr id="21" name="Group 44"/>
          <p:cNvGrpSpPr>
            <a:grpSpLocks/>
          </p:cNvGrpSpPr>
          <p:nvPr/>
        </p:nvGrpSpPr>
        <p:grpSpPr bwMode="auto">
          <a:xfrm>
            <a:off x="6821623" y="459929"/>
            <a:ext cx="1584101" cy="1557272"/>
            <a:chOff x="3504" y="2544"/>
            <a:chExt cx="1440" cy="1440"/>
          </a:xfrm>
        </p:grpSpPr>
        <p:sp>
          <p:nvSpPr>
            <p:cNvPr id="22"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3"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4"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5"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6"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7"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8"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9"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0"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1"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2"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3"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4"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5"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36" name="Object 3"/>
          <p:cNvGraphicFramePr>
            <a:graphicFrameLocks noChangeAspect="1"/>
          </p:cNvGraphicFramePr>
          <p:nvPr>
            <p:extLst>
              <p:ext uri="{D42A27DB-BD31-4B8C-83A1-F6EECF244321}">
                <p14:modId xmlns:p14="http://schemas.microsoft.com/office/powerpoint/2010/main" val="542926501"/>
              </p:ext>
            </p:extLst>
          </p:nvPr>
        </p:nvGraphicFramePr>
        <p:xfrm>
          <a:off x="8342443" y="862174"/>
          <a:ext cx="671122" cy="613597"/>
        </p:xfrm>
        <a:graphic>
          <a:graphicData uri="http://schemas.openxmlformats.org/presentationml/2006/ole">
            <mc:AlternateContent xmlns:mc="http://schemas.openxmlformats.org/markup-compatibility/2006">
              <mc:Choice xmlns:v="urn:schemas-microsoft-com:vml" Requires="v">
                <p:oleObj spid="_x0000_s617540" name="公式" r:id="rId5" imgW="126720" imgH="101520" progId="Equation.3">
                  <p:embed/>
                </p:oleObj>
              </mc:Choice>
              <mc:Fallback>
                <p:oleObj name="公式" r:id="rId5" imgW="126720" imgH="101520" progId="Equation.3">
                  <p:embed/>
                  <p:pic>
                    <p:nvPicPr>
                      <p:cNvPr id="135" name="Object 3"/>
                      <p:cNvPicPr>
                        <a:picLocks noChangeAspect="1" noChangeArrowheads="1"/>
                      </p:cNvPicPr>
                      <p:nvPr/>
                    </p:nvPicPr>
                    <p:blipFill>
                      <a:blip r:embed="rId6"/>
                      <a:srcRect/>
                      <a:stretch>
                        <a:fillRect/>
                      </a:stretch>
                    </p:blipFill>
                    <p:spPr bwMode="auto">
                      <a:xfrm>
                        <a:off x="8342443" y="862174"/>
                        <a:ext cx="671122" cy="613597"/>
                      </a:xfrm>
                      <a:prstGeom prst="rect">
                        <a:avLst/>
                      </a:prstGeom>
                      <a:noFill/>
                      <a:ln>
                        <a:noFill/>
                      </a:ln>
                      <a:effectLst/>
                      <a:extLst/>
                    </p:spPr>
                  </p:pic>
                </p:oleObj>
              </mc:Fallback>
            </mc:AlternateContent>
          </a:graphicData>
        </a:graphic>
      </p:graphicFrame>
      <p:grpSp>
        <p:nvGrpSpPr>
          <p:cNvPr id="37" name="Group 44"/>
          <p:cNvGrpSpPr>
            <a:grpSpLocks/>
          </p:cNvGrpSpPr>
          <p:nvPr/>
        </p:nvGrpSpPr>
        <p:grpSpPr bwMode="auto">
          <a:xfrm>
            <a:off x="8995329" y="405741"/>
            <a:ext cx="1584101" cy="1557272"/>
            <a:chOff x="3504" y="2544"/>
            <a:chExt cx="1440" cy="1440"/>
          </a:xfrm>
        </p:grpSpPr>
        <p:sp>
          <p:nvSpPr>
            <p:cNvPr id="38"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9"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0"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1"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2"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3"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4"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5"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6"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7"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8"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9"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0"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1"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52" name="Text Box 11"/>
          <p:cNvSpPr txBox="1">
            <a:spLocks noChangeArrowheads="1"/>
          </p:cNvSpPr>
          <p:nvPr/>
        </p:nvSpPr>
        <p:spPr bwMode="auto">
          <a:xfrm>
            <a:off x="383377" y="1031909"/>
            <a:ext cx="39751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9900CC"/>
                </a:solidFill>
              </a:rPr>
              <a:t>两套</a:t>
            </a:r>
            <a:r>
              <a:rPr lang="zh-CN" altLang="en-US" i="0" dirty="0">
                <a:solidFill>
                  <a:srgbClr val="9900CC"/>
                </a:solidFill>
                <a:latin typeface="宋体" pitchFamily="2" charset="-122"/>
              </a:rPr>
              <a:t>干涉图样几乎</a:t>
            </a:r>
            <a:r>
              <a:rPr lang="zh-CN" altLang="en-US" i="0" dirty="0">
                <a:solidFill>
                  <a:srgbClr val="9900CC"/>
                </a:solidFill>
              </a:rPr>
              <a:t>重合</a:t>
            </a:r>
            <a:endParaRPr lang="zh-CN" altLang="en-US" i="0" dirty="0">
              <a:solidFill>
                <a:srgbClr val="9900CC"/>
              </a:solidFill>
              <a:latin typeface="宋体" pitchFamily="2" charset="-122"/>
            </a:endParaRPr>
          </a:p>
        </p:txBody>
      </p:sp>
      <p:sp>
        <p:nvSpPr>
          <p:cNvPr id="53" name="Text Box 23"/>
          <p:cNvSpPr txBox="1">
            <a:spLocks noChangeArrowheads="1"/>
          </p:cNvSpPr>
          <p:nvPr/>
        </p:nvSpPr>
        <p:spPr bwMode="auto">
          <a:xfrm>
            <a:off x="318052" y="1631030"/>
            <a:ext cx="3659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8000"/>
                </a:solidFill>
              </a:rPr>
              <a:t>盯住圆环中心</a:t>
            </a:r>
            <a:r>
              <a:rPr lang="en-US" altLang="zh-CN" i="0" dirty="0">
                <a:solidFill>
                  <a:schemeClr val="accent2"/>
                </a:solidFill>
              </a:rPr>
              <a:t>(</a:t>
            </a:r>
            <a:r>
              <a:rPr lang="en-US" altLang="zh-CN" dirty="0" err="1">
                <a:solidFill>
                  <a:srgbClr val="FF0000"/>
                </a:solidFill>
              </a:rPr>
              <a:t>i</a:t>
            </a:r>
            <a:r>
              <a:rPr lang="en-US" altLang="zh-CN" i="0" dirty="0">
                <a:solidFill>
                  <a:srgbClr val="FF0000"/>
                </a:solidFill>
              </a:rPr>
              <a:t> =0</a:t>
            </a:r>
            <a:r>
              <a:rPr lang="en-US" altLang="zh-CN" i="0" dirty="0">
                <a:solidFill>
                  <a:srgbClr val="FF0000"/>
                </a:solidFill>
                <a:cs typeface="Times New Roman" panose="02020603050405020304" pitchFamily="18" charset="0"/>
              </a:rPr>
              <a:t>º</a:t>
            </a:r>
            <a:r>
              <a:rPr lang="en-US" altLang="zh-CN" i="0" dirty="0">
                <a:solidFill>
                  <a:schemeClr val="accent2"/>
                </a:solidFill>
              </a:rPr>
              <a:t>)</a:t>
            </a:r>
            <a:r>
              <a:rPr lang="en-US" altLang="zh-CN" i="0" dirty="0">
                <a:solidFill>
                  <a:srgbClr val="008000"/>
                </a:solidFill>
              </a:rPr>
              <a:t>:</a:t>
            </a:r>
          </a:p>
        </p:txBody>
      </p:sp>
      <p:graphicFrame>
        <p:nvGraphicFramePr>
          <p:cNvPr id="54" name="Object 15"/>
          <p:cNvGraphicFramePr>
            <a:graphicFrameLocks noChangeAspect="1"/>
          </p:cNvGraphicFramePr>
          <p:nvPr>
            <p:extLst>
              <p:ext uri="{D42A27DB-BD31-4B8C-83A1-F6EECF244321}">
                <p14:modId xmlns:p14="http://schemas.microsoft.com/office/powerpoint/2010/main" val="2920528317"/>
              </p:ext>
            </p:extLst>
          </p:nvPr>
        </p:nvGraphicFramePr>
        <p:xfrm>
          <a:off x="4559756" y="1853123"/>
          <a:ext cx="1760418" cy="604458"/>
        </p:xfrm>
        <a:graphic>
          <a:graphicData uri="http://schemas.openxmlformats.org/presentationml/2006/ole">
            <mc:AlternateContent xmlns:mc="http://schemas.openxmlformats.org/markup-compatibility/2006">
              <mc:Choice xmlns:v="urn:schemas-microsoft-com:vml" Requires="v">
                <p:oleObj spid="_x0000_s617541" name="公式" r:id="rId7" imgW="583920" imgH="215640" progId="Equation.3">
                  <p:embed/>
                </p:oleObj>
              </mc:Choice>
              <mc:Fallback>
                <p:oleObj name="公式" r:id="rId7" imgW="583920" imgH="215640" progId="Equation.3">
                  <p:embed/>
                  <p:pic>
                    <p:nvPicPr>
                      <p:cNvPr id="153" name="Object 15"/>
                      <p:cNvPicPr>
                        <a:picLocks noChangeAspect="1" noChangeArrowheads="1"/>
                      </p:cNvPicPr>
                      <p:nvPr/>
                    </p:nvPicPr>
                    <p:blipFill>
                      <a:blip r:embed="rId8"/>
                      <a:srcRect/>
                      <a:stretch>
                        <a:fillRect/>
                      </a:stretch>
                    </p:blipFill>
                    <p:spPr bwMode="auto">
                      <a:xfrm>
                        <a:off x="4559756" y="1853123"/>
                        <a:ext cx="1760418" cy="604458"/>
                      </a:xfrm>
                      <a:prstGeom prst="rect">
                        <a:avLst/>
                      </a:prstGeom>
                      <a:noFill/>
                      <a:ln>
                        <a:noFill/>
                      </a:ln>
                      <a:effectLst/>
                      <a:extLst/>
                    </p:spPr>
                  </p:pic>
                </p:oleObj>
              </mc:Fallback>
            </mc:AlternateContent>
          </a:graphicData>
        </a:graphic>
      </p:graphicFrame>
      <p:graphicFrame>
        <p:nvGraphicFramePr>
          <p:cNvPr id="55" name="Object 12"/>
          <p:cNvGraphicFramePr>
            <a:graphicFrameLocks noChangeAspect="1"/>
          </p:cNvGraphicFramePr>
          <p:nvPr>
            <p:extLst>
              <p:ext uri="{D42A27DB-BD31-4B8C-83A1-F6EECF244321}">
                <p14:modId xmlns:p14="http://schemas.microsoft.com/office/powerpoint/2010/main" val="3410652856"/>
              </p:ext>
            </p:extLst>
          </p:nvPr>
        </p:nvGraphicFramePr>
        <p:xfrm>
          <a:off x="7023245" y="1967195"/>
          <a:ext cx="1469302" cy="471675"/>
        </p:xfrm>
        <a:graphic>
          <a:graphicData uri="http://schemas.openxmlformats.org/presentationml/2006/ole">
            <mc:AlternateContent xmlns:mc="http://schemas.openxmlformats.org/markup-compatibility/2006">
              <mc:Choice xmlns:v="urn:schemas-microsoft-com:vml" Requires="v">
                <p:oleObj spid="_x0000_s617542" name="公式" r:id="rId9" imgW="609480" imgH="215640" progId="Equation.3">
                  <p:embed/>
                </p:oleObj>
              </mc:Choice>
              <mc:Fallback>
                <p:oleObj name="公式" r:id="rId9" imgW="609480" imgH="215640" progId="Equation.3">
                  <p:embed/>
                  <p:pic>
                    <p:nvPicPr>
                      <p:cNvPr id="154" name="Object 12"/>
                      <p:cNvPicPr>
                        <a:picLocks noChangeAspect="1" noChangeArrowheads="1"/>
                      </p:cNvPicPr>
                      <p:nvPr/>
                    </p:nvPicPr>
                    <p:blipFill>
                      <a:blip r:embed="rId10"/>
                      <a:srcRect/>
                      <a:stretch>
                        <a:fillRect/>
                      </a:stretch>
                    </p:blipFill>
                    <p:spPr bwMode="auto">
                      <a:xfrm>
                        <a:off x="7023245" y="1967195"/>
                        <a:ext cx="1469302" cy="471675"/>
                      </a:xfrm>
                      <a:prstGeom prst="rect">
                        <a:avLst/>
                      </a:prstGeom>
                      <a:noFill/>
                      <a:ln>
                        <a:noFill/>
                      </a:ln>
                      <a:effectLst/>
                      <a:extLst/>
                    </p:spPr>
                  </p:pic>
                </p:oleObj>
              </mc:Fallback>
            </mc:AlternateContent>
          </a:graphicData>
        </a:graphic>
      </p:graphicFrame>
      <p:sp>
        <p:nvSpPr>
          <p:cNvPr id="56" name="AutoShape 20"/>
          <p:cNvSpPr>
            <a:spLocks noChangeArrowheads="1"/>
          </p:cNvSpPr>
          <p:nvPr/>
        </p:nvSpPr>
        <p:spPr bwMode="auto">
          <a:xfrm>
            <a:off x="4915911" y="2464392"/>
            <a:ext cx="703735" cy="317196"/>
          </a:xfrm>
          <a:prstGeom prst="rightArrow">
            <a:avLst>
              <a:gd name="adj1" fmla="val 50000"/>
              <a:gd name="adj2" fmla="val 76471"/>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7" name="Object 15"/>
          <p:cNvGraphicFramePr>
            <a:graphicFrameLocks noChangeAspect="1"/>
          </p:cNvGraphicFramePr>
          <p:nvPr>
            <p:extLst>
              <p:ext uri="{D42A27DB-BD31-4B8C-83A1-F6EECF244321}">
                <p14:modId xmlns:p14="http://schemas.microsoft.com/office/powerpoint/2010/main" val="334076412"/>
              </p:ext>
            </p:extLst>
          </p:nvPr>
        </p:nvGraphicFramePr>
        <p:xfrm>
          <a:off x="6099095" y="2485582"/>
          <a:ext cx="3890963" cy="525463"/>
        </p:xfrm>
        <a:graphic>
          <a:graphicData uri="http://schemas.openxmlformats.org/presentationml/2006/ole">
            <mc:AlternateContent xmlns:mc="http://schemas.openxmlformats.org/markup-compatibility/2006">
              <mc:Choice xmlns:v="urn:schemas-microsoft-com:vml" Requires="v">
                <p:oleObj spid="_x0000_s617543" name="公式" r:id="rId11" imgW="1485720" imgH="215640" progId="Equation.3">
                  <p:embed/>
                </p:oleObj>
              </mc:Choice>
              <mc:Fallback>
                <p:oleObj name="公式" r:id="rId11" imgW="1485720" imgH="215640" progId="Equation.3">
                  <p:embed/>
                  <p:pic>
                    <p:nvPicPr>
                      <p:cNvPr id="156" name="Object 15"/>
                      <p:cNvPicPr>
                        <a:picLocks noChangeAspect="1" noChangeArrowheads="1"/>
                      </p:cNvPicPr>
                      <p:nvPr/>
                    </p:nvPicPr>
                    <p:blipFill>
                      <a:blip r:embed="rId12"/>
                      <a:srcRect/>
                      <a:stretch>
                        <a:fillRect/>
                      </a:stretch>
                    </p:blipFill>
                    <p:spPr bwMode="auto">
                      <a:xfrm>
                        <a:off x="6099095" y="2485582"/>
                        <a:ext cx="3890963"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 Box 23"/>
          <p:cNvSpPr txBox="1">
            <a:spLocks noChangeArrowheads="1"/>
          </p:cNvSpPr>
          <p:nvPr/>
        </p:nvSpPr>
        <p:spPr bwMode="auto">
          <a:xfrm>
            <a:off x="2587325" y="2679013"/>
            <a:ext cx="123612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末态</a:t>
            </a:r>
            <a:r>
              <a:rPr lang="en-US" altLang="zh-CN" i="0" dirty="0">
                <a:solidFill>
                  <a:srgbClr val="FF0000"/>
                </a:solidFill>
              </a:rPr>
              <a:t>:</a:t>
            </a:r>
          </a:p>
        </p:txBody>
      </p:sp>
      <p:grpSp>
        <p:nvGrpSpPr>
          <p:cNvPr id="59" name="Group 44"/>
          <p:cNvGrpSpPr>
            <a:grpSpLocks/>
          </p:cNvGrpSpPr>
          <p:nvPr/>
        </p:nvGrpSpPr>
        <p:grpSpPr bwMode="auto">
          <a:xfrm>
            <a:off x="4608250" y="2889037"/>
            <a:ext cx="1622103" cy="1596469"/>
            <a:chOff x="3504" y="2544"/>
            <a:chExt cx="1440" cy="1440"/>
          </a:xfrm>
        </p:grpSpPr>
        <p:sp>
          <p:nvSpPr>
            <p:cNvPr id="60" name="Oval 45"/>
            <p:cNvSpPr>
              <a:spLocks noChangeArrowheads="1"/>
            </p:cNvSpPr>
            <p:nvPr/>
          </p:nvSpPr>
          <p:spPr bwMode="auto">
            <a:xfrm>
              <a:off x="3504" y="2544"/>
              <a:ext cx="1440" cy="144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1" name="Oval 46"/>
            <p:cNvSpPr>
              <a:spLocks noChangeArrowheads="1"/>
            </p:cNvSpPr>
            <p:nvPr/>
          </p:nvSpPr>
          <p:spPr bwMode="auto">
            <a:xfrm>
              <a:off x="3536" y="2577"/>
              <a:ext cx="1376" cy="137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2"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3" name="Oval 48"/>
            <p:cNvSpPr>
              <a:spLocks noChangeArrowheads="1"/>
            </p:cNvSpPr>
            <p:nvPr/>
          </p:nvSpPr>
          <p:spPr bwMode="auto">
            <a:xfrm>
              <a:off x="3601" y="2642"/>
              <a:ext cx="1246" cy="12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4"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5" name="Oval 50"/>
            <p:cNvSpPr>
              <a:spLocks noChangeArrowheads="1"/>
            </p:cNvSpPr>
            <p:nvPr/>
          </p:nvSpPr>
          <p:spPr bwMode="auto">
            <a:xfrm>
              <a:off x="3667" y="2707"/>
              <a:ext cx="1114" cy="11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6"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7"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8" name="Oval 53"/>
            <p:cNvSpPr>
              <a:spLocks noChangeArrowheads="1"/>
            </p:cNvSpPr>
            <p:nvPr/>
          </p:nvSpPr>
          <p:spPr bwMode="auto">
            <a:xfrm>
              <a:off x="3734" y="2774"/>
              <a:ext cx="980" cy="9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9"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0" name="Oval 55"/>
            <p:cNvSpPr>
              <a:spLocks noChangeArrowheads="1"/>
            </p:cNvSpPr>
            <p:nvPr/>
          </p:nvSpPr>
          <p:spPr bwMode="auto">
            <a:xfrm>
              <a:off x="3832" y="2871"/>
              <a:ext cx="784" cy="7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1"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2" name="Oval 57"/>
            <p:cNvSpPr>
              <a:spLocks noChangeArrowheads="1"/>
            </p:cNvSpPr>
            <p:nvPr/>
          </p:nvSpPr>
          <p:spPr bwMode="auto">
            <a:xfrm>
              <a:off x="3947" y="2976"/>
              <a:ext cx="565" cy="56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3"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74" name="Object 3"/>
          <p:cNvGraphicFramePr>
            <a:graphicFrameLocks noChangeAspect="1"/>
          </p:cNvGraphicFramePr>
          <p:nvPr>
            <p:extLst>
              <p:ext uri="{D42A27DB-BD31-4B8C-83A1-F6EECF244321}">
                <p14:modId xmlns:p14="http://schemas.microsoft.com/office/powerpoint/2010/main" val="594168839"/>
              </p:ext>
            </p:extLst>
          </p:nvPr>
        </p:nvGraphicFramePr>
        <p:xfrm>
          <a:off x="6216270" y="3597649"/>
          <a:ext cx="666214" cy="555214"/>
        </p:xfrm>
        <a:graphic>
          <a:graphicData uri="http://schemas.openxmlformats.org/presentationml/2006/ole">
            <mc:AlternateContent xmlns:mc="http://schemas.openxmlformats.org/markup-compatibility/2006">
              <mc:Choice xmlns:v="urn:schemas-microsoft-com:vml" Requires="v">
                <p:oleObj spid="_x0000_s617544" name="公式" r:id="rId13" imgW="139680" imgH="139680" progId="Equation.3">
                  <p:embed/>
                </p:oleObj>
              </mc:Choice>
              <mc:Fallback>
                <p:oleObj name="公式" r:id="rId13" imgW="139680" imgH="139680" progId="Equation.3">
                  <p:embed/>
                  <p:pic>
                    <p:nvPicPr>
                      <p:cNvPr id="173" name="Object 3"/>
                      <p:cNvPicPr>
                        <a:picLocks noChangeAspect="1" noChangeArrowheads="1"/>
                      </p:cNvPicPr>
                      <p:nvPr/>
                    </p:nvPicPr>
                    <p:blipFill>
                      <a:blip r:embed="rId4"/>
                      <a:srcRect/>
                      <a:stretch>
                        <a:fillRect/>
                      </a:stretch>
                    </p:blipFill>
                    <p:spPr bwMode="auto">
                      <a:xfrm>
                        <a:off x="6216270" y="3597649"/>
                        <a:ext cx="666214" cy="555214"/>
                      </a:xfrm>
                      <a:prstGeom prst="rect">
                        <a:avLst/>
                      </a:prstGeom>
                      <a:noFill/>
                      <a:ln>
                        <a:noFill/>
                      </a:ln>
                      <a:effectLst/>
                      <a:extLst/>
                    </p:spPr>
                  </p:pic>
                </p:oleObj>
              </mc:Fallback>
            </mc:AlternateContent>
          </a:graphicData>
        </a:graphic>
      </p:graphicFrame>
      <p:grpSp>
        <p:nvGrpSpPr>
          <p:cNvPr id="75" name="Group 44"/>
          <p:cNvGrpSpPr>
            <a:grpSpLocks/>
          </p:cNvGrpSpPr>
          <p:nvPr/>
        </p:nvGrpSpPr>
        <p:grpSpPr bwMode="auto">
          <a:xfrm>
            <a:off x="6770229" y="3047179"/>
            <a:ext cx="1584101" cy="1557272"/>
            <a:chOff x="3504" y="2544"/>
            <a:chExt cx="1440" cy="1440"/>
          </a:xfrm>
        </p:grpSpPr>
        <p:sp>
          <p:nvSpPr>
            <p:cNvPr id="76"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7"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8"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9"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0"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1"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2"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3"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4"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5"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6"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7"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8"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89"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90" name="Object 3"/>
          <p:cNvGraphicFramePr>
            <a:graphicFrameLocks noChangeAspect="1"/>
          </p:cNvGraphicFramePr>
          <p:nvPr>
            <p:extLst>
              <p:ext uri="{D42A27DB-BD31-4B8C-83A1-F6EECF244321}">
                <p14:modId xmlns:p14="http://schemas.microsoft.com/office/powerpoint/2010/main" val="3139176246"/>
              </p:ext>
            </p:extLst>
          </p:nvPr>
        </p:nvGraphicFramePr>
        <p:xfrm>
          <a:off x="8413617" y="3581079"/>
          <a:ext cx="658342" cy="438921"/>
        </p:xfrm>
        <a:graphic>
          <a:graphicData uri="http://schemas.openxmlformats.org/presentationml/2006/ole">
            <mc:AlternateContent xmlns:mc="http://schemas.openxmlformats.org/markup-compatibility/2006">
              <mc:Choice xmlns:v="urn:schemas-microsoft-com:vml" Requires="v">
                <p:oleObj spid="_x0000_s617545" name="公式" r:id="rId14" imgW="126720" imgH="101520" progId="Equation.3">
                  <p:embed/>
                </p:oleObj>
              </mc:Choice>
              <mc:Fallback>
                <p:oleObj name="公式" r:id="rId14" imgW="126720" imgH="101520" progId="Equation.3">
                  <p:embed/>
                  <p:pic>
                    <p:nvPicPr>
                      <p:cNvPr id="189" name="Object 3"/>
                      <p:cNvPicPr>
                        <a:picLocks noChangeAspect="1" noChangeArrowheads="1"/>
                      </p:cNvPicPr>
                      <p:nvPr/>
                    </p:nvPicPr>
                    <p:blipFill>
                      <a:blip r:embed="rId6"/>
                      <a:srcRect/>
                      <a:stretch>
                        <a:fillRect/>
                      </a:stretch>
                    </p:blipFill>
                    <p:spPr bwMode="auto">
                      <a:xfrm>
                        <a:off x="8413617" y="3581079"/>
                        <a:ext cx="658342" cy="438921"/>
                      </a:xfrm>
                      <a:prstGeom prst="rect">
                        <a:avLst/>
                      </a:prstGeom>
                      <a:noFill/>
                      <a:ln>
                        <a:noFill/>
                      </a:ln>
                      <a:effectLst/>
                      <a:extLst/>
                    </p:spPr>
                  </p:pic>
                </p:oleObj>
              </mc:Fallback>
            </mc:AlternateContent>
          </a:graphicData>
        </a:graphic>
      </p:graphicFrame>
      <p:sp>
        <p:nvSpPr>
          <p:cNvPr id="91" name="Oval 67"/>
          <p:cNvSpPr>
            <a:spLocks noChangeArrowheads="1"/>
          </p:cNvSpPr>
          <p:nvPr/>
        </p:nvSpPr>
        <p:spPr bwMode="auto">
          <a:xfrm>
            <a:off x="8949100" y="2969640"/>
            <a:ext cx="1609000" cy="1557272"/>
          </a:xfrm>
          <a:prstGeom prst="ellipse">
            <a:avLst/>
          </a:prstGeom>
          <a:solidFill>
            <a:srgbClr val="FF0000"/>
          </a:solidFill>
          <a:ln w="9525">
            <a:solidFill>
              <a:schemeClr val="accent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sz="3200" i="0">
              <a:solidFill>
                <a:srgbClr val="FFFF00"/>
              </a:solidFill>
            </a:endParaRPr>
          </a:p>
        </p:txBody>
      </p:sp>
      <p:sp>
        <p:nvSpPr>
          <p:cNvPr id="92" name="Text Box 11"/>
          <p:cNvSpPr txBox="1">
            <a:spLocks noChangeArrowheads="1"/>
          </p:cNvSpPr>
          <p:nvPr/>
        </p:nvSpPr>
        <p:spPr bwMode="auto">
          <a:xfrm>
            <a:off x="807189" y="3198757"/>
            <a:ext cx="38567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9900CC"/>
                </a:solidFill>
              </a:rPr>
              <a:t>两套</a:t>
            </a:r>
            <a:r>
              <a:rPr lang="zh-CN" altLang="en-US" i="0" dirty="0">
                <a:solidFill>
                  <a:srgbClr val="9900CC"/>
                </a:solidFill>
                <a:latin typeface="宋体" pitchFamily="2" charset="-122"/>
              </a:rPr>
              <a:t>干涉图样几乎互补</a:t>
            </a:r>
          </a:p>
        </p:txBody>
      </p:sp>
      <p:sp>
        <p:nvSpPr>
          <p:cNvPr id="93" name="Text Box 23"/>
          <p:cNvSpPr txBox="1">
            <a:spLocks noChangeArrowheads="1"/>
          </p:cNvSpPr>
          <p:nvPr/>
        </p:nvSpPr>
        <p:spPr bwMode="auto">
          <a:xfrm>
            <a:off x="450574" y="3991100"/>
            <a:ext cx="35793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70C0"/>
                </a:solidFill>
              </a:rPr>
              <a:t>盯住圆环中心</a:t>
            </a:r>
            <a:r>
              <a:rPr lang="en-US" altLang="zh-CN" i="0" dirty="0">
                <a:solidFill>
                  <a:schemeClr val="accent2"/>
                </a:solidFill>
              </a:rPr>
              <a:t>(</a:t>
            </a:r>
            <a:r>
              <a:rPr lang="en-US" altLang="zh-CN" dirty="0" err="1">
                <a:solidFill>
                  <a:srgbClr val="FF0000"/>
                </a:solidFill>
              </a:rPr>
              <a:t>i</a:t>
            </a:r>
            <a:r>
              <a:rPr lang="en-US" altLang="zh-CN" dirty="0">
                <a:solidFill>
                  <a:srgbClr val="FF0000"/>
                </a:solidFill>
              </a:rPr>
              <a:t> </a:t>
            </a:r>
            <a:r>
              <a:rPr lang="en-US" altLang="zh-CN" i="0" dirty="0">
                <a:solidFill>
                  <a:srgbClr val="FF0000"/>
                </a:solidFill>
              </a:rPr>
              <a:t>=0</a:t>
            </a:r>
            <a:r>
              <a:rPr lang="en-US" altLang="zh-CN" i="0" dirty="0">
                <a:solidFill>
                  <a:srgbClr val="FF0000"/>
                </a:solidFill>
                <a:cs typeface="Times New Roman" panose="02020603050405020304" pitchFamily="18" charset="0"/>
              </a:rPr>
              <a:t>º</a:t>
            </a:r>
            <a:r>
              <a:rPr lang="en-US" altLang="zh-CN" i="0" dirty="0">
                <a:solidFill>
                  <a:schemeClr val="accent2"/>
                </a:solidFill>
              </a:rPr>
              <a:t>)</a:t>
            </a:r>
            <a:r>
              <a:rPr lang="en-US" altLang="zh-CN" i="0" dirty="0">
                <a:solidFill>
                  <a:srgbClr val="0070C0"/>
                </a:solidFill>
              </a:rPr>
              <a:t>:</a:t>
            </a:r>
          </a:p>
        </p:txBody>
      </p:sp>
      <p:graphicFrame>
        <p:nvGraphicFramePr>
          <p:cNvPr id="94" name="Object 12"/>
          <p:cNvGraphicFramePr>
            <a:graphicFrameLocks noChangeAspect="1"/>
          </p:cNvGraphicFramePr>
          <p:nvPr>
            <p:extLst>
              <p:ext uri="{D42A27DB-BD31-4B8C-83A1-F6EECF244321}">
                <p14:modId xmlns:p14="http://schemas.microsoft.com/office/powerpoint/2010/main" val="1011322312"/>
              </p:ext>
            </p:extLst>
          </p:nvPr>
        </p:nvGraphicFramePr>
        <p:xfrm>
          <a:off x="7388588" y="4699338"/>
          <a:ext cx="3121025" cy="579437"/>
        </p:xfrm>
        <a:graphic>
          <a:graphicData uri="http://schemas.openxmlformats.org/presentationml/2006/ole">
            <mc:AlternateContent xmlns:mc="http://schemas.openxmlformats.org/markup-compatibility/2006">
              <mc:Choice xmlns:v="urn:schemas-microsoft-com:vml" Requires="v">
                <p:oleObj spid="_x0000_s617546" name="公式" r:id="rId15" imgW="1054080" imgH="215640" progId="Equation.3">
                  <p:embed/>
                </p:oleObj>
              </mc:Choice>
              <mc:Fallback>
                <p:oleObj name="公式" r:id="rId15" imgW="1054080" imgH="215640" progId="Equation.3">
                  <p:embed/>
                  <p:pic>
                    <p:nvPicPr>
                      <p:cNvPr id="193" name="Object 12"/>
                      <p:cNvPicPr>
                        <a:picLocks noChangeAspect="1" noChangeArrowheads="1"/>
                      </p:cNvPicPr>
                      <p:nvPr/>
                    </p:nvPicPr>
                    <p:blipFill>
                      <a:blip r:embed="rId16"/>
                      <a:srcRect/>
                      <a:stretch>
                        <a:fillRect/>
                      </a:stretch>
                    </p:blipFill>
                    <p:spPr bwMode="auto">
                      <a:xfrm>
                        <a:off x="7388588" y="4699338"/>
                        <a:ext cx="31210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15"/>
          <p:cNvGraphicFramePr>
            <a:graphicFrameLocks noChangeAspect="1"/>
          </p:cNvGraphicFramePr>
          <p:nvPr>
            <p:extLst>
              <p:ext uri="{D42A27DB-BD31-4B8C-83A1-F6EECF244321}">
                <p14:modId xmlns:p14="http://schemas.microsoft.com/office/powerpoint/2010/main" val="3771770522"/>
              </p:ext>
            </p:extLst>
          </p:nvPr>
        </p:nvGraphicFramePr>
        <p:xfrm>
          <a:off x="3115705" y="4513416"/>
          <a:ext cx="4025900" cy="957263"/>
        </p:xfrm>
        <a:graphic>
          <a:graphicData uri="http://schemas.openxmlformats.org/presentationml/2006/ole">
            <mc:AlternateContent xmlns:mc="http://schemas.openxmlformats.org/markup-compatibility/2006">
              <mc:Choice xmlns:v="urn:schemas-microsoft-com:vml" Requires="v">
                <p:oleObj spid="_x0000_s617547" name="Equation" r:id="rId17" imgW="1536480" imgH="393480" progId="Equation.DSMT4">
                  <p:embed/>
                </p:oleObj>
              </mc:Choice>
              <mc:Fallback>
                <p:oleObj name="Equation" r:id="rId17" imgW="1536480" imgH="393480" progId="Equation.DSMT4">
                  <p:embed/>
                  <p:pic>
                    <p:nvPicPr>
                      <p:cNvPr id="194" name="Object 15"/>
                      <p:cNvPicPr>
                        <a:picLocks noChangeAspect="1" noChangeArrowheads="1"/>
                      </p:cNvPicPr>
                      <p:nvPr/>
                    </p:nvPicPr>
                    <p:blipFill>
                      <a:blip r:embed="rId18"/>
                      <a:srcRect/>
                      <a:stretch>
                        <a:fillRect/>
                      </a:stretch>
                    </p:blipFill>
                    <p:spPr bwMode="auto">
                      <a:xfrm>
                        <a:off x="3115705" y="4513416"/>
                        <a:ext cx="402590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 name="AutoShape 20"/>
          <p:cNvSpPr>
            <a:spLocks noChangeArrowheads="1"/>
          </p:cNvSpPr>
          <p:nvPr/>
        </p:nvSpPr>
        <p:spPr bwMode="auto">
          <a:xfrm>
            <a:off x="464332" y="5617831"/>
            <a:ext cx="570496" cy="317196"/>
          </a:xfrm>
          <a:prstGeom prst="rightArrow">
            <a:avLst>
              <a:gd name="adj1" fmla="val 50000"/>
              <a:gd name="adj2" fmla="val 76471"/>
            </a:avLst>
          </a:prstGeom>
          <a:solidFill>
            <a:srgbClr val="28F676"/>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7" name="Object 15"/>
          <p:cNvGraphicFramePr>
            <a:graphicFrameLocks noChangeAspect="1"/>
          </p:cNvGraphicFramePr>
          <p:nvPr>
            <p:extLst>
              <p:ext uri="{D42A27DB-BD31-4B8C-83A1-F6EECF244321}">
                <p14:modId xmlns:p14="http://schemas.microsoft.com/office/powerpoint/2010/main" val="945724034"/>
              </p:ext>
            </p:extLst>
          </p:nvPr>
        </p:nvGraphicFramePr>
        <p:xfrm>
          <a:off x="1152460" y="5466453"/>
          <a:ext cx="5907087" cy="617537"/>
        </p:xfrm>
        <a:graphic>
          <a:graphicData uri="http://schemas.openxmlformats.org/presentationml/2006/ole">
            <mc:AlternateContent xmlns:mc="http://schemas.openxmlformats.org/markup-compatibility/2006">
              <mc:Choice xmlns:v="urn:schemas-microsoft-com:vml" Requires="v">
                <p:oleObj spid="_x0000_s617548" name="Equation" r:id="rId19" imgW="2349360" imgH="253800" progId="Equation.DSMT4">
                  <p:embed/>
                </p:oleObj>
              </mc:Choice>
              <mc:Fallback>
                <p:oleObj name="Equation" r:id="rId19" imgW="2349360" imgH="253800" progId="Equation.DSMT4">
                  <p:embed/>
                  <p:pic>
                    <p:nvPicPr>
                      <p:cNvPr id="196" name="Object 15"/>
                      <p:cNvPicPr>
                        <a:picLocks noChangeAspect="1" noChangeArrowheads="1"/>
                      </p:cNvPicPr>
                      <p:nvPr/>
                    </p:nvPicPr>
                    <p:blipFill>
                      <a:blip r:embed="rId20"/>
                      <a:srcRect/>
                      <a:stretch>
                        <a:fillRect/>
                      </a:stretch>
                    </p:blipFill>
                    <p:spPr bwMode="auto">
                      <a:xfrm>
                        <a:off x="1152460" y="5466453"/>
                        <a:ext cx="5907087" cy="617537"/>
                      </a:xfrm>
                      <a:prstGeom prst="rect">
                        <a:avLst/>
                      </a:prstGeom>
                      <a:noFill/>
                      <a:ln>
                        <a:noFill/>
                      </a:ln>
                      <a:effectLst/>
                      <a:extLst/>
                    </p:spPr>
                  </p:pic>
                </p:oleObj>
              </mc:Fallback>
            </mc:AlternateContent>
          </a:graphicData>
        </a:graphic>
      </p:graphicFrame>
      <p:graphicFrame>
        <p:nvGraphicFramePr>
          <p:cNvPr id="98" name="Object 15"/>
          <p:cNvGraphicFramePr>
            <a:graphicFrameLocks noChangeAspect="1"/>
          </p:cNvGraphicFramePr>
          <p:nvPr>
            <p:extLst>
              <p:ext uri="{D42A27DB-BD31-4B8C-83A1-F6EECF244321}">
                <p14:modId xmlns:p14="http://schemas.microsoft.com/office/powerpoint/2010/main" val="3561251617"/>
              </p:ext>
            </p:extLst>
          </p:nvPr>
        </p:nvGraphicFramePr>
        <p:xfrm>
          <a:off x="7126342" y="5502859"/>
          <a:ext cx="4614862" cy="617538"/>
        </p:xfrm>
        <a:graphic>
          <a:graphicData uri="http://schemas.openxmlformats.org/presentationml/2006/ole">
            <mc:AlternateContent xmlns:mc="http://schemas.openxmlformats.org/markup-compatibility/2006">
              <mc:Choice xmlns:v="urn:schemas-microsoft-com:vml" Requires="v">
                <p:oleObj spid="_x0000_s617549" name="Equation" r:id="rId21" imgW="1904760" imgH="253800" progId="Equation.DSMT4">
                  <p:embed/>
                </p:oleObj>
              </mc:Choice>
              <mc:Fallback>
                <p:oleObj name="Equation" r:id="rId21" imgW="1904760" imgH="253800" progId="Equation.DSMT4">
                  <p:embed/>
                  <p:pic>
                    <p:nvPicPr>
                      <p:cNvPr id="197" name="Object 15"/>
                      <p:cNvPicPr>
                        <a:picLocks noChangeAspect="1" noChangeArrowheads="1"/>
                      </p:cNvPicPr>
                      <p:nvPr/>
                    </p:nvPicPr>
                    <p:blipFill>
                      <a:blip r:embed="rId22"/>
                      <a:srcRect/>
                      <a:stretch>
                        <a:fillRect/>
                      </a:stretch>
                    </p:blipFill>
                    <p:spPr bwMode="auto">
                      <a:xfrm>
                        <a:off x="7126342" y="5502859"/>
                        <a:ext cx="4614862" cy="617538"/>
                      </a:xfrm>
                      <a:prstGeom prst="rect">
                        <a:avLst/>
                      </a:prstGeom>
                      <a:noFill/>
                      <a:ln>
                        <a:noFill/>
                      </a:ln>
                      <a:effectLst/>
                      <a:extLst/>
                    </p:spPr>
                  </p:pic>
                </p:oleObj>
              </mc:Fallback>
            </mc:AlternateContent>
          </a:graphicData>
        </a:graphic>
      </p:graphicFrame>
      <p:sp>
        <p:nvSpPr>
          <p:cNvPr id="99" name="AutoShape 20"/>
          <p:cNvSpPr>
            <a:spLocks noChangeArrowheads="1"/>
          </p:cNvSpPr>
          <p:nvPr/>
        </p:nvSpPr>
        <p:spPr bwMode="auto">
          <a:xfrm>
            <a:off x="2311593" y="6389212"/>
            <a:ext cx="703735" cy="317196"/>
          </a:xfrm>
          <a:prstGeom prst="rightArrow">
            <a:avLst>
              <a:gd name="adj1" fmla="val 50000"/>
              <a:gd name="adj2" fmla="val 76471"/>
            </a:avLst>
          </a:prstGeom>
          <a:solidFill>
            <a:srgbClr val="FFCC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0" name="Object 15"/>
          <p:cNvGraphicFramePr>
            <a:graphicFrameLocks noChangeAspect="1"/>
          </p:cNvGraphicFramePr>
          <p:nvPr>
            <p:extLst>
              <p:ext uri="{D42A27DB-BD31-4B8C-83A1-F6EECF244321}">
                <p14:modId xmlns:p14="http://schemas.microsoft.com/office/powerpoint/2010/main" val="4221965004"/>
              </p:ext>
            </p:extLst>
          </p:nvPr>
        </p:nvGraphicFramePr>
        <p:xfrm>
          <a:off x="2876550" y="6134100"/>
          <a:ext cx="5486400" cy="679450"/>
        </p:xfrm>
        <a:graphic>
          <a:graphicData uri="http://schemas.openxmlformats.org/presentationml/2006/ole">
            <mc:AlternateContent xmlns:mc="http://schemas.openxmlformats.org/markup-compatibility/2006">
              <mc:Choice xmlns:v="urn:schemas-microsoft-com:vml" Requires="v">
                <p:oleObj spid="_x0000_s617550" name="Equation" r:id="rId23" imgW="2095200" imgH="279360" progId="Equation.DSMT4">
                  <p:embed/>
                </p:oleObj>
              </mc:Choice>
              <mc:Fallback>
                <p:oleObj name="Equation" r:id="rId23" imgW="2095200" imgH="279360" progId="Equation.DSMT4">
                  <p:embed/>
                  <p:pic>
                    <p:nvPicPr>
                      <p:cNvPr id="199" name="Object 15"/>
                      <p:cNvPicPr>
                        <a:picLocks noChangeAspect="1" noChangeArrowheads="1"/>
                      </p:cNvPicPr>
                      <p:nvPr/>
                    </p:nvPicPr>
                    <p:blipFill>
                      <a:blip r:embed="rId24"/>
                      <a:srcRect/>
                      <a:stretch>
                        <a:fillRect/>
                      </a:stretch>
                    </p:blipFill>
                    <p:spPr bwMode="auto">
                      <a:xfrm>
                        <a:off x="2876550" y="6134100"/>
                        <a:ext cx="54864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对象 100"/>
          <p:cNvGraphicFramePr>
            <a:graphicFrameLocks noChangeAspect="1"/>
          </p:cNvGraphicFramePr>
          <p:nvPr>
            <p:extLst>
              <p:ext uri="{D42A27DB-BD31-4B8C-83A1-F6EECF244321}">
                <p14:modId xmlns:p14="http://schemas.microsoft.com/office/powerpoint/2010/main" val="2638356003"/>
              </p:ext>
            </p:extLst>
          </p:nvPr>
        </p:nvGraphicFramePr>
        <p:xfrm>
          <a:off x="8401666" y="6196358"/>
          <a:ext cx="3014663" cy="628650"/>
        </p:xfrm>
        <a:graphic>
          <a:graphicData uri="http://schemas.openxmlformats.org/presentationml/2006/ole">
            <mc:AlternateContent xmlns:mc="http://schemas.openxmlformats.org/markup-compatibility/2006">
              <mc:Choice xmlns:v="urn:schemas-microsoft-com:vml" Requires="v">
                <p:oleObj spid="_x0000_s617551" name="Equation" r:id="rId25" imgW="1218960" imgH="253800" progId="Equation.DSMT4">
                  <p:embed/>
                </p:oleObj>
              </mc:Choice>
              <mc:Fallback>
                <p:oleObj name="Equation" r:id="rId25" imgW="1218960" imgH="253800" progId="Equation.DSMT4">
                  <p:embed/>
                  <p:pic>
                    <p:nvPicPr>
                      <p:cNvPr id="200" name="对象 199"/>
                      <p:cNvPicPr/>
                      <p:nvPr/>
                    </p:nvPicPr>
                    <p:blipFill>
                      <a:blip r:embed="rId26"/>
                      <a:stretch>
                        <a:fillRect/>
                      </a:stretch>
                    </p:blipFill>
                    <p:spPr>
                      <a:xfrm>
                        <a:off x="8401666" y="6196358"/>
                        <a:ext cx="3014663" cy="628650"/>
                      </a:xfrm>
                      <a:prstGeom prst="rect">
                        <a:avLst/>
                      </a:prstGeom>
                    </p:spPr>
                  </p:pic>
                </p:oleObj>
              </mc:Fallback>
            </mc:AlternateContent>
          </a:graphicData>
        </a:graphic>
      </p:graphicFrame>
    </p:spTree>
    <p:extLst>
      <p:ext uri="{BB962C8B-B14F-4D97-AF65-F5344CB8AC3E}">
        <p14:creationId xmlns:p14="http://schemas.microsoft.com/office/powerpoint/2010/main" val="365923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par>
                          <p:cTn id="20" fill="hold">
                            <p:stCondLst>
                              <p:cond delay="500"/>
                            </p:stCondLst>
                            <p:childTnLst>
                              <p:par>
                                <p:cTn id="21" presetID="18" presetClass="entr" presetSubtype="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trips(downRigh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ox(i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circle(in)">
                                      <p:cBhvr>
                                        <p:cTn id="40" dur="20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ox(in)">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heel(1)">
                                      <p:cBhvr>
                                        <p:cTn id="50" dur="20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blinds(horizontal)">
                                      <p:cBhvr>
                                        <p:cTn id="55" dur="500"/>
                                        <p:tgtEl>
                                          <p:spTgt spid="5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fill="hold"/>
                                        <p:tgtEl>
                                          <p:spTgt spid="54"/>
                                        </p:tgtEl>
                                        <p:attrNameLst>
                                          <p:attrName>ppt_x</p:attrName>
                                        </p:attrNameLst>
                                      </p:cBhvr>
                                      <p:tavLst>
                                        <p:tav tm="0">
                                          <p:val>
                                            <p:strVal val="#ppt_x"/>
                                          </p:val>
                                        </p:tav>
                                        <p:tav tm="100000">
                                          <p:val>
                                            <p:strVal val="#ppt_x"/>
                                          </p:val>
                                        </p:tav>
                                      </p:tavLst>
                                    </p:anim>
                                    <p:anim calcmode="lin" valueType="num">
                                      <p:cBhvr additive="base">
                                        <p:cTn id="6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1000"/>
                                        <p:tgtEl>
                                          <p:spTgt spid="55"/>
                                        </p:tgtEl>
                                      </p:cBhvr>
                                    </p:animEffect>
                                    <p:anim calcmode="lin" valueType="num">
                                      <p:cBhvr>
                                        <p:cTn id="67" dur="1000" fill="hold"/>
                                        <p:tgtEl>
                                          <p:spTgt spid="55"/>
                                        </p:tgtEl>
                                        <p:attrNameLst>
                                          <p:attrName>ppt_x</p:attrName>
                                        </p:attrNameLst>
                                      </p:cBhvr>
                                      <p:tavLst>
                                        <p:tav tm="0">
                                          <p:val>
                                            <p:strVal val="#ppt_x"/>
                                          </p:val>
                                        </p:tav>
                                        <p:tav tm="100000">
                                          <p:val>
                                            <p:strVal val="#ppt_x"/>
                                          </p:val>
                                        </p:tav>
                                      </p:tavLst>
                                    </p:anim>
                                    <p:anim calcmode="lin" valueType="num">
                                      <p:cBhvr>
                                        <p:cTn id="6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barn(inVertical)">
                                      <p:cBhvr>
                                        <p:cTn id="73" dur="500"/>
                                        <p:tgtEl>
                                          <p:spTgt spid="56"/>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nodeType="click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1000" fill="hold"/>
                                        <p:tgtEl>
                                          <p:spTgt spid="57"/>
                                        </p:tgtEl>
                                        <p:attrNameLst>
                                          <p:attrName>ppt_w</p:attrName>
                                        </p:attrNameLst>
                                      </p:cBhvr>
                                      <p:tavLst>
                                        <p:tav tm="0">
                                          <p:val>
                                            <p:fltVal val="0"/>
                                          </p:val>
                                        </p:tav>
                                        <p:tav tm="100000">
                                          <p:val>
                                            <p:strVal val="#ppt_w"/>
                                          </p:val>
                                        </p:tav>
                                      </p:tavLst>
                                    </p:anim>
                                    <p:anim calcmode="lin" valueType="num">
                                      <p:cBhvr>
                                        <p:cTn id="79" dur="1000" fill="hold"/>
                                        <p:tgtEl>
                                          <p:spTgt spid="57"/>
                                        </p:tgtEl>
                                        <p:attrNameLst>
                                          <p:attrName>ppt_h</p:attrName>
                                        </p:attrNameLst>
                                      </p:cBhvr>
                                      <p:tavLst>
                                        <p:tav tm="0">
                                          <p:val>
                                            <p:fltVal val="0"/>
                                          </p:val>
                                        </p:tav>
                                        <p:tav tm="100000">
                                          <p:val>
                                            <p:strVal val="#ppt_h"/>
                                          </p:val>
                                        </p:tav>
                                      </p:tavLst>
                                    </p:anim>
                                    <p:anim calcmode="lin" valueType="num">
                                      <p:cBhvr>
                                        <p:cTn id="80" dur="1000" fill="hold"/>
                                        <p:tgtEl>
                                          <p:spTgt spid="57"/>
                                        </p:tgtEl>
                                        <p:attrNameLst>
                                          <p:attrName>style.rotation</p:attrName>
                                        </p:attrNameLst>
                                      </p:cBhvr>
                                      <p:tavLst>
                                        <p:tav tm="0">
                                          <p:val>
                                            <p:fltVal val="90"/>
                                          </p:val>
                                        </p:tav>
                                        <p:tav tm="100000">
                                          <p:val>
                                            <p:fltVal val="0"/>
                                          </p:val>
                                        </p:tav>
                                      </p:tavLst>
                                    </p:anim>
                                    <p:animEffect transition="in" filter="fade">
                                      <p:cBhvr>
                                        <p:cTn id="81" dur="10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blinds(horizontal)">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box(in)">
                                      <p:cBhvr>
                                        <p:cTn id="91" dur="500"/>
                                        <p:tgtEl>
                                          <p:spTgt spid="59"/>
                                        </p:tgtEl>
                                      </p:cBhvr>
                                    </p:animEffect>
                                  </p:childTnLst>
                                </p:cTn>
                              </p:par>
                            </p:childTnLst>
                          </p:cTn>
                        </p:par>
                        <p:par>
                          <p:cTn id="92" fill="hold">
                            <p:stCondLst>
                              <p:cond delay="500"/>
                            </p:stCondLst>
                            <p:childTnLst>
                              <p:par>
                                <p:cTn id="93" presetID="18" presetClass="entr" presetSubtype="6" fill="hold" nodeType="after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strips(downRight)">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nodeType="click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box(in)">
                                      <p:cBhvr>
                                        <p:cTn id="100" dur="500"/>
                                        <p:tgtEl>
                                          <p:spTgt spid="75"/>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nodeType="clickEffect">
                                  <p:stCondLst>
                                    <p:cond delay="0"/>
                                  </p:stCondLst>
                                  <p:childTnLst>
                                    <p:set>
                                      <p:cBhvr>
                                        <p:cTn id="104" dur="1" fill="hold">
                                          <p:stCondLst>
                                            <p:cond delay="0"/>
                                          </p:stCondLst>
                                        </p:cTn>
                                        <p:tgtEl>
                                          <p:spTgt spid="90"/>
                                        </p:tgtEl>
                                        <p:attrNameLst>
                                          <p:attrName>style.visibility</p:attrName>
                                        </p:attrNameLst>
                                      </p:cBhvr>
                                      <p:to>
                                        <p:strVal val="visible"/>
                                      </p:to>
                                    </p:set>
                                    <p:animEffect transition="in" filter="circle(in)">
                                      <p:cBhvr>
                                        <p:cTn id="105" dur="2000"/>
                                        <p:tgtEl>
                                          <p:spTgt spid="90"/>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91"/>
                                        </p:tgtEl>
                                        <p:attrNameLst>
                                          <p:attrName>style.visibility</p:attrName>
                                        </p:attrNameLst>
                                      </p:cBhvr>
                                      <p:to>
                                        <p:strVal val="visible"/>
                                      </p:to>
                                    </p:set>
                                    <p:anim calcmode="lin" valueType="num">
                                      <p:cBhvr additive="base">
                                        <p:cTn id="110" dur="500" fill="hold"/>
                                        <p:tgtEl>
                                          <p:spTgt spid="91"/>
                                        </p:tgtEl>
                                        <p:attrNameLst>
                                          <p:attrName>ppt_x</p:attrName>
                                        </p:attrNameLst>
                                      </p:cBhvr>
                                      <p:tavLst>
                                        <p:tav tm="0">
                                          <p:val>
                                            <p:strVal val="#ppt_x"/>
                                          </p:val>
                                        </p:tav>
                                        <p:tav tm="100000">
                                          <p:val>
                                            <p:strVal val="#ppt_x"/>
                                          </p:val>
                                        </p:tav>
                                      </p:tavLst>
                                    </p:anim>
                                    <p:anim calcmode="lin" valueType="num">
                                      <p:cBhvr additive="base">
                                        <p:cTn id="11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grpId="0" nodeType="click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wheel(1)">
                                      <p:cBhvr>
                                        <p:cTn id="116" dur="2000"/>
                                        <p:tgtEl>
                                          <p:spTgt spid="92"/>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blinds(horizontal)">
                                      <p:cBhvr>
                                        <p:cTn id="121" dur="500"/>
                                        <p:tgtEl>
                                          <p:spTgt spid="93"/>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95"/>
                                        </p:tgtEl>
                                        <p:attrNameLst>
                                          <p:attrName>style.visibility</p:attrName>
                                        </p:attrNameLst>
                                      </p:cBhvr>
                                      <p:to>
                                        <p:strVal val="visible"/>
                                      </p:to>
                                    </p:set>
                                    <p:anim calcmode="lin" valueType="num">
                                      <p:cBhvr additive="base">
                                        <p:cTn id="126" dur="500" fill="hold"/>
                                        <p:tgtEl>
                                          <p:spTgt spid="95"/>
                                        </p:tgtEl>
                                        <p:attrNameLst>
                                          <p:attrName>ppt_x</p:attrName>
                                        </p:attrNameLst>
                                      </p:cBhvr>
                                      <p:tavLst>
                                        <p:tav tm="0">
                                          <p:val>
                                            <p:strVal val="#ppt_x"/>
                                          </p:val>
                                        </p:tav>
                                        <p:tav tm="100000">
                                          <p:val>
                                            <p:strVal val="#ppt_x"/>
                                          </p:val>
                                        </p:tav>
                                      </p:tavLst>
                                    </p:anim>
                                    <p:anim calcmode="lin" valueType="num">
                                      <p:cBhvr additive="base">
                                        <p:cTn id="1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94"/>
                                        </p:tgtEl>
                                        <p:attrNameLst>
                                          <p:attrName>style.visibility</p:attrName>
                                        </p:attrNameLst>
                                      </p:cBhvr>
                                      <p:to>
                                        <p:strVal val="visible"/>
                                      </p:to>
                                    </p:set>
                                    <p:animEffect transition="in" filter="fade">
                                      <p:cBhvr>
                                        <p:cTn id="132" dur="1000"/>
                                        <p:tgtEl>
                                          <p:spTgt spid="94"/>
                                        </p:tgtEl>
                                      </p:cBhvr>
                                    </p:animEffect>
                                    <p:anim calcmode="lin" valueType="num">
                                      <p:cBhvr>
                                        <p:cTn id="133" dur="1000" fill="hold"/>
                                        <p:tgtEl>
                                          <p:spTgt spid="94"/>
                                        </p:tgtEl>
                                        <p:attrNameLst>
                                          <p:attrName>ppt_x</p:attrName>
                                        </p:attrNameLst>
                                      </p:cBhvr>
                                      <p:tavLst>
                                        <p:tav tm="0">
                                          <p:val>
                                            <p:strVal val="#ppt_x"/>
                                          </p:val>
                                        </p:tav>
                                        <p:tav tm="100000">
                                          <p:val>
                                            <p:strVal val="#ppt_x"/>
                                          </p:val>
                                        </p:tav>
                                      </p:tavLst>
                                    </p:anim>
                                    <p:anim calcmode="lin" valueType="num">
                                      <p:cBhvr>
                                        <p:cTn id="13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96"/>
                                        </p:tgtEl>
                                        <p:attrNameLst>
                                          <p:attrName>style.visibility</p:attrName>
                                        </p:attrNameLst>
                                      </p:cBhvr>
                                      <p:to>
                                        <p:strVal val="visible"/>
                                      </p:to>
                                    </p:set>
                                    <p:animEffect transition="in" filter="barn(inVertical)">
                                      <p:cBhvr>
                                        <p:cTn id="139" dur="500"/>
                                        <p:tgtEl>
                                          <p:spTgt spid="96"/>
                                        </p:tgtEl>
                                      </p:cBhvr>
                                    </p:animEffect>
                                  </p:childTnLst>
                                </p:cTn>
                              </p:par>
                            </p:childTnLst>
                          </p:cTn>
                        </p:par>
                      </p:childTnLst>
                    </p:cTn>
                  </p:par>
                  <p:par>
                    <p:cTn id="140" fill="hold">
                      <p:stCondLst>
                        <p:cond delay="indefinite"/>
                      </p:stCondLst>
                      <p:childTnLst>
                        <p:par>
                          <p:cTn id="141" fill="hold">
                            <p:stCondLst>
                              <p:cond delay="0"/>
                            </p:stCondLst>
                            <p:childTnLst>
                              <p:par>
                                <p:cTn id="142" presetID="31" presetClass="entr" presetSubtype="0" fill="hold" nodeType="clickEffect">
                                  <p:stCondLst>
                                    <p:cond delay="0"/>
                                  </p:stCondLst>
                                  <p:childTnLst>
                                    <p:set>
                                      <p:cBhvr>
                                        <p:cTn id="143" dur="1" fill="hold">
                                          <p:stCondLst>
                                            <p:cond delay="0"/>
                                          </p:stCondLst>
                                        </p:cTn>
                                        <p:tgtEl>
                                          <p:spTgt spid="97"/>
                                        </p:tgtEl>
                                        <p:attrNameLst>
                                          <p:attrName>style.visibility</p:attrName>
                                        </p:attrNameLst>
                                      </p:cBhvr>
                                      <p:to>
                                        <p:strVal val="visible"/>
                                      </p:to>
                                    </p:set>
                                    <p:anim calcmode="lin" valueType="num">
                                      <p:cBhvr>
                                        <p:cTn id="144" dur="1000" fill="hold"/>
                                        <p:tgtEl>
                                          <p:spTgt spid="97"/>
                                        </p:tgtEl>
                                        <p:attrNameLst>
                                          <p:attrName>ppt_w</p:attrName>
                                        </p:attrNameLst>
                                      </p:cBhvr>
                                      <p:tavLst>
                                        <p:tav tm="0">
                                          <p:val>
                                            <p:fltVal val="0"/>
                                          </p:val>
                                        </p:tav>
                                        <p:tav tm="100000">
                                          <p:val>
                                            <p:strVal val="#ppt_w"/>
                                          </p:val>
                                        </p:tav>
                                      </p:tavLst>
                                    </p:anim>
                                    <p:anim calcmode="lin" valueType="num">
                                      <p:cBhvr>
                                        <p:cTn id="145" dur="1000" fill="hold"/>
                                        <p:tgtEl>
                                          <p:spTgt spid="97"/>
                                        </p:tgtEl>
                                        <p:attrNameLst>
                                          <p:attrName>ppt_h</p:attrName>
                                        </p:attrNameLst>
                                      </p:cBhvr>
                                      <p:tavLst>
                                        <p:tav tm="0">
                                          <p:val>
                                            <p:fltVal val="0"/>
                                          </p:val>
                                        </p:tav>
                                        <p:tav tm="100000">
                                          <p:val>
                                            <p:strVal val="#ppt_h"/>
                                          </p:val>
                                        </p:tav>
                                      </p:tavLst>
                                    </p:anim>
                                    <p:anim calcmode="lin" valueType="num">
                                      <p:cBhvr>
                                        <p:cTn id="146" dur="1000" fill="hold"/>
                                        <p:tgtEl>
                                          <p:spTgt spid="97"/>
                                        </p:tgtEl>
                                        <p:attrNameLst>
                                          <p:attrName>style.rotation</p:attrName>
                                        </p:attrNameLst>
                                      </p:cBhvr>
                                      <p:tavLst>
                                        <p:tav tm="0">
                                          <p:val>
                                            <p:fltVal val="90"/>
                                          </p:val>
                                        </p:tav>
                                        <p:tav tm="100000">
                                          <p:val>
                                            <p:fltVal val="0"/>
                                          </p:val>
                                        </p:tav>
                                      </p:tavLst>
                                    </p:anim>
                                    <p:animEffect transition="in" filter="fade">
                                      <p:cBhvr>
                                        <p:cTn id="147" dur="1000"/>
                                        <p:tgtEl>
                                          <p:spTgt spid="97"/>
                                        </p:tgtEl>
                                      </p:cBhvr>
                                    </p:animEffect>
                                  </p:childTnLst>
                                </p:cTn>
                              </p:par>
                            </p:childTnLst>
                          </p:cTn>
                        </p:par>
                      </p:childTnLst>
                    </p:cTn>
                  </p:par>
                  <p:par>
                    <p:cTn id="148" fill="hold">
                      <p:stCondLst>
                        <p:cond delay="indefinite"/>
                      </p:stCondLst>
                      <p:childTnLst>
                        <p:par>
                          <p:cTn id="149" fill="hold">
                            <p:stCondLst>
                              <p:cond delay="0"/>
                            </p:stCondLst>
                            <p:childTnLst>
                              <p:par>
                                <p:cTn id="150" presetID="31" presetClass="entr" presetSubtype="0" fill="hold" nodeType="clickEffect">
                                  <p:stCondLst>
                                    <p:cond delay="0"/>
                                  </p:stCondLst>
                                  <p:childTnLst>
                                    <p:set>
                                      <p:cBhvr>
                                        <p:cTn id="151" dur="1" fill="hold">
                                          <p:stCondLst>
                                            <p:cond delay="0"/>
                                          </p:stCondLst>
                                        </p:cTn>
                                        <p:tgtEl>
                                          <p:spTgt spid="98"/>
                                        </p:tgtEl>
                                        <p:attrNameLst>
                                          <p:attrName>style.visibility</p:attrName>
                                        </p:attrNameLst>
                                      </p:cBhvr>
                                      <p:to>
                                        <p:strVal val="visible"/>
                                      </p:to>
                                    </p:set>
                                    <p:anim calcmode="lin" valueType="num">
                                      <p:cBhvr>
                                        <p:cTn id="152" dur="1000" fill="hold"/>
                                        <p:tgtEl>
                                          <p:spTgt spid="98"/>
                                        </p:tgtEl>
                                        <p:attrNameLst>
                                          <p:attrName>ppt_w</p:attrName>
                                        </p:attrNameLst>
                                      </p:cBhvr>
                                      <p:tavLst>
                                        <p:tav tm="0">
                                          <p:val>
                                            <p:fltVal val="0"/>
                                          </p:val>
                                        </p:tav>
                                        <p:tav tm="100000">
                                          <p:val>
                                            <p:strVal val="#ppt_w"/>
                                          </p:val>
                                        </p:tav>
                                      </p:tavLst>
                                    </p:anim>
                                    <p:anim calcmode="lin" valueType="num">
                                      <p:cBhvr>
                                        <p:cTn id="153" dur="1000" fill="hold"/>
                                        <p:tgtEl>
                                          <p:spTgt spid="98"/>
                                        </p:tgtEl>
                                        <p:attrNameLst>
                                          <p:attrName>ppt_h</p:attrName>
                                        </p:attrNameLst>
                                      </p:cBhvr>
                                      <p:tavLst>
                                        <p:tav tm="0">
                                          <p:val>
                                            <p:fltVal val="0"/>
                                          </p:val>
                                        </p:tav>
                                        <p:tav tm="100000">
                                          <p:val>
                                            <p:strVal val="#ppt_h"/>
                                          </p:val>
                                        </p:tav>
                                      </p:tavLst>
                                    </p:anim>
                                    <p:anim calcmode="lin" valueType="num">
                                      <p:cBhvr>
                                        <p:cTn id="154" dur="1000" fill="hold"/>
                                        <p:tgtEl>
                                          <p:spTgt spid="98"/>
                                        </p:tgtEl>
                                        <p:attrNameLst>
                                          <p:attrName>style.rotation</p:attrName>
                                        </p:attrNameLst>
                                      </p:cBhvr>
                                      <p:tavLst>
                                        <p:tav tm="0">
                                          <p:val>
                                            <p:fltVal val="90"/>
                                          </p:val>
                                        </p:tav>
                                        <p:tav tm="100000">
                                          <p:val>
                                            <p:fltVal val="0"/>
                                          </p:val>
                                        </p:tav>
                                      </p:tavLst>
                                    </p:anim>
                                    <p:animEffect transition="in" filter="fade">
                                      <p:cBhvr>
                                        <p:cTn id="155" dur="1000"/>
                                        <p:tgtEl>
                                          <p:spTgt spid="98"/>
                                        </p:tgtEl>
                                      </p:cBhvr>
                                    </p:animEffect>
                                  </p:childTnLst>
                                </p:cTn>
                              </p:par>
                            </p:childTnLst>
                          </p:cTn>
                        </p:par>
                      </p:childTnLst>
                    </p:cTn>
                  </p:par>
                  <p:par>
                    <p:cTn id="156" fill="hold">
                      <p:stCondLst>
                        <p:cond delay="indefinite"/>
                      </p:stCondLst>
                      <p:childTnLst>
                        <p:par>
                          <p:cTn id="157" fill="hold">
                            <p:stCondLst>
                              <p:cond delay="0"/>
                            </p:stCondLst>
                            <p:childTnLst>
                              <p:par>
                                <p:cTn id="158" presetID="16" presetClass="entr" presetSubtype="21" fill="hold" grpId="0" nodeType="click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barn(inVertical)">
                                      <p:cBhvr>
                                        <p:cTn id="160" dur="500"/>
                                        <p:tgtEl>
                                          <p:spTgt spid="99"/>
                                        </p:tgtEl>
                                      </p:cBhvr>
                                    </p:animEffect>
                                  </p:childTnLst>
                                </p:cTn>
                              </p:par>
                            </p:childTnLst>
                          </p:cTn>
                        </p:par>
                      </p:childTnLst>
                    </p:cTn>
                  </p:par>
                  <p:par>
                    <p:cTn id="161" fill="hold">
                      <p:stCondLst>
                        <p:cond delay="indefinite"/>
                      </p:stCondLst>
                      <p:childTnLst>
                        <p:par>
                          <p:cTn id="162" fill="hold">
                            <p:stCondLst>
                              <p:cond delay="0"/>
                            </p:stCondLst>
                            <p:childTnLst>
                              <p:par>
                                <p:cTn id="163" presetID="31" presetClass="entr" presetSubtype="0" fill="hold" nodeType="clickEffect">
                                  <p:stCondLst>
                                    <p:cond delay="0"/>
                                  </p:stCondLst>
                                  <p:childTnLst>
                                    <p:set>
                                      <p:cBhvr>
                                        <p:cTn id="164" dur="1" fill="hold">
                                          <p:stCondLst>
                                            <p:cond delay="0"/>
                                          </p:stCondLst>
                                        </p:cTn>
                                        <p:tgtEl>
                                          <p:spTgt spid="100"/>
                                        </p:tgtEl>
                                        <p:attrNameLst>
                                          <p:attrName>style.visibility</p:attrName>
                                        </p:attrNameLst>
                                      </p:cBhvr>
                                      <p:to>
                                        <p:strVal val="visible"/>
                                      </p:to>
                                    </p:set>
                                    <p:anim calcmode="lin" valueType="num">
                                      <p:cBhvr>
                                        <p:cTn id="165" dur="1000" fill="hold"/>
                                        <p:tgtEl>
                                          <p:spTgt spid="100"/>
                                        </p:tgtEl>
                                        <p:attrNameLst>
                                          <p:attrName>ppt_w</p:attrName>
                                        </p:attrNameLst>
                                      </p:cBhvr>
                                      <p:tavLst>
                                        <p:tav tm="0">
                                          <p:val>
                                            <p:fltVal val="0"/>
                                          </p:val>
                                        </p:tav>
                                        <p:tav tm="100000">
                                          <p:val>
                                            <p:strVal val="#ppt_w"/>
                                          </p:val>
                                        </p:tav>
                                      </p:tavLst>
                                    </p:anim>
                                    <p:anim calcmode="lin" valueType="num">
                                      <p:cBhvr>
                                        <p:cTn id="166" dur="1000" fill="hold"/>
                                        <p:tgtEl>
                                          <p:spTgt spid="100"/>
                                        </p:tgtEl>
                                        <p:attrNameLst>
                                          <p:attrName>ppt_h</p:attrName>
                                        </p:attrNameLst>
                                      </p:cBhvr>
                                      <p:tavLst>
                                        <p:tav tm="0">
                                          <p:val>
                                            <p:fltVal val="0"/>
                                          </p:val>
                                        </p:tav>
                                        <p:tav tm="100000">
                                          <p:val>
                                            <p:strVal val="#ppt_h"/>
                                          </p:val>
                                        </p:tav>
                                      </p:tavLst>
                                    </p:anim>
                                    <p:anim calcmode="lin" valueType="num">
                                      <p:cBhvr>
                                        <p:cTn id="167" dur="1000" fill="hold"/>
                                        <p:tgtEl>
                                          <p:spTgt spid="100"/>
                                        </p:tgtEl>
                                        <p:attrNameLst>
                                          <p:attrName>style.rotation</p:attrName>
                                        </p:attrNameLst>
                                      </p:cBhvr>
                                      <p:tavLst>
                                        <p:tav tm="0">
                                          <p:val>
                                            <p:fltVal val="90"/>
                                          </p:val>
                                        </p:tav>
                                        <p:tav tm="100000">
                                          <p:val>
                                            <p:fltVal val="0"/>
                                          </p:val>
                                        </p:tav>
                                      </p:tavLst>
                                    </p:anim>
                                    <p:animEffect transition="in" filter="fade">
                                      <p:cBhvr>
                                        <p:cTn id="168" dur="1000"/>
                                        <p:tgtEl>
                                          <p:spTgt spid="100"/>
                                        </p:tgtEl>
                                      </p:cBhvr>
                                    </p:animEffect>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nodeType="clickEffect">
                                  <p:stCondLst>
                                    <p:cond delay="0"/>
                                  </p:stCondLst>
                                  <p:childTnLst>
                                    <p:set>
                                      <p:cBhvr>
                                        <p:cTn id="172" dur="1" fill="hold">
                                          <p:stCondLst>
                                            <p:cond delay="0"/>
                                          </p:stCondLst>
                                        </p:cTn>
                                        <p:tgtEl>
                                          <p:spTgt spid="101"/>
                                        </p:tgtEl>
                                        <p:attrNameLst>
                                          <p:attrName>style.visibility</p:attrName>
                                        </p:attrNameLst>
                                      </p:cBhvr>
                                      <p:to>
                                        <p:strVal val="visible"/>
                                      </p:to>
                                    </p:set>
                                    <p:animEffect transition="in" filter="fade">
                                      <p:cBhvr>
                                        <p:cTn id="173" dur="1000"/>
                                        <p:tgtEl>
                                          <p:spTgt spid="101"/>
                                        </p:tgtEl>
                                      </p:cBhvr>
                                    </p:animEffect>
                                    <p:anim calcmode="lin" valueType="num">
                                      <p:cBhvr>
                                        <p:cTn id="174" dur="1000" fill="hold"/>
                                        <p:tgtEl>
                                          <p:spTgt spid="101"/>
                                        </p:tgtEl>
                                        <p:attrNameLst>
                                          <p:attrName>ppt_x</p:attrName>
                                        </p:attrNameLst>
                                      </p:cBhvr>
                                      <p:tavLst>
                                        <p:tav tm="0">
                                          <p:val>
                                            <p:strVal val="#ppt_x"/>
                                          </p:val>
                                        </p:tav>
                                        <p:tav tm="100000">
                                          <p:val>
                                            <p:strVal val="#ppt_x"/>
                                          </p:val>
                                        </p:tav>
                                      </p:tavLst>
                                    </p:anim>
                                    <p:anim calcmode="lin" valueType="num">
                                      <p:cBhvr>
                                        <p:cTn id="175"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20" grpId="0"/>
      <p:bldP spid="52" grpId="0"/>
      <p:bldP spid="53" grpId="0" autoUpdateAnimBg="0"/>
      <p:bldP spid="56" grpId="0" animBg="1"/>
      <p:bldP spid="58" grpId="0" autoUpdateAnimBg="0"/>
      <p:bldP spid="91" grpId="0" animBg="1"/>
      <p:bldP spid="92" grpId="0"/>
      <p:bldP spid="93" grpId="0" autoUpdateAnimBg="0"/>
      <p:bldP spid="96" grpId="0" animBg="1"/>
      <p:bldP spid="9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300138" y="1366744"/>
            <a:ext cx="3924301" cy="4814888"/>
            <a:chOff x="2312" y="452"/>
            <a:chExt cx="2472" cy="3033"/>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68" y="452"/>
              <a:ext cx="819" cy="120"/>
            </a:xfrm>
            <a:prstGeom prst="rect">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472" cy="899"/>
              <a:chOff x="3108" y="1366"/>
              <a:chExt cx="2472" cy="899"/>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4937" y="1622"/>
                <a:ext cx="820" cy="466"/>
              </a:xfrm>
              <a:prstGeom prst="blockArc">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037423" y="3871023"/>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6980043" y="3737675"/>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217884" y="1574355"/>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138794" y="1573913"/>
            <a:ext cx="2365375" cy="2476501"/>
            <a:chOff x="3624" y="328"/>
            <a:chExt cx="1490" cy="1560"/>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17" cy="71"/>
              <a:chOff x="2885" y="1974"/>
              <a:chExt cx="1621" cy="71"/>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688" cy="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477081" y="3733524"/>
            <a:ext cx="2027272" cy="118071"/>
            <a:chOff x="3046" y="2109"/>
            <a:chExt cx="1461" cy="8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flipV="1">
              <a:off x="3922" y="2178"/>
              <a:ext cx="585" cy="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455725" y="3732913"/>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595036" y="3266540"/>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6215340" y="1590310"/>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353706" y="4635702"/>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7965390" y="4394495"/>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713003" y="2943463"/>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618707" y="3226528"/>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7801318" y="258260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3" y="74620"/>
            <a:ext cx="9453658" cy="954107"/>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M</a:t>
            </a:r>
            <a:r>
              <a:rPr lang="en-US" altLang="zh-CN" sz="2800" baseline="-25000" dirty="0"/>
              <a:t>2</a:t>
            </a:r>
            <a:r>
              <a:rPr lang="zh-CN" altLang="en-US" sz="2800" b="1" dirty="0">
                <a:solidFill>
                  <a:srgbClr val="129C15"/>
                </a:solidFill>
              </a:rPr>
              <a:t>为平面镜，</a:t>
            </a:r>
            <a:r>
              <a:rPr lang="en-US" altLang="zh-CN" sz="2800" dirty="0"/>
              <a:t>M</a:t>
            </a:r>
            <a:r>
              <a:rPr lang="en-US" altLang="zh-CN" sz="2800" baseline="-25000" dirty="0"/>
              <a:t>1</a:t>
            </a:r>
            <a:r>
              <a:rPr lang="zh-CN" altLang="en-US" sz="2800" b="1" dirty="0">
                <a:solidFill>
                  <a:srgbClr val="129C15"/>
                </a:solidFill>
              </a:rPr>
              <a:t>为半径为</a:t>
            </a:r>
            <a:r>
              <a:rPr lang="en-US" altLang="zh-CN" sz="2800" b="1" dirty="0">
                <a:solidFill>
                  <a:srgbClr val="FF0000"/>
                </a:solidFill>
              </a:rPr>
              <a:t>R</a:t>
            </a:r>
            <a:r>
              <a:rPr lang="zh-CN" altLang="en-US" sz="2800" b="1" dirty="0">
                <a:solidFill>
                  <a:srgbClr val="129C15"/>
                </a:solidFill>
              </a:rPr>
              <a:t>的凸面镜，</a:t>
            </a:r>
            <a:r>
              <a:rPr lang="zh-CN" altLang="en-US" sz="2800" b="1" dirty="0">
                <a:solidFill>
                  <a:srgbClr val="F826DA"/>
                </a:solidFill>
              </a:rPr>
              <a:t>明环半径</a:t>
            </a:r>
            <a:r>
              <a:rPr lang="en-US" altLang="zh-CN" sz="2800" b="1" dirty="0">
                <a:solidFill>
                  <a:srgbClr val="F826DA"/>
                </a:solidFill>
              </a:rPr>
              <a:t>=______</a:t>
            </a:r>
            <a:endParaRPr lang="zh-CN" altLang="en-US" sz="2800" b="1" dirty="0">
              <a:solidFill>
                <a:srgbClr val="F826DA"/>
              </a:solidFill>
            </a:endParaRPr>
          </a:p>
        </p:txBody>
      </p:sp>
      <p:graphicFrame>
        <p:nvGraphicFramePr>
          <p:cNvPr id="109" name="Object 15"/>
          <p:cNvGraphicFramePr>
            <a:graphicFrameLocks noChangeAspect="1"/>
          </p:cNvGraphicFramePr>
          <p:nvPr>
            <p:extLst>
              <p:ext uri="{D42A27DB-BD31-4B8C-83A1-F6EECF244321}">
                <p14:modId xmlns:p14="http://schemas.microsoft.com/office/powerpoint/2010/main" val="4101790020"/>
              </p:ext>
            </p:extLst>
          </p:nvPr>
        </p:nvGraphicFramePr>
        <p:xfrm>
          <a:off x="8700450" y="2683112"/>
          <a:ext cx="342900" cy="603250"/>
        </p:xfrm>
        <a:graphic>
          <a:graphicData uri="http://schemas.openxmlformats.org/presentationml/2006/ole">
            <mc:AlternateContent xmlns:mc="http://schemas.openxmlformats.org/markup-compatibility/2006">
              <mc:Choice xmlns:v="urn:schemas-microsoft-com:vml" Requires="v">
                <p:oleObj spid="_x0000_s544187"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700450" y="2683112"/>
                        <a:ext cx="342900" cy="603250"/>
                      </a:xfrm>
                      <a:prstGeom prst="rect">
                        <a:avLst/>
                      </a:prstGeom>
                      <a:noFill/>
                      <a:ln>
                        <a:noFill/>
                      </a:ln>
                      <a:effectLst/>
                      <a:extLst/>
                    </p:spPr>
                  </p:pic>
                </p:oleObj>
              </mc:Fallback>
            </mc:AlternateContent>
          </a:graphicData>
        </a:graphic>
      </p:graphicFrame>
      <p:graphicFrame>
        <p:nvGraphicFramePr>
          <p:cNvPr id="110" name="Object 15"/>
          <p:cNvGraphicFramePr>
            <a:graphicFrameLocks noChangeAspect="1"/>
          </p:cNvGraphicFramePr>
          <p:nvPr>
            <p:extLst>
              <p:ext uri="{D42A27DB-BD31-4B8C-83A1-F6EECF244321}">
                <p14:modId xmlns:p14="http://schemas.microsoft.com/office/powerpoint/2010/main" val="428145373"/>
              </p:ext>
            </p:extLst>
          </p:nvPr>
        </p:nvGraphicFramePr>
        <p:xfrm>
          <a:off x="6716622" y="2621660"/>
          <a:ext cx="420688" cy="603250"/>
        </p:xfrm>
        <a:graphic>
          <a:graphicData uri="http://schemas.openxmlformats.org/presentationml/2006/ole">
            <mc:AlternateContent xmlns:mc="http://schemas.openxmlformats.org/markup-compatibility/2006">
              <mc:Choice xmlns:v="urn:schemas-microsoft-com:vml" Requires="v">
                <p:oleObj spid="_x0000_s544188"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716622" y="2621660"/>
                        <a:ext cx="420688" cy="603250"/>
                      </a:xfrm>
                      <a:prstGeom prst="rect">
                        <a:avLst/>
                      </a:prstGeom>
                      <a:noFill/>
                      <a:ln>
                        <a:noFill/>
                      </a:ln>
                      <a:effectLst/>
                      <a:extLst/>
                    </p:spPr>
                  </p:pic>
                </p:oleObj>
              </mc:Fallback>
            </mc:AlternateContent>
          </a:graphicData>
        </a:graphic>
      </p:graphicFrame>
      <p:sp>
        <p:nvSpPr>
          <p:cNvPr id="157" name="Rectangle 19"/>
          <p:cNvSpPr>
            <a:spLocks noChangeArrowheads="1"/>
          </p:cNvSpPr>
          <p:nvPr/>
        </p:nvSpPr>
        <p:spPr bwMode="auto">
          <a:xfrm rot="16200000" flipV="1">
            <a:off x="9552516" y="3851977"/>
            <a:ext cx="1295400" cy="190497"/>
          </a:xfrm>
          <a:prstGeom prst="rect">
            <a:avLst/>
          </a:prstGeom>
          <a:solidFill>
            <a:srgbClr val="FF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58" name="Object 58"/>
          <p:cNvGraphicFramePr>
            <a:graphicFrameLocks/>
          </p:cNvGraphicFramePr>
          <p:nvPr>
            <p:extLst>
              <p:ext uri="{D42A27DB-BD31-4B8C-83A1-F6EECF244321}">
                <p14:modId xmlns:p14="http://schemas.microsoft.com/office/powerpoint/2010/main" val="2351975210"/>
              </p:ext>
            </p:extLst>
          </p:nvPr>
        </p:nvGraphicFramePr>
        <p:xfrm>
          <a:off x="9957328" y="4708751"/>
          <a:ext cx="676274" cy="598194"/>
        </p:xfrm>
        <a:graphic>
          <a:graphicData uri="http://schemas.openxmlformats.org/presentationml/2006/ole">
            <mc:AlternateContent xmlns:mc="http://schemas.openxmlformats.org/markup-compatibility/2006">
              <mc:Choice xmlns:v="urn:schemas-microsoft-com:vml" Requires="v">
                <p:oleObj spid="_x0000_s544189" name="公式" r:id="rId7" imgW="241200" imgH="215640" progId="Equation.3">
                  <p:embed/>
                </p:oleObj>
              </mc:Choice>
              <mc:Fallback>
                <p:oleObj name="公式" r:id="rId7" imgW="241200" imgH="215640" progId="Equation.3">
                  <p:embed/>
                  <p:pic>
                    <p:nvPicPr>
                      <p:cNvPr id="0" name=""/>
                      <p:cNvPicPr>
                        <a:picLocks noChangeArrowheads="1"/>
                      </p:cNvPicPr>
                      <p:nvPr/>
                    </p:nvPicPr>
                    <p:blipFill>
                      <a:blip r:embed="rId8"/>
                      <a:srcRect/>
                      <a:stretch>
                        <a:fillRect/>
                      </a:stretch>
                    </p:blipFill>
                    <p:spPr bwMode="auto">
                      <a:xfrm>
                        <a:off x="9957328" y="4708751"/>
                        <a:ext cx="676274" cy="598194"/>
                      </a:xfrm>
                      <a:prstGeom prst="rect">
                        <a:avLst/>
                      </a:prstGeom>
                      <a:noFill/>
                      <a:ln>
                        <a:noFill/>
                      </a:ln>
                      <a:effectLst/>
                      <a:extLst/>
                    </p:spPr>
                  </p:pic>
                </p:oleObj>
              </mc:Fallback>
            </mc:AlternateContent>
          </a:graphicData>
        </a:graphic>
      </p:graphicFrame>
      <p:sp>
        <p:nvSpPr>
          <p:cNvPr id="159" name="AutoShape 206"/>
          <p:cNvSpPr>
            <a:spLocks noChangeArrowheads="1"/>
          </p:cNvSpPr>
          <p:nvPr/>
        </p:nvSpPr>
        <p:spPr bwMode="auto">
          <a:xfrm>
            <a:off x="9043350" y="2467148"/>
            <a:ext cx="1384300" cy="425581"/>
          </a:xfrm>
          <a:prstGeom prst="wedgeRoundRectCallout">
            <a:avLst>
              <a:gd name="adj1" fmla="val 22318"/>
              <a:gd name="adj2" fmla="val 131535"/>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60" name="Group 215"/>
          <p:cNvGrpSpPr>
            <a:grpSpLocks/>
          </p:cNvGrpSpPr>
          <p:nvPr/>
        </p:nvGrpSpPr>
        <p:grpSpPr bwMode="auto">
          <a:xfrm>
            <a:off x="2830124" y="5840347"/>
            <a:ext cx="2744788" cy="852488"/>
            <a:chOff x="3551" y="1680"/>
            <a:chExt cx="1729" cy="537"/>
          </a:xfrm>
        </p:grpSpPr>
        <p:grpSp>
          <p:nvGrpSpPr>
            <p:cNvPr id="161" name="Group 216"/>
            <p:cNvGrpSpPr>
              <a:grpSpLocks/>
            </p:cNvGrpSpPr>
            <p:nvPr/>
          </p:nvGrpSpPr>
          <p:grpSpPr bwMode="auto">
            <a:xfrm>
              <a:off x="3552" y="1680"/>
              <a:ext cx="1728" cy="241"/>
              <a:chOff x="3504" y="1776"/>
              <a:chExt cx="1728" cy="241"/>
            </a:xfrm>
          </p:grpSpPr>
          <p:sp>
            <p:nvSpPr>
              <p:cNvPr id="163"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64"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2"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65" name="Group 230"/>
          <p:cNvGrpSpPr>
            <a:grpSpLocks/>
          </p:cNvGrpSpPr>
          <p:nvPr/>
        </p:nvGrpSpPr>
        <p:grpSpPr bwMode="auto">
          <a:xfrm>
            <a:off x="2831710" y="4468745"/>
            <a:ext cx="2667000" cy="1371600"/>
            <a:chOff x="3552" y="336"/>
            <a:chExt cx="1680" cy="864"/>
          </a:xfrm>
        </p:grpSpPr>
        <p:sp>
          <p:nvSpPr>
            <p:cNvPr id="166"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 name="Group 239"/>
          <p:cNvGrpSpPr>
            <a:grpSpLocks/>
          </p:cNvGrpSpPr>
          <p:nvPr/>
        </p:nvGrpSpPr>
        <p:grpSpPr bwMode="auto">
          <a:xfrm>
            <a:off x="4050910" y="3859145"/>
            <a:ext cx="1219200" cy="2667000"/>
            <a:chOff x="4320" y="384"/>
            <a:chExt cx="768" cy="1680"/>
          </a:xfrm>
        </p:grpSpPr>
        <p:grpSp>
          <p:nvGrpSpPr>
            <p:cNvPr id="175" name="Group 240"/>
            <p:cNvGrpSpPr>
              <a:grpSpLocks/>
            </p:cNvGrpSpPr>
            <p:nvPr/>
          </p:nvGrpSpPr>
          <p:grpSpPr bwMode="auto">
            <a:xfrm>
              <a:off x="4320" y="384"/>
              <a:ext cx="768" cy="1680"/>
              <a:chOff x="4320" y="432"/>
              <a:chExt cx="768" cy="1680"/>
            </a:xfrm>
          </p:grpSpPr>
          <p:grpSp>
            <p:nvGrpSpPr>
              <p:cNvPr id="178" name="Group 241"/>
              <p:cNvGrpSpPr>
                <a:grpSpLocks/>
              </p:cNvGrpSpPr>
              <p:nvPr/>
            </p:nvGrpSpPr>
            <p:grpSpPr bwMode="auto">
              <a:xfrm>
                <a:off x="4416" y="432"/>
                <a:ext cx="672" cy="1488"/>
                <a:chOff x="4416" y="432"/>
                <a:chExt cx="672" cy="1488"/>
              </a:xfrm>
            </p:grpSpPr>
            <p:sp>
              <p:nvSpPr>
                <p:cNvPr id="180"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9"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76"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77"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83" name="Group 248"/>
          <p:cNvGrpSpPr>
            <a:grpSpLocks/>
          </p:cNvGrpSpPr>
          <p:nvPr/>
        </p:nvGrpSpPr>
        <p:grpSpPr bwMode="auto">
          <a:xfrm>
            <a:off x="5346310" y="5764145"/>
            <a:ext cx="762000" cy="685800"/>
            <a:chOff x="5136" y="1584"/>
            <a:chExt cx="480" cy="432"/>
          </a:xfrm>
        </p:grpSpPr>
        <p:sp>
          <p:nvSpPr>
            <p:cNvPr id="184"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85"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9"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1"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AutoShape 27"/>
          <p:cNvSpPr>
            <a:spLocks noChangeArrowheads="1"/>
          </p:cNvSpPr>
          <p:nvPr/>
        </p:nvSpPr>
        <p:spPr bwMode="auto">
          <a:xfrm>
            <a:off x="2386302" y="3363509"/>
            <a:ext cx="1364566" cy="609600"/>
          </a:xfrm>
          <a:prstGeom prst="wedgeRoundRectCallout">
            <a:avLst>
              <a:gd name="adj1" fmla="val 79925"/>
              <a:gd name="adj2" fmla="val 105835"/>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94"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95" name="Group 248"/>
          <p:cNvGrpSpPr>
            <a:grpSpLocks/>
          </p:cNvGrpSpPr>
          <p:nvPr/>
        </p:nvGrpSpPr>
        <p:grpSpPr bwMode="auto">
          <a:xfrm>
            <a:off x="3544497" y="3859143"/>
            <a:ext cx="722313" cy="2200276"/>
            <a:chOff x="5133" y="943"/>
            <a:chExt cx="455" cy="1386"/>
          </a:xfrm>
        </p:grpSpPr>
        <p:sp>
          <p:nvSpPr>
            <p:cNvPr id="196"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97"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00" name="Object 112"/>
          <p:cNvGraphicFramePr>
            <a:graphicFrameLocks noChangeAspect="1"/>
          </p:cNvGraphicFramePr>
          <p:nvPr>
            <p:extLst>
              <p:ext uri="{D42A27DB-BD31-4B8C-83A1-F6EECF244321}">
                <p14:modId xmlns:p14="http://schemas.microsoft.com/office/powerpoint/2010/main" val="71805752"/>
              </p:ext>
            </p:extLst>
          </p:nvPr>
        </p:nvGraphicFramePr>
        <p:xfrm>
          <a:off x="8488094" y="5469663"/>
          <a:ext cx="1425050" cy="1179513"/>
        </p:xfrm>
        <a:graphic>
          <a:graphicData uri="http://schemas.openxmlformats.org/presentationml/2006/ole">
            <mc:AlternateContent xmlns:mc="http://schemas.openxmlformats.org/markup-compatibility/2006">
              <mc:Choice xmlns:v="urn:schemas-microsoft-com:vml" Requires="v">
                <p:oleObj spid="_x0000_s544190"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8488094" y="5469663"/>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201" name="Object 108"/>
          <p:cNvGraphicFramePr>
            <a:graphicFrameLocks noChangeAspect="1"/>
          </p:cNvGraphicFramePr>
          <p:nvPr>
            <p:extLst>
              <p:ext uri="{D42A27DB-BD31-4B8C-83A1-F6EECF244321}">
                <p14:modId xmlns:p14="http://schemas.microsoft.com/office/powerpoint/2010/main" val="2828033279"/>
              </p:ext>
            </p:extLst>
          </p:nvPr>
        </p:nvGraphicFramePr>
        <p:xfrm>
          <a:off x="2146301" y="1028700"/>
          <a:ext cx="2797175" cy="522288"/>
        </p:xfrm>
        <a:graphic>
          <a:graphicData uri="http://schemas.openxmlformats.org/presentationml/2006/ole">
            <mc:AlternateContent xmlns:mc="http://schemas.openxmlformats.org/markup-compatibility/2006">
              <mc:Choice xmlns:v="urn:schemas-microsoft-com:vml" Requires="v">
                <p:oleObj spid="_x0000_s544191" name="公式" r:id="rId11" imgW="1079280" imgH="215640" progId="Equation.3">
                  <p:embed/>
                </p:oleObj>
              </mc:Choice>
              <mc:Fallback>
                <p:oleObj name="公式" r:id="rId11" imgW="1079280" imgH="215640" progId="Equation.3">
                  <p:embed/>
                  <p:pic>
                    <p:nvPicPr>
                      <p:cNvPr id="0" name=""/>
                      <p:cNvPicPr>
                        <a:picLocks noChangeAspect="1" noChangeArrowheads="1"/>
                      </p:cNvPicPr>
                      <p:nvPr/>
                    </p:nvPicPr>
                    <p:blipFill>
                      <a:blip r:embed="rId12"/>
                      <a:srcRect/>
                      <a:stretch>
                        <a:fillRect/>
                      </a:stretch>
                    </p:blipFill>
                    <p:spPr bwMode="auto">
                      <a:xfrm>
                        <a:off x="2146301" y="1028700"/>
                        <a:ext cx="2797175" cy="522288"/>
                      </a:xfrm>
                      <a:prstGeom prst="rect">
                        <a:avLst/>
                      </a:prstGeom>
                      <a:noFill/>
                      <a:ln>
                        <a:noFill/>
                      </a:ln>
                      <a:effectLst/>
                      <a:extLst/>
                    </p:spPr>
                  </p:pic>
                </p:oleObj>
              </mc:Fallback>
            </mc:AlternateContent>
          </a:graphicData>
        </a:graphic>
      </p:graphicFrame>
      <p:sp>
        <p:nvSpPr>
          <p:cNvPr id="202" name="Text Box 119"/>
          <p:cNvSpPr txBox="1">
            <a:spLocks noChangeArrowheads="1"/>
          </p:cNvSpPr>
          <p:nvPr/>
        </p:nvSpPr>
        <p:spPr bwMode="auto">
          <a:xfrm>
            <a:off x="3474138" y="1531963"/>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aphicFrame>
        <p:nvGraphicFramePr>
          <p:cNvPr id="203" name="Object 108"/>
          <p:cNvGraphicFramePr>
            <a:graphicFrameLocks noChangeAspect="1"/>
          </p:cNvGraphicFramePr>
          <p:nvPr>
            <p:extLst>
              <p:ext uri="{D42A27DB-BD31-4B8C-83A1-F6EECF244321}">
                <p14:modId xmlns:p14="http://schemas.microsoft.com/office/powerpoint/2010/main" val="1200689024"/>
              </p:ext>
            </p:extLst>
          </p:nvPr>
        </p:nvGraphicFramePr>
        <p:xfrm>
          <a:off x="4612930" y="1584565"/>
          <a:ext cx="969962" cy="430213"/>
        </p:xfrm>
        <a:graphic>
          <a:graphicData uri="http://schemas.openxmlformats.org/presentationml/2006/ole">
            <mc:AlternateContent xmlns:mc="http://schemas.openxmlformats.org/markup-compatibility/2006">
              <mc:Choice xmlns:v="urn:schemas-microsoft-com:vml" Requires="v">
                <p:oleObj spid="_x0000_s544192"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4612930" y="1584565"/>
                        <a:ext cx="969962" cy="430213"/>
                      </a:xfrm>
                      <a:prstGeom prst="rect">
                        <a:avLst/>
                      </a:prstGeom>
                      <a:noFill/>
                      <a:ln>
                        <a:noFill/>
                      </a:ln>
                      <a:effectLst/>
                      <a:extLst/>
                    </p:spPr>
                  </p:pic>
                </p:oleObj>
              </mc:Fallback>
            </mc:AlternateContent>
          </a:graphicData>
        </a:graphic>
      </p:graphicFrame>
      <p:graphicFrame>
        <p:nvGraphicFramePr>
          <p:cNvPr id="204" name="Object 120"/>
          <p:cNvGraphicFramePr>
            <a:graphicFrameLocks noChangeAspect="1"/>
          </p:cNvGraphicFramePr>
          <p:nvPr>
            <p:extLst>
              <p:ext uri="{D42A27DB-BD31-4B8C-83A1-F6EECF244321}">
                <p14:modId xmlns:p14="http://schemas.microsoft.com/office/powerpoint/2010/main" val="1797006381"/>
              </p:ext>
            </p:extLst>
          </p:nvPr>
        </p:nvGraphicFramePr>
        <p:xfrm>
          <a:off x="2503489" y="2387601"/>
          <a:ext cx="3705225" cy="669925"/>
        </p:xfrm>
        <a:graphic>
          <a:graphicData uri="http://schemas.openxmlformats.org/presentationml/2006/ole">
            <mc:AlternateContent xmlns:mc="http://schemas.openxmlformats.org/markup-compatibility/2006">
              <mc:Choice xmlns:v="urn:schemas-microsoft-com:vml" Requires="v">
                <p:oleObj spid="_x0000_s544193" name="公式" r:id="rId15" imgW="1473120" imgH="253800" progId="Equation.3">
                  <p:embed/>
                </p:oleObj>
              </mc:Choice>
              <mc:Fallback>
                <p:oleObj name="公式" r:id="rId15" imgW="1473120" imgH="253800" progId="Equation.3">
                  <p:embed/>
                  <p:pic>
                    <p:nvPicPr>
                      <p:cNvPr id="0" name=""/>
                      <p:cNvPicPr>
                        <a:picLocks noChangeAspect="1" noChangeArrowheads="1"/>
                      </p:cNvPicPr>
                      <p:nvPr/>
                    </p:nvPicPr>
                    <p:blipFill>
                      <a:blip r:embed="rId16"/>
                      <a:srcRect/>
                      <a:stretch>
                        <a:fillRect/>
                      </a:stretch>
                    </p:blipFill>
                    <p:spPr bwMode="auto">
                      <a:xfrm>
                        <a:off x="2503489" y="2387601"/>
                        <a:ext cx="3705225" cy="669925"/>
                      </a:xfrm>
                      <a:prstGeom prst="rect">
                        <a:avLst/>
                      </a:prstGeom>
                      <a:noFill/>
                      <a:ln w="76200" cmpd="tri">
                        <a:noFill/>
                        <a:miter lim="800000"/>
                        <a:headEnd/>
                        <a:tailEnd/>
                      </a:ln>
                      <a:effectLst/>
                      <a:extLst/>
                    </p:spPr>
                  </p:pic>
                </p:oleObj>
              </mc:Fallback>
            </mc:AlternateContent>
          </a:graphicData>
        </a:graphic>
      </p:graphicFrame>
    </p:spTree>
    <p:extLst>
      <p:ext uri="{BB962C8B-B14F-4D97-AF65-F5344CB8AC3E}">
        <p14:creationId xmlns:p14="http://schemas.microsoft.com/office/powerpoint/2010/main" val="208444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09"/>
                                        </p:tgtEl>
                                        <p:attrNameLst>
                                          <p:attrName>style.visibility</p:attrName>
                                        </p:attrNameLst>
                                      </p:cBhvr>
                                      <p:to>
                                        <p:strVal val="visible"/>
                                      </p:to>
                                    </p:set>
                                    <p:anim calcmode="lin" valueType="num">
                                      <p:cBhvr additive="base">
                                        <p:cTn id="66" dur="500" fill="hold"/>
                                        <p:tgtEl>
                                          <p:spTgt spid="109"/>
                                        </p:tgtEl>
                                        <p:attrNameLst>
                                          <p:attrName>ppt_x</p:attrName>
                                        </p:attrNameLst>
                                      </p:cBhvr>
                                      <p:tavLst>
                                        <p:tav tm="0">
                                          <p:val>
                                            <p:strVal val="#ppt_x"/>
                                          </p:val>
                                        </p:tav>
                                        <p:tav tm="100000">
                                          <p:val>
                                            <p:strVal val="#ppt_x"/>
                                          </p:val>
                                        </p:tav>
                                      </p:tavLst>
                                    </p:anim>
                                    <p:anim calcmode="lin" valueType="num">
                                      <p:cBhvr additive="base">
                                        <p:cTn id="6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 calcmode="lin" valueType="num">
                                      <p:cBhvr additive="base">
                                        <p:cTn id="72" dur="500" fill="hold"/>
                                        <p:tgtEl>
                                          <p:spTgt spid="110"/>
                                        </p:tgtEl>
                                        <p:attrNameLst>
                                          <p:attrName>ppt_x</p:attrName>
                                        </p:attrNameLst>
                                      </p:cBhvr>
                                      <p:tavLst>
                                        <p:tav tm="0">
                                          <p:val>
                                            <p:strVal val="#ppt_x"/>
                                          </p:val>
                                        </p:tav>
                                        <p:tav tm="100000">
                                          <p:val>
                                            <p:strVal val="#ppt_x"/>
                                          </p:val>
                                        </p:tav>
                                      </p:tavLst>
                                    </p:anim>
                                    <p:anim calcmode="lin" valueType="num">
                                      <p:cBhvr additive="base">
                                        <p:cTn id="73"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57"/>
                                        </p:tgtEl>
                                        <p:attrNameLst>
                                          <p:attrName>style.visibility</p:attrName>
                                        </p:attrNameLst>
                                      </p:cBhvr>
                                      <p:to>
                                        <p:strVal val="visible"/>
                                      </p:to>
                                    </p:set>
                                    <p:anim calcmode="lin" valueType="num">
                                      <p:cBhvr additive="base">
                                        <p:cTn id="78" dur="500" fill="hold"/>
                                        <p:tgtEl>
                                          <p:spTgt spid="157"/>
                                        </p:tgtEl>
                                        <p:attrNameLst>
                                          <p:attrName>ppt_x</p:attrName>
                                        </p:attrNameLst>
                                      </p:cBhvr>
                                      <p:tavLst>
                                        <p:tav tm="0">
                                          <p:val>
                                            <p:strVal val="#ppt_x"/>
                                          </p:val>
                                        </p:tav>
                                        <p:tav tm="100000">
                                          <p:val>
                                            <p:strVal val="#ppt_x"/>
                                          </p:val>
                                        </p:tav>
                                      </p:tavLst>
                                    </p:anim>
                                    <p:anim calcmode="lin" valueType="num">
                                      <p:cBhvr additive="base">
                                        <p:cTn id="79"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1000"/>
                                        <p:tgtEl>
                                          <p:spTgt spid="158"/>
                                        </p:tgtEl>
                                      </p:cBhvr>
                                    </p:animEffect>
                                    <p:anim calcmode="lin" valueType="num">
                                      <p:cBhvr>
                                        <p:cTn id="85" dur="1000" fill="hold"/>
                                        <p:tgtEl>
                                          <p:spTgt spid="158"/>
                                        </p:tgtEl>
                                        <p:attrNameLst>
                                          <p:attrName>ppt_x</p:attrName>
                                        </p:attrNameLst>
                                      </p:cBhvr>
                                      <p:tavLst>
                                        <p:tav tm="0">
                                          <p:val>
                                            <p:strVal val="#ppt_x"/>
                                          </p:val>
                                        </p:tav>
                                        <p:tav tm="100000">
                                          <p:val>
                                            <p:strVal val="#ppt_x"/>
                                          </p:val>
                                        </p:tav>
                                      </p:tavLst>
                                    </p:anim>
                                    <p:anim calcmode="lin" valueType="num">
                                      <p:cBhvr>
                                        <p:cTn id="86"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circle(in)">
                                      <p:cBhvr>
                                        <p:cTn id="91" dur="2000"/>
                                        <p:tgtEl>
                                          <p:spTgt spid="15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60"/>
                                        </p:tgtEl>
                                        <p:attrNameLst>
                                          <p:attrName>style.visibility</p:attrName>
                                        </p:attrNameLst>
                                      </p:cBhvr>
                                      <p:to>
                                        <p:strVal val="visible"/>
                                      </p:to>
                                    </p:set>
                                    <p:anim calcmode="lin" valueType="num">
                                      <p:cBhvr additive="base">
                                        <p:cTn id="96" dur="500" fill="hold"/>
                                        <p:tgtEl>
                                          <p:spTgt spid="160"/>
                                        </p:tgtEl>
                                        <p:attrNameLst>
                                          <p:attrName>ppt_x</p:attrName>
                                        </p:attrNameLst>
                                      </p:cBhvr>
                                      <p:tavLst>
                                        <p:tav tm="0">
                                          <p:val>
                                            <p:strVal val="#ppt_x"/>
                                          </p:val>
                                        </p:tav>
                                        <p:tav tm="100000">
                                          <p:val>
                                            <p:strVal val="#ppt_x"/>
                                          </p:val>
                                        </p:tav>
                                      </p:tavLst>
                                    </p:anim>
                                    <p:anim calcmode="lin" valueType="num">
                                      <p:cBhvr additive="base">
                                        <p:cTn id="97"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74"/>
                                        </p:tgtEl>
                                        <p:attrNameLst>
                                          <p:attrName>style.visibility</p:attrName>
                                        </p:attrNameLst>
                                      </p:cBhvr>
                                      <p:to>
                                        <p:strVal val="visible"/>
                                      </p:to>
                                    </p:set>
                                    <p:anim calcmode="lin" valueType="num">
                                      <p:cBhvr additive="base">
                                        <p:cTn id="102" dur="500" fill="hold"/>
                                        <p:tgtEl>
                                          <p:spTgt spid="174"/>
                                        </p:tgtEl>
                                        <p:attrNameLst>
                                          <p:attrName>ppt_x</p:attrName>
                                        </p:attrNameLst>
                                      </p:cBhvr>
                                      <p:tavLst>
                                        <p:tav tm="0">
                                          <p:val>
                                            <p:strVal val="#ppt_x"/>
                                          </p:val>
                                        </p:tav>
                                        <p:tav tm="100000">
                                          <p:val>
                                            <p:strVal val="#ppt_x"/>
                                          </p:val>
                                        </p:tav>
                                      </p:tavLst>
                                    </p:anim>
                                    <p:anim calcmode="lin" valueType="num">
                                      <p:cBhvr additive="base">
                                        <p:cTn id="103"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93"/>
                                        </p:tgtEl>
                                        <p:attrNameLst>
                                          <p:attrName>style.visibility</p:attrName>
                                        </p:attrNameLst>
                                      </p:cBhvr>
                                      <p:to>
                                        <p:strVal val="visible"/>
                                      </p:to>
                                    </p:set>
                                    <p:anim calcmode="lin" valueType="num">
                                      <p:cBhvr additive="base">
                                        <p:cTn id="108" dur="500" fill="hold"/>
                                        <p:tgtEl>
                                          <p:spTgt spid="193"/>
                                        </p:tgtEl>
                                        <p:attrNameLst>
                                          <p:attrName>ppt_x</p:attrName>
                                        </p:attrNameLst>
                                      </p:cBhvr>
                                      <p:tavLst>
                                        <p:tav tm="0">
                                          <p:val>
                                            <p:strVal val="#ppt_x"/>
                                          </p:val>
                                        </p:tav>
                                        <p:tav tm="100000">
                                          <p:val>
                                            <p:strVal val="#ppt_x"/>
                                          </p:val>
                                        </p:tav>
                                      </p:tavLst>
                                    </p:anim>
                                    <p:anim calcmode="lin" valueType="num">
                                      <p:cBhvr additive="base">
                                        <p:cTn id="109"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65"/>
                                        </p:tgtEl>
                                        <p:attrNameLst>
                                          <p:attrName>style.visibility</p:attrName>
                                        </p:attrNameLst>
                                      </p:cBhvr>
                                      <p:to>
                                        <p:strVal val="visible"/>
                                      </p:to>
                                    </p:set>
                                    <p:anim calcmode="lin" valueType="num">
                                      <p:cBhvr additive="base">
                                        <p:cTn id="114" dur="500" fill="hold"/>
                                        <p:tgtEl>
                                          <p:spTgt spid="165"/>
                                        </p:tgtEl>
                                        <p:attrNameLst>
                                          <p:attrName>ppt_x</p:attrName>
                                        </p:attrNameLst>
                                      </p:cBhvr>
                                      <p:tavLst>
                                        <p:tav tm="0">
                                          <p:val>
                                            <p:strVal val="#ppt_x"/>
                                          </p:val>
                                        </p:tav>
                                        <p:tav tm="100000">
                                          <p:val>
                                            <p:strVal val="#ppt_x"/>
                                          </p:val>
                                        </p:tav>
                                      </p:tavLst>
                                    </p:anim>
                                    <p:anim calcmode="lin" valueType="num">
                                      <p:cBhvr additive="base">
                                        <p:cTn id="115"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89"/>
                                        </p:tgtEl>
                                        <p:attrNameLst>
                                          <p:attrName>style.visibility</p:attrName>
                                        </p:attrNameLst>
                                      </p:cBhvr>
                                      <p:to>
                                        <p:strVal val="visible"/>
                                      </p:to>
                                    </p:set>
                                    <p:anim calcmode="lin" valueType="num">
                                      <p:cBhvr additive="base">
                                        <p:cTn id="120" dur="500" fill="hold"/>
                                        <p:tgtEl>
                                          <p:spTgt spid="189"/>
                                        </p:tgtEl>
                                        <p:attrNameLst>
                                          <p:attrName>ppt_x</p:attrName>
                                        </p:attrNameLst>
                                      </p:cBhvr>
                                      <p:tavLst>
                                        <p:tav tm="0">
                                          <p:val>
                                            <p:strVal val="#ppt_x"/>
                                          </p:val>
                                        </p:tav>
                                        <p:tav tm="100000">
                                          <p:val>
                                            <p:strVal val="#ppt_x"/>
                                          </p:val>
                                        </p:tav>
                                      </p:tavLst>
                                    </p:anim>
                                    <p:anim calcmode="lin" valueType="num">
                                      <p:cBhvr additive="base">
                                        <p:cTn id="121"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90"/>
                                        </p:tgtEl>
                                        <p:attrNameLst>
                                          <p:attrName>style.visibility</p:attrName>
                                        </p:attrNameLst>
                                      </p:cBhvr>
                                      <p:to>
                                        <p:strVal val="visible"/>
                                      </p:to>
                                    </p:set>
                                    <p:anim calcmode="lin" valueType="num">
                                      <p:cBhvr additive="base">
                                        <p:cTn id="126" dur="500" fill="hold"/>
                                        <p:tgtEl>
                                          <p:spTgt spid="190"/>
                                        </p:tgtEl>
                                        <p:attrNameLst>
                                          <p:attrName>ppt_x</p:attrName>
                                        </p:attrNameLst>
                                      </p:cBhvr>
                                      <p:tavLst>
                                        <p:tav tm="0">
                                          <p:val>
                                            <p:strVal val="#ppt_x"/>
                                          </p:val>
                                        </p:tav>
                                        <p:tav tm="100000">
                                          <p:val>
                                            <p:strVal val="#ppt_x"/>
                                          </p:val>
                                        </p:tav>
                                      </p:tavLst>
                                    </p:anim>
                                    <p:anim calcmode="lin" valueType="num">
                                      <p:cBhvr additive="base">
                                        <p:cTn id="127"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92"/>
                                        </p:tgtEl>
                                        <p:attrNameLst>
                                          <p:attrName>style.visibility</p:attrName>
                                        </p:attrNameLst>
                                      </p:cBhvr>
                                      <p:to>
                                        <p:strVal val="visible"/>
                                      </p:to>
                                    </p:set>
                                    <p:anim calcmode="lin" valueType="num">
                                      <p:cBhvr additive="base">
                                        <p:cTn id="132" dur="500" fill="hold"/>
                                        <p:tgtEl>
                                          <p:spTgt spid="192"/>
                                        </p:tgtEl>
                                        <p:attrNameLst>
                                          <p:attrName>ppt_x</p:attrName>
                                        </p:attrNameLst>
                                      </p:cBhvr>
                                      <p:tavLst>
                                        <p:tav tm="0">
                                          <p:val>
                                            <p:strVal val="#ppt_x"/>
                                          </p:val>
                                        </p:tav>
                                        <p:tav tm="100000">
                                          <p:val>
                                            <p:strVal val="#ppt_x"/>
                                          </p:val>
                                        </p:tav>
                                      </p:tavLst>
                                    </p:anim>
                                    <p:anim calcmode="lin" valueType="num">
                                      <p:cBhvr additive="base">
                                        <p:cTn id="133" dur="500" fill="hold"/>
                                        <p:tgtEl>
                                          <p:spTgt spid="19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91"/>
                                        </p:tgtEl>
                                        <p:attrNameLst>
                                          <p:attrName>style.visibility</p:attrName>
                                        </p:attrNameLst>
                                      </p:cBhvr>
                                      <p:to>
                                        <p:strVal val="visible"/>
                                      </p:to>
                                    </p:set>
                                    <p:anim calcmode="lin" valueType="num">
                                      <p:cBhvr additive="base">
                                        <p:cTn id="138" dur="500" fill="hold"/>
                                        <p:tgtEl>
                                          <p:spTgt spid="191"/>
                                        </p:tgtEl>
                                        <p:attrNameLst>
                                          <p:attrName>ppt_x</p:attrName>
                                        </p:attrNameLst>
                                      </p:cBhvr>
                                      <p:tavLst>
                                        <p:tav tm="0">
                                          <p:val>
                                            <p:strVal val="#ppt_x"/>
                                          </p:val>
                                        </p:tav>
                                        <p:tav tm="100000">
                                          <p:val>
                                            <p:strVal val="#ppt_x"/>
                                          </p:val>
                                        </p:tav>
                                      </p:tavLst>
                                    </p:anim>
                                    <p:anim calcmode="lin" valueType="num">
                                      <p:cBhvr additive="base">
                                        <p:cTn id="139"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83"/>
                                        </p:tgtEl>
                                        <p:attrNameLst>
                                          <p:attrName>style.visibility</p:attrName>
                                        </p:attrNameLst>
                                      </p:cBhvr>
                                      <p:to>
                                        <p:strVal val="visible"/>
                                      </p:to>
                                    </p:set>
                                    <p:anim calcmode="lin" valueType="num">
                                      <p:cBhvr additive="base">
                                        <p:cTn id="144" dur="500" fill="hold"/>
                                        <p:tgtEl>
                                          <p:spTgt spid="183"/>
                                        </p:tgtEl>
                                        <p:attrNameLst>
                                          <p:attrName>ppt_x</p:attrName>
                                        </p:attrNameLst>
                                      </p:cBhvr>
                                      <p:tavLst>
                                        <p:tav tm="0">
                                          <p:val>
                                            <p:strVal val="#ppt_x"/>
                                          </p:val>
                                        </p:tav>
                                        <p:tav tm="100000">
                                          <p:val>
                                            <p:strVal val="#ppt_x"/>
                                          </p:val>
                                        </p:tav>
                                      </p:tavLst>
                                    </p:anim>
                                    <p:anim calcmode="lin" valueType="num">
                                      <p:cBhvr additive="base">
                                        <p:cTn id="145"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94"/>
                                        </p:tgtEl>
                                        <p:attrNameLst>
                                          <p:attrName>style.visibility</p:attrName>
                                        </p:attrNameLst>
                                      </p:cBhvr>
                                      <p:to>
                                        <p:strVal val="visible"/>
                                      </p:to>
                                    </p:set>
                                    <p:anim calcmode="lin" valueType="num">
                                      <p:cBhvr additive="base">
                                        <p:cTn id="150" dur="500" fill="hold"/>
                                        <p:tgtEl>
                                          <p:spTgt spid="194"/>
                                        </p:tgtEl>
                                        <p:attrNameLst>
                                          <p:attrName>ppt_x</p:attrName>
                                        </p:attrNameLst>
                                      </p:cBhvr>
                                      <p:tavLst>
                                        <p:tav tm="0">
                                          <p:val>
                                            <p:strVal val="#ppt_x"/>
                                          </p:val>
                                        </p:tav>
                                        <p:tav tm="100000">
                                          <p:val>
                                            <p:strVal val="#ppt_x"/>
                                          </p:val>
                                        </p:tav>
                                      </p:tavLst>
                                    </p:anim>
                                    <p:anim calcmode="lin" valueType="num">
                                      <p:cBhvr additive="base">
                                        <p:cTn id="151"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95"/>
                                        </p:tgtEl>
                                        <p:attrNameLst>
                                          <p:attrName>style.visibility</p:attrName>
                                        </p:attrNameLst>
                                      </p:cBhvr>
                                      <p:to>
                                        <p:strVal val="visible"/>
                                      </p:to>
                                    </p:set>
                                    <p:anim calcmode="lin" valueType="num">
                                      <p:cBhvr additive="base">
                                        <p:cTn id="156" dur="500" fill="hold"/>
                                        <p:tgtEl>
                                          <p:spTgt spid="195"/>
                                        </p:tgtEl>
                                        <p:attrNameLst>
                                          <p:attrName>ppt_x</p:attrName>
                                        </p:attrNameLst>
                                      </p:cBhvr>
                                      <p:tavLst>
                                        <p:tav tm="0">
                                          <p:val>
                                            <p:strVal val="#ppt_x"/>
                                          </p:val>
                                        </p:tav>
                                        <p:tav tm="100000">
                                          <p:val>
                                            <p:strVal val="#ppt_x"/>
                                          </p:val>
                                        </p:tav>
                                      </p:tavLst>
                                    </p:anim>
                                    <p:anim calcmode="lin" valueType="num">
                                      <p:cBhvr additive="base">
                                        <p:cTn id="157"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200"/>
                                        </p:tgtEl>
                                        <p:attrNameLst>
                                          <p:attrName>style.visibility</p:attrName>
                                        </p:attrNameLst>
                                      </p:cBhvr>
                                      <p:to>
                                        <p:strVal val="visible"/>
                                      </p:to>
                                    </p:set>
                                    <p:anim calcmode="lin" valueType="num">
                                      <p:cBhvr additive="base">
                                        <p:cTn id="162" dur="500" fill="hold"/>
                                        <p:tgtEl>
                                          <p:spTgt spid="200"/>
                                        </p:tgtEl>
                                        <p:attrNameLst>
                                          <p:attrName>ppt_x</p:attrName>
                                        </p:attrNameLst>
                                      </p:cBhvr>
                                      <p:tavLst>
                                        <p:tav tm="0">
                                          <p:val>
                                            <p:strVal val="#ppt_x"/>
                                          </p:val>
                                        </p:tav>
                                        <p:tav tm="100000">
                                          <p:val>
                                            <p:strVal val="#ppt_x"/>
                                          </p:val>
                                        </p:tav>
                                      </p:tavLst>
                                    </p:anim>
                                    <p:anim calcmode="lin" valueType="num">
                                      <p:cBhvr additive="base">
                                        <p:cTn id="163"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201"/>
                                        </p:tgtEl>
                                        <p:attrNameLst>
                                          <p:attrName>style.visibility</p:attrName>
                                        </p:attrNameLst>
                                      </p:cBhvr>
                                      <p:to>
                                        <p:strVal val="visible"/>
                                      </p:to>
                                    </p:set>
                                    <p:anim calcmode="lin" valueType="num">
                                      <p:cBhvr additive="base">
                                        <p:cTn id="168" dur="500" fill="hold"/>
                                        <p:tgtEl>
                                          <p:spTgt spid="201"/>
                                        </p:tgtEl>
                                        <p:attrNameLst>
                                          <p:attrName>ppt_x</p:attrName>
                                        </p:attrNameLst>
                                      </p:cBhvr>
                                      <p:tavLst>
                                        <p:tav tm="0">
                                          <p:val>
                                            <p:strVal val="#ppt_x"/>
                                          </p:val>
                                        </p:tav>
                                        <p:tav tm="100000">
                                          <p:val>
                                            <p:strVal val="#ppt_x"/>
                                          </p:val>
                                        </p:tav>
                                      </p:tavLst>
                                    </p:anim>
                                    <p:anim calcmode="lin" valueType="num">
                                      <p:cBhvr additive="base">
                                        <p:cTn id="169" dur="500" fill="hold"/>
                                        <p:tgtEl>
                                          <p:spTgt spid="201"/>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202"/>
                                        </p:tgtEl>
                                        <p:attrNameLst>
                                          <p:attrName>style.visibility</p:attrName>
                                        </p:attrNameLst>
                                      </p:cBhvr>
                                      <p:to>
                                        <p:strVal val="visible"/>
                                      </p:to>
                                    </p:set>
                                    <p:animEffect transition="in" filter="barn(inVertical)">
                                      <p:cBhvr>
                                        <p:cTn id="174" dur="500"/>
                                        <p:tgtEl>
                                          <p:spTgt spid="202"/>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203"/>
                                        </p:tgtEl>
                                        <p:attrNameLst>
                                          <p:attrName>style.visibility</p:attrName>
                                        </p:attrNameLst>
                                      </p:cBhvr>
                                      <p:to>
                                        <p:strVal val="visible"/>
                                      </p:to>
                                    </p:set>
                                    <p:anim calcmode="lin" valueType="num">
                                      <p:cBhvr additive="base">
                                        <p:cTn id="179" dur="500" fill="hold"/>
                                        <p:tgtEl>
                                          <p:spTgt spid="203"/>
                                        </p:tgtEl>
                                        <p:attrNameLst>
                                          <p:attrName>ppt_x</p:attrName>
                                        </p:attrNameLst>
                                      </p:cBhvr>
                                      <p:tavLst>
                                        <p:tav tm="0">
                                          <p:val>
                                            <p:strVal val="#ppt_x"/>
                                          </p:val>
                                        </p:tav>
                                        <p:tav tm="100000">
                                          <p:val>
                                            <p:strVal val="#ppt_x"/>
                                          </p:val>
                                        </p:tav>
                                      </p:tavLst>
                                    </p:anim>
                                    <p:anim calcmode="lin" valueType="num">
                                      <p:cBhvr additive="base">
                                        <p:cTn id="180"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204"/>
                                        </p:tgtEl>
                                        <p:attrNameLst>
                                          <p:attrName>style.visibility</p:attrName>
                                        </p:attrNameLst>
                                      </p:cBhvr>
                                      <p:to>
                                        <p:strVal val="visible"/>
                                      </p:to>
                                    </p:set>
                                    <p:anim calcmode="lin" valueType="num">
                                      <p:cBhvr additive="base">
                                        <p:cTn id="185" dur="500" fill="hold"/>
                                        <p:tgtEl>
                                          <p:spTgt spid="204"/>
                                        </p:tgtEl>
                                        <p:attrNameLst>
                                          <p:attrName>ppt_x</p:attrName>
                                        </p:attrNameLst>
                                      </p:cBhvr>
                                      <p:tavLst>
                                        <p:tav tm="0">
                                          <p:val>
                                            <p:strVal val="#ppt_x"/>
                                          </p:val>
                                        </p:tav>
                                        <p:tav tm="100000">
                                          <p:val>
                                            <p:strVal val="#ppt_x"/>
                                          </p:val>
                                        </p:tav>
                                      </p:tavLst>
                                    </p:anim>
                                    <p:anim calcmode="lin" valueType="num">
                                      <p:cBhvr additive="base">
                                        <p:cTn id="186"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57" grpId="0" animBg="1"/>
      <p:bldP spid="159" grpId="0" animBg="1"/>
      <p:bldP spid="189" grpId="0" animBg="1"/>
      <p:bldP spid="190" grpId="0" animBg="1"/>
      <p:bldP spid="191" grpId="0" animBg="1"/>
      <p:bldP spid="192" grpId="0" animBg="1"/>
      <p:bldP spid="193" grpId="0" animBg="1"/>
      <p:bldP spid="194" grpId="0" animBg="1"/>
      <p:bldP spid="20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5" y="934179"/>
            <a:ext cx="3479801" cy="5594351"/>
            <a:chOff x="2312" y="-39"/>
            <a:chExt cx="2192" cy="3524"/>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68" y="-39"/>
              <a:ext cx="819" cy="611"/>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192" cy="899"/>
              <a:chOff x="3108" y="1366"/>
              <a:chExt cx="2192" cy="899"/>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4825" y="1790"/>
                <a:ext cx="820" cy="130"/>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6209771" y="1297967"/>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75733" y="471131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3" y="112720"/>
            <a:ext cx="9453658" cy="954107"/>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M</a:t>
            </a:r>
            <a:r>
              <a:rPr lang="en-US" altLang="zh-CN" sz="2800" baseline="-25000" dirty="0"/>
              <a:t>1</a:t>
            </a:r>
            <a:r>
              <a:rPr lang="zh-CN" altLang="en-US" sz="2800" b="1" dirty="0">
                <a:solidFill>
                  <a:srgbClr val="129C15"/>
                </a:solidFill>
              </a:rPr>
              <a:t>为平面镜，</a:t>
            </a:r>
            <a:r>
              <a:rPr lang="en-US" altLang="zh-CN" sz="2800" dirty="0"/>
              <a:t>M</a:t>
            </a:r>
            <a:r>
              <a:rPr lang="en-US" altLang="zh-CN" sz="2800" baseline="-25000" dirty="0"/>
              <a:t>2</a:t>
            </a:r>
            <a:r>
              <a:rPr lang="zh-CN" altLang="en-US" sz="2800" b="1" dirty="0">
                <a:solidFill>
                  <a:srgbClr val="129C15"/>
                </a:solidFill>
              </a:rPr>
              <a:t>为半径为</a:t>
            </a:r>
            <a:r>
              <a:rPr lang="en-US" altLang="zh-CN" sz="2800" b="1" dirty="0">
                <a:solidFill>
                  <a:srgbClr val="FF0000"/>
                </a:solidFill>
              </a:rPr>
              <a:t>R</a:t>
            </a:r>
            <a:r>
              <a:rPr lang="zh-CN" altLang="en-US" sz="2800" b="1" dirty="0">
                <a:solidFill>
                  <a:srgbClr val="129C15"/>
                </a:solidFill>
              </a:rPr>
              <a:t>的凸面镜，</a:t>
            </a:r>
            <a:r>
              <a:rPr lang="zh-CN" altLang="en-US" sz="2800" b="1" dirty="0">
                <a:solidFill>
                  <a:srgbClr val="F826DA"/>
                </a:solidFill>
              </a:rPr>
              <a:t>明环半径</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3052017446"/>
              </p:ext>
            </p:extLst>
          </p:nvPr>
        </p:nvGraphicFramePr>
        <p:xfrm>
          <a:off x="8934450" y="3013075"/>
          <a:ext cx="342900" cy="603250"/>
        </p:xfrm>
        <a:graphic>
          <a:graphicData uri="http://schemas.openxmlformats.org/presentationml/2006/ole">
            <mc:AlternateContent xmlns:mc="http://schemas.openxmlformats.org/markup-compatibility/2006">
              <mc:Choice xmlns:v="urn:schemas-microsoft-com:vml" Requires="v">
                <p:oleObj spid="_x0000_s518752"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934450" y="3013075"/>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433879304"/>
              </p:ext>
            </p:extLst>
          </p:nvPr>
        </p:nvGraphicFramePr>
        <p:xfrm>
          <a:off x="6950622" y="2951623"/>
          <a:ext cx="420688" cy="603250"/>
        </p:xfrm>
        <a:graphic>
          <a:graphicData uri="http://schemas.openxmlformats.org/presentationml/2006/ole">
            <mc:AlternateContent xmlns:mc="http://schemas.openxmlformats.org/markup-compatibility/2006">
              <mc:Choice xmlns:v="urn:schemas-microsoft-com:vml" Requires="v">
                <p:oleObj spid="_x0000_s518753"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950622" y="2951623"/>
                        <a:ext cx="420688" cy="603250"/>
                      </a:xfrm>
                      <a:prstGeom prst="rect">
                        <a:avLst/>
                      </a:prstGeom>
                      <a:noFill/>
                      <a:ln>
                        <a:noFill/>
                      </a:ln>
                      <a:effectLst/>
                      <a:extLst/>
                    </p:spPr>
                  </p:pic>
                </p:oleObj>
              </mc:Fallback>
            </mc:AlternateContent>
          </a:graphicData>
        </a:graphic>
      </p:graphicFrame>
      <p:sp>
        <p:nvSpPr>
          <p:cNvPr id="131" name="Rectangle 19"/>
          <p:cNvSpPr>
            <a:spLocks noChangeArrowheads="1"/>
          </p:cNvSpPr>
          <p:nvPr/>
        </p:nvSpPr>
        <p:spPr bwMode="auto">
          <a:xfrm>
            <a:off x="6806087" y="2218784"/>
            <a:ext cx="1295400" cy="18854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32" name="Object 58"/>
          <p:cNvGraphicFramePr>
            <a:graphicFrameLocks/>
          </p:cNvGraphicFramePr>
          <p:nvPr>
            <p:extLst>
              <p:ext uri="{D42A27DB-BD31-4B8C-83A1-F6EECF244321}">
                <p14:modId xmlns:p14="http://schemas.microsoft.com/office/powerpoint/2010/main" val="1198819784"/>
              </p:ext>
            </p:extLst>
          </p:nvPr>
        </p:nvGraphicFramePr>
        <p:xfrm>
          <a:off x="8324378" y="2169950"/>
          <a:ext cx="476250" cy="500062"/>
        </p:xfrm>
        <a:graphic>
          <a:graphicData uri="http://schemas.openxmlformats.org/presentationml/2006/ole">
            <mc:AlternateContent xmlns:mc="http://schemas.openxmlformats.org/markup-compatibility/2006">
              <mc:Choice xmlns:v="urn:schemas-microsoft-com:vml" Requires="v">
                <p:oleObj spid="_x0000_s518754"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4378" y="2169950"/>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 name="AutoShape 206"/>
          <p:cNvSpPr>
            <a:spLocks noChangeArrowheads="1"/>
          </p:cNvSpPr>
          <p:nvPr/>
        </p:nvSpPr>
        <p:spPr bwMode="auto">
          <a:xfrm>
            <a:off x="8442599" y="1549246"/>
            <a:ext cx="1428750" cy="428625"/>
          </a:xfrm>
          <a:prstGeom prst="wedgeRoundRectCallout">
            <a:avLst>
              <a:gd name="adj1" fmla="val -92361"/>
              <a:gd name="adj2" fmla="val 7782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34" name="Group 215"/>
          <p:cNvGrpSpPr>
            <a:grpSpLocks/>
          </p:cNvGrpSpPr>
          <p:nvPr/>
        </p:nvGrpSpPr>
        <p:grpSpPr bwMode="auto">
          <a:xfrm>
            <a:off x="2830124" y="5840347"/>
            <a:ext cx="2744788" cy="852488"/>
            <a:chOff x="3551" y="1680"/>
            <a:chExt cx="1729" cy="537"/>
          </a:xfrm>
        </p:grpSpPr>
        <p:grpSp>
          <p:nvGrpSpPr>
            <p:cNvPr id="135" name="Group 216"/>
            <p:cNvGrpSpPr>
              <a:grpSpLocks/>
            </p:cNvGrpSpPr>
            <p:nvPr/>
          </p:nvGrpSpPr>
          <p:grpSpPr bwMode="auto">
            <a:xfrm>
              <a:off x="3552" y="1680"/>
              <a:ext cx="1728" cy="241"/>
              <a:chOff x="3504" y="1776"/>
              <a:chExt cx="1728" cy="241"/>
            </a:xfrm>
          </p:grpSpPr>
          <p:sp>
            <p:nvSpPr>
              <p:cNvPr id="137"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38"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9" name="Group 230"/>
          <p:cNvGrpSpPr>
            <a:grpSpLocks/>
          </p:cNvGrpSpPr>
          <p:nvPr/>
        </p:nvGrpSpPr>
        <p:grpSpPr bwMode="auto">
          <a:xfrm>
            <a:off x="2831710" y="4468745"/>
            <a:ext cx="2667000" cy="1371600"/>
            <a:chOff x="3552" y="336"/>
            <a:chExt cx="1680" cy="864"/>
          </a:xfrm>
        </p:grpSpPr>
        <p:sp>
          <p:nvSpPr>
            <p:cNvPr id="140"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8" name="Group 239"/>
          <p:cNvGrpSpPr>
            <a:grpSpLocks/>
          </p:cNvGrpSpPr>
          <p:nvPr/>
        </p:nvGrpSpPr>
        <p:grpSpPr bwMode="auto">
          <a:xfrm>
            <a:off x="4050910" y="3859145"/>
            <a:ext cx="1219200" cy="2667000"/>
            <a:chOff x="4320" y="384"/>
            <a:chExt cx="768" cy="1680"/>
          </a:xfrm>
        </p:grpSpPr>
        <p:grpSp>
          <p:nvGrpSpPr>
            <p:cNvPr id="149" name="Group 240"/>
            <p:cNvGrpSpPr>
              <a:grpSpLocks/>
            </p:cNvGrpSpPr>
            <p:nvPr/>
          </p:nvGrpSpPr>
          <p:grpSpPr bwMode="auto">
            <a:xfrm>
              <a:off x="4320" y="384"/>
              <a:ext cx="768" cy="1680"/>
              <a:chOff x="4320" y="432"/>
              <a:chExt cx="768" cy="1680"/>
            </a:xfrm>
          </p:grpSpPr>
          <p:grpSp>
            <p:nvGrpSpPr>
              <p:cNvPr id="152" name="Group 241"/>
              <p:cNvGrpSpPr>
                <a:grpSpLocks/>
              </p:cNvGrpSpPr>
              <p:nvPr/>
            </p:nvGrpSpPr>
            <p:grpSpPr bwMode="auto">
              <a:xfrm>
                <a:off x="4416" y="432"/>
                <a:ext cx="672" cy="1488"/>
                <a:chOff x="4416" y="432"/>
                <a:chExt cx="672" cy="1488"/>
              </a:xfrm>
            </p:grpSpPr>
            <p:sp>
              <p:nvSpPr>
                <p:cNvPr id="154"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50"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51"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57" name="Group 248"/>
          <p:cNvGrpSpPr>
            <a:grpSpLocks/>
          </p:cNvGrpSpPr>
          <p:nvPr/>
        </p:nvGrpSpPr>
        <p:grpSpPr bwMode="auto">
          <a:xfrm>
            <a:off x="5346310" y="5764145"/>
            <a:ext cx="762000" cy="685800"/>
            <a:chOff x="5136" y="1584"/>
            <a:chExt cx="480" cy="432"/>
          </a:xfrm>
        </p:grpSpPr>
        <p:sp>
          <p:nvSpPr>
            <p:cNvPr id="158"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59"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3"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 name="AutoShape 27"/>
          <p:cNvSpPr>
            <a:spLocks noChangeArrowheads="1"/>
          </p:cNvSpPr>
          <p:nvPr/>
        </p:nvSpPr>
        <p:spPr bwMode="auto">
          <a:xfrm>
            <a:off x="2386302" y="3363509"/>
            <a:ext cx="1364566" cy="609600"/>
          </a:xfrm>
          <a:prstGeom prst="wedgeRoundRectCallout">
            <a:avLst>
              <a:gd name="adj1" fmla="val 79925"/>
              <a:gd name="adj2" fmla="val 105835"/>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68"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69" name="Group 248"/>
          <p:cNvGrpSpPr>
            <a:grpSpLocks/>
          </p:cNvGrpSpPr>
          <p:nvPr/>
        </p:nvGrpSpPr>
        <p:grpSpPr bwMode="auto">
          <a:xfrm>
            <a:off x="3544497" y="3859143"/>
            <a:ext cx="722313" cy="2200276"/>
            <a:chOff x="5133" y="943"/>
            <a:chExt cx="455" cy="1386"/>
          </a:xfrm>
        </p:grpSpPr>
        <p:sp>
          <p:nvSpPr>
            <p:cNvPr id="170"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71"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74" name="Object 112"/>
          <p:cNvGraphicFramePr>
            <a:graphicFrameLocks noChangeAspect="1"/>
          </p:cNvGraphicFramePr>
          <p:nvPr>
            <p:extLst>
              <p:ext uri="{D42A27DB-BD31-4B8C-83A1-F6EECF244321}">
                <p14:modId xmlns:p14="http://schemas.microsoft.com/office/powerpoint/2010/main" val="2581889211"/>
              </p:ext>
            </p:extLst>
          </p:nvPr>
        </p:nvGraphicFramePr>
        <p:xfrm>
          <a:off x="1795859" y="1040859"/>
          <a:ext cx="1425050" cy="1179513"/>
        </p:xfrm>
        <a:graphic>
          <a:graphicData uri="http://schemas.openxmlformats.org/presentationml/2006/ole">
            <mc:AlternateContent xmlns:mc="http://schemas.openxmlformats.org/markup-compatibility/2006">
              <mc:Choice xmlns:v="urn:schemas-microsoft-com:vml" Requires="v">
                <p:oleObj spid="_x0000_s518755"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1795859" y="1040859"/>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75" name="Object 108"/>
          <p:cNvGraphicFramePr>
            <a:graphicFrameLocks noChangeAspect="1"/>
          </p:cNvGraphicFramePr>
          <p:nvPr>
            <p:extLst>
              <p:ext uri="{D42A27DB-BD31-4B8C-83A1-F6EECF244321}">
                <p14:modId xmlns:p14="http://schemas.microsoft.com/office/powerpoint/2010/main" val="1948580708"/>
              </p:ext>
            </p:extLst>
          </p:nvPr>
        </p:nvGraphicFramePr>
        <p:xfrm>
          <a:off x="3714360" y="1028725"/>
          <a:ext cx="2500313" cy="522288"/>
        </p:xfrm>
        <a:graphic>
          <a:graphicData uri="http://schemas.openxmlformats.org/presentationml/2006/ole">
            <mc:AlternateContent xmlns:mc="http://schemas.openxmlformats.org/markup-compatibility/2006">
              <mc:Choice xmlns:v="urn:schemas-microsoft-com:vml" Requires="v">
                <p:oleObj spid="_x0000_s518756" name="公式" r:id="rId11" imgW="965160" imgH="215640" progId="Equation.3">
                  <p:embed/>
                </p:oleObj>
              </mc:Choice>
              <mc:Fallback>
                <p:oleObj name="公式" r:id="rId11" imgW="965160" imgH="215640" progId="Equation.3">
                  <p:embed/>
                  <p:pic>
                    <p:nvPicPr>
                      <p:cNvPr id="0" name=""/>
                      <p:cNvPicPr>
                        <a:picLocks noChangeAspect="1" noChangeArrowheads="1"/>
                      </p:cNvPicPr>
                      <p:nvPr/>
                    </p:nvPicPr>
                    <p:blipFill>
                      <a:blip r:embed="rId12"/>
                      <a:srcRect/>
                      <a:stretch>
                        <a:fillRect/>
                      </a:stretch>
                    </p:blipFill>
                    <p:spPr bwMode="auto">
                      <a:xfrm>
                        <a:off x="3714360" y="1028725"/>
                        <a:ext cx="2500313" cy="522288"/>
                      </a:xfrm>
                      <a:prstGeom prst="rect">
                        <a:avLst/>
                      </a:prstGeom>
                      <a:noFill/>
                      <a:ln>
                        <a:noFill/>
                      </a:ln>
                      <a:effectLst/>
                      <a:extLst/>
                    </p:spPr>
                  </p:pic>
                </p:oleObj>
              </mc:Fallback>
            </mc:AlternateContent>
          </a:graphicData>
        </a:graphic>
      </p:graphicFrame>
      <p:sp>
        <p:nvSpPr>
          <p:cNvPr id="176" name="Text Box 119"/>
          <p:cNvSpPr txBox="1">
            <a:spLocks noChangeArrowheads="1"/>
          </p:cNvSpPr>
          <p:nvPr/>
        </p:nvSpPr>
        <p:spPr bwMode="auto">
          <a:xfrm>
            <a:off x="3474138" y="1531963"/>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aphicFrame>
        <p:nvGraphicFramePr>
          <p:cNvPr id="177" name="Object 108"/>
          <p:cNvGraphicFramePr>
            <a:graphicFrameLocks noChangeAspect="1"/>
          </p:cNvGraphicFramePr>
          <p:nvPr>
            <p:extLst>
              <p:ext uri="{D42A27DB-BD31-4B8C-83A1-F6EECF244321}">
                <p14:modId xmlns:p14="http://schemas.microsoft.com/office/powerpoint/2010/main" val="1443086502"/>
              </p:ext>
            </p:extLst>
          </p:nvPr>
        </p:nvGraphicFramePr>
        <p:xfrm>
          <a:off x="4612930" y="1584565"/>
          <a:ext cx="969962" cy="430213"/>
        </p:xfrm>
        <a:graphic>
          <a:graphicData uri="http://schemas.openxmlformats.org/presentationml/2006/ole">
            <mc:AlternateContent xmlns:mc="http://schemas.openxmlformats.org/markup-compatibility/2006">
              <mc:Choice xmlns:v="urn:schemas-microsoft-com:vml" Requires="v">
                <p:oleObj spid="_x0000_s518757"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4612930" y="1584565"/>
                        <a:ext cx="969962" cy="430213"/>
                      </a:xfrm>
                      <a:prstGeom prst="rect">
                        <a:avLst/>
                      </a:prstGeom>
                      <a:noFill/>
                      <a:ln>
                        <a:noFill/>
                      </a:ln>
                      <a:effectLst/>
                      <a:extLst/>
                    </p:spPr>
                  </p:pic>
                </p:oleObj>
              </mc:Fallback>
            </mc:AlternateContent>
          </a:graphicData>
        </a:graphic>
      </p:graphicFrame>
      <p:graphicFrame>
        <p:nvGraphicFramePr>
          <p:cNvPr id="178" name="Object 120"/>
          <p:cNvGraphicFramePr>
            <a:graphicFrameLocks noChangeAspect="1"/>
          </p:cNvGraphicFramePr>
          <p:nvPr>
            <p:extLst>
              <p:ext uri="{D42A27DB-BD31-4B8C-83A1-F6EECF244321}">
                <p14:modId xmlns:p14="http://schemas.microsoft.com/office/powerpoint/2010/main" val="4109156055"/>
              </p:ext>
            </p:extLst>
          </p:nvPr>
        </p:nvGraphicFramePr>
        <p:xfrm>
          <a:off x="2630489" y="2387601"/>
          <a:ext cx="3449637" cy="669925"/>
        </p:xfrm>
        <a:graphic>
          <a:graphicData uri="http://schemas.openxmlformats.org/presentationml/2006/ole">
            <mc:AlternateContent xmlns:mc="http://schemas.openxmlformats.org/markup-compatibility/2006">
              <mc:Choice xmlns:v="urn:schemas-microsoft-com:vml" Requires="v">
                <p:oleObj spid="_x0000_s518758" name="公式" r:id="rId15" imgW="1371600" imgH="253800" progId="Equation.3">
                  <p:embed/>
                </p:oleObj>
              </mc:Choice>
              <mc:Fallback>
                <p:oleObj name="公式" r:id="rId15" imgW="1371600" imgH="253800" progId="Equation.3">
                  <p:embed/>
                  <p:pic>
                    <p:nvPicPr>
                      <p:cNvPr id="0" name=""/>
                      <p:cNvPicPr>
                        <a:picLocks noChangeAspect="1" noChangeArrowheads="1"/>
                      </p:cNvPicPr>
                      <p:nvPr/>
                    </p:nvPicPr>
                    <p:blipFill>
                      <a:blip r:embed="rId16"/>
                      <a:srcRect/>
                      <a:stretch>
                        <a:fillRect/>
                      </a:stretch>
                    </p:blipFill>
                    <p:spPr bwMode="auto">
                      <a:xfrm>
                        <a:off x="2630489" y="2387601"/>
                        <a:ext cx="3449637" cy="669925"/>
                      </a:xfrm>
                      <a:prstGeom prst="rect">
                        <a:avLst/>
                      </a:prstGeom>
                      <a:noFill/>
                      <a:ln w="76200" cmpd="tri">
                        <a:noFill/>
                        <a:miter lim="800000"/>
                        <a:headEnd/>
                        <a:tailEnd/>
                      </a:ln>
                      <a:effectLst/>
                      <a:extLst/>
                    </p:spPr>
                  </p:pic>
                </p:oleObj>
              </mc:Fallback>
            </mc:AlternateContent>
          </a:graphicData>
        </a:graphic>
      </p:graphicFrame>
    </p:spTree>
    <p:extLst>
      <p:ext uri="{BB962C8B-B14F-4D97-AF65-F5344CB8AC3E}">
        <p14:creationId xmlns:p14="http://schemas.microsoft.com/office/powerpoint/2010/main" val="39490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500" fill="hold"/>
                                        <p:tgtEl>
                                          <p:spTgt spid="131"/>
                                        </p:tgtEl>
                                        <p:attrNameLst>
                                          <p:attrName>ppt_x</p:attrName>
                                        </p:attrNameLst>
                                      </p:cBhvr>
                                      <p:tavLst>
                                        <p:tav tm="0">
                                          <p:val>
                                            <p:strVal val="#ppt_x"/>
                                          </p:val>
                                        </p:tav>
                                        <p:tav tm="100000">
                                          <p:val>
                                            <p:strVal val="#ppt_x"/>
                                          </p:val>
                                        </p:tav>
                                      </p:tavLst>
                                    </p:anim>
                                    <p:anim calcmode="lin" valueType="num">
                                      <p:cBhvr additive="base">
                                        <p:cTn id="79"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2"/>
                                        </p:tgtEl>
                                        <p:attrNameLst>
                                          <p:attrName>style.visibility</p:attrName>
                                        </p:attrNameLst>
                                      </p:cBhvr>
                                      <p:to>
                                        <p:strVal val="visible"/>
                                      </p:to>
                                    </p:set>
                                    <p:animEffect transition="in" filter="fade">
                                      <p:cBhvr>
                                        <p:cTn id="84" dur="1000"/>
                                        <p:tgtEl>
                                          <p:spTgt spid="132"/>
                                        </p:tgtEl>
                                      </p:cBhvr>
                                    </p:animEffect>
                                    <p:anim calcmode="lin" valueType="num">
                                      <p:cBhvr>
                                        <p:cTn id="85" dur="1000" fill="hold"/>
                                        <p:tgtEl>
                                          <p:spTgt spid="132"/>
                                        </p:tgtEl>
                                        <p:attrNameLst>
                                          <p:attrName>ppt_x</p:attrName>
                                        </p:attrNameLst>
                                      </p:cBhvr>
                                      <p:tavLst>
                                        <p:tav tm="0">
                                          <p:val>
                                            <p:strVal val="#ppt_x"/>
                                          </p:val>
                                        </p:tav>
                                        <p:tav tm="100000">
                                          <p:val>
                                            <p:strVal val="#ppt_x"/>
                                          </p:val>
                                        </p:tav>
                                      </p:tavLst>
                                    </p:anim>
                                    <p:anim calcmode="lin" valueType="num">
                                      <p:cBhvr>
                                        <p:cTn id="86"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33"/>
                                        </p:tgtEl>
                                        <p:attrNameLst>
                                          <p:attrName>style.visibility</p:attrName>
                                        </p:attrNameLst>
                                      </p:cBhvr>
                                      <p:to>
                                        <p:strVal val="visible"/>
                                      </p:to>
                                    </p:set>
                                    <p:animEffect transition="in" filter="circle(in)">
                                      <p:cBhvr>
                                        <p:cTn id="91" dur="20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34"/>
                                        </p:tgtEl>
                                        <p:attrNameLst>
                                          <p:attrName>style.visibility</p:attrName>
                                        </p:attrNameLst>
                                      </p:cBhvr>
                                      <p:to>
                                        <p:strVal val="visible"/>
                                      </p:to>
                                    </p:set>
                                    <p:anim calcmode="lin" valueType="num">
                                      <p:cBhvr additive="base">
                                        <p:cTn id="96" dur="500" fill="hold"/>
                                        <p:tgtEl>
                                          <p:spTgt spid="134"/>
                                        </p:tgtEl>
                                        <p:attrNameLst>
                                          <p:attrName>ppt_x</p:attrName>
                                        </p:attrNameLst>
                                      </p:cBhvr>
                                      <p:tavLst>
                                        <p:tav tm="0">
                                          <p:val>
                                            <p:strVal val="#ppt_x"/>
                                          </p:val>
                                        </p:tav>
                                        <p:tav tm="100000">
                                          <p:val>
                                            <p:strVal val="#ppt_x"/>
                                          </p:val>
                                        </p:tav>
                                      </p:tavLst>
                                    </p:anim>
                                    <p:anim calcmode="lin" valueType="num">
                                      <p:cBhvr additive="base">
                                        <p:cTn id="97"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48"/>
                                        </p:tgtEl>
                                        <p:attrNameLst>
                                          <p:attrName>style.visibility</p:attrName>
                                        </p:attrNameLst>
                                      </p:cBhvr>
                                      <p:to>
                                        <p:strVal val="visible"/>
                                      </p:to>
                                    </p:set>
                                    <p:anim calcmode="lin" valueType="num">
                                      <p:cBhvr additive="base">
                                        <p:cTn id="102" dur="500" fill="hold"/>
                                        <p:tgtEl>
                                          <p:spTgt spid="148"/>
                                        </p:tgtEl>
                                        <p:attrNameLst>
                                          <p:attrName>ppt_x</p:attrName>
                                        </p:attrNameLst>
                                      </p:cBhvr>
                                      <p:tavLst>
                                        <p:tav tm="0">
                                          <p:val>
                                            <p:strVal val="#ppt_x"/>
                                          </p:val>
                                        </p:tav>
                                        <p:tav tm="100000">
                                          <p:val>
                                            <p:strVal val="#ppt_x"/>
                                          </p:val>
                                        </p:tav>
                                      </p:tavLst>
                                    </p:anim>
                                    <p:anim calcmode="lin" valueType="num">
                                      <p:cBhvr additive="base">
                                        <p:cTn id="103"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67"/>
                                        </p:tgtEl>
                                        <p:attrNameLst>
                                          <p:attrName>style.visibility</p:attrName>
                                        </p:attrNameLst>
                                      </p:cBhvr>
                                      <p:to>
                                        <p:strVal val="visible"/>
                                      </p:to>
                                    </p:set>
                                    <p:anim calcmode="lin" valueType="num">
                                      <p:cBhvr additive="base">
                                        <p:cTn id="108" dur="500" fill="hold"/>
                                        <p:tgtEl>
                                          <p:spTgt spid="167"/>
                                        </p:tgtEl>
                                        <p:attrNameLst>
                                          <p:attrName>ppt_x</p:attrName>
                                        </p:attrNameLst>
                                      </p:cBhvr>
                                      <p:tavLst>
                                        <p:tav tm="0">
                                          <p:val>
                                            <p:strVal val="#ppt_x"/>
                                          </p:val>
                                        </p:tav>
                                        <p:tav tm="100000">
                                          <p:val>
                                            <p:strVal val="#ppt_x"/>
                                          </p:val>
                                        </p:tav>
                                      </p:tavLst>
                                    </p:anim>
                                    <p:anim calcmode="lin" valueType="num">
                                      <p:cBhvr additive="base">
                                        <p:cTn id="109"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39"/>
                                        </p:tgtEl>
                                        <p:attrNameLst>
                                          <p:attrName>style.visibility</p:attrName>
                                        </p:attrNameLst>
                                      </p:cBhvr>
                                      <p:to>
                                        <p:strVal val="visible"/>
                                      </p:to>
                                    </p:set>
                                    <p:anim calcmode="lin" valueType="num">
                                      <p:cBhvr additive="base">
                                        <p:cTn id="114" dur="500" fill="hold"/>
                                        <p:tgtEl>
                                          <p:spTgt spid="139"/>
                                        </p:tgtEl>
                                        <p:attrNameLst>
                                          <p:attrName>ppt_x</p:attrName>
                                        </p:attrNameLst>
                                      </p:cBhvr>
                                      <p:tavLst>
                                        <p:tav tm="0">
                                          <p:val>
                                            <p:strVal val="#ppt_x"/>
                                          </p:val>
                                        </p:tav>
                                        <p:tav tm="100000">
                                          <p:val>
                                            <p:strVal val="#ppt_x"/>
                                          </p:val>
                                        </p:tav>
                                      </p:tavLst>
                                    </p:anim>
                                    <p:anim calcmode="lin" valueType="num">
                                      <p:cBhvr additive="base">
                                        <p:cTn id="11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63"/>
                                        </p:tgtEl>
                                        <p:attrNameLst>
                                          <p:attrName>style.visibility</p:attrName>
                                        </p:attrNameLst>
                                      </p:cBhvr>
                                      <p:to>
                                        <p:strVal val="visible"/>
                                      </p:to>
                                    </p:set>
                                    <p:anim calcmode="lin" valueType="num">
                                      <p:cBhvr additive="base">
                                        <p:cTn id="120" dur="500" fill="hold"/>
                                        <p:tgtEl>
                                          <p:spTgt spid="163"/>
                                        </p:tgtEl>
                                        <p:attrNameLst>
                                          <p:attrName>ppt_x</p:attrName>
                                        </p:attrNameLst>
                                      </p:cBhvr>
                                      <p:tavLst>
                                        <p:tav tm="0">
                                          <p:val>
                                            <p:strVal val="#ppt_x"/>
                                          </p:val>
                                        </p:tav>
                                        <p:tav tm="100000">
                                          <p:val>
                                            <p:strVal val="#ppt_x"/>
                                          </p:val>
                                        </p:tav>
                                      </p:tavLst>
                                    </p:anim>
                                    <p:anim calcmode="lin" valueType="num">
                                      <p:cBhvr additive="base">
                                        <p:cTn id="121"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64"/>
                                        </p:tgtEl>
                                        <p:attrNameLst>
                                          <p:attrName>style.visibility</p:attrName>
                                        </p:attrNameLst>
                                      </p:cBhvr>
                                      <p:to>
                                        <p:strVal val="visible"/>
                                      </p:to>
                                    </p:set>
                                    <p:anim calcmode="lin" valueType="num">
                                      <p:cBhvr additive="base">
                                        <p:cTn id="126" dur="500" fill="hold"/>
                                        <p:tgtEl>
                                          <p:spTgt spid="164"/>
                                        </p:tgtEl>
                                        <p:attrNameLst>
                                          <p:attrName>ppt_x</p:attrName>
                                        </p:attrNameLst>
                                      </p:cBhvr>
                                      <p:tavLst>
                                        <p:tav tm="0">
                                          <p:val>
                                            <p:strVal val="#ppt_x"/>
                                          </p:val>
                                        </p:tav>
                                        <p:tav tm="100000">
                                          <p:val>
                                            <p:strVal val="#ppt_x"/>
                                          </p:val>
                                        </p:tav>
                                      </p:tavLst>
                                    </p:anim>
                                    <p:anim calcmode="lin" valueType="num">
                                      <p:cBhvr additive="base">
                                        <p:cTn id="127"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66"/>
                                        </p:tgtEl>
                                        <p:attrNameLst>
                                          <p:attrName>style.visibility</p:attrName>
                                        </p:attrNameLst>
                                      </p:cBhvr>
                                      <p:to>
                                        <p:strVal val="visible"/>
                                      </p:to>
                                    </p:set>
                                    <p:anim calcmode="lin" valueType="num">
                                      <p:cBhvr additive="base">
                                        <p:cTn id="132" dur="500" fill="hold"/>
                                        <p:tgtEl>
                                          <p:spTgt spid="166"/>
                                        </p:tgtEl>
                                        <p:attrNameLst>
                                          <p:attrName>ppt_x</p:attrName>
                                        </p:attrNameLst>
                                      </p:cBhvr>
                                      <p:tavLst>
                                        <p:tav tm="0">
                                          <p:val>
                                            <p:strVal val="#ppt_x"/>
                                          </p:val>
                                        </p:tav>
                                        <p:tav tm="100000">
                                          <p:val>
                                            <p:strVal val="#ppt_x"/>
                                          </p:val>
                                        </p:tav>
                                      </p:tavLst>
                                    </p:anim>
                                    <p:anim calcmode="lin" valueType="num">
                                      <p:cBhvr additive="base">
                                        <p:cTn id="133"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65"/>
                                        </p:tgtEl>
                                        <p:attrNameLst>
                                          <p:attrName>style.visibility</p:attrName>
                                        </p:attrNameLst>
                                      </p:cBhvr>
                                      <p:to>
                                        <p:strVal val="visible"/>
                                      </p:to>
                                    </p:set>
                                    <p:anim calcmode="lin" valueType="num">
                                      <p:cBhvr additive="base">
                                        <p:cTn id="138" dur="500" fill="hold"/>
                                        <p:tgtEl>
                                          <p:spTgt spid="165"/>
                                        </p:tgtEl>
                                        <p:attrNameLst>
                                          <p:attrName>ppt_x</p:attrName>
                                        </p:attrNameLst>
                                      </p:cBhvr>
                                      <p:tavLst>
                                        <p:tav tm="0">
                                          <p:val>
                                            <p:strVal val="#ppt_x"/>
                                          </p:val>
                                        </p:tav>
                                        <p:tav tm="100000">
                                          <p:val>
                                            <p:strVal val="#ppt_x"/>
                                          </p:val>
                                        </p:tav>
                                      </p:tavLst>
                                    </p:anim>
                                    <p:anim calcmode="lin" valueType="num">
                                      <p:cBhvr additive="base">
                                        <p:cTn id="139"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57"/>
                                        </p:tgtEl>
                                        <p:attrNameLst>
                                          <p:attrName>style.visibility</p:attrName>
                                        </p:attrNameLst>
                                      </p:cBhvr>
                                      <p:to>
                                        <p:strVal val="visible"/>
                                      </p:to>
                                    </p:set>
                                    <p:anim calcmode="lin" valueType="num">
                                      <p:cBhvr additive="base">
                                        <p:cTn id="144" dur="500" fill="hold"/>
                                        <p:tgtEl>
                                          <p:spTgt spid="157"/>
                                        </p:tgtEl>
                                        <p:attrNameLst>
                                          <p:attrName>ppt_x</p:attrName>
                                        </p:attrNameLst>
                                      </p:cBhvr>
                                      <p:tavLst>
                                        <p:tav tm="0">
                                          <p:val>
                                            <p:strVal val="#ppt_x"/>
                                          </p:val>
                                        </p:tav>
                                        <p:tav tm="100000">
                                          <p:val>
                                            <p:strVal val="#ppt_x"/>
                                          </p:val>
                                        </p:tav>
                                      </p:tavLst>
                                    </p:anim>
                                    <p:anim calcmode="lin" valueType="num">
                                      <p:cBhvr additive="base">
                                        <p:cTn id="145"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68"/>
                                        </p:tgtEl>
                                        <p:attrNameLst>
                                          <p:attrName>style.visibility</p:attrName>
                                        </p:attrNameLst>
                                      </p:cBhvr>
                                      <p:to>
                                        <p:strVal val="visible"/>
                                      </p:to>
                                    </p:set>
                                    <p:anim calcmode="lin" valueType="num">
                                      <p:cBhvr additive="base">
                                        <p:cTn id="150" dur="500" fill="hold"/>
                                        <p:tgtEl>
                                          <p:spTgt spid="168"/>
                                        </p:tgtEl>
                                        <p:attrNameLst>
                                          <p:attrName>ppt_x</p:attrName>
                                        </p:attrNameLst>
                                      </p:cBhvr>
                                      <p:tavLst>
                                        <p:tav tm="0">
                                          <p:val>
                                            <p:strVal val="#ppt_x"/>
                                          </p:val>
                                        </p:tav>
                                        <p:tav tm="100000">
                                          <p:val>
                                            <p:strVal val="#ppt_x"/>
                                          </p:val>
                                        </p:tav>
                                      </p:tavLst>
                                    </p:anim>
                                    <p:anim calcmode="lin" valueType="num">
                                      <p:cBhvr additive="base">
                                        <p:cTn id="151"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69"/>
                                        </p:tgtEl>
                                        <p:attrNameLst>
                                          <p:attrName>style.visibility</p:attrName>
                                        </p:attrNameLst>
                                      </p:cBhvr>
                                      <p:to>
                                        <p:strVal val="visible"/>
                                      </p:to>
                                    </p:set>
                                    <p:anim calcmode="lin" valueType="num">
                                      <p:cBhvr additive="base">
                                        <p:cTn id="156" dur="500" fill="hold"/>
                                        <p:tgtEl>
                                          <p:spTgt spid="169"/>
                                        </p:tgtEl>
                                        <p:attrNameLst>
                                          <p:attrName>ppt_x</p:attrName>
                                        </p:attrNameLst>
                                      </p:cBhvr>
                                      <p:tavLst>
                                        <p:tav tm="0">
                                          <p:val>
                                            <p:strVal val="#ppt_x"/>
                                          </p:val>
                                        </p:tav>
                                        <p:tav tm="100000">
                                          <p:val>
                                            <p:strVal val="#ppt_x"/>
                                          </p:val>
                                        </p:tav>
                                      </p:tavLst>
                                    </p:anim>
                                    <p:anim calcmode="lin" valueType="num">
                                      <p:cBhvr additive="base">
                                        <p:cTn id="157"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 calcmode="lin" valueType="num">
                                      <p:cBhvr additive="base">
                                        <p:cTn id="162" dur="500" fill="hold"/>
                                        <p:tgtEl>
                                          <p:spTgt spid="174"/>
                                        </p:tgtEl>
                                        <p:attrNameLst>
                                          <p:attrName>ppt_x</p:attrName>
                                        </p:attrNameLst>
                                      </p:cBhvr>
                                      <p:tavLst>
                                        <p:tav tm="0">
                                          <p:val>
                                            <p:strVal val="#ppt_x"/>
                                          </p:val>
                                        </p:tav>
                                        <p:tav tm="100000">
                                          <p:val>
                                            <p:strVal val="#ppt_x"/>
                                          </p:val>
                                        </p:tav>
                                      </p:tavLst>
                                    </p:anim>
                                    <p:anim calcmode="lin" valueType="num">
                                      <p:cBhvr additive="base">
                                        <p:cTn id="163"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75"/>
                                        </p:tgtEl>
                                        <p:attrNameLst>
                                          <p:attrName>style.visibility</p:attrName>
                                        </p:attrNameLst>
                                      </p:cBhvr>
                                      <p:to>
                                        <p:strVal val="visible"/>
                                      </p:to>
                                    </p:set>
                                    <p:anim calcmode="lin" valueType="num">
                                      <p:cBhvr additive="base">
                                        <p:cTn id="168" dur="500" fill="hold"/>
                                        <p:tgtEl>
                                          <p:spTgt spid="175"/>
                                        </p:tgtEl>
                                        <p:attrNameLst>
                                          <p:attrName>ppt_x</p:attrName>
                                        </p:attrNameLst>
                                      </p:cBhvr>
                                      <p:tavLst>
                                        <p:tav tm="0">
                                          <p:val>
                                            <p:strVal val="#ppt_x"/>
                                          </p:val>
                                        </p:tav>
                                        <p:tav tm="100000">
                                          <p:val>
                                            <p:strVal val="#ppt_x"/>
                                          </p:val>
                                        </p:tav>
                                      </p:tavLst>
                                    </p:anim>
                                    <p:anim calcmode="lin" valueType="num">
                                      <p:cBhvr additive="base">
                                        <p:cTn id="169"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76"/>
                                        </p:tgtEl>
                                        <p:attrNameLst>
                                          <p:attrName>style.visibility</p:attrName>
                                        </p:attrNameLst>
                                      </p:cBhvr>
                                      <p:to>
                                        <p:strVal val="visible"/>
                                      </p:to>
                                    </p:set>
                                    <p:animEffect transition="in" filter="barn(inVertical)">
                                      <p:cBhvr>
                                        <p:cTn id="174" dur="500"/>
                                        <p:tgtEl>
                                          <p:spTgt spid="176"/>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77"/>
                                        </p:tgtEl>
                                        <p:attrNameLst>
                                          <p:attrName>style.visibility</p:attrName>
                                        </p:attrNameLst>
                                      </p:cBhvr>
                                      <p:to>
                                        <p:strVal val="visible"/>
                                      </p:to>
                                    </p:set>
                                    <p:anim calcmode="lin" valueType="num">
                                      <p:cBhvr additive="base">
                                        <p:cTn id="179" dur="500" fill="hold"/>
                                        <p:tgtEl>
                                          <p:spTgt spid="177"/>
                                        </p:tgtEl>
                                        <p:attrNameLst>
                                          <p:attrName>ppt_x</p:attrName>
                                        </p:attrNameLst>
                                      </p:cBhvr>
                                      <p:tavLst>
                                        <p:tav tm="0">
                                          <p:val>
                                            <p:strVal val="#ppt_x"/>
                                          </p:val>
                                        </p:tav>
                                        <p:tav tm="100000">
                                          <p:val>
                                            <p:strVal val="#ppt_x"/>
                                          </p:val>
                                        </p:tav>
                                      </p:tavLst>
                                    </p:anim>
                                    <p:anim calcmode="lin" valueType="num">
                                      <p:cBhvr additive="base">
                                        <p:cTn id="180"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78"/>
                                        </p:tgtEl>
                                        <p:attrNameLst>
                                          <p:attrName>style.visibility</p:attrName>
                                        </p:attrNameLst>
                                      </p:cBhvr>
                                      <p:to>
                                        <p:strVal val="visible"/>
                                      </p:to>
                                    </p:set>
                                    <p:anim calcmode="lin" valueType="num">
                                      <p:cBhvr additive="base">
                                        <p:cTn id="185" dur="500" fill="hold"/>
                                        <p:tgtEl>
                                          <p:spTgt spid="178"/>
                                        </p:tgtEl>
                                        <p:attrNameLst>
                                          <p:attrName>ppt_x</p:attrName>
                                        </p:attrNameLst>
                                      </p:cBhvr>
                                      <p:tavLst>
                                        <p:tav tm="0">
                                          <p:val>
                                            <p:strVal val="#ppt_x"/>
                                          </p:val>
                                        </p:tav>
                                        <p:tav tm="100000">
                                          <p:val>
                                            <p:strVal val="#ppt_x"/>
                                          </p:val>
                                        </p:tav>
                                      </p:tavLst>
                                    </p:anim>
                                    <p:anim calcmode="lin" valueType="num">
                                      <p:cBhvr additive="base">
                                        <p:cTn id="186"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31" grpId="0" animBg="1"/>
      <p:bldP spid="133" grpId="0" animBg="1"/>
      <p:bldP spid="163" grpId="0" animBg="1"/>
      <p:bldP spid="164" grpId="0" animBg="1"/>
      <p:bldP spid="165" grpId="0" animBg="1"/>
      <p:bldP spid="166" grpId="0" animBg="1"/>
      <p:bldP spid="167" grpId="0" animBg="1"/>
      <p:bldP spid="168" grpId="0" animBg="1"/>
      <p:bldP spid="17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5" y="1211993"/>
            <a:ext cx="3448051" cy="5316540"/>
            <a:chOff x="2312" y="136"/>
            <a:chExt cx="2172" cy="3349"/>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50" y="136"/>
              <a:ext cx="855" cy="421"/>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172" cy="900"/>
              <a:chOff x="3108" y="1366"/>
              <a:chExt cx="2172" cy="900"/>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4815" y="1800"/>
                <a:ext cx="820" cy="111"/>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6098999" y="1416009"/>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75733" y="471131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4" y="112720"/>
            <a:ext cx="8755107" cy="1384995"/>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M</a:t>
            </a:r>
            <a:r>
              <a:rPr lang="en-US" altLang="zh-CN" sz="2800" baseline="-25000" dirty="0"/>
              <a:t>1</a:t>
            </a:r>
            <a:r>
              <a:rPr lang="zh-CN" altLang="en-US" sz="2800" b="1" dirty="0">
                <a:solidFill>
                  <a:srgbClr val="129C15"/>
                </a:solidFill>
              </a:rPr>
              <a:t>为平面镜，</a:t>
            </a:r>
            <a:r>
              <a:rPr lang="en-US" altLang="zh-CN" sz="2800" dirty="0"/>
              <a:t>M</a:t>
            </a:r>
            <a:r>
              <a:rPr lang="en-US" altLang="zh-CN" sz="2800" baseline="-25000" dirty="0"/>
              <a:t>2</a:t>
            </a:r>
            <a:r>
              <a:rPr lang="zh-CN" altLang="en-US" sz="2800" b="1" dirty="0">
                <a:solidFill>
                  <a:srgbClr val="129C15"/>
                </a:solidFill>
              </a:rPr>
              <a:t>为半径为</a:t>
            </a:r>
            <a:r>
              <a:rPr lang="en-US" altLang="zh-CN" sz="2800" b="1" dirty="0">
                <a:solidFill>
                  <a:srgbClr val="FF0000"/>
                </a:solidFill>
              </a:rPr>
              <a:t>R</a:t>
            </a:r>
            <a:r>
              <a:rPr lang="zh-CN" altLang="en-US" sz="2800" b="1" dirty="0">
                <a:solidFill>
                  <a:srgbClr val="129C15"/>
                </a:solidFill>
              </a:rPr>
              <a:t>的凸面镜，如果中心为</a:t>
            </a:r>
            <a:r>
              <a:rPr lang="zh-CN" altLang="en-US" sz="2800" b="1" dirty="0">
                <a:solidFill>
                  <a:srgbClr val="F826DA"/>
                </a:solidFill>
              </a:rPr>
              <a:t>明环，</a:t>
            </a:r>
            <a:r>
              <a:rPr lang="zh-CN" altLang="en-US" sz="2800" b="1" dirty="0">
                <a:solidFill>
                  <a:srgbClr val="0000FF"/>
                </a:solidFill>
              </a:rPr>
              <a:t>臂长差</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45970727"/>
              </p:ext>
            </p:extLst>
          </p:nvPr>
        </p:nvGraphicFramePr>
        <p:xfrm>
          <a:off x="8934450" y="3013075"/>
          <a:ext cx="342900" cy="603250"/>
        </p:xfrm>
        <a:graphic>
          <a:graphicData uri="http://schemas.openxmlformats.org/presentationml/2006/ole">
            <mc:AlternateContent xmlns:mc="http://schemas.openxmlformats.org/markup-compatibility/2006">
              <mc:Choice xmlns:v="urn:schemas-microsoft-com:vml" Requires="v">
                <p:oleObj spid="_x0000_s523914"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934450" y="3013075"/>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961322341"/>
              </p:ext>
            </p:extLst>
          </p:nvPr>
        </p:nvGraphicFramePr>
        <p:xfrm>
          <a:off x="6950622" y="2951623"/>
          <a:ext cx="420688" cy="603250"/>
        </p:xfrm>
        <a:graphic>
          <a:graphicData uri="http://schemas.openxmlformats.org/presentationml/2006/ole">
            <mc:AlternateContent xmlns:mc="http://schemas.openxmlformats.org/markup-compatibility/2006">
              <mc:Choice xmlns:v="urn:schemas-microsoft-com:vml" Requires="v">
                <p:oleObj spid="_x0000_s523915"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950622" y="2951623"/>
                        <a:ext cx="420688" cy="603250"/>
                      </a:xfrm>
                      <a:prstGeom prst="rect">
                        <a:avLst/>
                      </a:prstGeom>
                      <a:noFill/>
                      <a:ln>
                        <a:noFill/>
                      </a:ln>
                      <a:effectLst/>
                      <a:extLst/>
                    </p:spPr>
                  </p:pic>
                </p:oleObj>
              </mc:Fallback>
            </mc:AlternateContent>
          </a:graphicData>
        </a:graphic>
      </p:graphicFrame>
      <p:sp>
        <p:nvSpPr>
          <p:cNvPr id="107" name="Rectangle 19"/>
          <p:cNvSpPr>
            <a:spLocks noChangeArrowheads="1"/>
          </p:cNvSpPr>
          <p:nvPr/>
        </p:nvSpPr>
        <p:spPr bwMode="auto">
          <a:xfrm>
            <a:off x="6796562" y="2253347"/>
            <a:ext cx="1295400" cy="168854"/>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08" name="Object 58"/>
          <p:cNvGraphicFramePr>
            <a:graphicFrameLocks/>
          </p:cNvGraphicFramePr>
          <p:nvPr>
            <p:extLst>
              <p:ext uri="{D42A27DB-BD31-4B8C-83A1-F6EECF244321}">
                <p14:modId xmlns:p14="http://schemas.microsoft.com/office/powerpoint/2010/main" val="538742459"/>
              </p:ext>
            </p:extLst>
          </p:nvPr>
        </p:nvGraphicFramePr>
        <p:xfrm>
          <a:off x="8324378" y="2169950"/>
          <a:ext cx="476250" cy="500062"/>
        </p:xfrm>
        <a:graphic>
          <a:graphicData uri="http://schemas.openxmlformats.org/presentationml/2006/ole">
            <mc:AlternateContent xmlns:mc="http://schemas.openxmlformats.org/markup-compatibility/2006">
              <mc:Choice xmlns:v="urn:schemas-microsoft-com:vml" Requires="v">
                <p:oleObj spid="_x0000_s523916"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4378" y="2169950"/>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 name="AutoShape 206"/>
          <p:cNvSpPr>
            <a:spLocks noChangeArrowheads="1"/>
          </p:cNvSpPr>
          <p:nvPr/>
        </p:nvSpPr>
        <p:spPr bwMode="auto">
          <a:xfrm>
            <a:off x="8442599" y="1549246"/>
            <a:ext cx="1428750" cy="428625"/>
          </a:xfrm>
          <a:prstGeom prst="wedgeRoundRectCallout">
            <a:avLst>
              <a:gd name="adj1" fmla="val -92361"/>
              <a:gd name="adj2" fmla="val 7782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10" name="Group 215"/>
          <p:cNvGrpSpPr>
            <a:grpSpLocks/>
          </p:cNvGrpSpPr>
          <p:nvPr/>
        </p:nvGrpSpPr>
        <p:grpSpPr bwMode="auto">
          <a:xfrm>
            <a:off x="2830124" y="5840347"/>
            <a:ext cx="2744788" cy="852488"/>
            <a:chOff x="3551" y="1680"/>
            <a:chExt cx="1729" cy="537"/>
          </a:xfrm>
        </p:grpSpPr>
        <p:grpSp>
          <p:nvGrpSpPr>
            <p:cNvPr id="111" name="Group 216"/>
            <p:cNvGrpSpPr>
              <a:grpSpLocks/>
            </p:cNvGrpSpPr>
            <p:nvPr/>
          </p:nvGrpSpPr>
          <p:grpSpPr bwMode="auto">
            <a:xfrm>
              <a:off x="3552" y="1680"/>
              <a:ext cx="1728" cy="241"/>
              <a:chOff x="3504" y="1776"/>
              <a:chExt cx="1728" cy="241"/>
            </a:xfrm>
          </p:grpSpPr>
          <p:sp>
            <p:nvSpPr>
              <p:cNvPr id="113"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14"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5" name="Group 230"/>
          <p:cNvGrpSpPr>
            <a:grpSpLocks/>
          </p:cNvGrpSpPr>
          <p:nvPr/>
        </p:nvGrpSpPr>
        <p:grpSpPr bwMode="auto">
          <a:xfrm>
            <a:off x="2831710" y="4468745"/>
            <a:ext cx="2667000" cy="1371600"/>
            <a:chOff x="3552" y="336"/>
            <a:chExt cx="1680" cy="864"/>
          </a:xfrm>
        </p:grpSpPr>
        <p:sp>
          <p:nvSpPr>
            <p:cNvPr id="116"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4" name="Group 239"/>
          <p:cNvGrpSpPr>
            <a:grpSpLocks/>
          </p:cNvGrpSpPr>
          <p:nvPr/>
        </p:nvGrpSpPr>
        <p:grpSpPr bwMode="auto">
          <a:xfrm>
            <a:off x="4050910" y="3859145"/>
            <a:ext cx="1219200" cy="2667000"/>
            <a:chOff x="4320" y="384"/>
            <a:chExt cx="768" cy="1680"/>
          </a:xfrm>
        </p:grpSpPr>
        <p:grpSp>
          <p:nvGrpSpPr>
            <p:cNvPr id="125" name="Group 240"/>
            <p:cNvGrpSpPr>
              <a:grpSpLocks/>
            </p:cNvGrpSpPr>
            <p:nvPr/>
          </p:nvGrpSpPr>
          <p:grpSpPr bwMode="auto">
            <a:xfrm>
              <a:off x="4320" y="384"/>
              <a:ext cx="768" cy="1680"/>
              <a:chOff x="4320" y="432"/>
              <a:chExt cx="768" cy="1680"/>
            </a:xfrm>
          </p:grpSpPr>
          <p:grpSp>
            <p:nvGrpSpPr>
              <p:cNvPr id="128" name="Group 241"/>
              <p:cNvGrpSpPr>
                <a:grpSpLocks/>
              </p:cNvGrpSpPr>
              <p:nvPr/>
            </p:nvGrpSpPr>
            <p:grpSpPr bwMode="auto">
              <a:xfrm>
                <a:off x="4416" y="432"/>
                <a:ext cx="672" cy="1488"/>
                <a:chOff x="4416" y="432"/>
                <a:chExt cx="672" cy="1488"/>
              </a:xfrm>
            </p:grpSpPr>
            <p:sp>
              <p:nvSpPr>
                <p:cNvPr id="130"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9"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26"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27"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33" name="Group 248"/>
          <p:cNvGrpSpPr>
            <a:grpSpLocks/>
          </p:cNvGrpSpPr>
          <p:nvPr/>
        </p:nvGrpSpPr>
        <p:grpSpPr bwMode="auto">
          <a:xfrm>
            <a:off x="5346310" y="5764145"/>
            <a:ext cx="762000" cy="685800"/>
            <a:chOff x="5136" y="1584"/>
            <a:chExt cx="480" cy="432"/>
          </a:xfrm>
        </p:grpSpPr>
        <p:sp>
          <p:nvSpPr>
            <p:cNvPr id="134"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35"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9"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AutoShape 27"/>
          <p:cNvSpPr>
            <a:spLocks noChangeArrowheads="1"/>
          </p:cNvSpPr>
          <p:nvPr/>
        </p:nvSpPr>
        <p:spPr bwMode="auto">
          <a:xfrm>
            <a:off x="2386302" y="3363509"/>
            <a:ext cx="1364566" cy="609600"/>
          </a:xfrm>
          <a:prstGeom prst="wedgeRoundRectCallout">
            <a:avLst>
              <a:gd name="adj1" fmla="val 79925"/>
              <a:gd name="adj2" fmla="val 105835"/>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44"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45" name="Group 248"/>
          <p:cNvGrpSpPr>
            <a:grpSpLocks/>
          </p:cNvGrpSpPr>
          <p:nvPr/>
        </p:nvGrpSpPr>
        <p:grpSpPr bwMode="auto">
          <a:xfrm>
            <a:off x="3544497" y="3859143"/>
            <a:ext cx="722313" cy="2200276"/>
            <a:chOff x="5133" y="943"/>
            <a:chExt cx="455" cy="1386"/>
          </a:xfrm>
        </p:grpSpPr>
        <p:sp>
          <p:nvSpPr>
            <p:cNvPr id="146"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47"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0" name="Object 112"/>
          <p:cNvGraphicFramePr>
            <a:graphicFrameLocks noChangeAspect="1"/>
          </p:cNvGraphicFramePr>
          <p:nvPr>
            <p:extLst>
              <p:ext uri="{D42A27DB-BD31-4B8C-83A1-F6EECF244321}">
                <p14:modId xmlns:p14="http://schemas.microsoft.com/office/powerpoint/2010/main" val="2785325177"/>
              </p:ext>
            </p:extLst>
          </p:nvPr>
        </p:nvGraphicFramePr>
        <p:xfrm>
          <a:off x="8577341" y="5583587"/>
          <a:ext cx="1425050" cy="1179513"/>
        </p:xfrm>
        <a:graphic>
          <a:graphicData uri="http://schemas.openxmlformats.org/presentationml/2006/ole">
            <mc:AlternateContent xmlns:mc="http://schemas.openxmlformats.org/markup-compatibility/2006">
              <mc:Choice xmlns:v="urn:schemas-microsoft-com:vml" Requires="v">
                <p:oleObj spid="_x0000_s523917"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8577341" y="5583587"/>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51" name="Object 108"/>
          <p:cNvGraphicFramePr>
            <a:graphicFrameLocks noChangeAspect="1"/>
          </p:cNvGraphicFramePr>
          <p:nvPr>
            <p:extLst>
              <p:ext uri="{D42A27DB-BD31-4B8C-83A1-F6EECF244321}">
                <p14:modId xmlns:p14="http://schemas.microsoft.com/office/powerpoint/2010/main" val="2975177934"/>
              </p:ext>
            </p:extLst>
          </p:nvPr>
        </p:nvGraphicFramePr>
        <p:xfrm>
          <a:off x="2007798" y="1563863"/>
          <a:ext cx="2500313" cy="522288"/>
        </p:xfrm>
        <a:graphic>
          <a:graphicData uri="http://schemas.openxmlformats.org/presentationml/2006/ole">
            <mc:AlternateContent xmlns:mc="http://schemas.openxmlformats.org/markup-compatibility/2006">
              <mc:Choice xmlns:v="urn:schemas-microsoft-com:vml" Requires="v">
                <p:oleObj spid="_x0000_s523918" name="公式" r:id="rId11" imgW="965160" imgH="215640" progId="Equation.3">
                  <p:embed/>
                </p:oleObj>
              </mc:Choice>
              <mc:Fallback>
                <p:oleObj name="公式" r:id="rId11" imgW="965160" imgH="215640" progId="Equation.3">
                  <p:embed/>
                  <p:pic>
                    <p:nvPicPr>
                      <p:cNvPr id="0" name=""/>
                      <p:cNvPicPr>
                        <a:picLocks noChangeAspect="1" noChangeArrowheads="1"/>
                      </p:cNvPicPr>
                      <p:nvPr/>
                    </p:nvPicPr>
                    <p:blipFill>
                      <a:blip r:embed="rId12"/>
                      <a:srcRect/>
                      <a:stretch>
                        <a:fillRect/>
                      </a:stretch>
                    </p:blipFill>
                    <p:spPr bwMode="auto">
                      <a:xfrm>
                        <a:off x="2007798" y="1563863"/>
                        <a:ext cx="2500313" cy="522288"/>
                      </a:xfrm>
                      <a:prstGeom prst="rect">
                        <a:avLst/>
                      </a:prstGeom>
                      <a:noFill/>
                      <a:ln>
                        <a:noFill/>
                      </a:ln>
                      <a:effectLst/>
                      <a:extLst/>
                    </p:spPr>
                  </p:pic>
                </p:oleObj>
              </mc:Fallback>
            </mc:AlternateContent>
          </a:graphicData>
        </a:graphic>
      </p:graphicFrame>
      <p:sp>
        <p:nvSpPr>
          <p:cNvPr id="152" name="Text Box 119"/>
          <p:cNvSpPr txBox="1">
            <a:spLocks noChangeArrowheads="1"/>
          </p:cNvSpPr>
          <p:nvPr/>
        </p:nvSpPr>
        <p:spPr bwMode="auto">
          <a:xfrm>
            <a:off x="2063029" y="2101591"/>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aphicFrame>
        <p:nvGraphicFramePr>
          <p:cNvPr id="153" name="Object 108"/>
          <p:cNvGraphicFramePr>
            <a:graphicFrameLocks noChangeAspect="1"/>
          </p:cNvGraphicFramePr>
          <p:nvPr>
            <p:extLst>
              <p:ext uri="{D42A27DB-BD31-4B8C-83A1-F6EECF244321}">
                <p14:modId xmlns:p14="http://schemas.microsoft.com/office/powerpoint/2010/main" val="2879800378"/>
              </p:ext>
            </p:extLst>
          </p:nvPr>
        </p:nvGraphicFramePr>
        <p:xfrm>
          <a:off x="3144283" y="2183368"/>
          <a:ext cx="969962" cy="430213"/>
        </p:xfrm>
        <a:graphic>
          <a:graphicData uri="http://schemas.openxmlformats.org/presentationml/2006/ole">
            <mc:AlternateContent xmlns:mc="http://schemas.openxmlformats.org/markup-compatibility/2006">
              <mc:Choice xmlns:v="urn:schemas-microsoft-com:vml" Requires="v">
                <p:oleObj spid="_x0000_s523919"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3144283" y="2183368"/>
                        <a:ext cx="969962" cy="430213"/>
                      </a:xfrm>
                      <a:prstGeom prst="rect">
                        <a:avLst/>
                      </a:prstGeom>
                      <a:noFill/>
                      <a:ln>
                        <a:noFill/>
                      </a:ln>
                      <a:effectLst/>
                      <a:extLst/>
                    </p:spPr>
                  </p:pic>
                </p:oleObj>
              </mc:Fallback>
            </mc:AlternateContent>
          </a:graphicData>
        </a:graphic>
      </p:graphicFrame>
      <p:graphicFrame>
        <p:nvGraphicFramePr>
          <p:cNvPr id="154" name="Object 120"/>
          <p:cNvGraphicFramePr>
            <a:graphicFrameLocks noChangeAspect="1"/>
          </p:cNvGraphicFramePr>
          <p:nvPr>
            <p:extLst>
              <p:ext uri="{D42A27DB-BD31-4B8C-83A1-F6EECF244321}">
                <p14:modId xmlns:p14="http://schemas.microsoft.com/office/powerpoint/2010/main" val="4291895430"/>
              </p:ext>
            </p:extLst>
          </p:nvPr>
        </p:nvGraphicFramePr>
        <p:xfrm>
          <a:off x="1896674" y="2606945"/>
          <a:ext cx="3449637" cy="669925"/>
        </p:xfrm>
        <a:graphic>
          <a:graphicData uri="http://schemas.openxmlformats.org/presentationml/2006/ole">
            <mc:AlternateContent xmlns:mc="http://schemas.openxmlformats.org/markup-compatibility/2006">
              <mc:Choice xmlns:v="urn:schemas-microsoft-com:vml" Requires="v">
                <p:oleObj spid="_x0000_s523920" name="公式" r:id="rId15" imgW="1371600" imgH="253800" progId="Equation.3">
                  <p:embed/>
                </p:oleObj>
              </mc:Choice>
              <mc:Fallback>
                <p:oleObj name="公式" r:id="rId15" imgW="1371600" imgH="253800" progId="Equation.3">
                  <p:embed/>
                  <p:pic>
                    <p:nvPicPr>
                      <p:cNvPr id="0" name=""/>
                      <p:cNvPicPr>
                        <a:picLocks noChangeAspect="1" noChangeArrowheads="1"/>
                      </p:cNvPicPr>
                      <p:nvPr/>
                    </p:nvPicPr>
                    <p:blipFill>
                      <a:blip r:embed="rId16"/>
                      <a:srcRect/>
                      <a:stretch>
                        <a:fillRect/>
                      </a:stretch>
                    </p:blipFill>
                    <p:spPr bwMode="auto">
                      <a:xfrm>
                        <a:off x="1896674" y="2606945"/>
                        <a:ext cx="3449637" cy="669925"/>
                      </a:xfrm>
                      <a:prstGeom prst="rect">
                        <a:avLst/>
                      </a:prstGeom>
                      <a:noFill/>
                      <a:ln w="76200" cmpd="tri">
                        <a:noFill/>
                        <a:miter lim="800000"/>
                        <a:headEnd/>
                        <a:tailEnd/>
                      </a:ln>
                      <a:effectLst/>
                      <a:extLst/>
                    </p:spPr>
                  </p:pic>
                </p:oleObj>
              </mc:Fallback>
            </mc:AlternateContent>
          </a:graphicData>
        </a:graphic>
      </p:graphicFrame>
      <p:graphicFrame>
        <p:nvGraphicFramePr>
          <p:cNvPr id="155" name="对象 154"/>
          <p:cNvGraphicFramePr>
            <a:graphicFrameLocks noChangeAspect="1"/>
          </p:cNvGraphicFramePr>
          <p:nvPr>
            <p:extLst>
              <p:ext uri="{D42A27DB-BD31-4B8C-83A1-F6EECF244321}">
                <p14:modId xmlns:p14="http://schemas.microsoft.com/office/powerpoint/2010/main" val="239204885"/>
              </p:ext>
            </p:extLst>
          </p:nvPr>
        </p:nvGraphicFramePr>
        <p:xfrm>
          <a:off x="2526910" y="1052688"/>
          <a:ext cx="1828800" cy="477838"/>
        </p:xfrm>
        <a:graphic>
          <a:graphicData uri="http://schemas.openxmlformats.org/presentationml/2006/ole">
            <mc:AlternateContent xmlns:mc="http://schemas.openxmlformats.org/markup-compatibility/2006">
              <mc:Choice xmlns:v="urn:schemas-microsoft-com:vml" Requires="v">
                <p:oleObj spid="_x0000_s523921" name="公式" r:id="rId17" imgW="825480" imgH="215640" progId="Equation.3">
                  <p:embed/>
                </p:oleObj>
              </mc:Choice>
              <mc:Fallback>
                <p:oleObj name="公式" r:id="rId17" imgW="825480" imgH="215640" progId="Equation.3">
                  <p:embed/>
                  <p:pic>
                    <p:nvPicPr>
                      <p:cNvPr id="0" name=""/>
                      <p:cNvPicPr/>
                      <p:nvPr/>
                    </p:nvPicPr>
                    <p:blipFill>
                      <a:blip r:embed="rId18"/>
                      <a:stretch>
                        <a:fillRect/>
                      </a:stretch>
                    </p:blipFill>
                    <p:spPr>
                      <a:xfrm>
                        <a:off x="2526910" y="1052688"/>
                        <a:ext cx="1828800" cy="477838"/>
                      </a:xfrm>
                      <a:prstGeom prst="rect">
                        <a:avLst/>
                      </a:prstGeom>
                      <a:solidFill>
                        <a:srgbClr val="00FFFF"/>
                      </a:solidFill>
                    </p:spPr>
                  </p:pic>
                </p:oleObj>
              </mc:Fallback>
            </mc:AlternateContent>
          </a:graphicData>
        </a:graphic>
      </p:graphicFrame>
    </p:spTree>
    <p:extLst>
      <p:ext uri="{BB962C8B-B14F-4D97-AF65-F5344CB8AC3E}">
        <p14:creationId xmlns:p14="http://schemas.microsoft.com/office/powerpoint/2010/main" val="92021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additive="base">
                                        <p:cTn id="78" dur="500" fill="hold"/>
                                        <p:tgtEl>
                                          <p:spTgt spid="107"/>
                                        </p:tgtEl>
                                        <p:attrNameLst>
                                          <p:attrName>ppt_x</p:attrName>
                                        </p:attrNameLst>
                                      </p:cBhvr>
                                      <p:tavLst>
                                        <p:tav tm="0">
                                          <p:val>
                                            <p:strVal val="#ppt_x"/>
                                          </p:val>
                                        </p:tav>
                                        <p:tav tm="100000">
                                          <p:val>
                                            <p:strVal val="#ppt_x"/>
                                          </p:val>
                                        </p:tav>
                                      </p:tavLst>
                                    </p:anim>
                                    <p:anim calcmode="lin" valueType="num">
                                      <p:cBhvr additive="base">
                                        <p:cTn id="7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1000"/>
                                        <p:tgtEl>
                                          <p:spTgt spid="108"/>
                                        </p:tgtEl>
                                      </p:cBhvr>
                                    </p:animEffect>
                                    <p:anim calcmode="lin" valueType="num">
                                      <p:cBhvr>
                                        <p:cTn id="85" dur="1000" fill="hold"/>
                                        <p:tgtEl>
                                          <p:spTgt spid="108"/>
                                        </p:tgtEl>
                                        <p:attrNameLst>
                                          <p:attrName>ppt_x</p:attrName>
                                        </p:attrNameLst>
                                      </p:cBhvr>
                                      <p:tavLst>
                                        <p:tav tm="0">
                                          <p:val>
                                            <p:strVal val="#ppt_x"/>
                                          </p:val>
                                        </p:tav>
                                        <p:tav tm="100000">
                                          <p:val>
                                            <p:strVal val="#ppt_x"/>
                                          </p:val>
                                        </p:tav>
                                      </p:tavLst>
                                    </p:anim>
                                    <p:anim calcmode="lin" valueType="num">
                                      <p:cBhvr>
                                        <p:cTn id="8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circle(in)">
                                      <p:cBhvr>
                                        <p:cTn id="91" dur="2000"/>
                                        <p:tgtEl>
                                          <p:spTgt spid="10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10"/>
                                        </p:tgtEl>
                                        <p:attrNameLst>
                                          <p:attrName>style.visibility</p:attrName>
                                        </p:attrNameLst>
                                      </p:cBhvr>
                                      <p:to>
                                        <p:strVal val="visible"/>
                                      </p:to>
                                    </p:set>
                                    <p:anim calcmode="lin" valueType="num">
                                      <p:cBhvr additive="base">
                                        <p:cTn id="96" dur="500" fill="hold"/>
                                        <p:tgtEl>
                                          <p:spTgt spid="110"/>
                                        </p:tgtEl>
                                        <p:attrNameLst>
                                          <p:attrName>ppt_x</p:attrName>
                                        </p:attrNameLst>
                                      </p:cBhvr>
                                      <p:tavLst>
                                        <p:tav tm="0">
                                          <p:val>
                                            <p:strVal val="#ppt_x"/>
                                          </p:val>
                                        </p:tav>
                                        <p:tav tm="100000">
                                          <p:val>
                                            <p:strVal val="#ppt_x"/>
                                          </p:val>
                                        </p:tav>
                                      </p:tavLst>
                                    </p:anim>
                                    <p:anim calcmode="lin" valueType="num">
                                      <p:cBhvr additive="base">
                                        <p:cTn id="97"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24"/>
                                        </p:tgtEl>
                                        <p:attrNameLst>
                                          <p:attrName>style.visibility</p:attrName>
                                        </p:attrNameLst>
                                      </p:cBhvr>
                                      <p:to>
                                        <p:strVal val="visible"/>
                                      </p:to>
                                    </p:set>
                                    <p:anim calcmode="lin" valueType="num">
                                      <p:cBhvr additive="base">
                                        <p:cTn id="102" dur="500" fill="hold"/>
                                        <p:tgtEl>
                                          <p:spTgt spid="124"/>
                                        </p:tgtEl>
                                        <p:attrNameLst>
                                          <p:attrName>ppt_x</p:attrName>
                                        </p:attrNameLst>
                                      </p:cBhvr>
                                      <p:tavLst>
                                        <p:tav tm="0">
                                          <p:val>
                                            <p:strVal val="#ppt_x"/>
                                          </p:val>
                                        </p:tav>
                                        <p:tav tm="100000">
                                          <p:val>
                                            <p:strVal val="#ppt_x"/>
                                          </p:val>
                                        </p:tav>
                                      </p:tavLst>
                                    </p:anim>
                                    <p:anim calcmode="lin" valueType="num">
                                      <p:cBhvr additive="base">
                                        <p:cTn id="103"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3"/>
                                        </p:tgtEl>
                                        <p:attrNameLst>
                                          <p:attrName>style.visibility</p:attrName>
                                        </p:attrNameLst>
                                      </p:cBhvr>
                                      <p:to>
                                        <p:strVal val="visible"/>
                                      </p:to>
                                    </p:set>
                                    <p:anim calcmode="lin" valueType="num">
                                      <p:cBhvr additive="base">
                                        <p:cTn id="108" dur="500" fill="hold"/>
                                        <p:tgtEl>
                                          <p:spTgt spid="143"/>
                                        </p:tgtEl>
                                        <p:attrNameLst>
                                          <p:attrName>ppt_x</p:attrName>
                                        </p:attrNameLst>
                                      </p:cBhvr>
                                      <p:tavLst>
                                        <p:tav tm="0">
                                          <p:val>
                                            <p:strVal val="#ppt_x"/>
                                          </p:val>
                                        </p:tav>
                                        <p:tav tm="100000">
                                          <p:val>
                                            <p:strVal val="#ppt_x"/>
                                          </p:val>
                                        </p:tav>
                                      </p:tavLst>
                                    </p:anim>
                                    <p:anim calcmode="lin" valueType="num">
                                      <p:cBhvr additive="base">
                                        <p:cTn id="10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additive="base">
                                        <p:cTn id="114" dur="500" fill="hold"/>
                                        <p:tgtEl>
                                          <p:spTgt spid="115"/>
                                        </p:tgtEl>
                                        <p:attrNameLst>
                                          <p:attrName>ppt_x</p:attrName>
                                        </p:attrNameLst>
                                      </p:cBhvr>
                                      <p:tavLst>
                                        <p:tav tm="0">
                                          <p:val>
                                            <p:strVal val="#ppt_x"/>
                                          </p:val>
                                        </p:tav>
                                        <p:tav tm="100000">
                                          <p:val>
                                            <p:strVal val="#ppt_x"/>
                                          </p:val>
                                        </p:tav>
                                      </p:tavLst>
                                    </p:anim>
                                    <p:anim calcmode="lin" valueType="num">
                                      <p:cBhvr additive="base">
                                        <p:cTn id="115"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39"/>
                                        </p:tgtEl>
                                        <p:attrNameLst>
                                          <p:attrName>style.visibility</p:attrName>
                                        </p:attrNameLst>
                                      </p:cBhvr>
                                      <p:to>
                                        <p:strVal val="visible"/>
                                      </p:to>
                                    </p:set>
                                    <p:anim calcmode="lin" valueType="num">
                                      <p:cBhvr additive="base">
                                        <p:cTn id="120" dur="500" fill="hold"/>
                                        <p:tgtEl>
                                          <p:spTgt spid="139"/>
                                        </p:tgtEl>
                                        <p:attrNameLst>
                                          <p:attrName>ppt_x</p:attrName>
                                        </p:attrNameLst>
                                      </p:cBhvr>
                                      <p:tavLst>
                                        <p:tav tm="0">
                                          <p:val>
                                            <p:strVal val="#ppt_x"/>
                                          </p:val>
                                        </p:tav>
                                        <p:tav tm="100000">
                                          <p:val>
                                            <p:strVal val="#ppt_x"/>
                                          </p:val>
                                        </p:tav>
                                      </p:tavLst>
                                    </p:anim>
                                    <p:anim calcmode="lin" valueType="num">
                                      <p:cBhvr additive="base">
                                        <p:cTn id="12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40"/>
                                        </p:tgtEl>
                                        <p:attrNameLst>
                                          <p:attrName>style.visibility</p:attrName>
                                        </p:attrNameLst>
                                      </p:cBhvr>
                                      <p:to>
                                        <p:strVal val="visible"/>
                                      </p:to>
                                    </p:set>
                                    <p:anim calcmode="lin" valueType="num">
                                      <p:cBhvr additive="base">
                                        <p:cTn id="126" dur="500" fill="hold"/>
                                        <p:tgtEl>
                                          <p:spTgt spid="140"/>
                                        </p:tgtEl>
                                        <p:attrNameLst>
                                          <p:attrName>ppt_x</p:attrName>
                                        </p:attrNameLst>
                                      </p:cBhvr>
                                      <p:tavLst>
                                        <p:tav tm="0">
                                          <p:val>
                                            <p:strVal val="#ppt_x"/>
                                          </p:val>
                                        </p:tav>
                                        <p:tav tm="100000">
                                          <p:val>
                                            <p:strVal val="#ppt_x"/>
                                          </p:val>
                                        </p:tav>
                                      </p:tavLst>
                                    </p:anim>
                                    <p:anim calcmode="lin" valueType="num">
                                      <p:cBhvr additive="base">
                                        <p:cTn id="127"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additive="base">
                                        <p:cTn id="132" dur="500" fill="hold"/>
                                        <p:tgtEl>
                                          <p:spTgt spid="142"/>
                                        </p:tgtEl>
                                        <p:attrNameLst>
                                          <p:attrName>ppt_x</p:attrName>
                                        </p:attrNameLst>
                                      </p:cBhvr>
                                      <p:tavLst>
                                        <p:tav tm="0">
                                          <p:val>
                                            <p:strVal val="#ppt_x"/>
                                          </p:val>
                                        </p:tav>
                                        <p:tav tm="100000">
                                          <p:val>
                                            <p:strVal val="#ppt_x"/>
                                          </p:val>
                                        </p:tav>
                                      </p:tavLst>
                                    </p:anim>
                                    <p:anim calcmode="lin" valueType="num">
                                      <p:cBhvr additive="base">
                                        <p:cTn id="13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41"/>
                                        </p:tgtEl>
                                        <p:attrNameLst>
                                          <p:attrName>style.visibility</p:attrName>
                                        </p:attrNameLst>
                                      </p:cBhvr>
                                      <p:to>
                                        <p:strVal val="visible"/>
                                      </p:to>
                                    </p:set>
                                    <p:anim calcmode="lin" valueType="num">
                                      <p:cBhvr additive="base">
                                        <p:cTn id="138" dur="500" fill="hold"/>
                                        <p:tgtEl>
                                          <p:spTgt spid="141"/>
                                        </p:tgtEl>
                                        <p:attrNameLst>
                                          <p:attrName>ppt_x</p:attrName>
                                        </p:attrNameLst>
                                      </p:cBhvr>
                                      <p:tavLst>
                                        <p:tav tm="0">
                                          <p:val>
                                            <p:strVal val="#ppt_x"/>
                                          </p:val>
                                        </p:tav>
                                        <p:tav tm="100000">
                                          <p:val>
                                            <p:strVal val="#ppt_x"/>
                                          </p:val>
                                        </p:tav>
                                      </p:tavLst>
                                    </p:anim>
                                    <p:anim calcmode="lin" valueType="num">
                                      <p:cBhvr additive="base">
                                        <p:cTn id="139"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33"/>
                                        </p:tgtEl>
                                        <p:attrNameLst>
                                          <p:attrName>style.visibility</p:attrName>
                                        </p:attrNameLst>
                                      </p:cBhvr>
                                      <p:to>
                                        <p:strVal val="visible"/>
                                      </p:to>
                                    </p:set>
                                    <p:anim calcmode="lin" valueType="num">
                                      <p:cBhvr additive="base">
                                        <p:cTn id="144" dur="500" fill="hold"/>
                                        <p:tgtEl>
                                          <p:spTgt spid="133"/>
                                        </p:tgtEl>
                                        <p:attrNameLst>
                                          <p:attrName>ppt_x</p:attrName>
                                        </p:attrNameLst>
                                      </p:cBhvr>
                                      <p:tavLst>
                                        <p:tav tm="0">
                                          <p:val>
                                            <p:strVal val="#ppt_x"/>
                                          </p:val>
                                        </p:tav>
                                        <p:tav tm="100000">
                                          <p:val>
                                            <p:strVal val="#ppt_x"/>
                                          </p:val>
                                        </p:tav>
                                      </p:tavLst>
                                    </p:anim>
                                    <p:anim calcmode="lin" valueType="num">
                                      <p:cBhvr additive="base">
                                        <p:cTn id="145"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44"/>
                                        </p:tgtEl>
                                        <p:attrNameLst>
                                          <p:attrName>style.visibility</p:attrName>
                                        </p:attrNameLst>
                                      </p:cBhvr>
                                      <p:to>
                                        <p:strVal val="visible"/>
                                      </p:to>
                                    </p:set>
                                    <p:anim calcmode="lin" valueType="num">
                                      <p:cBhvr additive="base">
                                        <p:cTn id="150" dur="500" fill="hold"/>
                                        <p:tgtEl>
                                          <p:spTgt spid="144"/>
                                        </p:tgtEl>
                                        <p:attrNameLst>
                                          <p:attrName>ppt_x</p:attrName>
                                        </p:attrNameLst>
                                      </p:cBhvr>
                                      <p:tavLst>
                                        <p:tav tm="0">
                                          <p:val>
                                            <p:strVal val="#ppt_x"/>
                                          </p:val>
                                        </p:tav>
                                        <p:tav tm="100000">
                                          <p:val>
                                            <p:strVal val="#ppt_x"/>
                                          </p:val>
                                        </p:tav>
                                      </p:tavLst>
                                    </p:anim>
                                    <p:anim calcmode="lin" valueType="num">
                                      <p:cBhvr additive="base">
                                        <p:cTn id="151"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45"/>
                                        </p:tgtEl>
                                        <p:attrNameLst>
                                          <p:attrName>style.visibility</p:attrName>
                                        </p:attrNameLst>
                                      </p:cBhvr>
                                      <p:to>
                                        <p:strVal val="visible"/>
                                      </p:to>
                                    </p:set>
                                    <p:anim calcmode="lin" valueType="num">
                                      <p:cBhvr additive="base">
                                        <p:cTn id="156" dur="500" fill="hold"/>
                                        <p:tgtEl>
                                          <p:spTgt spid="145"/>
                                        </p:tgtEl>
                                        <p:attrNameLst>
                                          <p:attrName>ppt_x</p:attrName>
                                        </p:attrNameLst>
                                      </p:cBhvr>
                                      <p:tavLst>
                                        <p:tav tm="0">
                                          <p:val>
                                            <p:strVal val="#ppt_x"/>
                                          </p:val>
                                        </p:tav>
                                        <p:tav tm="100000">
                                          <p:val>
                                            <p:strVal val="#ppt_x"/>
                                          </p:val>
                                        </p:tav>
                                      </p:tavLst>
                                    </p:anim>
                                    <p:anim calcmode="lin" valueType="num">
                                      <p:cBhvr additive="base">
                                        <p:cTn id="157"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50"/>
                                        </p:tgtEl>
                                        <p:attrNameLst>
                                          <p:attrName>style.visibility</p:attrName>
                                        </p:attrNameLst>
                                      </p:cBhvr>
                                      <p:to>
                                        <p:strVal val="visible"/>
                                      </p:to>
                                    </p:set>
                                    <p:anim calcmode="lin" valueType="num">
                                      <p:cBhvr additive="base">
                                        <p:cTn id="162" dur="500" fill="hold"/>
                                        <p:tgtEl>
                                          <p:spTgt spid="150"/>
                                        </p:tgtEl>
                                        <p:attrNameLst>
                                          <p:attrName>ppt_x</p:attrName>
                                        </p:attrNameLst>
                                      </p:cBhvr>
                                      <p:tavLst>
                                        <p:tav tm="0">
                                          <p:val>
                                            <p:strVal val="#ppt_x"/>
                                          </p:val>
                                        </p:tav>
                                        <p:tav tm="100000">
                                          <p:val>
                                            <p:strVal val="#ppt_x"/>
                                          </p:val>
                                        </p:tav>
                                      </p:tavLst>
                                    </p:anim>
                                    <p:anim calcmode="lin" valueType="num">
                                      <p:cBhvr additive="base">
                                        <p:cTn id="163"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51"/>
                                        </p:tgtEl>
                                        <p:attrNameLst>
                                          <p:attrName>style.visibility</p:attrName>
                                        </p:attrNameLst>
                                      </p:cBhvr>
                                      <p:to>
                                        <p:strVal val="visible"/>
                                      </p:to>
                                    </p:set>
                                    <p:anim calcmode="lin" valueType="num">
                                      <p:cBhvr additive="base">
                                        <p:cTn id="168" dur="500" fill="hold"/>
                                        <p:tgtEl>
                                          <p:spTgt spid="151"/>
                                        </p:tgtEl>
                                        <p:attrNameLst>
                                          <p:attrName>ppt_x</p:attrName>
                                        </p:attrNameLst>
                                      </p:cBhvr>
                                      <p:tavLst>
                                        <p:tav tm="0">
                                          <p:val>
                                            <p:strVal val="#ppt_x"/>
                                          </p:val>
                                        </p:tav>
                                        <p:tav tm="100000">
                                          <p:val>
                                            <p:strVal val="#ppt_x"/>
                                          </p:val>
                                        </p:tav>
                                      </p:tavLst>
                                    </p:anim>
                                    <p:anim calcmode="lin" valueType="num">
                                      <p:cBhvr additive="base">
                                        <p:cTn id="169"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52"/>
                                        </p:tgtEl>
                                        <p:attrNameLst>
                                          <p:attrName>style.visibility</p:attrName>
                                        </p:attrNameLst>
                                      </p:cBhvr>
                                      <p:to>
                                        <p:strVal val="visible"/>
                                      </p:to>
                                    </p:set>
                                    <p:animEffect transition="in" filter="barn(inVertical)">
                                      <p:cBhvr>
                                        <p:cTn id="174" dur="500"/>
                                        <p:tgtEl>
                                          <p:spTgt spid="152"/>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53"/>
                                        </p:tgtEl>
                                        <p:attrNameLst>
                                          <p:attrName>style.visibility</p:attrName>
                                        </p:attrNameLst>
                                      </p:cBhvr>
                                      <p:to>
                                        <p:strVal val="visible"/>
                                      </p:to>
                                    </p:set>
                                    <p:anim calcmode="lin" valueType="num">
                                      <p:cBhvr additive="base">
                                        <p:cTn id="179" dur="500" fill="hold"/>
                                        <p:tgtEl>
                                          <p:spTgt spid="153"/>
                                        </p:tgtEl>
                                        <p:attrNameLst>
                                          <p:attrName>ppt_x</p:attrName>
                                        </p:attrNameLst>
                                      </p:cBhvr>
                                      <p:tavLst>
                                        <p:tav tm="0">
                                          <p:val>
                                            <p:strVal val="#ppt_x"/>
                                          </p:val>
                                        </p:tav>
                                        <p:tav tm="100000">
                                          <p:val>
                                            <p:strVal val="#ppt_x"/>
                                          </p:val>
                                        </p:tav>
                                      </p:tavLst>
                                    </p:anim>
                                    <p:anim calcmode="lin" valueType="num">
                                      <p:cBhvr additive="base">
                                        <p:cTn id="180"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54"/>
                                        </p:tgtEl>
                                        <p:attrNameLst>
                                          <p:attrName>style.visibility</p:attrName>
                                        </p:attrNameLst>
                                      </p:cBhvr>
                                      <p:to>
                                        <p:strVal val="visible"/>
                                      </p:to>
                                    </p:set>
                                    <p:anim calcmode="lin" valueType="num">
                                      <p:cBhvr additive="base">
                                        <p:cTn id="185" dur="500" fill="hold"/>
                                        <p:tgtEl>
                                          <p:spTgt spid="154"/>
                                        </p:tgtEl>
                                        <p:attrNameLst>
                                          <p:attrName>ppt_x</p:attrName>
                                        </p:attrNameLst>
                                      </p:cBhvr>
                                      <p:tavLst>
                                        <p:tav tm="0">
                                          <p:val>
                                            <p:strVal val="#ppt_x"/>
                                          </p:val>
                                        </p:tav>
                                        <p:tav tm="100000">
                                          <p:val>
                                            <p:strVal val="#ppt_x"/>
                                          </p:val>
                                        </p:tav>
                                      </p:tavLst>
                                    </p:anim>
                                    <p:anim calcmode="lin" valueType="num">
                                      <p:cBhvr additive="base">
                                        <p:cTn id="18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155"/>
                                        </p:tgtEl>
                                        <p:attrNameLst>
                                          <p:attrName>style.visibility</p:attrName>
                                        </p:attrNameLst>
                                      </p:cBhvr>
                                      <p:to>
                                        <p:strVal val="visible"/>
                                      </p:to>
                                    </p:set>
                                    <p:anim calcmode="lin" valueType="num">
                                      <p:cBhvr additive="base">
                                        <p:cTn id="191" dur="500" fill="hold"/>
                                        <p:tgtEl>
                                          <p:spTgt spid="155"/>
                                        </p:tgtEl>
                                        <p:attrNameLst>
                                          <p:attrName>ppt_x</p:attrName>
                                        </p:attrNameLst>
                                      </p:cBhvr>
                                      <p:tavLst>
                                        <p:tav tm="0">
                                          <p:val>
                                            <p:strVal val="#ppt_x"/>
                                          </p:val>
                                        </p:tav>
                                        <p:tav tm="100000">
                                          <p:val>
                                            <p:strVal val="#ppt_x"/>
                                          </p:val>
                                        </p:tav>
                                      </p:tavLst>
                                    </p:anim>
                                    <p:anim calcmode="lin" valueType="num">
                                      <p:cBhvr additive="base">
                                        <p:cTn id="192"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07" grpId="0" animBg="1"/>
      <p:bldP spid="109" grpId="0" animBg="1"/>
      <p:bldP spid="139" grpId="0" animBg="1"/>
      <p:bldP spid="140" grpId="0" animBg="1"/>
      <p:bldP spid="141" grpId="0" animBg="1"/>
      <p:bldP spid="142" grpId="0" animBg="1"/>
      <p:bldP spid="143" grpId="0" animBg="1"/>
      <p:bldP spid="144" grpId="0" animBg="1"/>
      <p:bldP spid="15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4" y="1177065"/>
            <a:ext cx="3502026" cy="5351464"/>
            <a:chOff x="2312" y="114"/>
            <a:chExt cx="2206" cy="3371"/>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44" y="114"/>
              <a:ext cx="851" cy="431"/>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206" cy="900"/>
              <a:chOff x="3108" y="1366"/>
              <a:chExt cx="2206" cy="900"/>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4832" y="1783"/>
                <a:ext cx="820" cy="145"/>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6217826" y="1552309"/>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75733" y="471131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4" y="112720"/>
            <a:ext cx="8717007" cy="1384995"/>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M</a:t>
            </a:r>
            <a:r>
              <a:rPr lang="en-US" altLang="zh-CN" sz="2800" baseline="-25000" dirty="0"/>
              <a:t>2</a:t>
            </a:r>
            <a:r>
              <a:rPr lang="zh-CN" altLang="en-US" sz="2800" b="1" dirty="0">
                <a:solidFill>
                  <a:srgbClr val="129C15"/>
                </a:solidFill>
              </a:rPr>
              <a:t>为平面镜，</a:t>
            </a:r>
            <a:r>
              <a:rPr lang="en-US" altLang="zh-CN" sz="2800" dirty="0"/>
              <a:t>M</a:t>
            </a:r>
            <a:r>
              <a:rPr lang="en-US" altLang="zh-CN" sz="2800" baseline="-25000" dirty="0"/>
              <a:t>1</a:t>
            </a:r>
            <a:r>
              <a:rPr lang="zh-CN" altLang="en-US" sz="2800" b="1" dirty="0">
                <a:solidFill>
                  <a:srgbClr val="129C15"/>
                </a:solidFill>
              </a:rPr>
              <a:t>为半径为</a:t>
            </a:r>
            <a:r>
              <a:rPr lang="en-US" altLang="zh-CN" sz="2800" b="1" dirty="0">
                <a:solidFill>
                  <a:srgbClr val="FF0000"/>
                </a:solidFill>
              </a:rPr>
              <a:t>R</a:t>
            </a:r>
            <a:r>
              <a:rPr lang="zh-CN" altLang="en-US" sz="2800" b="1" dirty="0">
                <a:solidFill>
                  <a:srgbClr val="129C15"/>
                </a:solidFill>
              </a:rPr>
              <a:t>的凸面镜，如果中心为</a:t>
            </a:r>
            <a:r>
              <a:rPr lang="zh-CN" altLang="en-US" sz="2800" b="1" dirty="0">
                <a:solidFill>
                  <a:srgbClr val="F826DA"/>
                </a:solidFill>
              </a:rPr>
              <a:t>暗环，</a:t>
            </a:r>
            <a:r>
              <a:rPr lang="zh-CN" altLang="en-US" sz="2800" b="1" dirty="0">
                <a:solidFill>
                  <a:srgbClr val="0000FF"/>
                </a:solidFill>
              </a:rPr>
              <a:t>臂长差</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46715776"/>
              </p:ext>
            </p:extLst>
          </p:nvPr>
        </p:nvGraphicFramePr>
        <p:xfrm>
          <a:off x="8685782" y="3013100"/>
          <a:ext cx="342900" cy="603250"/>
        </p:xfrm>
        <a:graphic>
          <a:graphicData uri="http://schemas.openxmlformats.org/presentationml/2006/ole">
            <mc:AlternateContent xmlns:mc="http://schemas.openxmlformats.org/markup-compatibility/2006">
              <mc:Choice xmlns:v="urn:schemas-microsoft-com:vml" Requires="v">
                <p:oleObj spid="_x0000_s521889"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685782" y="3013100"/>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3094547852"/>
              </p:ext>
            </p:extLst>
          </p:nvPr>
        </p:nvGraphicFramePr>
        <p:xfrm>
          <a:off x="6860762" y="2733931"/>
          <a:ext cx="420688" cy="603250"/>
        </p:xfrm>
        <a:graphic>
          <a:graphicData uri="http://schemas.openxmlformats.org/presentationml/2006/ole">
            <mc:AlternateContent xmlns:mc="http://schemas.openxmlformats.org/markup-compatibility/2006">
              <mc:Choice xmlns:v="urn:schemas-microsoft-com:vml" Requires="v">
                <p:oleObj spid="_x0000_s521890"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860762" y="2733931"/>
                        <a:ext cx="420688" cy="603250"/>
                      </a:xfrm>
                      <a:prstGeom prst="rect">
                        <a:avLst/>
                      </a:prstGeom>
                      <a:noFill/>
                      <a:ln>
                        <a:noFill/>
                      </a:ln>
                      <a:effectLst/>
                      <a:extLst/>
                    </p:spPr>
                  </p:pic>
                </p:oleObj>
              </mc:Fallback>
            </mc:AlternateContent>
          </a:graphicData>
        </a:graphic>
      </p:graphicFrame>
      <p:sp>
        <p:nvSpPr>
          <p:cNvPr id="107" name="Rectangle 19"/>
          <p:cNvSpPr>
            <a:spLocks noChangeArrowheads="1"/>
          </p:cNvSpPr>
          <p:nvPr/>
        </p:nvSpPr>
        <p:spPr bwMode="auto">
          <a:xfrm>
            <a:off x="6796562" y="2203341"/>
            <a:ext cx="1295400" cy="182062"/>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08" name="Object 58"/>
          <p:cNvGraphicFramePr>
            <a:graphicFrameLocks/>
          </p:cNvGraphicFramePr>
          <p:nvPr>
            <p:extLst>
              <p:ext uri="{D42A27DB-BD31-4B8C-83A1-F6EECF244321}">
                <p14:modId xmlns:p14="http://schemas.microsoft.com/office/powerpoint/2010/main" val="2372993894"/>
              </p:ext>
            </p:extLst>
          </p:nvPr>
        </p:nvGraphicFramePr>
        <p:xfrm>
          <a:off x="8324378" y="2169950"/>
          <a:ext cx="476250" cy="500062"/>
        </p:xfrm>
        <a:graphic>
          <a:graphicData uri="http://schemas.openxmlformats.org/presentationml/2006/ole">
            <mc:AlternateContent xmlns:mc="http://schemas.openxmlformats.org/markup-compatibility/2006">
              <mc:Choice xmlns:v="urn:schemas-microsoft-com:vml" Requires="v">
                <p:oleObj spid="_x0000_s521891"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4378" y="2169950"/>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 name="AutoShape 206"/>
          <p:cNvSpPr>
            <a:spLocks noChangeArrowheads="1"/>
          </p:cNvSpPr>
          <p:nvPr/>
        </p:nvSpPr>
        <p:spPr bwMode="auto">
          <a:xfrm>
            <a:off x="8442599" y="1549246"/>
            <a:ext cx="1428750" cy="428625"/>
          </a:xfrm>
          <a:prstGeom prst="wedgeRoundRectCallout">
            <a:avLst>
              <a:gd name="adj1" fmla="val -92361"/>
              <a:gd name="adj2" fmla="val 7782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10" name="Group 215"/>
          <p:cNvGrpSpPr>
            <a:grpSpLocks/>
          </p:cNvGrpSpPr>
          <p:nvPr/>
        </p:nvGrpSpPr>
        <p:grpSpPr bwMode="auto">
          <a:xfrm>
            <a:off x="2830124" y="5840347"/>
            <a:ext cx="2744788" cy="852488"/>
            <a:chOff x="3551" y="1680"/>
            <a:chExt cx="1729" cy="537"/>
          </a:xfrm>
        </p:grpSpPr>
        <p:grpSp>
          <p:nvGrpSpPr>
            <p:cNvPr id="111" name="Group 216"/>
            <p:cNvGrpSpPr>
              <a:grpSpLocks/>
            </p:cNvGrpSpPr>
            <p:nvPr/>
          </p:nvGrpSpPr>
          <p:grpSpPr bwMode="auto">
            <a:xfrm>
              <a:off x="3552" y="1680"/>
              <a:ext cx="1728" cy="241"/>
              <a:chOff x="3504" y="1776"/>
              <a:chExt cx="1728" cy="241"/>
            </a:xfrm>
          </p:grpSpPr>
          <p:sp>
            <p:nvSpPr>
              <p:cNvPr id="113"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14"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5" name="Group 230"/>
          <p:cNvGrpSpPr>
            <a:grpSpLocks/>
          </p:cNvGrpSpPr>
          <p:nvPr/>
        </p:nvGrpSpPr>
        <p:grpSpPr bwMode="auto">
          <a:xfrm>
            <a:off x="2831710" y="4468745"/>
            <a:ext cx="2667000" cy="1371600"/>
            <a:chOff x="3552" y="336"/>
            <a:chExt cx="1680" cy="864"/>
          </a:xfrm>
        </p:grpSpPr>
        <p:sp>
          <p:nvSpPr>
            <p:cNvPr id="116"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4" name="Group 239"/>
          <p:cNvGrpSpPr>
            <a:grpSpLocks/>
          </p:cNvGrpSpPr>
          <p:nvPr/>
        </p:nvGrpSpPr>
        <p:grpSpPr bwMode="auto">
          <a:xfrm>
            <a:off x="4050910" y="3859145"/>
            <a:ext cx="1219200" cy="2667000"/>
            <a:chOff x="4320" y="384"/>
            <a:chExt cx="768" cy="1680"/>
          </a:xfrm>
        </p:grpSpPr>
        <p:grpSp>
          <p:nvGrpSpPr>
            <p:cNvPr id="125" name="Group 240"/>
            <p:cNvGrpSpPr>
              <a:grpSpLocks/>
            </p:cNvGrpSpPr>
            <p:nvPr/>
          </p:nvGrpSpPr>
          <p:grpSpPr bwMode="auto">
            <a:xfrm>
              <a:off x="4320" y="384"/>
              <a:ext cx="768" cy="1680"/>
              <a:chOff x="4320" y="432"/>
              <a:chExt cx="768" cy="1680"/>
            </a:xfrm>
          </p:grpSpPr>
          <p:grpSp>
            <p:nvGrpSpPr>
              <p:cNvPr id="128" name="Group 241"/>
              <p:cNvGrpSpPr>
                <a:grpSpLocks/>
              </p:cNvGrpSpPr>
              <p:nvPr/>
            </p:nvGrpSpPr>
            <p:grpSpPr bwMode="auto">
              <a:xfrm>
                <a:off x="4416" y="432"/>
                <a:ext cx="672" cy="1488"/>
                <a:chOff x="4416" y="432"/>
                <a:chExt cx="672" cy="1488"/>
              </a:xfrm>
            </p:grpSpPr>
            <p:sp>
              <p:nvSpPr>
                <p:cNvPr id="130"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9"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26"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27"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33" name="Group 248"/>
          <p:cNvGrpSpPr>
            <a:grpSpLocks/>
          </p:cNvGrpSpPr>
          <p:nvPr/>
        </p:nvGrpSpPr>
        <p:grpSpPr bwMode="auto">
          <a:xfrm>
            <a:off x="5346310" y="5764145"/>
            <a:ext cx="762000" cy="685800"/>
            <a:chOff x="5136" y="1584"/>
            <a:chExt cx="480" cy="432"/>
          </a:xfrm>
        </p:grpSpPr>
        <p:sp>
          <p:nvSpPr>
            <p:cNvPr id="134"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35"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9"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AutoShape 27"/>
          <p:cNvSpPr>
            <a:spLocks noChangeArrowheads="1"/>
          </p:cNvSpPr>
          <p:nvPr/>
        </p:nvSpPr>
        <p:spPr bwMode="auto">
          <a:xfrm>
            <a:off x="2004089" y="3658062"/>
            <a:ext cx="1364566" cy="609600"/>
          </a:xfrm>
          <a:prstGeom prst="wedgeRoundRectCallout">
            <a:avLst>
              <a:gd name="adj1" fmla="val 119014"/>
              <a:gd name="adj2" fmla="val 49585"/>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44"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45" name="Group 248"/>
          <p:cNvGrpSpPr>
            <a:grpSpLocks/>
          </p:cNvGrpSpPr>
          <p:nvPr/>
        </p:nvGrpSpPr>
        <p:grpSpPr bwMode="auto">
          <a:xfrm>
            <a:off x="3544497" y="3859143"/>
            <a:ext cx="722313" cy="2200276"/>
            <a:chOff x="5133" y="943"/>
            <a:chExt cx="455" cy="1386"/>
          </a:xfrm>
        </p:grpSpPr>
        <p:sp>
          <p:nvSpPr>
            <p:cNvPr id="146"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47"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0" name="Object 112"/>
          <p:cNvGraphicFramePr>
            <a:graphicFrameLocks noChangeAspect="1"/>
          </p:cNvGraphicFramePr>
          <p:nvPr>
            <p:extLst>
              <p:ext uri="{D42A27DB-BD31-4B8C-83A1-F6EECF244321}">
                <p14:modId xmlns:p14="http://schemas.microsoft.com/office/powerpoint/2010/main" val="989570094"/>
              </p:ext>
            </p:extLst>
          </p:nvPr>
        </p:nvGraphicFramePr>
        <p:xfrm>
          <a:off x="8632119" y="5430366"/>
          <a:ext cx="1425050" cy="1179513"/>
        </p:xfrm>
        <a:graphic>
          <a:graphicData uri="http://schemas.openxmlformats.org/presentationml/2006/ole">
            <mc:AlternateContent xmlns:mc="http://schemas.openxmlformats.org/markup-compatibility/2006">
              <mc:Choice xmlns:v="urn:schemas-microsoft-com:vml" Requires="v">
                <p:oleObj spid="_x0000_s521892"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8632119" y="5430366"/>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51" name="Object 108"/>
          <p:cNvGraphicFramePr>
            <a:graphicFrameLocks noChangeAspect="1"/>
          </p:cNvGraphicFramePr>
          <p:nvPr>
            <p:extLst>
              <p:ext uri="{D42A27DB-BD31-4B8C-83A1-F6EECF244321}">
                <p14:modId xmlns:p14="http://schemas.microsoft.com/office/powerpoint/2010/main" val="1716079638"/>
              </p:ext>
            </p:extLst>
          </p:nvPr>
        </p:nvGraphicFramePr>
        <p:xfrm>
          <a:off x="1958182" y="1533501"/>
          <a:ext cx="2500313" cy="522288"/>
        </p:xfrm>
        <a:graphic>
          <a:graphicData uri="http://schemas.openxmlformats.org/presentationml/2006/ole">
            <mc:AlternateContent xmlns:mc="http://schemas.openxmlformats.org/markup-compatibility/2006">
              <mc:Choice xmlns:v="urn:schemas-microsoft-com:vml" Requires="v">
                <p:oleObj spid="_x0000_s521893" name="公式" r:id="rId11" imgW="965160" imgH="215640" progId="Equation.3">
                  <p:embed/>
                </p:oleObj>
              </mc:Choice>
              <mc:Fallback>
                <p:oleObj name="公式" r:id="rId11" imgW="965160" imgH="215640" progId="Equation.3">
                  <p:embed/>
                  <p:pic>
                    <p:nvPicPr>
                      <p:cNvPr id="0" name=""/>
                      <p:cNvPicPr>
                        <a:picLocks noChangeAspect="1" noChangeArrowheads="1"/>
                      </p:cNvPicPr>
                      <p:nvPr/>
                    </p:nvPicPr>
                    <p:blipFill>
                      <a:blip r:embed="rId12"/>
                      <a:srcRect/>
                      <a:stretch>
                        <a:fillRect/>
                      </a:stretch>
                    </p:blipFill>
                    <p:spPr bwMode="auto">
                      <a:xfrm>
                        <a:off x="1958182" y="1533501"/>
                        <a:ext cx="2500313" cy="522288"/>
                      </a:xfrm>
                      <a:prstGeom prst="rect">
                        <a:avLst/>
                      </a:prstGeom>
                      <a:noFill/>
                      <a:ln>
                        <a:noFill/>
                      </a:ln>
                      <a:effectLst/>
                      <a:extLst/>
                    </p:spPr>
                  </p:pic>
                </p:oleObj>
              </mc:Fallback>
            </mc:AlternateContent>
          </a:graphicData>
        </a:graphic>
      </p:graphicFrame>
      <p:sp>
        <p:nvSpPr>
          <p:cNvPr id="152" name="Text Box 119"/>
          <p:cNvSpPr txBox="1">
            <a:spLocks noChangeArrowheads="1"/>
          </p:cNvSpPr>
          <p:nvPr/>
        </p:nvSpPr>
        <p:spPr bwMode="auto">
          <a:xfrm>
            <a:off x="1901217" y="2084584"/>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826DA"/>
                </a:solidFill>
              </a:rPr>
              <a:t>暗环</a:t>
            </a:r>
          </a:p>
        </p:txBody>
      </p:sp>
      <p:graphicFrame>
        <p:nvGraphicFramePr>
          <p:cNvPr id="153" name="Object 108"/>
          <p:cNvGraphicFramePr>
            <a:graphicFrameLocks noChangeAspect="1"/>
          </p:cNvGraphicFramePr>
          <p:nvPr>
            <p:extLst>
              <p:ext uri="{D42A27DB-BD31-4B8C-83A1-F6EECF244321}">
                <p14:modId xmlns:p14="http://schemas.microsoft.com/office/powerpoint/2010/main" val="1552244987"/>
              </p:ext>
            </p:extLst>
          </p:nvPr>
        </p:nvGraphicFramePr>
        <p:xfrm>
          <a:off x="3208339" y="2149475"/>
          <a:ext cx="2092325" cy="522288"/>
        </p:xfrm>
        <a:graphic>
          <a:graphicData uri="http://schemas.openxmlformats.org/presentationml/2006/ole">
            <mc:AlternateContent xmlns:mc="http://schemas.openxmlformats.org/markup-compatibility/2006">
              <mc:Choice xmlns:v="urn:schemas-microsoft-com:vml" Requires="v">
                <p:oleObj spid="_x0000_s521894" name="公式" r:id="rId13" imgW="876240" imgH="215640" progId="Equation.3">
                  <p:embed/>
                </p:oleObj>
              </mc:Choice>
              <mc:Fallback>
                <p:oleObj name="公式" r:id="rId13" imgW="876240" imgH="215640" progId="Equation.3">
                  <p:embed/>
                  <p:pic>
                    <p:nvPicPr>
                      <p:cNvPr id="0" name=""/>
                      <p:cNvPicPr>
                        <a:picLocks noChangeAspect="1" noChangeArrowheads="1"/>
                      </p:cNvPicPr>
                      <p:nvPr/>
                    </p:nvPicPr>
                    <p:blipFill>
                      <a:blip r:embed="rId14"/>
                      <a:srcRect/>
                      <a:stretch>
                        <a:fillRect/>
                      </a:stretch>
                    </p:blipFill>
                    <p:spPr bwMode="auto">
                      <a:xfrm>
                        <a:off x="3208339" y="2149475"/>
                        <a:ext cx="2092325" cy="522288"/>
                      </a:xfrm>
                      <a:prstGeom prst="rect">
                        <a:avLst/>
                      </a:prstGeom>
                      <a:noFill/>
                      <a:ln>
                        <a:noFill/>
                      </a:ln>
                      <a:effectLst/>
                      <a:extLst/>
                    </p:spPr>
                  </p:pic>
                </p:oleObj>
              </mc:Fallback>
            </mc:AlternateContent>
          </a:graphicData>
        </a:graphic>
      </p:graphicFrame>
      <p:graphicFrame>
        <p:nvGraphicFramePr>
          <p:cNvPr id="154" name="Object 120"/>
          <p:cNvGraphicFramePr>
            <a:graphicFrameLocks noChangeAspect="1"/>
          </p:cNvGraphicFramePr>
          <p:nvPr>
            <p:extLst>
              <p:ext uri="{D42A27DB-BD31-4B8C-83A1-F6EECF244321}">
                <p14:modId xmlns:p14="http://schemas.microsoft.com/office/powerpoint/2010/main" val="2490501078"/>
              </p:ext>
            </p:extLst>
          </p:nvPr>
        </p:nvGraphicFramePr>
        <p:xfrm>
          <a:off x="1854200" y="2754314"/>
          <a:ext cx="4406900" cy="669925"/>
        </p:xfrm>
        <a:graphic>
          <a:graphicData uri="http://schemas.openxmlformats.org/presentationml/2006/ole">
            <mc:AlternateContent xmlns:mc="http://schemas.openxmlformats.org/markup-compatibility/2006">
              <mc:Choice xmlns:v="urn:schemas-microsoft-com:vml" Requires="v">
                <p:oleObj spid="_x0000_s521895" name="公式" r:id="rId15" imgW="1752480" imgH="253800" progId="Equation.3">
                  <p:embed/>
                </p:oleObj>
              </mc:Choice>
              <mc:Fallback>
                <p:oleObj name="公式" r:id="rId15" imgW="1752480" imgH="253800" progId="Equation.3">
                  <p:embed/>
                  <p:pic>
                    <p:nvPicPr>
                      <p:cNvPr id="0" name=""/>
                      <p:cNvPicPr>
                        <a:picLocks noChangeAspect="1" noChangeArrowheads="1"/>
                      </p:cNvPicPr>
                      <p:nvPr/>
                    </p:nvPicPr>
                    <p:blipFill>
                      <a:blip r:embed="rId16"/>
                      <a:srcRect/>
                      <a:stretch>
                        <a:fillRect/>
                      </a:stretch>
                    </p:blipFill>
                    <p:spPr bwMode="auto">
                      <a:xfrm>
                        <a:off x="1854200" y="2754314"/>
                        <a:ext cx="4406900" cy="669925"/>
                      </a:xfrm>
                      <a:prstGeom prst="rect">
                        <a:avLst/>
                      </a:prstGeom>
                      <a:noFill/>
                      <a:ln w="76200" cmpd="tri">
                        <a:noFill/>
                        <a:miter lim="800000"/>
                        <a:headEnd/>
                        <a:tailEnd/>
                      </a:ln>
                      <a:effectLst/>
                      <a:extLst/>
                    </p:spPr>
                  </p:pic>
                </p:oleObj>
              </mc:Fallback>
            </mc:AlternateContent>
          </a:graphicData>
        </a:graphic>
      </p:graphicFrame>
      <p:graphicFrame>
        <p:nvGraphicFramePr>
          <p:cNvPr id="155" name="对象 154"/>
          <p:cNvGraphicFramePr>
            <a:graphicFrameLocks noChangeAspect="1"/>
          </p:cNvGraphicFramePr>
          <p:nvPr>
            <p:extLst>
              <p:ext uri="{D42A27DB-BD31-4B8C-83A1-F6EECF244321}">
                <p14:modId xmlns:p14="http://schemas.microsoft.com/office/powerpoint/2010/main" val="733617048"/>
              </p:ext>
            </p:extLst>
          </p:nvPr>
        </p:nvGraphicFramePr>
        <p:xfrm>
          <a:off x="2749955" y="982637"/>
          <a:ext cx="2671763" cy="477838"/>
        </p:xfrm>
        <a:graphic>
          <a:graphicData uri="http://schemas.openxmlformats.org/presentationml/2006/ole">
            <mc:AlternateContent xmlns:mc="http://schemas.openxmlformats.org/markup-compatibility/2006">
              <mc:Choice xmlns:v="urn:schemas-microsoft-com:vml" Requires="v">
                <p:oleObj spid="_x0000_s521896" name="公式" r:id="rId17" imgW="1206360" imgH="215640" progId="Equation.3">
                  <p:embed/>
                </p:oleObj>
              </mc:Choice>
              <mc:Fallback>
                <p:oleObj name="公式" r:id="rId17" imgW="1206360" imgH="215640" progId="Equation.3">
                  <p:embed/>
                  <p:pic>
                    <p:nvPicPr>
                      <p:cNvPr id="0" name=""/>
                      <p:cNvPicPr/>
                      <p:nvPr/>
                    </p:nvPicPr>
                    <p:blipFill>
                      <a:blip r:embed="rId18"/>
                      <a:stretch>
                        <a:fillRect/>
                      </a:stretch>
                    </p:blipFill>
                    <p:spPr>
                      <a:xfrm>
                        <a:off x="2749955" y="982637"/>
                        <a:ext cx="2671763" cy="477838"/>
                      </a:xfrm>
                      <a:prstGeom prst="rect">
                        <a:avLst/>
                      </a:prstGeom>
                      <a:solidFill>
                        <a:srgbClr val="00FFFF"/>
                      </a:solidFill>
                    </p:spPr>
                  </p:pic>
                </p:oleObj>
              </mc:Fallback>
            </mc:AlternateContent>
          </a:graphicData>
        </a:graphic>
      </p:graphicFrame>
    </p:spTree>
    <p:extLst>
      <p:ext uri="{BB962C8B-B14F-4D97-AF65-F5344CB8AC3E}">
        <p14:creationId xmlns:p14="http://schemas.microsoft.com/office/powerpoint/2010/main" val="28869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additive="base">
                                        <p:cTn id="78" dur="500" fill="hold"/>
                                        <p:tgtEl>
                                          <p:spTgt spid="107"/>
                                        </p:tgtEl>
                                        <p:attrNameLst>
                                          <p:attrName>ppt_x</p:attrName>
                                        </p:attrNameLst>
                                      </p:cBhvr>
                                      <p:tavLst>
                                        <p:tav tm="0">
                                          <p:val>
                                            <p:strVal val="#ppt_x"/>
                                          </p:val>
                                        </p:tav>
                                        <p:tav tm="100000">
                                          <p:val>
                                            <p:strVal val="#ppt_x"/>
                                          </p:val>
                                        </p:tav>
                                      </p:tavLst>
                                    </p:anim>
                                    <p:anim calcmode="lin" valueType="num">
                                      <p:cBhvr additive="base">
                                        <p:cTn id="7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1000"/>
                                        <p:tgtEl>
                                          <p:spTgt spid="108"/>
                                        </p:tgtEl>
                                      </p:cBhvr>
                                    </p:animEffect>
                                    <p:anim calcmode="lin" valueType="num">
                                      <p:cBhvr>
                                        <p:cTn id="85" dur="1000" fill="hold"/>
                                        <p:tgtEl>
                                          <p:spTgt spid="108"/>
                                        </p:tgtEl>
                                        <p:attrNameLst>
                                          <p:attrName>ppt_x</p:attrName>
                                        </p:attrNameLst>
                                      </p:cBhvr>
                                      <p:tavLst>
                                        <p:tav tm="0">
                                          <p:val>
                                            <p:strVal val="#ppt_x"/>
                                          </p:val>
                                        </p:tav>
                                        <p:tav tm="100000">
                                          <p:val>
                                            <p:strVal val="#ppt_x"/>
                                          </p:val>
                                        </p:tav>
                                      </p:tavLst>
                                    </p:anim>
                                    <p:anim calcmode="lin" valueType="num">
                                      <p:cBhvr>
                                        <p:cTn id="8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circle(in)">
                                      <p:cBhvr>
                                        <p:cTn id="91" dur="2000"/>
                                        <p:tgtEl>
                                          <p:spTgt spid="10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10"/>
                                        </p:tgtEl>
                                        <p:attrNameLst>
                                          <p:attrName>style.visibility</p:attrName>
                                        </p:attrNameLst>
                                      </p:cBhvr>
                                      <p:to>
                                        <p:strVal val="visible"/>
                                      </p:to>
                                    </p:set>
                                    <p:anim calcmode="lin" valueType="num">
                                      <p:cBhvr additive="base">
                                        <p:cTn id="96" dur="500" fill="hold"/>
                                        <p:tgtEl>
                                          <p:spTgt spid="110"/>
                                        </p:tgtEl>
                                        <p:attrNameLst>
                                          <p:attrName>ppt_x</p:attrName>
                                        </p:attrNameLst>
                                      </p:cBhvr>
                                      <p:tavLst>
                                        <p:tav tm="0">
                                          <p:val>
                                            <p:strVal val="#ppt_x"/>
                                          </p:val>
                                        </p:tav>
                                        <p:tav tm="100000">
                                          <p:val>
                                            <p:strVal val="#ppt_x"/>
                                          </p:val>
                                        </p:tav>
                                      </p:tavLst>
                                    </p:anim>
                                    <p:anim calcmode="lin" valueType="num">
                                      <p:cBhvr additive="base">
                                        <p:cTn id="97"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24"/>
                                        </p:tgtEl>
                                        <p:attrNameLst>
                                          <p:attrName>style.visibility</p:attrName>
                                        </p:attrNameLst>
                                      </p:cBhvr>
                                      <p:to>
                                        <p:strVal val="visible"/>
                                      </p:to>
                                    </p:set>
                                    <p:anim calcmode="lin" valueType="num">
                                      <p:cBhvr additive="base">
                                        <p:cTn id="102" dur="500" fill="hold"/>
                                        <p:tgtEl>
                                          <p:spTgt spid="124"/>
                                        </p:tgtEl>
                                        <p:attrNameLst>
                                          <p:attrName>ppt_x</p:attrName>
                                        </p:attrNameLst>
                                      </p:cBhvr>
                                      <p:tavLst>
                                        <p:tav tm="0">
                                          <p:val>
                                            <p:strVal val="#ppt_x"/>
                                          </p:val>
                                        </p:tav>
                                        <p:tav tm="100000">
                                          <p:val>
                                            <p:strVal val="#ppt_x"/>
                                          </p:val>
                                        </p:tav>
                                      </p:tavLst>
                                    </p:anim>
                                    <p:anim calcmode="lin" valueType="num">
                                      <p:cBhvr additive="base">
                                        <p:cTn id="103"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3"/>
                                        </p:tgtEl>
                                        <p:attrNameLst>
                                          <p:attrName>style.visibility</p:attrName>
                                        </p:attrNameLst>
                                      </p:cBhvr>
                                      <p:to>
                                        <p:strVal val="visible"/>
                                      </p:to>
                                    </p:set>
                                    <p:anim calcmode="lin" valueType="num">
                                      <p:cBhvr additive="base">
                                        <p:cTn id="108" dur="500" fill="hold"/>
                                        <p:tgtEl>
                                          <p:spTgt spid="143"/>
                                        </p:tgtEl>
                                        <p:attrNameLst>
                                          <p:attrName>ppt_x</p:attrName>
                                        </p:attrNameLst>
                                      </p:cBhvr>
                                      <p:tavLst>
                                        <p:tav tm="0">
                                          <p:val>
                                            <p:strVal val="#ppt_x"/>
                                          </p:val>
                                        </p:tav>
                                        <p:tav tm="100000">
                                          <p:val>
                                            <p:strVal val="#ppt_x"/>
                                          </p:val>
                                        </p:tav>
                                      </p:tavLst>
                                    </p:anim>
                                    <p:anim calcmode="lin" valueType="num">
                                      <p:cBhvr additive="base">
                                        <p:cTn id="10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additive="base">
                                        <p:cTn id="114" dur="500" fill="hold"/>
                                        <p:tgtEl>
                                          <p:spTgt spid="115"/>
                                        </p:tgtEl>
                                        <p:attrNameLst>
                                          <p:attrName>ppt_x</p:attrName>
                                        </p:attrNameLst>
                                      </p:cBhvr>
                                      <p:tavLst>
                                        <p:tav tm="0">
                                          <p:val>
                                            <p:strVal val="#ppt_x"/>
                                          </p:val>
                                        </p:tav>
                                        <p:tav tm="100000">
                                          <p:val>
                                            <p:strVal val="#ppt_x"/>
                                          </p:val>
                                        </p:tav>
                                      </p:tavLst>
                                    </p:anim>
                                    <p:anim calcmode="lin" valueType="num">
                                      <p:cBhvr additive="base">
                                        <p:cTn id="115"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39"/>
                                        </p:tgtEl>
                                        <p:attrNameLst>
                                          <p:attrName>style.visibility</p:attrName>
                                        </p:attrNameLst>
                                      </p:cBhvr>
                                      <p:to>
                                        <p:strVal val="visible"/>
                                      </p:to>
                                    </p:set>
                                    <p:anim calcmode="lin" valueType="num">
                                      <p:cBhvr additive="base">
                                        <p:cTn id="120" dur="500" fill="hold"/>
                                        <p:tgtEl>
                                          <p:spTgt spid="139"/>
                                        </p:tgtEl>
                                        <p:attrNameLst>
                                          <p:attrName>ppt_x</p:attrName>
                                        </p:attrNameLst>
                                      </p:cBhvr>
                                      <p:tavLst>
                                        <p:tav tm="0">
                                          <p:val>
                                            <p:strVal val="#ppt_x"/>
                                          </p:val>
                                        </p:tav>
                                        <p:tav tm="100000">
                                          <p:val>
                                            <p:strVal val="#ppt_x"/>
                                          </p:val>
                                        </p:tav>
                                      </p:tavLst>
                                    </p:anim>
                                    <p:anim calcmode="lin" valueType="num">
                                      <p:cBhvr additive="base">
                                        <p:cTn id="12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40"/>
                                        </p:tgtEl>
                                        <p:attrNameLst>
                                          <p:attrName>style.visibility</p:attrName>
                                        </p:attrNameLst>
                                      </p:cBhvr>
                                      <p:to>
                                        <p:strVal val="visible"/>
                                      </p:to>
                                    </p:set>
                                    <p:anim calcmode="lin" valueType="num">
                                      <p:cBhvr additive="base">
                                        <p:cTn id="126" dur="500" fill="hold"/>
                                        <p:tgtEl>
                                          <p:spTgt spid="140"/>
                                        </p:tgtEl>
                                        <p:attrNameLst>
                                          <p:attrName>ppt_x</p:attrName>
                                        </p:attrNameLst>
                                      </p:cBhvr>
                                      <p:tavLst>
                                        <p:tav tm="0">
                                          <p:val>
                                            <p:strVal val="#ppt_x"/>
                                          </p:val>
                                        </p:tav>
                                        <p:tav tm="100000">
                                          <p:val>
                                            <p:strVal val="#ppt_x"/>
                                          </p:val>
                                        </p:tav>
                                      </p:tavLst>
                                    </p:anim>
                                    <p:anim calcmode="lin" valueType="num">
                                      <p:cBhvr additive="base">
                                        <p:cTn id="127"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additive="base">
                                        <p:cTn id="132" dur="500" fill="hold"/>
                                        <p:tgtEl>
                                          <p:spTgt spid="142"/>
                                        </p:tgtEl>
                                        <p:attrNameLst>
                                          <p:attrName>ppt_x</p:attrName>
                                        </p:attrNameLst>
                                      </p:cBhvr>
                                      <p:tavLst>
                                        <p:tav tm="0">
                                          <p:val>
                                            <p:strVal val="#ppt_x"/>
                                          </p:val>
                                        </p:tav>
                                        <p:tav tm="100000">
                                          <p:val>
                                            <p:strVal val="#ppt_x"/>
                                          </p:val>
                                        </p:tav>
                                      </p:tavLst>
                                    </p:anim>
                                    <p:anim calcmode="lin" valueType="num">
                                      <p:cBhvr additive="base">
                                        <p:cTn id="13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41"/>
                                        </p:tgtEl>
                                        <p:attrNameLst>
                                          <p:attrName>style.visibility</p:attrName>
                                        </p:attrNameLst>
                                      </p:cBhvr>
                                      <p:to>
                                        <p:strVal val="visible"/>
                                      </p:to>
                                    </p:set>
                                    <p:anim calcmode="lin" valueType="num">
                                      <p:cBhvr additive="base">
                                        <p:cTn id="138" dur="500" fill="hold"/>
                                        <p:tgtEl>
                                          <p:spTgt spid="141"/>
                                        </p:tgtEl>
                                        <p:attrNameLst>
                                          <p:attrName>ppt_x</p:attrName>
                                        </p:attrNameLst>
                                      </p:cBhvr>
                                      <p:tavLst>
                                        <p:tav tm="0">
                                          <p:val>
                                            <p:strVal val="#ppt_x"/>
                                          </p:val>
                                        </p:tav>
                                        <p:tav tm="100000">
                                          <p:val>
                                            <p:strVal val="#ppt_x"/>
                                          </p:val>
                                        </p:tav>
                                      </p:tavLst>
                                    </p:anim>
                                    <p:anim calcmode="lin" valueType="num">
                                      <p:cBhvr additive="base">
                                        <p:cTn id="139"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33"/>
                                        </p:tgtEl>
                                        <p:attrNameLst>
                                          <p:attrName>style.visibility</p:attrName>
                                        </p:attrNameLst>
                                      </p:cBhvr>
                                      <p:to>
                                        <p:strVal val="visible"/>
                                      </p:to>
                                    </p:set>
                                    <p:anim calcmode="lin" valueType="num">
                                      <p:cBhvr additive="base">
                                        <p:cTn id="144" dur="500" fill="hold"/>
                                        <p:tgtEl>
                                          <p:spTgt spid="133"/>
                                        </p:tgtEl>
                                        <p:attrNameLst>
                                          <p:attrName>ppt_x</p:attrName>
                                        </p:attrNameLst>
                                      </p:cBhvr>
                                      <p:tavLst>
                                        <p:tav tm="0">
                                          <p:val>
                                            <p:strVal val="#ppt_x"/>
                                          </p:val>
                                        </p:tav>
                                        <p:tav tm="100000">
                                          <p:val>
                                            <p:strVal val="#ppt_x"/>
                                          </p:val>
                                        </p:tav>
                                      </p:tavLst>
                                    </p:anim>
                                    <p:anim calcmode="lin" valueType="num">
                                      <p:cBhvr additive="base">
                                        <p:cTn id="145"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44"/>
                                        </p:tgtEl>
                                        <p:attrNameLst>
                                          <p:attrName>style.visibility</p:attrName>
                                        </p:attrNameLst>
                                      </p:cBhvr>
                                      <p:to>
                                        <p:strVal val="visible"/>
                                      </p:to>
                                    </p:set>
                                    <p:anim calcmode="lin" valueType="num">
                                      <p:cBhvr additive="base">
                                        <p:cTn id="150" dur="500" fill="hold"/>
                                        <p:tgtEl>
                                          <p:spTgt spid="144"/>
                                        </p:tgtEl>
                                        <p:attrNameLst>
                                          <p:attrName>ppt_x</p:attrName>
                                        </p:attrNameLst>
                                      </p:cBhvr>
                                      <p:tavLst>
                                        <p:tav tm="0">
                                          <p:val>
                                            <p:strVal val="#ppt_x"/>
                                          </p:val>
                                        </p:tav>
                                        <p:tav tm="100000">
                                          <p:val>
                                            <p:strVal val="#ppt_x"/>
                                          </p:val>
                                        </p:tav>
                                      </p:tavLst>
                                    </p:anim>
                                    <p:anim calcmode="lin" valueType="num">
                                      <p:cBhvr additive="base">
                                        <p:cTn id="151"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45"/>
                                        </p:tgtEl>
                                        <p:attrNameLst>
                                          <p:attrName>style.visibility</p:attrName>
                                        </p:attrNameLst>
                                      </p:cBhvr>
                                      <p:to>
                                        <p:strVal val="visible"/>
                                      </p:to>
                                    </p:set>
                                    <p:anim calcmode="lin" valueType="num">
                                      <p:cBhvr additive="base">
                                        <p:cTn id="156" dur="500" fill="hold"/>
                                        <p:tgtEl>
                                          <p:spTgt spid="145"/>
                                        </p:tgtEl>
                                        <p:attrNameLst>
                                          <p:attrName>ppt_x</p:attrName>
                                        </p:attrNameLst>
                                      </p:cBhvr>
                                      <p:tavLst>
                                        <p:tav tm="0">
                                          <p:val>
                                            <p:strVal val="#ppt_x"/>
                                          </p:val>
                                        </p:tav>
                                        <p:tav tm="100000">
                                          <p:val>
                                            <p:strVal val="#ppt_x"/>
                                          </p:val>
                                        </p:tav>
                                      </p:tavLst>
                                    </p:anim>
                                    <p:anim calcmode="lin" valueType="num">
                                      <p:cBhvr additive="base">
                                        <p:cTn id="157"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50"/>
                                        </p:tgtEl>
                                        <p:attrNameLst>
                                          <p:attrName>style.visibility</p:attrName>
                                        </p:attrNameLst>
                                      </p:cBhvr>
                                      <p:to>
                                        <p:strVal val="visible"/>
                                      </p:to>
                                    </p:set>
                                    <p:anim calcmode="lin" valueType="num">
                                      <p:cBhvr additive="base">
                                        <p:cTn id="162" dur="500" fill="hold"/>
                                        <p:tgtEl>
                                          <p:spTgt spid="150"/>
                                        </p:tgtEl>
                                        <p:attrNameLst>
                                          <p:attrName>ppt_x</p:attrName>
                                        </p:attrNameLst>
                                      </p:cBhvr>
                                      <p:tavLst>
                                        <p:tav tm="0">
                                          <p:val>
                                            <p:strVal val="#ppt_x"/>
                                          </p:val>
                                        </p:tav>
                                        <p:tav tm="100000">
                                          <p:val>
                                            <p:strVal val="#ppt_x"/>
                                          </p:val>
                                        </p:tav>
                                      </p:tavLst>
                                    </p:anim>
                                    <p:anim calcmode="lin" valueType="num">
                                      <p:cBhvr additive="base">
                                        <p:cTn id="163"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51"/>
                                        </p:tgtEl>
                                        <p:attrNameLst>
                                          <p:attrName>style.visibility</p:attrName>
                                        </p:attrNameLst>
                                      </p:cBhvr>
                                      <p:to>
                                        <p:strVal val="visible"/>
                                      </p:to>
                                    </p:set>
                                    <p:anim calcmode="lin" valueType="num">
                                      <p:cBhvr additive="base">
                                        <p:cTn id="168" dur="500" fill="hold"/>
                                        <p:tgtEl>
                                          <p:spTgt spid="151"/>
                                        </p:tgtEl>
                                        <p:attrNameLst>
                                          <p:attrName>ppt_x</p:attrName>
                                        </p:attrNameLst>
                                      </p:cBhvr>
                                      <p:tavLst>
                                        <p:tav tm="0">
                                          <p:val>
                                            <p:strVal val="#ppt_x"/>
                                          </p:val>
                                        </p:tav>
                                        <p:tav tm="100000">
                                          <p:val>
                                            <p:strVal val="#ppt_x"/>
                                          </p:val>
                                        </p:tav>
                                      </p:tavLst>
                                    </p:anim>
                                    <p:anim calcmode="lin" valueType="num">
                                      <p:cBhvr additive="base">
                                        <p:cTn id="169"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52"/>
                                        </p:tgtEl>
                                        <p:attrNameLst>
                                          <p:attrName>style.visibility</p:attrName>
                                        </p:attrNameLst>
                                      </p:cBhvr>
                                      <p:to>
                                        <p:strVal val="visible"/>
                                      </p:to>
                                    </p:set>
                                    <p:animEffect transition="in" filter="barn(inVertical)">
                                      <p:cBhvr>
                                        <p:cTn id="174" dur="500"/>
                                        <p:tgtEl>
                                          <p:spTgt spid="152"/>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53"/>
                                        </p:tgtEl>
                                        <p:attrNameLst>
                                          <p:attrName>style.visibility</p:attrName>
                                        </p:attrNameLst>
                                      </p:cBhvr>
                                      <p:to>
                                        <p:strVal val="visible"/>
                                      </p:to>
                                    </p:set>
                                    <p:anim calcmode="lin" valueType="num">
                                      <p:cBhvr additive="base">
                                        <p:cTn id="179" dur="500" fill="hold"/>
                                        <p:tgtEl>
                                          <p:spTgt spid="153"/>
                                        </p:tgtEl>
                                        <p:attrNameLst>
                                          <p:attrName>ppt_x</p:attrName>
                                        </p:attrNameLst>
                                      </p:cBhvr>
                                      <p:tavLst>
                                        <p:tav tm="0">
                                          <p:val>
                                            <p:strVal val="#ppt_x"/>
                                          </p:val>
                                        </p:tav>
                                        <p:tav tm="100000">
                                          <p:val>
                                            <p:strVal val="#ppt_x"/>
                                          </p:val>
                                        </p:tav>
                                      </p:tavLst>
                                    </p:anim>
                                    <p:anim calcmode="lin" valueType="num">
                                      <p:cBhvr additive="base">
                                        <p:cTn id="180"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54"/>
                                        </p:tgtEl>
                                        <p:attrNameLst>
                                          <p:attrName>style.visibility</p:attrName>
                                        </p:attrNameLst>
                                      </p:cBhvr>
                                      <p:to>
                                        <p:strVal val="visible"/>
                                      </p:to>
                                    </p:set>
                                    <p:anim calcmode="lin" valueType="num">
                                      <p:cBhvr additive="base">
                                        <p:cTn id="185" dur="500" fill="hold"/>
                                        <p:tgtEl>
                                          <p:spTgt spid="154"/>
                                        </p:tgtEl>
                                        <p:attrNameLst>
                                          <p:attrName>ppt_x</p:attrName>
                                        </p:attrNameLst>
                                      </p:cBhvr>
                                      <p:tavLst>
                                        <p:tav tm="0">
                                          <p:val>
                                            <p:strVal val="#ppt_x"/>
                                          </p:val>
                                        </p:tav>
                                        <p:tav tm="100000">
                                          <p:val>
                                            <p:strVal val="#ppt_x"/>
                                          </p:val>
                                        </p:tav>
                                      </p:tavLst>
                                    </p:anim>
                                    <p:anim calcmode="lin" valueType="num">
                                      <p:cBhvr additive="base">
                                        <p:cTn id="18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155"/>
                                        </p:tgtEl>
                                        <p:attrNameLst>
                                          <p:attrName>style.visibility</p:attrName>
                                        </p:attrNameLst>
                                      </p:cBhvr>
                                      <p:to>
                                        <p:strVal val="visible"/>
                                      </p:to>
                                    </p:set>
                                    <p:anim calcmode="lin" valueType="num">
                                      <p:cBhvr additive="base">
                                        <p:cTn id="191" dur="500" fill="hold"/>
                                        <p:tgtEl>
                                          <p:spTgt spid="155"/>
                                        </p:tgtEl>
                                        <p:attrNameLst>
                                          <p:attrName>ppt_x</p:attrName>
                                        </p:attrNameLst>
                                      </p:cBhvr>
                                      <p:tavLst>
                                        <p:tav tm="0">
                                          <p:val>
                                            <p:strVal val="#ppt_x"/>
                                          </p:val>
                                        </p:tav>
                                        <p:tav tm="100000">
                                          <p:val>
                                            <p:strVal val="#ppt_x"/>
                                          </p:val>
                                        </p:tav>
                                      </p:tavLst>
                                    </p:anim>
                                    <p:anim calcmode="lin" valueType="num">
                                      <p:cBhvr additive="base">
                                        <p:cTn id="192"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07" grpId="0" animBg="1"/>
      <p:bldP spid="109" grpId="0" animBg="1"/>
      <p:bldP spid="139" grpId="0" animBg="1"/>
      <p:bldP spid="140" grpId="0" animBg="1"/>
      <p:bldP spid="141" grpId="0" animBg="1"/>
      <p:bldP spid="142" grpId="0" animBg="1"/>
      <p:bldP spid="143" grpId="0" animBg="1"/>
      <p:bldP spid="144" grpId="0" animBg="1"/>
      <p:bldP spid="15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5" y="1342167"/>
            <a:ext cx="3492501" cy="5186363"/>
            <a:chOff x="2312" y="218"/>
            <a:chExt cx="2200" cy="3267"/>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65" y="218"/>
              <a:ext cx="820" cy="356"/>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200" cy="899"/>
              <a:chOff x="3108" y="1366"/>
              <a:chExt cx="2200" cy="899"/>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4829" y="1786"/>
                <a:ext cx="820" cy="138"/>
              </a:xfrm>
              <a:prstGeom prst="rect">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6279945" y="1782346"/>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75733" y="471131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3" y="112720"/>
            <a:ext cx="9453658" cy="954107"/>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M</a:t>
            </a:r>
            <a:r>
              <a:rPr lang="en-US" altLang="zh-CN" sz="2800" baseline="-25000" dirty="0"/>
              <a:t>2</a:t>
            </a:r>
            <a:r>
              <a:rPr lang="zh-CN" altLang="en-US" sz="2800" b="1" dirty="0">
                <a:solidFill>
                  <a:srgbClr val="129C15"/>
                </a:solidFill>
              </a:rPr>
              <a:t>为平面镜，</a:t>
            </a:r>
            <a:r>
              <a:rPr lang="en-US" altLang="zh-CN" sz="2800" dirty="0"/>
              <a:t>M</a:t>
            </a:r>
            <a:r>
              <a:rPr lang="en-US" altLang="zh-CN" sz="2800" baseline="-25000" dirty="0"/>
              <a:t>1</a:t>
            </a:r>
            <a:r>
              <a:rPr lang="zh-CN" altLang="en-US" sz="2800" b="1" dirty="0">
                <a:solidFill>
                  <a:srgbClr val="129C15"/>
                </a:solidFill>
              </a:rPr>
              <a:t>为半径为</a:t>
            </a:r>
            <a:r>
              <a:rPr lang="en-US" altLang="zh-CN" sz="2800" b="1" dirty="0">
                <a:solidFill>
                  <a:srgbClr val="FF0000"/>
                </a:solidFill>
              </a:rPr>
              <a:t>R</a:t>
            </a:r>
            <a:r>
              <a:rPr lang="zh-CN" altLang="en-US" sz="2800" b="1" dirty="0">
                <a:solidFill>
                  <a:srgbClr val="129C15"/>
                </a:solidFill>
              </a:rPr>
              <a:t>的凸面镜，如果</a:t>
            </a:r>
            <a:r>
              <a:rPr lang="en-US" altLang="zh-CN" sz="2800" i="1" dirty="0">
                <a:latin typeface="Times New Roman" panose="02020603050405020304" pitchFamily="18" charset="0"/>
                <a:cs typeface="Times New Roman" panose="02020603050405020304" pitchFamily="18" charset="0"/>
              </a:rPr>
              <a:t>l</a:t>
            </a:r>
            <a:r>
              <a:rPr lang="en-US" altLang="zh-CN" sz="2800" baseline="-25000" dirty="0"/>
              <a:t>2</a:t>
            </a:r>
            <a:r>
              <a:rPr lang="zh-CN" altLang="en-US" sz="2800" b="1" dirty="0">
                <a:solidFill>
                  <a:srgbClr val="F826DA"/>
                </a:solidFill>
              </a:rPr>
              <a:t>减小，</a:t>
            </a:r>
            <a:r>
              <a:rPr lang="zh-CN" altLang="en-US" sz="2800" b="1" dirty="0">
                <a:solidFill>
                  <a:srgbClr val="C00000"/>
                </a:solidFill>
              </a:rPr>
              <a:t>条纹</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4052193147"/>
              </p:ext>
            </p:extLst>
          </p:nvPr>
        </p:nvGraphicFramePr>
        <p:xfrm>
          <a:off x="8934450" y="3013075"/>
          <a:ext cx="342900" cy="603250"/>
        </p:xfrm>
        <a:graphic>
          <a:graphicData uri="http://schemas.openxmlformats.org/presentationml/2006/ole">
            <mc:AlternateContent xmlns:mc="http://schemas.openxmlformats.org/markup-compatibility/2006">
              <mc:Choice xmlns:v="urn:schemas-microsoft-com:vml" Requires="v">
                <p:oleObj spid="_x0000_s522816"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934450" y="3013075"/>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1492602271"/>
              </p:ext>
            </p:extLst>
          </p:nvPr>
        </p:nvGraphicFramePr>
        <p:xfrm>
          <a:off x="6950622" y="2951623"/>
          <a:ext cx="420688" cy="603250"/>
        </p:xfrm>
        <a:graphic>
          <a:graphicData uri="http://schemas.openxmlformats.org/presentationml/2006/ole">
            <mc:AlternateContent xmlns:mc="http://schemas.openxmlformats.org/markup-compatibility/2006">
              <mc:Choice xmlns:v="urn:schemas-microsoft-com:vml" Requires="v">
                <p:oleObj spid="_x0000_s522817"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950622" y="2951623"/>
                        <a:ext cx="420688" cy="603250"/>
                      </a:xfrm>
                      <a:prstGeom prst="rect">
                        <a:avLst/>
                      </a:prstGeom>
                      <a:noFill/>
                      <a:ln>
                        <a:noFill/>
                      </a:ln>
                      <a:effectLst/>
                      <a:extLst/>
                    </p:spPr>
                  </p:pic>
                </p:oleObj>
              </mc:Fallback>
            </mc:AlternateContent>
          </a:graphicData>
        </a:graphic>
      </p:graphicFrame>
      <p:sp>
        <p:nvSpPr>
          <p:cNvPr id="111" name="Rectangle 19"/>
          <p:cNvSpPr>
            <a:spLocks noChangeArrowheads="1"/>
          </p:cNvSpPr>
          <p:nvPr/>
        </p:nvSpPr>
        <p:spPr bwMode="auto">
          <a:xfrm>
            <a:off x="6796562" y="2203341"/>
            <a:ext cx="1295400" cy="195081"/>
          </a:xfrm>
          <a:prstGeom prst="rect">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12" name="Object 58"/>
          <p:cNvGraphicFramePr>
            <a:graphicFrameLocks/>
          </p:cNvGraphicFramePr>
          <p:nvPr>
            <p:extLst>
              <p:ext uri="{D42A27DB-BD31-4B8C-83A1-F6EECF244321}">
                <p14:modId xmlns:p14="http://schemas.microsoft.com/office/powerpoint/2010/main" val="2591966768"/>
              </p:ext>
            </p:extLst>
          </p:nvPr>
        </p:nvGraphicFramePr>
        <p:xfrm>
          <a:off x="8324378" y="2169950"/>
          <a:ext cx="476250" cy="500062"/>
        </p:xfrm>
        <a:graphic>
          <a:graphicData uri="http://schemas.openxmlformats.org/presentationml/2006/ole">
            <mc:AlternateContent xmlns:mc="http://schemas.openxmlformats.org/markup-compatibility/2006">
              <mc:Choice xmlns:v="urn:schemas-microsoft-com:vml" Requires="v">
                <p:oleObj spid="_x0000_s522818"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4378" y="2169950"/>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 name="AutoShape 206"/>
          <p:cNvSpPr>
            <a:spLocks noChangeArrowheads="1"/>
          </p:cNvSpPr>
          <p:nvPr/>
        </p:nvSpPr>
        <p:spPr bwMode="auto">
          <a:xfrm>
            <a:off x="8442599" y="1549246"/>
            <a:ext cx="1428750" cy="428625"/>
          </a:xfrm>
          <a:prstGeom prst="wedgeRoundRectCallout">
            <a:avLst>
              <a:gd name="adj1" fmla="val -92361"/>
              <a:gd name="adj2" fmla="val 7782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14" name="Group 215"/>
          <p:cNvGrpSpPr>
            <a:grpSpLocks/>
          </p:cNvGrpSpPr>
          <p:nvPr/>
        </p:nvGrpSpPr>
        <p:grpSpPr bwMode="auto">
          <a:xfrm>
            <a:off x="2830124" y="5840347"/>
            <a:ext cx="2744788" cy="852488"/>
            <a:chOff x="3551" y="1680"/>
            <a:chExt cx="1729" cy="537"/>
          </a:xfrm>
        </p:grpSpPr>
        <p:grpSp>
          <p:nvGrpSpPr>
            <p:cNvPr id="115" name="Group 216"/>
            <p:cNvGrpSpPr>
              <a:grpSpLocks/>
            </p:cNvGrpSpPr>
            <p:nvPr/>
          </p:nvGrpSpPr>
          <p:grpSpPr bwMode="auto">
            <a:xfrm>
              <a:off x="3552" y="1680"/>
              <a:ext cx="1728" cy="241"/>
              <a:chOff x="3504" y="1776"/>
              <a:chExt cx="1728" cy="241"/>
            </a:xfrm>
          </p:grpSpPr>
          <p:sp>
            <p:nvSpPr>
              <p:cNvPr id="117"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18"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6"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9" name="Group 230"/>
          <p:cNvGrpSpPr>
            <a:grpSpLocks/>
          </p:cNvGrpSpPr>
          <p:nvPr/>
        </p:nvGrpSpPr>
        <p:grpSpPr bwMode="auto">
          <a:xfrm>
            <a:off x="2831710" y="4468745"/>
            <a:ext cx="2667000" cy="1371600"/>
            <a:chOff x="3552" y="336"/>
            <a:chExt cx="1680" cy="864"/>
          </a:xfrm>
        </p:grpSpPr>
        <p:sp>
          <p:nvSpPr>
            <p:cNvPr id="120"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8" name="Group 239"/>
          <p:cNvGrpSpPr>
            <a:grpSpLocks/>
          </p:cNvGrpSpPr>
          <p:nvPr/>
        </p:nvGrpSpPr>
        <p:grpSpPr bwMode="auto">
          <a:xfrm>
            <a:off x="4050910" y="3859145"/>
            <a:ext cx="1219200" cy="2667000"/>
            <a:chOff x="4320" y="384"/>
            <a:chExt cx="768" cy="1680"/>
          </a:xfrm>
        </p:grpSpPr>
        <p:grpSp>
          <p:nvGrpSpPr>
            <p:cNvPr id="129" name="Group 240"/>
            <p:cNvGrpSpPr>
              <a:grpSpLocks/>
            </p:cNvGrpSpPr>
            <p:nvPr/>
          </p:nvGrpSpPr>
          <p:grpSpPr bwMode="auto">
            <a:xfrm>
              <a:off x="4320" y="384"/>
              <a:ext cx="768" cy="1680"/>
              <a:chOff x="4320" y="432"/>
              <a:chExt cx="768" cy="1680"/>
            </a:xfrm>
          </p:grpSpPr>
          <p:grpSp>
            <p:nvGrpSpPr>
              <p:cNvPr id="132" name="Group 241"/>
              <p:cNvGrpSpPr>
                <a:grpSpLocks/>
              </p:cNvGrpSpPr>
              <p:nvPr/>
            </p:nvGrpSpPr>
            <p:grpSpPr bwMode="auto">
              <a:xfrm>
                <a:off x="4416" y="432"/>
                <a:ext cx="672" cy="1488"/>
                <a:chOff x="4416" y="432"/>
                <a:chExt cx="672" cy="1488"/>
              </a:xfrm>
            </p:grpSpPr>
            <p:sp>
              <p:nvSpPr>
                <p:cNvPr id="134"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30"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31"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37" name="Group 248"/>
          <p:cNvGrpSpPr>
            <a:grpSpLocks/>
          </p:cNvGrpSpPr>
          <p:nvPr/>
        </p:nvGrpSpPr>
        <p:grpSpPr bwMode="auto">
          <a:xfrm>
            <a:off x="5346310" y="5764145"/>
            <a:ext cx="762000" cy="685800"/>
            <a:chOff x="5136" y="1584"/>
            <a:chExt cx="480" cy="432"/>
          </a:xfrm>
        </p:grpSpPr>
        <p:sp>
          <p:nvSpPr>
            <p:cNvPr id="138"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39"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3"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AutoShape 27"/>
          <p:cNvSpPr>
            <a:spLocks noChangeArrowheads="1"/>
          </p:cNvSpPr>
          <p:nvPr/>
        </p:nvSpPr>
        <p:spPr bwMode="auto">
          <a:xfrm>
            <a:off x="2386302" y="3363509"/>
            <a:ext cx="1364566" cy="609600"/>
          </a:xfrm>
          <a:prstGeom prst="wedgeRoundRectCallout">
            <a:avLst>
              <a:gd name="adj1" fmla="val 79925"/>
              <a:gd name="adj2" fmla="val 105835"/>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48"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49" name="Group 248"/>
          <p:cNvGrpSpPr>
            <a:grpSpLocks/>
          </p:cNvGrpSpPr>
          <p:nvPr/>
        </p:nvGrpSpPr>
        <p:grpSpPr bwMode="auto">
          <a:xfrm>
            <a:off x="3544497" y="3859143"/>
            <a:ext cx="722313" cy="2200276"/>
            <a:chOff x="5133" y="943"/>
            <a:chExt cx="455" cy="1386"/>
          </a:xfrm>
        </p:grpSpPr>
        <p:sp>
          <p:nvSpPr>
            <p:cNvPr id="150"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51"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4" name="Object 112"/>
          <p:cNvGraphicFramePr>
            <a:graphicFrameLocks noChangeAspect="1"/>
          </p:cNvGraphicFramePr>
          <p:nvPr>
            <p:extLst>
              <p:ext uri="{D42A27DB-BD31-4B8C-83A1-F6EECF244321}">
                <p14:modId xmlns:p14="http://schemas.microsoft.com/office/powerpoint/2010/main" val="471372694"/>
              </p:ext>
            </p:extLst>
          </p:nvPr>
        </p:nvGraphicFramePr>
        <p:xfrm>
          <a:off x="1795859" y="1040859"/>
          <a:ext cx="1425050" cy="1179513"/>
        </p:xfrm>
        <a:graphic>
          <a:graphicData uri="http://schemas.openxmlformats.org/presentationml/2006/ole">
            <mc:AlternateContent xmlns:mc="http://schemas.openxmlformats.org/markup-compatibility/2006">
              <mc:Choice xmlns:v="urn:schemas-microsoft-com:vml" Requires="v">
                <p:oleObj spid="_x0000_s522819"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1795859" y="1040859"/>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55" name="Object 108"/>
          <p:cNvGraphicFramePr>
            <a:graphicFrameLocks noChangeAspect="1"/>
          </p:cNvGraphicFramePr>
          <p:nvPr>
            <p:extLst>
              <p:ext uri="{D42A27DB-BD31-4B8C-83A1-F6EECF244321}">
                <p14:modId xmlns:p14="http://schemas.microsoft.com/office/powerpoint/2010/main" val="3189089348"/>
              </p:ext>
            </p:extLst>
          </p:nvPr>
        </p:nvGraphicFramePr>
        <p:xfrm>
          <a:off x="3714360" y="1028725"/>
          <a:ext cx="2500313" cy="522288"/>
        </p:xfrm>
        <a:graphic>
          <a:graphicData uri="http://schemas.openxmlformats.org/presentationml/2006/ole">
            <mc:AlternateContent xmlns:mc="http://schemas.openxmlformats.org/markup-compatibility/2006">
              <mc:Choice xmlns:v="urn:schemas-microsoft-com:vml" Requires="v">
                <p:oleObj spid="_x0000_s522820" name="公式" r:id="rId11" imgW="965160" imgH="215640" progId="Equation.3">
                  <p:embed/>
                </p:oleObj>
              </mc:Choice>
              <mc:Fallback>
                <p:oleObj name="公式" r:id="rId11" imgW="965160" imgH="215640" progId="Equation.3">
                  <p:embed/>
                  <p:pic>
                    <p:nvPicPr>
                      <p:cNvPr id="0" name=""/>
                      <p:cNvPicPr>
                        <a:picLocks noChangeAspect="1" noChangeArrowheads="1"/>
                      </p:cNvPicPr>
                      <p:nvPr/>
                    </p:nvPicPr>
                    <p:blipFill>
                      <a:blip r:embed="rId12"/>
                      <a:srcRect/>
                      <a:stretch>
                        <a:fillRect/>
                      </a:stretch>
                    </p:blipFill>
                    <p:spPr bwMode="auto">
                      <a:xfrm>
                        <a:off x="3714360" y="1028725"/>
                        <a:ext cx="2500313" cy="522288"/>
                      </a:xfrm>
                      <a:prstGeom prst="rect">
                        <a:avLst/>
                      </a:prstGeom>
                      <a:noFill/>
                      <a:ln>
                        <a:noFill/>
                      </a:ln>
                      <a:effectLst/>
                      <a:extLst/>
                    </p:spPr>
                  </p:pic>
                </p:oleObj>
              </mc:Fallback>
            </mc:AlternateContent>
          </a:graphicData>
        </a:graphic>
      </p:graphicFrame>
      <p:sp>
        <p:nvSpPr>
          <p:cNvPr id="156" name="Text Box 119"/>
          <p:cNvSpPr txBox="1">
            <a:spLocks noChangeArrowheads="1"/>
          </p:cNvSpPr>
          <p:nvPr/>
        </p:nvSpPr>
        <p:spPr bwMode="auto">
          <a:xfrm>
            <a:off x="3474138" y="1531963"/>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aphicFrame>
        <p:nvGraphicFramePr>
          <p:cNvPr id="157" name="Object 108"/>
          <p:cNvGraphicFramePr>
            <a:graphicFrameLocks noChangeAspect="1"/>
          </p:cNvGraphicFramePr>
          <p:nvPr>
            <p:extLst>
              <p:ext uri="{D42A27DB-BD31-4B8C-83A1-F6EECF244321}">
                <p14:modId xmlns:p14="http://schemas.microsoft.com/office/powerpoint/2010/main" val="533336029"/>
              </p:ext>
            </p:extLst>
          </p:nvPr>
        </p:nvGraphicFramePr>
        <p:xfrm>
          <a:off x="4612930" y="1584565"/>
          <a:ext cx="969962" cy="430213"/>
        </p:xfrm>
        <a:graphic>
          <a:graphicData uri="http://schemas.openxmlformats.org/presentationml/2006/ole">
            <mc:AlternateContent xmlns:mc="http://schemas.openxmlformats.org/markup-compatibility/2006">
              <mc:Choice xmlns:v="urn:schemas-microsoft-com:vml" Requires="v">
                <p:oleObj spid="_x0000_s522821"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4612930" y="1584565"/>
                        <a:ext cx="969962" cy="430213"/>
                      </a:xfrm>
                      <a:prstGeom prst="rect">
                        <a:avLst/>
                      </a:prstGeom>
                      <a:noFill/>
                      <a:ln>
                        <a:noFill/>
                      </a:ln>
                      <a:effectLst/>
                      <a:extLst/>
                    </p:spPr>
                  </p:pic>
                </p:oleObj>
              </mc:Fallback>
            </mc:AlternateContent>
          </a:graphicData>
        </a:graphic>
      </p:graphicFrame>
      <p:graphicFrame>
        <p:nvGraphicFramePr>
          <p:cNvPr id="158" name="Object 120"/>
          <p:cNvGraphicFramePr>
            <a:graphicFrameLocks noChangeAspect="1"/>
          </p:cNvGraphicFramePr>
          <p:nvPr>
            <p:extLst>
              <p:ext uri="{D42A27DB-BD31-4B8C-83A1-F6EECF244321}">
                <p14:modId xmlns:p14="http://schemas.microsoft.com/office/powerpoint/2010/main" val="2945773497"/>
              </p:ext>
            </p:extLst>
          </p:nvPr>
        </p:nvGraphicFramePr>
        <p:xfrm>
          <a:off x="2765036" y="2184204"/>
          <a:ext cx="3449637" cy="669925"/>
        </p:xfrm>
        <a:graphic>
          <a:graphicData uri="http://schemas.openxmlformats.org/presentationml/2006/ole">
            <mc:AlternateContent xmlns:mc="http://schemas.openxmlformats.org/markup-compatibility/2006">
              <mc:Choice xmlns:v="urn:schemas-microsoft-com:vml" Requires="v">
                <p:oleObj spid="_x0000_s522822" name="公式" r:id="rId15" imgW="1371600" imgH="253800" progId="Equation.3">
                  <p:embed/>
                </p:oleObj>
              </mc:Choice>
              <mc:Fallback>
                <p:oleObj name="公式" r:id="rId15" imgW="1371600" imgH="253800" progId="Equation.3">
                  <p:embed/>
                  <p:pic>
                    <p:nvPicPr>
                      <p:cNvPr id="0" name=""/>
                      <p:cNvPicPr>
                        <a:picLocks noChangeAspect="1" noChangeArrowheads="1"/>
                      </p:cNvPicPr>
                      <p:nvPr/>
                    </p:nvPicPr>
                    <p:blipFill>
                      <a:blip r:embed="rId16"/>
                      <a:srcRect/>
                      <a:stretch>
                        <a:fillRect/>
                      </a:stretch>
                    </p:blipFill>
                    <p:spPr bwMode="auto">
                      <a:xfrm>
                        <a:off x="2765036" y="2184204"/>
                        <a:ext cx="3449637" cy="669925"/>
                      </a:xfrm>
                      <a:prstGeom prst="rect">
                        <a:avLst/>
                      </a:prstGeom>
                      <a:noFill/>
                      <a:ln w="76200" cmpd="tri">
                        <a:noFill/>
                        <a:miter lim="800000"/>
                        <a:headEnd/>
                        <a:tailEnd/>
                      </a:ln>
                      <a:effectLst/>
                      <a:extLst/>
                    </p:spPr>
                  </p:pic>
                </p:oleObj>
              </mc:Fallback>
            </mc:AlternateContent>
          </a:graphicData>
        </a:graphic>
      </p:graphicFrame>
      <p:sp>
        <p:nvSpPr>
          <p:cNvPr id="160" name="矩形 159"/>
          <p:cNvSpPr/>
          <p:nvPr/>
        </p:nvSpPr>
        <p:spPr>
          <a:xfrm>
            <a:off x="1999796" y="2807792"/>
            <a:ext cx="1127232" cy="523220"/>
          </a:xfrm>
          <a:prstGeom prst="rect">
            <a:avLst/>
          </a:prstGeom>
        </p:spPr>
        <p:txBody>
          <a:bodyPr wrap="none">
            <a:spAutoFit/>
          </a:bodyPr>
          <a:lstStyle/>
          <a:p>
            <a:r>
              <a:rPr lang="en-US" altLang="zh-CN" sz="2800" b="1" i="1" dirty="0">
                <a:latin typeface="Times New Roman" panose="02020603050405020304" pitchFamily="18" charset="0"/>
                <a:cs typeface="Times New Roman" panose="02020603050405020304" pitchFamily="18" charset="0"/>
              </a:rPr>
              <a:t>l</a:t>
            </a:r>
            <a:r>
              <a:rPr lang="en-US" altLang="zh-CN" sz="2800" b="1" baseline="-25000" dirty="0"/>
              <a:t>2</a:t>
            </a:r>
            <a:r>
              <a:rPr lang="zh-CN" altLang="en-US" sz="2800" b="1" dirty="0">
                <a:solidFill>
                  <a:srgbClr val="F826DA"/>
                </a:solidFill>
              </a:rPr>
              <a:t>减小</a:t>
            </a:r>
            <a:endParaRPr lang="zh-CN" altLang="en-US" sz="2800" dirty="0"/>
          </a:p>
        </p:txBody>
      </p:sp>
      <p:sp>
        <p:nvSpPr>
          <p:cNvPr id="161" name="矩形 160"/>
          <p:cNvSpPr/>
          <p:nvPr/>
        </p:nvSpPr>
        <p:spPr>
          <a:xfrm>
            <a:off x="3143424" y="2780564"/>
            <a:ext cx="1160895" cy="523220"/>
          </a:xfrm>
          <a:prstGeom prst="rect">
            <a:avLst/>
          </a:prstGeom>
        </p:spPr>
        <p:txBody>
          <a:bodyPr wrap="none">
            <a:spAutoFit/>
          </a:bodyPr>
          <a:lstStyle/>
          <a:p>
            <a:r>
              <a:rPr lang="en-US" altLang="zh-CN" sz="2800" b="1" i="1" dirty="0" err="1">
                <a:latin typeface="Times New Roman" panose="02020603050405020304" pitchFamily="18" charset="0"/>
                <a:cs typeface="Times New Roman" panose="02020603050405020304" pitchFamily="18" charset="0"/>
              </a:rPr>
              <a:t>r</a:t>
            </a:r>
            <a:r>
              <a:rPr lang="en-US" altLang="zh-CN" sz="2800" b="1" baseline="-25000" dirty="0" err="1"/>
              <a:t>k</a:t>
            </a:r>
            <a:r>
              <a:rPr lang="zh-CN" altLang="en-US" sz="2800" b="1" dirty="0">
                <a:solidFill>
                  <a:srgbClr val="0000FF"/>
                </a:solidFill>
              </a:rPr>
              <a:t>不变</a:t>
            </a:r>
            <a:endParaRPr lang="zh-CN" altLang="en-US" sz="2800" dirty="0">
              <a:solidFill>
                <a:srgbClr val="0000FF"/>
              </a:solidFill>
            </a:endParaRPr>
          </a:p>
        </p:txBody>
      </p:sp>
      <p:sp>
        <p:nvSpPr>
          <p:cNvPr id="162" name="矩形 161"/>
          <p:cNvSpPr/>
          <p:nvPr/>
        </p:nvSpPr>
        <p:spPr>
          <a:xfrm>
            <a:off x="4755875" y="2906429"/>
            <a:ext cx="1075936" cy="523220"/>
          </a:xfrm>
          <a:prstGeom prst="rect">
            <a:avLst/>
          </a:prstGeom>
        </p:spPr>
        <p:txBody>
          <a:bodyPr wrap="none">
            <a:spAutoFit/>
          </a:bodyPr>
          <a:lstStyle/>
          <a:p>
            <a:r>
              <a:rPr lang="en-US" altLang="zh-CN" sz="2800" b="1" dirty="0">
                <a:solidFill>
                  <a:srgbClr val="FF0000"/>
                </a:solidFill>
              </a:rPr>
              <a:t>k</a:t>
            </a:r>
            <a:r>
              <a:rPr lang="zh-CN" altLang="en-US" sz="2800" b="1" dirty="0">
                <a:solidFill>
                  <a:srgbClr val="F826DA"/>
                </a:solidFill>
              </a:rPr>
              <a:t>减小</a:t>
            </a:r>
            <a:endParaRPr lang="zh-CN" altLang="en-US" sz="2800" dirty="0"/>
          </a:p>
        </p:txBody>
      </p:sp>
      <p:sp>
        <p:nvSpPr>
          <p:cNvPr id="163" name="矩形 162"/>
          <p:cNvSpPr/>
          <p:nvPr/>
        </p:nvSpPr>
        <p:spPr>
          <a:xfrm>
            <a:off x="7826646" y="993960"/>
            <a:ext cx="1620957" cy="523220"/>
          </a:xfrm>
          <a:prstGeom prst="rect">
            <a:avLst/>
          </a:prstGeom>
        </p:spPr>
        <p:txBody>
          <a:bodyPr wrap="none">
            <a:spAutoFit/>
          </a:bodyPr>
          <a:lstStyle/>
          <a:p>
            <a:r>
              <a:rPr lang="zh-CN" altLang="en-US" sz="2800" b="1" dirty="0"/>
              <a:t>条纹冒出</a:t>
            </a:r>
          </a:p>
        </p:txBody>
      </p:sp>
    </p:spTree>
    <p:extLst>
      <p:ext uri="{BB962C8B-B14F-4D97-AF65-F5344CB8AC3E}">
        <p14:creationId xmlns:p14="http://schemas.microsoft.com/office/powerpoint/2010/main" val="9557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11"/>
                                        </p:tgtEl>
                                        <p:attrNameLst>
                                          <p:attrName>style.visibility</p:attrName>
                                        </p:attrNameLst>
                                      </p:cBhvr>
                                      <p:to>
                                        <p:strVal val="visible"/>
                                      </p:to>
                                    </p:set>
                                    <p:anim calcmode="lin" valueType="num">
                                      <p:cBhvr additive="base">
                                        <p:cTn id="78" dur="500" fill="hold"/>
                                        <p:tgtEl>
                                          <p:spTgt spid="111"/>
                                        </p:tgtEl>
                                        <p:attrNameLst>
                                          <p:attrName>ppt_x</p:attrName>
                                        </p:attrNameLst>
                                      </p:cBhvr>
                                      <p:tavLst>
                                        <p:tav tm="0">
                                          <p:val>
                                            <p:strVal val="#ppt_x"/>
                                          </p:val>
                                        </p:tav>
                                        <p:tav tm="100000">
                                          <p:val>
                                            <p:strVal val="#ppt_x"/>
                                          </p:val>
                                        </p:tav>
                                      </p:tavLst>
                                    </p:anim>
                                    <p:anim calcmode="lin" valueType="num">
                                      <p:cBhvr additive="base">
                                        <p:cTn id="79"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1000"/>
                                        <p:tgtEl>
                                          <p:spTgt spid="112"/>
                                        </p:tgtEl>
                                      </p:cBhvr>
                                    </p:animEffect>
                                    <p:anim calcmode="lin" valueType="num">
                                      <p:cBhvr>
                                        <p:cTn id="85" dur="1000" fill="hold"/>
                                        <p:tgtEl>
                                          <p:spTgt spid="112"/>
                                        </p:tgtEl>
                                        <p:attrNameLst>
                                          <p:attrName>ppt_x</p:attrName>
                                        </p:attrNameLst>
                                      </p:cBhvr>
                                      <p:tavLst>
                                        <p:tav tm="0">
                                          <p:val>
                                            <p:strVal val="#ppt_x"/>
                                          </p:val>
                                        </p:tav>
                                        <p:tav tm="100000">
                                          <p:val>
                                            <p:strVal val="#ppt_x"/>
                                          </p:val>
                                        </p:tav>
                                      </p:tavLst>
                                    </p:anim>
                                    <p:anim calcmode="lin" valueType="num">
                                      <p:cBhvr>
                                        <p:cTn id="86"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circle(in)">
                                      <p:cBhvr>
                                        <p:cTn id="91" dur="2000"/>
                                        <p:tgtEl>
                                          <p:spTgt spid="11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14"/>
                                        </p:tgtEl>
                                        <p:attrNameLst>
                                          <p:attrName>style.visibility</p:attrName>
                                        </p:attrNameLst>
                                      </p:cBhvr>
                                      <p:to>
                                        <p:strVal val="visible"/>
                                      </p:to>
                                    </p:set>
                                    <p:anim calcmode="lin" valueType="num">
                                      <p:cBhvr additive="base">
                                        <p:cTn id="96" dur="500" fill="hold"/>
                                        <p:tgtEl>
                                          <p:spTgt spid="114"/>
                                        </p:tgtEl>
                                        <p:attrNameLst>
                                          <p:attrName>ppt_x</p:attrName>
                                        </p:attrNameLst>
                                      </p:cBhvr>
                                      <p:tavLst>
                                        <p:tav tm="0">
                                          <p:val>
                                            <p:strVal val="#ppt_x"/>
                                          </p:val>
                                        </p:tav>
                                        <p:tav tm="100000">
                                          <p:val>
                                            <p:strVal val="#ppt_x"/>
                                          </p:val>
                                        </p:tav>
                                      </p:tavLst>
                                    </p:anim>
                                    <p:anim calcmode="lin" valueType="num">
                                      <p:cBhvr additive="base">
                                        <p:cTn id="97"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28"/>
                                        </p:tgtEl>
                                        <p:attrNameLst>
                                          <p:attrName>style.visibility</p:attrName>
                                        </p:attrNameLst>
                                      </p:cBhvr>
                                      <p:to>
                                        <p:strVal val="visible"/>
                                      </p:to>
                                    </p:set>
                                    <p:anim calcmode="lin" valueType="num">
                                      <p:cBhvr additive="base">
                                        <p:cTn id="102" dur="500" fill="hold"/>
                                        <p:tgtEl>
                                          <p:spTgt spid="128"/>
                                        </p:tgtEl>
                                        <p:attrNameLst>
                                          <p:attrName>ppt_x</p:attrName>
                                        </p:attrNameLst>
                                      </p:cBhvr>
                                      <p:tavLst>
                                        <p:tav tm="0">
                                          <p:val>
                                            <p:strVal val="#ppt_x"/>
                                          </p:val>
                                        </p:tav>
                                        <p:tav tm="100000">
                                          <p:val>
                                            <p:strVal val="#ppt_x"/>
                                          </p:val>
                                        </p:tav>
                                      </p:tavLst>
                                    </p:anim>
                                    <p:anim calcmode="lin" valueType="num">
                                      <p:cBhvr additive="base">
                                        <p:cTn id="103"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7"/>
                                        </p:tgtEl>
                                        <p:attrNameLst>
                                          <p:attrName>style.visibility</p:attrName>
                                        </p:attrNameLst>
                                      </p:cBhvr>
                                      <p:to>
                                        <p:strVal val="visible"/>
                                      </p:to>
                                    </p:set>
                                    <p:anim calcmode="lin" valueType="num">
                                      <p:cBhvr additive="base">
                                        <p:cTn id="108" dur="500" fill="hold"/>
                                        <p:tgtEl>
                                          <p:spTgt spid="147"/>
                                        </p:tgtEl>
                                        <p:attrNameLst>
                                          <p:attrName>ppt_x</p:attrName>
                                        </p:attrNameLst>
                                      </p:cBhvr>
                                      <p:tavLst>
                                        <p:tav tm="0">
                                          <p:val>
                                            <p:strVal val="#ppt_x"/>
                                          </p:val>
                                        </p:tav>
                                        <p:tav tm="100000">
                                          <p:val>
                                            <p:strVal val="#ppt_x"/>
                                          </p:val>
                                        </p:tav>
                                      </p:tavLst>
                                    </p:anim>
                                    <p:anim calcmode="lin" valueType="num">
                                      <p:cBhvr additive="base">
                                        <p:cTn id="109"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19"/>
                                        </p:tgtEl>
                                        <p:attrNameLst>
                                          <p:attrName>style.visibility</p:attrName>
                                        </p:attrNameLst>
                                      </p:cBhvr>
                                      <p:to>
                                        <p:strVal val="visible"/>
                                      </p:to>
                                    </p:set>
                                    <p:anim calcmode="lin" valueType="num">
                                      <p:cBhvr additive="base">
                                        <p:cTn id="114" dur="500" fill="hold"/>
                                        <p:tgtEl>
                                          <p:spTgt spid="119"/>
                                        </p:tgtEl>
                                        <p:attrNameLst>
                                          <p:attrName>ppt_x</p:attrName>
                                        </p:attrNameLst>
                                      </p:cBhvr>
                                      <p:tavLst>
                                        <p:tav tm="0">
                                          <p:val>
                                            <p:strVal val="#ppt_x"/>
                                          </p:val>
                                        </p:tav>
                                        <p:tav tm="100000">
                                          <p:val>
                                            <p:strVal val="#ppt_x"/>
                                          </p:val>
                                        </p:tav>
                                      </p:tavLst>
                                    </p:anim>
                                    <p:anim calcmode="lin" valueType="num">
                                      <p:cBhvr additive="base">
                                        <p:cTn id="115"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43"/>
                                        </p:tgtEl>
                                        <p:attrNameLst>
                                          <p:attrName>style.visibility</p:attrName>
                                        </p:attrNameLst>
                                      </p:cBhvr>
                                      <p:to>
                                        <p:strVal val="visible"/>
                                      </p:to>
                                    </p:set>
                                    <p:anim calcmode="lin" valueType="num">
                                      <p:cBhvr additive="base">
                                        <p:cTn id="120" dur="500" fill="hold"/>
                                        <p:tgtEl>
                                          <p:spTgt spid="143"/>
                                        </p:tgtEl>
                                        <p:attrNameLst>
                                          <p:attrName>ppt_x</p:attrName>
                                        </p:attrNameLst>
                                      </p:cBhvr>
                                      <p:tavLst>
                                        <p:tav tm="0">
                                          <p:val>
                                            <p:strVal val="#ppt_x"/>
                                          </p:val>
                                        </p:tav>
                                        <p:tav tm="100000">
                                          <p:val>
                                            <p:strVal val="#ppt_x"/>
                                          </p:val>
                                        </p:tav>
                                      </p:tavLst>
                                    </p:anim>
                                    <p:anim calcmode="lin" valueType="num">
                                      <p:cBhvr additive="base">
                                        <p:cTn id="121"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44"/>
                                        </p:tgtEl>
                                        <p:attrNameLst>
                                          <p:attrName>style.visibility</p:attrName>
                                        </p:attrNameLst>
                                      </p:cBhvr>
                                      <p:to>
                                        <p:strVal val="visible"/>
                                      </p:to>
                                    </p:set>
                                    <p:anim calcmode="lin" valueType="num">
                                      <p:cBhvr additive="base">
                                        <p:cTn id="126" dur="500" fill="hold"/>
                                        <p:tgtEl>
                                          <p:spTgt spid="144"/>
                                        </p:tgtEl>
                                        <p:attrNameLst>
                                          <p:attrName>ppt_x</p:attrName>
                                        </p:attrNameLst>
                                      </p:cBhvr>
                                      <p:tavLst>
                                        <p:tav tm="0">
                                          <p:val>
                                            <p:strVal val="#ppt_x"/>
                                          </p:val>
                                        </p:tav>
                                        <p:tav tm="100000">
                                          <p:val>
                                            <p:strVal val="#ppt_x"/>
                                          </p:val>
                                        </p:tav>
                                      </p:tavLst>
                                    </p:anim>
                                    <p:anim calcmode="lin" valueType="num">
                                      <p:cBhvr additive="base">
                                        <p:cTn id="12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46"/>
                                        </p:tgtEl>
                                        <p:attrNameLst>
                                          <p:attrName>style.visibility</p:attrName>
                                        </p:attrNameLst>
                                      </p:cBhvr>
                                      <p:to>
                                        <p:strVal val="visible"/>
                                      </p:to>
                                    </p:set>
                                    <p:anim calcmode="lin" valueType="num">
                                      <p:cBhvr additive="base">
                                        <p:cTn id="132" dur="500" fill="hold"/>
                                        <p:tgtEl>
                                          <p:spTgt spid="146"/>
                                        </p:tgtEl>
                                        <p:attrNameLst>
                                          <p:attrName>ppt_x</p:attrName>
                                        </p:attrNameLst>
                                      </p:cBhvr>
                                      <p:tavLst>
                                        <p:tav tm="0">
                                          <p:val>
                                            <p:strVal val="#ppt_x"/>
                                          </p:val>
                                        </p:tav>
                                        <p:tav tm="100000">
                                          <p:val>
                                            <p:strVal val="#ppt_x"/>
                                          </p:val>
                                        </p:tav>
                                      </p:tavLst>
                                    </p:anim>
                                    <p:anim calcmode="lin" valueType="num">
                                      <p:cBhvr additive="base">
                                        <p:cTn id="133"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45"/>
                                        </p:tgtEl>
                                        <p:attrNameLst>
                                          <p:attrName>style.visibility</p:attrName>
                                        </p:attrNameLst>
                                      </p:cBhvr>
                                      <p:to>
                                        <p:strVal val="visible"/>
                                      </p:to>
                                    </p:set>
                                    <p:anim calcmode="lin" valueType="num">
                                      <p:cBhvr additive="base">
                                        <p:cTn id="138" dur="500" fill="hold"/>
                                        <p:tgtEl>
                                          <p:spTgt spid="145"/>
                                        </p:tgtEl>
                                        <p:attrNameLst>
                                          <p:attrName>ppt_x</p:attrName>
                                        </p:attrNameLst>
                                      </p:cBhvr>
                                      <p:tavLst>
                                        <p:tav tm="0">
                                          <p:val>
                                            <p:strVal val="#ppt_x"/>
                                          </p:val>
                                        </p:tav>
                                        <p:tav tm="100000">
                                          <p:val>
                                            <p:strVal val="#ppt_x"/>
                                          </p:val>
                                        </p:tav>
                                      </p:tavLst>
                                    </p:anim>
                                    <p:anim calcmode="lin" valueType="num">
                                      <p:cBhvr additive="base">
                                        <p:cTn id="139"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37"/>
                                        </p:tgtEl>
                                        <p:attrNameLst>
                                          <p:attrName>style.visibility</p:attrName>
                                        </p:attrNameLst>
                                      </p:cBhvr>
                                      <p:to>
                                        <p:strVal val="visible"/>
                                      </p:to>
                                    </p:set>
                                    <p:anim calcmode="lin" valueType="num">
                                      <p:cBhvr additive="base">
                                        <p:cTn id="144" dur="500" fill="hold"/>
                                        <p:tgtEl>
                                          <p:spTgt spid="137"/>
                                        </p:tgtEl>
                                        <p:attrNameLst>
                                          <p:attrName>ppt_x</p:attrName>
                                        </p:attrNameLst>
                                      </p:cBhvr>
                                      <p:tavLst>
                                        <p:tav tm="0">
                                          <p:val>
                                            <p:strVal val="#ppt_x"/>
                                          </p:val>
                                        </p:tav>
                                        <p:tav tm="100000">
                                          <p:val>
                                            <p:strVal val="#ppt_x"/>
                                          </p:val>
                                        </p:tav>
                                      </p:tavLst>
                                    </p:anim>
                                    <p:anim calcmode="lin" valueType="num">
                                      <p:cBhvr additive="base">
                                        <p:cTn id="145"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48"/>
                                        </p:tgtEl>
                                        <p:attrNameLst>
                                          <p:attrName>style.visibility</p:attrName>
                                        </p:attrNameLst>
                                      </p:cBhvr>
                                      <p:to>
                                        <p:strVal val="visible"/>
                                      </p:to>
                                    </p:set>
                                    <p:anim calcmode="lin" valueType="num">
                                      <p:cBhvr additive="base">
                                        <p:cTn id="150" dur="500" fill="hold"/>
                                        <p:tgtEl>
                                          <p:spTgt spid="148"/>
                                        </p:tgtEl>
                                        <p:attrNameLst>
                                          <p:attrName>ppt_x</p:attrName>
                                        </p:attrNameLst>
                                      </p:cBhvr>
                                      <p:tavLst>
                                        <p:tav tm="0">
                                          <p:val>
                                            <p:strVal val="#ppt_x"/>
                                          </p:val>
                                        </p:tav>
                                        <p:tav tm="100000">
                                          <p:val>
                                            <p:strVal val="#ppt_x"/>
                                          </p:val>
                                        </p:tav>
                                      </p:tavLst>
                                    </p:anim>
                                    <p:anim calcmode="lin" valueType="num">
                                      <p:cBhvr additive="base">
                                        <p:cTn id="151"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49"/>
                                        </p:tgtEl>
                                        <p:attrNameLst>
                                          <p:attrName>style.visibility</p:attrName>
                                        </p:attrNameLst>
                                      </p:cBhvr>
                                      <p:to>
                                        <p:strVal val="visible"/>
                                      </p:to>
                                    </p:set>
                                    <p:anim calcmode="lin" valueType="num">
                                      <p:cBhvr additive="base">
                                        <p:cTn id="156" dur="500" fill="hold"/>
                                        <p:tgtEl>
                                          <p:spTgt spid="149"/>
                                        </p:tgtEl>
                                        <p:attrNameLst>
                                          <p:attrName>ppt_x</p:attrName>
                                        </p:attrNameLst>
                                      </p:cBhvr>
                                      <p:tavLst>
                                        <p:tav tm="0">
                                          <p:val>
                                            <p:strVal val="#ppt_x"/>
                                          </p:val>
                                        </p:tav>
                                        <p:tav tm="100000">
                                          <p:val>
                                            <p:strVal val="#ppt_x"/>
                                          </p:val>
                                        </p:tav>
                                      </p:tavLst>
                                    </p:anim>
                                    <p:anim calcmode="lin" valueType="num">
                                      <p:cBhvr additive="base">
                                        <p:cTn id="157"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54"/>
                                        </p:tgtEl>
                                        <p:attrNameLst>
                                          <p:attrName>style.visibility</p:attrName>
                                        </p:attrNameLst>
                                      </p:cBhvr>
                                      <p:to>
                                        <p:strVal val="visible"/>
                                      </p:to>
                                    </p:set>
                                    <p:anim calcmode="lin" valueType="num">
                                      <p:cBhvr additive="base">
                                        <p:cTn id="162" dur="500" fill="hold"/>
                                        <p:tgtEl>
                                          <p:spTgt spid="154"/>
                                        </p:tgtEl>
                                        <p:attrNameLst>
                                          <p:attrName>ppt_x</p:attrName>
                                        </p:attrNameLst>
                                      </p:cBhvr>
                                      <p:tavLst>
                                        <p:tav tm="0">
                                          <p:val>
                                            <p:strVal val="#ppt_x"/>
                                          </p:val>
                                        </p:tav>
                                        <p:tav tm="100000">
                                          <p:val>
                                            <p:strVal val="#ppt_x"/>
                                          </p:val>
                                        </p:tav>
                                      </p:tavLst>
                                    </p:anim>
                                    <p:anim calcmode="lin" valueType="num">
                                      <p:cBhvr additive="base">
                                        <p:cTn id="163"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55"/>
                                        </p:tgtEl>
                                        <p:attrNameLst>
                                          <p:attrName>style.visibility</p:attrName>
                                        </p:attrNameLst>
                                      </p:cBhvr>
                                      <p:to>
                                        <p:strVal val="visible"/>
                                      </p:to>
                                    </p:set>
                                    <p:anim calcmode="lin" valueType="num">
                                      <p:cBhvr additive="base">
                                        <p:cTn id="168" dur="500" fill="hold"/>
                                        <p:tgtEl>
                                          <p:spTgt spid="155"/>
                                        </p:tgtEl>
                                        <p:attrNameLst>
                                          <p:attrName>ppt_x</p:attrName>
                                        </p:attrNameLst>
                                      </p:cBhvr>
                                      <p:tavLst>
                                        <p:tav tm="0">
                                          <p:val>
                                            <p:strVal val="#ppt_x"/>
                                          </p:val>
                                        </p:tav>
                                        <p:tav tm="100000">
                                          <p:val>
                                            <p:strVal val="#ppt_x"/>
                                          </p:val>
                                        </p:tav>
                                      </p:tavLst>
                                    </p:anim>
                                    <p:anim calcmode="lin" valueType="num">
                                      <p:cBhvr additive="base">
                                        <p:cTn id="169"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56"/>
                                        </p:tgtEl>
                                        <p:attrNameLst>
                                          <p:attrName>style.visibility</p:attrName>
                                        </p:attrNameLst>
                                      </p:cBhvr>
                                      <p:to>
                                        <p:strVal val="visible"/>
                                      </p:to>
                                    </p:set>
                                    <p:animEffect transition="in" filter="barn(inVertical)">
                                      <p:cBhvr>
                                        <p:cTn id="174" dur="500"/>
                                        <p:tgtEl>
                                          <p:spTgt spid="156"/>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57"/>
                                        </p:tgtEl>
                                        <p:attrNameLst>
                                          <p:attrName>style.visibility</p:attrName>
                                        </p:attrNameLst>
                                      </p:cBhvr>
                                      <p:to>
                                        <p:strVal val="visible"/>
                                      </p:to>
                                    </p:set>
                                    <p:anim calcmode="lin" valueType="num">
                                      <p:cBhvr additive="base">
                                        <p:cTn id="179" dur="500" fill="hold"/>
                                        <p:tgtEl>
                                          <p:spTgt spid="157"/>
                                        </p:tgtEl>
                                        <p:attrNameLst>
                                          <p:attrName>ppt_x</p:attrName>
                                        </p:attrNameLst>
                                      </p:cBhvr>
                                      <p:tavLst>
                                        <p:tav tm="0">
                                          <p:val>
                                            <p:strVal val="#ppt_x"/>
                                          </p:val>
                                        </p:tav>
                                        <p:tav tm="100000">
                                          <p:val>
                                            <p:strVal val="#ppt_x"/>
                                          </p:val>
                                        </p:tav>
                                      </p:tavLst>
                                    </p:anim>
                                    <p:anim calcmode="lin" valueType="num">
                                      <p:cBhvr additive="base">
                                        <p:cTn id="180"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58"/>
                                        </p:tgtEl>
                                        <p:attrNameLst>
                                          <p:attrName>style.visibility</p:attrName>
                                        </p:attrNameLst>
                                      </p:cBhvr>
                                      <p:to>
                                        <p:strVal val="visible"/>
                                      </p:to>
                                    </p:set>
                                    <p:anim calcmode="lin" valueType="num">
                                      <p:cBhvr additive="base">
                                        <p:cTn id="185" dur="500" fill="hold"/>
                                        <p:tgtEl>
                                          <p:spTgt spid="158"/>
                                        </p:tgtEl>
                                        <p:attrNameLst>
                                          <p:attrName>ppt_x</p:attrName>
                                        </p:attrNameLst>
                                      </p:cBhvr>
                                      <p:tavLst>
                                        <p:tav tm="0">
                                          <p:val>
                                            <p:strVal val="#ppt_x"/>
                                          </p:val>
                                        </p:tav>
                                        <p:tav tm="100000">
                                          <p:val>
                                            <p:strVal val="#ppt_x"/>
                                          </p:val>
                                        </p:tav>
                                      </p:tavLst>
                                    </p:anim>
                                    <p:anim calcmode="lin" valueType="num">
                                      <p:cBhvr additive="base">
                                        <p:cTn id="186"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6" presetClass="entr" presetSubtype="16" fill="hold" grpId="0" nodeType="clickEffect">
                                  <p:stCondLst>
                                    <p:cond delay="0"/>
                                  </p:stCondLst>
                                  <p:childTnLst>
                                    <p:set>
                                      <p:cBhvr>
                                        <p:cTn id="190" dur="1" fill="hold">
                                          <p:stCondLst>
                                            <p:cond delay="0"/>
                                          </p:stCondLst>
                                        </p:cTn>
                                        <p:tgtEl>
                                          <p:spTgt spid="160"/>
                                        </p:tgtEl>
                                        <p:attrNameLst>
                                          <p:attrName>style.visibility</p:attrName>
                                        </p:attrNameLst>
                                      </p:cBhvr>
                                      <p:to>
                                        <p:strVal val="visible"/>
                                      </p:to>
                                    </p:set>
                                    <p:animEffect transition="in" filter="circle(in)">
                                      <p:cBhvr>
                                        <p:cTn id="191" dur="2000"/>
                                        <p:tgtEl>
                                          <p:spTgt spid="160"/>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161"/>
                                        </p:tgtEl>
                                        <p:attrNameLst>
                                          <p:attrName>style.visibility</p:attrName>
                                        </p:attrNameLst>
                                      </p:cBhvr>
                                      <p:to>
                                        <p:strVal val="visible"/>
                                      </p:to>
                                    </p:set>
                                    <p:animEffect transition="in" filter="wipe(down)">
                                      <p:cBhvr>
                                        <p:cTn id="196" dur="500"/>
                                        <p:tgtEl>
                                          <p:spTgt spid="161"/>
                                        </p:tgtEl>
                                      </p:cBhvr>
                                    </p:animEffect>
                                  </p:childTnLst>
                                </p:cTn>
                              </p:par>
                            </p:childTnLst>
                          </p:cTn>
                        </p:par>
                      </p:childTnLst>
                    </p:cTn>
                  </p:par>
                  <p:par>
                    <p:cTn id="197" fill="hold">
                      <p:stCondLst>
                        <p:cond delay="indefinite"/>
                      </p:stCondLst>
                      <p:childTnLst>
                        <p:par>
                          <p:cTn id="198" fill="hold">
                            <p:stCondLst>
                              <p:cond delay="0"/>
                            </p:stCondLst>
                            <p:childTnLst>
                              <p:par>
                                <p:cTn id="199" presetID="21" presetClass="entr" presetSubtype="1" fill="hold" grpId="0" nodeType="click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wheel(1)">
                                      <p:cBhvr>
                                        <p:cTn id="201" dur="2000"/>
                                        <p:tgtEl>
                                          <p:spTgt spid="162"/>
                                        </p:tgtEl>
                                      </p:cBhvr>
                                    </p:animEffect>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163"/>
                                        </p:tgtEl>
                                        <p:attrNameLst>
                                          <p:attrName>style.visibility</p:attrName>
                                        </p:attrNameLst>
                                      </p:cBhvr>
                                      <p:to>
                                        <p:strVal val="visible"/>
                                      </p:to>
                                    </p:set>
                                    <p:anim calcmode="lin" valueType="num">
                                      <p:cBhvr additive="base">
                                        <p:cTn id="206" dur="500" fill="hold"/>
                                        <p:tgtEl>
                                          <p:spTgt spid="163"/>
                                        </p:tgtEl>
                                        <p:attrNameLst>
                                          <p:attrName>ppt_x</p:attrName>
                                        </p:attrNameLst>
                                      </p:cBhvr>
                                      <p:tavLst>
                                        <p:tav tm="0">
                                          <p:val>
                                            <p:strVal val="#ppt_x"/>
                                          </p:val>
                                        </p:tav>
                                        <p:tav tm="100000">
                                          <p:val>
                                            <p:strVal val="#ppt_x"/>
                                          </p:val>
                                        </p:tav>
                                      </p:tavLst>
                                    </p:anim>
                                    <p:anim calcmode="lin" valueType="num">
                                      <p:cBhvr additive="base">
                                        <p:cTn id="207"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11" grpId="0" animBg="1"/>
      <p:bldP spid="113" grpId="0" animBg="1"/>
      <p:bldP spid="143" grpId="0" animBg="1"/>
      <p:bldP spid="144" grpId="0" animBg="1"/>
      <p:bldP spid="145" grpId="0" animBg="1"/>
      <p:bldP spid="146" grpId="0" animBg="1"/>
      <p:bldP spid="147" grpId="0" animBg="1"/>
      <p:bldP spid="148" grpId="0" animBg="1"/>
      <p:bldP spid="156" grpId="0"/>
      <p:bldP spid="160" grpId="0"/>
      <p:bldP spid="161" grpId="0"/>
      <p:bldP spid="162" grpId="0"/>
      <p:bldP spid="16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12"/>
          <p:cNvSpPr>
            <a:spLocks noChangeShapeType="1"/>
          </p:cNvSpPr>
          <p:nvPr/>
        </p:nvSpPr>
        <p:spPr bwMode="auto">
          <a:xfrm flipV="1">
            <a:off x="5950258" y="3874685"/>
            <a:ext cx="1974542" cy="1359924"/>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 name="Object 120"/>
          <p:cNvGraphicFramePr>
            <a:graphicFrameLocks noChangeAspect="1"/>
          </p:cNvGraphicFramePr>
          <p:nvPr>
            <p:extLst>
              <p:ext uri="{D42A27DB-BD31-4B8C-83A1-F6EECF244321}">
                <p14:modId xmlns:p14="http://schemas.microsoft.com/office/powerpoint/2010/main" val="2492600568"/>
              </p:ext>
            </p:extLst>
          </p:nvPr>
        </p:nvGraphicFramePr>
        <p:xfrm>
          <a:off x="1401049" y="328559"/>
          <a:ext cx="3449637" cy="669925"/>
        </p:xfrm>
        <a:graphic>
          <a:graphicData uri="http://schemas.openxmlformats.org/presentationml/2006/ole">
            <mc:AlternateContent xmlns:mc="http://schemas.openxmlformats.org/markup-compatibility/2006">
              <mc:Choice xmlns:v="urn:schemas-microsoft-com:vml" Requires="v">
                <p:oleObj spid="_x0000_s611367" name="公式" r:id="rId3" imgW="1371600" imgH="253800" progId="Equation.3">
                  <p:embed/>
                </p:oleObj>
              </mc:Choice>
              <mc:Fallback>
                <p:oleObj name="公式" r:id="rId3" imgW="1371600" imgH="253800" progId="Equation.3">
                  <p:embed/>
                  <p:pic>
                    <p:nvPicPr>
                      <p:cNvPr id="158" name="Object 120"/>
                      <p:cNvPicPr>
                        <a:picLocks noChangeAspect="1" noChangeArrowheads="1"/>
                      </p:cNvPicPr>
                      <p:nvPr/>
                    </p:nvPicPr>
                    <p:blipFill>
                      <a:blip r:embed="rId4"/>
                      <a:srcRect/>
                      <a:stretch>
                        <a:fillRect/>
                      </a:stretch>
                    </p:blipFill>
                    <p:spPr bwMode="auto">
                      <a:xfrm>
                        <a:off x="1401049" y="328559"/>
                        <a:ext cx="3449637" cy="669925"/>
                      </a:xfrm>
                      <a:prstGeom prst="rect">
                        <a:avLst/>
                      </a:prstGeom>
                      <a:noFill/>
                      <a:ln w="76200" cmpd="tri">
                        <a:noFill/>
                        <a:miter lim="800000"/>
                        <a:headEnd/>
                        <a:tailEnd/>
                      </a:ln>
                      <a:effectLst/>
                      <a:extLst/>
                    </p:spPr>
                  </p:pic>
                </p:oleObj>
              </mc:Fallback>
            </mc:AlternateContent>
          </a:graphicData>
        </a:graphic>
      </p:graphicFrame>
      <p:sp>
        <p:nvSpPr>
          <p:cNvPr id="5" name="矩形 4"/>
          <p:cNvSpPr/>
          <p:nvPr/>
        </p:nvSpPr>
        <p:spPr>
          <a:xfrm>
            <a:off x="542057" y="1217532"/>
            <a:ext cx="1127232" cy="523220"/>
          </a:xfrm>
          <a:prstGeom prst="rect">
            <a:avLst/>
          </a:prstGeom>
        </p:spPr>
        <p:txBody>
          <a:bodyPr wrap="none">
            <a:spAutoFit/>
          </a:bodyPr>
          <a:lstStyle/>
          <a:p>
            <a:r>
              <a:rPr lang="en-US" altLang="zh-CN" sz="2800" b="1" i="1" dirty="0">
                <a:latin typeface="Times New Roman" panose="02020603050405020304" pitchFamily="18" charset="0"/>
                <a:cs typeface="Times New Roman" panose="02020603050405020304" pitchFamily="18" charset="0"/>
              </a:rPr>
              <a:t>l</a:t>
            </a:r>
            <a:r>
              <a:rPr lang="en-US" altLang="zh-CN" sz="2800" b="1" baseline="-25000" dirty="0"/>
              <a:t>2</a:t>
            </a:r>
            <a:r>
              <a:rPr lang="zh-CN" altLang="en-US" sz="2800" b="1" dirty="0">
                <a:solidFill>
                  <a:srgbClr val="F826DA"/>
                </a:solidFill>
              </a:rPr>
              <a:t>减小</a:t>
            </a:r>
            <a:endParaRPr lang="zh-CN" altLang="en-US" sz="2800" dirty="0"/>
          </a:p>
        </p:txBody>
      </p:sp>
      <p:sp>
        <p:nvSpPr>
          <p:cNvPr id="6" name="矩形 5"/>
          <p:cNvSpPr/>
          <p:nvPr/>
        </p:nvSpPr>
        <p:spPr>
          <a:xfrm>
            <a:off x="1792466" y="1240701"/>
            <a:ext cx="1160895" cy="523220"/>
          </a:xfrm>
          <a:prstGeom prst="rect">
            <a:avLst/>
          </a:prstGeom>
        </p:spPr>
        <p:txBody>
          <a:bodyPr wrap="none">
            <a:spAutoFit/>
          </a:bodyPr>
          <a:lstStyle/>
          <a:p>
            <a:r>
              <a:rPr lang="en-US" altLang="zh-CN" sz="2800" b="1" i="1" dirty="0" err="1">
                <a:latin typeface="Times New Roman" panose="02020603050405020304" pitchFamily="18" charset="0"/>
                <a:cs typeface="Times New Roman" panose="02020603050405020304" pitchFamily="18" charset="0"/>
              </a:rPr>
              <a:t>r</a:t>
            </a:r>
            <a:r>
              <a:rPr lang="en-US" altLang="zh-CN" sz="2800" b="1" baseline="-25000" dirty="0" err="1"/>
              <a:t>k</a:t>
            </a:r>
            <a:r>
              <a:rPr lang="zh-CN" altLang="en-US" sz="2800" b="1" dirty="0">
                <a:solidFill>
                  <a:srgbClr val="0000FF"/>
                </a:solidFill>
              </a:rPr>
              <a:t>不变</a:t>
            </a:r>
            <a:endParaRPr lang="zh-CN" altLang="en-US" sz="2800" dirty="0">
              <a:solidFill>
                <a:srgbClr val="0000FF"/>
              </a:solidFill>
            </a:endParaRPr>
          </a:p>
        </p:txBody>
      </p:sp>
      <p:sp>
        <p:nvSpPr>
          <p:cNvPr id="7" name="矩形 6"/>
          <p:cNvSpPr/>
          <p:nvPr/>
        </p:nvSpPr>
        <p:spPr>
          <a:xfrm>
            <a:off x="3298136" y="1316169"/>
            <a:ext cx="1075936" cy="523220"/>
          </a:xfrm>
          <a:prstGeom prst="rect">
            <a:avLst/>
          </a:prstGeom>
        </p:spPr>
        <p:txBody>
          <a:bodyPr wrap="none">
            <a:spAutoFit/>
          </a:bodyPr>
          <a:lstStyle/>
          <a:p>
            <a:r>
              <a:rPr lang="en-US" altLang="zh-CN" sz="2800" b="1" dirty="0">
                <a:solidFill>
                  <a:srgbClr val="FF0000"/>
                </a:solidFill>
              </a:rPr>
              <a:t>k</a:t>
            </a:r>
            <a:r>
              <a:rPr lang="zh-CN" altLang="en-US" sz="2800" b="1" dirty="0">
                <a:solidFill>
                  <a:srgbClr val="F826DA"/>
                </a:solidFill>
              </a:rPr>
              <a:t>减小</a:t>
            </a:r>
            <a:endParaRPr lang="zh-CN" altLang="en-US" sz="2800" dirty="0"/>
          </a:p>
        </p:txBody>
      </p:sp>
      <p:sp>
        <p:nvSpPr>
          <p:cNvPr id="8" name="Oval 388"/>
          <p:cNvSpPr>
            <a:spLocks noChangeArrowheads="1"/>
          </p:cNvSpPr>
          <p:nvPr/>
        </p:nvSpPr>
        <p:spPr bwMode="auto">
          <a:xfrm>
            <a:off x="5426062" y="1497496"/>
            <a:ext cx="4704522" cy="4518991"/>
          </a:xfrm>
          <a:prstGeom prst="ellipse">
            <a:avLst/>
          </a:prstGeom>
          <a:noFill/>
          <a:ln w="25400">
            <a:solidFill>
              <a:srgbClr val="FF000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矩形 8"/>
          <p:cNvSpPr/>
          <p:nvPr/>
        </p:nvSpPr>
        <p:spPr>
          <a:xfrm>
            <a:off x="7494643" y="4009924"/>
            <a:ext cx="548548" cy="707886"/>
          </a:xfrm>
          <a:prstGeom prst="rect">
            <a:avLst/>
          </a:prstGeom>
        </p:spPr>
        <p:txBody>
          <a:bodyPr wrap="none">
            <a:spAutoFit/>
          </a:bodyPr>
          <a:lstStyle/>
          <a:p>
            <a:r>
              <a:rPr lang="en-US" altLang="zh-CN" sz="4000" b="1" i="1" dirty="0" err="1">
                <a:latin typeface="Times New Roman" panose="02020603050405020304" pitchFamily="18" charset="0"/>
                <a:cs typeface="Times New Roman" panose="02020603050405020304" pitchFamily="18" charset="0"/>
              </a:rPr>
              <a:t>r</a:t>
            </a:r>
            <a:r>
              <a:rPr lang="en-US" altLang="zh-CN" sz="4000" b="1" baseline="-25000" dirty="0" err="1"/>
              <a:t>k</a:t>
            </a:r>
            <a:endParaRPr lang="zh-CN" altLang="en-US" sz="4000" dirty="0">
              <a:solidFill>
                <a:srgbClr val="0000FF"/>
              </a:solidFill>
            </a:endParaRPr>
          </a:p>
        </p:txBody>
      </p:sp>
      <p:sp>
        <p:nvSpPr>
          <p:cNvPr id="12" name="矩形 11"/>
          <p:cNvSpPr/>
          <p:nvPr/>
        </p:nvSpPr>
        <p:spPr>
          <a:xfrm>
            <a:off x="1592456" y="4305891"/>
            <a:ext cx="2339102" cy="523220"/>
          </a:xfrm>
          <a:prstGeom prst="rect">
            <a:avLst/>
          </a:prstGeom>
        </p:spPr>
        <p:txBody>
          <a:bodyPr wrap="none">
            <a:spAutoFit/>
          </a:bodyPr>
          <a:lstStyle/>
          <a:p>
            <a:r>
              <a:rPr lang="zh-CN" altLang="en-US" sz="2800" b="1" dirty="0">
                <a:solidFill>
                  <a:srgbClr val="F826DA"/>
                </a:solidFill>
              </a:rPr>
              <a:t>盯着这个位置</a:t>
            </a:r>
            <a:endParaRPr lang="zh-CN" altLang="en-US" sz="2800" dirty="0"/>
          </a:p>
        </p:txBody>
      </p:sp>
      <p:grpSp>
        <p:nvGrpSpPr>
          <p:cNvPr id="13" name="Group 149"/>
          <p:cNvGrpSpPr>
            <a:grpSpLocks/>
          </p:cNvGrpSpPr>
          <p:nvPr/>
        </p:nvGrpSpPr>
        <p:grpSpPr bwMode="auto">
          <a:xfrm rot="1310833">
            <a:off x="3863572" y="3493685"/>
            <a:ext cx="838200" cy="762000"/>
            <a:chOff x="2309" y="1868"/>
            <a:chExt cx="633" cy="600"/>
          </a:xfrm>
        </p:grpSpPr>
        <p:sp>
          <p:nvSpPr>
            <p:cNvPr id="14" name="Freeform 150"/>
            <p:cNvSpPr>
              <a:spLocks/>
            </p:cNvSpPr>
            <p:nvPr/>
          </p:nvSpPr>
          <p:spPr bwMode="auto">
            <a:xfrm>
              <a:off x="2483" y="1886"/>
              <a:ext cx="459" cy="581"/>
            </a:xfrm>
            <a:custGeom>
              <a:avLst/>
              <a:gdLst>
                <a:gd name="T0" fmla="*/ 0 w 459"/>
                <a:gd name="T1" fmla="*/ 426 h 581"/>
                <a:gd name="T2" fmla="*/ 18 w 459"/>
                <a:gd name="T3" fmla="*/ 399 h 581"/>
                <a:gd name="T4" fmla="*/ 12 w 459"/>
                <a:gd name="T5" fmla="*/ 354 h 581"/>
                <a:gd name="T6" fmla="*/ 3 w 459"/>
                <a:gd name="T7" fmla="*/ 255 h 581"/>
                <a:gd name="T8" fmla="*/ 15 w 459"/>
                <a:gd name="T9" fmla="*/ 153 h 581"/>
                <a:gd name="T10" fmla="*/ 45 w 459"/>
                <a:gd name="T11" fmla="*/ 75 h 581"/>
                <a:gd name="T12" fmla="*/ 93 w 459"/>
                <a:gd name="T13" fmla="*/ 30 h 581"/>
                <a:gd name="T14" fmla="*/ 168 w 459"/>
                <a:gd name="T15" fmla="*/ 9 h 581"/>
                <a:gd name="T16" fmla="*/ 255 w 459"/>
                <a:gd name="T17" fmla="*/ 0 h 581"/>
                <a:gd name="T18" fmla="*/ 321 w 459"/>
                <a:gd name="T19" fmla="*/ 9 h 581"/>
                <a:gd name="T20" fmla="*/ 390 w 459"/>
                <a:gd name="T21" fmla="*/ 51 h 581"/>
                <a:gd name="T22" fmla="*/ 420 w 459"/>
                <a:gd name="T23" fmla="*/ 108 h 581"/>
                <a:gd name="T24" fmla="*/ 447 w 459"/>
                <a:gd name="T25" fmla="*/ 177 h 581"/>
                <a:gd name="T26" fmla="*/ 459 w 459"/>
                <a:gd name="T27" fmla="*/ 279 h 581"/>
                <a:gd name="T28" fmla="*/ 444 w 459"/>
                <a:gd name="T29" fmla="*/ 303 h 581"/>
                <a:gd name="T30" fmla="*/ 450 w 459"/>
                <a:gd name="T31" fmla="*/ 330 h 581"/>
                <a:gd name="T32" fmla="*/ 447 w 459"/>
                <a:gd name="T33" fmla="*/ 384 h 581"/>
                <a:gd name="T34" fmla="*/ 432 w 459"/>
                <a:gd name="T35" fmla="*/ 438 h 581"/>
                <a:gd name="T36" fmla="*/ 360 w 459"/>
                <a:gd name="T37" fmla="*/ 531 h 581"/>
                <a:gd name="T38" fmla="*/ 309 w 459"/>
                <a:gd name="T39" fmla="*/ 552 h 581"/>
                <a:gd name="T40" fmla="*/ 249 w 459"/>
                <a:gd name="T41" fmla="*/ 567 h 581"/>
                <a:gd name="T42" fmla="*/ 200 w 459"/>
                <a:gd name="T43" fmla="*/ 581 h 581"/>
                <a:gd name="T44" fmla="*/ 0 w 459"/>
                <a:gd name="T45" fmla="*/ 426 h 5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9"/>
                <a:gd name="T70" fmla="*/ 0 h 581"/>
                <a:gd name="T71" fmla="*/ 459 w 459"/>
                <a:gd name="T72" fmla="*/ 581 h 5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9" h="581">
                  <a:moveTo>
                    <a:pt x="0" y="426"/>
                  </a:moveTo>
                  <a:lnTo>
                    <a:pt x="18" y="399"/>
                  </a:lnTo>
                  <a:lnTo>
                    <a:pt x="12" y="354"/>
                  </a:lnTo>
                  <a:lnTo>
                    <a:pt x="3" y="255"/>
                  </a:lnTo>
                  <a:lnTo>
                    <a:pt x="15" y="153"/>
                  </a:lnTo>
                  <a:lnTo>
                    <a:pt x="45" y="75"/>
                  </a:lnTo>
                  <a:lnTo>
                    <a:pt x="93" y="30"/>
                  </a:lnTo>
                  <a:lnTo>
                    <a:pt x="168" y="9"/>
                  </a:lnTo>
                  <a:lnTo>
                    <a:pt x="255" y="0"/>
                  </a:lnTo>
                  <a:lnTo>
                    <a:pt x="321" y="9"/>
                  </a:lnTo>
                  <a:lnTo>
                    <a:pt x="390" y="51"/>
                  </a:lnTo>
                  <a:lnTo>
                    <a:pt x="420" y="108"/>
                  </a:lnTo>
                  <a:lnTo>
                    <a:pt x="447" y="177"/>
                  </a:lnTo>
                  <a:lnTo>
                    <a:pt x="459" y="279"/>
                  </a:lnTo>
                  <a:lnTo>
                    <a:pt x="444" y="303"/>
                  </a:lnTo>
                  <a:lnTo>
                    <a:pt x="450" y="330"/>
                  </a:lnTo>
                  <a:lnTo>
                    <a:pt x="447" y="384"/>
                  </a:lnTo>
                  <a:lnTo>
                    <a:pt x="432" y="438"/>
                  </a:lnTo>
                  <a:lnTo>
                    <a:pt x="360" y="531"/>
                  </a:lnTo>
                  <a:lnTo>
                    <a:pt x="309" y="552"/>
                  </a:lnTo>
                  <a:lnTo>
                    <a:pt x="249" y="567"/>
                  </a:lnTo>
                  <a:lnTo>
                    <a:pt x="200" y="581"/>
                  </a:lnTo>
                  <a:lnTo>
                    <a:pt x="0" y="426"/>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51"/>
            <p:cNvSpPr>
              <a:spLocks/>
            </p:cNvSpPr>
            <p:nvPr/>
          </p:nvSpPr>
          <p:spPr bwMode="auto">
            <a:xfrm>
              <a:off x="2459" y="1868"/>
              <a:ext cx="453" cy="471"/>
            </a:xfrm>
            <a:custGeom>
              <a:avLst/>
              <a:gdLst>
                <a:gd name="T0" fmla="*/ 21 w 453"/>
                <a:gd name="T1" fmla="*/ 408 h 471"/>
                <a:gd name="T2" fmla="*/ 3 w 453"/>
                <a:gd name="T3" fmla="*/ 294 h 471"/>
                <a:gd name="T4" fmla="*/ 0 w 453"/>
                <a:gd name="T5" fmla="*/ 231 h 471"/>
                <a:gd name="T6" fmla="*/ 15 w 453"/>
                <a:gd name="T7" fmla="*/ 141 h 471"/>
                <a:gd name="T8" fmla="*/ 39 w 453"/>
                <a:gd name="T9" fmla="*/ 72 h 471"/>
                <a:gd name="T10" fmla="*/ 96 w 453"/>
                <a:gd name="T11" fmla="*/ 18 h 471"/>
                <a:gd name="T12" fmla="*/ 165 w 453"/>
                <a:gd name="T13" fmla="*/ 3 h 471"/>
                <a:gd name="T14" fmla="*/ 252 w 453"/>
                <a:gd name="T15" fmla="*/ 0 h 471"/>
                <a:gd name="T16" fmla="*/ 300 w 453"/>
                <a:gd name="T17" fmla="*/ 6 h 471"/>
                <a:gd name="T18" fmla="*/ 348 w 453"/>
                <a:gd name="T19" fmla="*/ 24 h 471"/>
                <a:gd name="T20" fmla="*/ 390 w 453"/>
                <a:gd name="T21" fmla="*/ 45 h 471"/>
                <a:gd name="T22" fmla="*/ 429 w 453"/>
                <a:gd name="T23" fmla="*/ 75 h 471"/>
                <a:gd name="T24" fmla="*/ 441 w 453"/>
                <a:gd name="T25" fmla="*/ 102 h 471"/>
                <a:gd name="T26" fmla="*/ 396 w 453"/>
                <a:gd name="T27" fmla="*/ 75 h 471"/>
                <a:gd name="T28" fmla="*/ 354 w 453"/>
                <a:gd name="T29" fmla="*/ 72 h 471"/>
                <a:gd name="T30" fmla="*/ 339 w 453"/>
                <a:gd name="T31" fmla="*/ 69 h 471"/>
                <a:gd name="T32" fmla="*/ 375 w 453"/>
                <a:gd name="T33" fmla="*/ 96 h 471"/>
                <a:gd name="T34" fmla="*/ 396 w 453"/>
                <a:gd name="T35" fmla="*/ 126 h 471"/>
                <a:gd name="T36" fmla="*/ 408 w 453"/>
                <a:gd name="T37" fmla="*/ 156 h 471"/>
                <a:gd name="T38" fmla="*/ 426 w 453"/>
                <a:gd name="T39" fmla="*/ 177 h 471"/>
                <a:gd name="T40" fmla="*/ 444 w 453"/>
                <a:gd name="T41" fmla="*/ 204 h 471"/>
                <a:gd name="T42" fmla="*/ 450 w 453"/>
                <a:gd name="T43" fmla="*/ 231 h 471"/>
                <a:gd name="T44" fmla="*/ 453 w 453"/>
                <a:gd name="T45" fmla="*/ 261 h 471"/>
                <a:gd name="T46" fmla="*/ 435 w 453"/>
                <a:gd name="T47" fmla="*/ 318 h 471"/>
                <a:gd name="T48" fmla="*/ 417 w 453"/>
                <a:gd name="T49" fmla="*/ 357 h 471"/>
                <a:gd name="T50" fmla="*/ 393 w 453"/>
                <a:gd name="T51" fmla="*/ 345 h 471"/>
                <a:gd name="T52" fmla="*/ 399 w 453"/>
                <a:gd name="T53" fmla="*/ 330 h 471"/>
                <a:gd name="T54" fmla="*/ 402 w 453"/>
                <a:gd name="T55" fmla="*/ 309 h 471"/>
                <a:gd name="T56" fmla="*/ 387 w 453"/>
                <a:gd name="T57" fmla="*/ 291 h 471"/>
                <a:gd name="T58" fmla="*/ 351 w 453"/>
                <a:gd name="T59" fmla="*/ 300 h 471"/>
                <a:gd name="T60" fmla="*/ 306 w 453"/>
                <a:gd name="T61" fmla="*/ 327 h 471"/>
                <a:gd name="T62" fmla="*/ 288 w 453"/>
                <a:gd name="T63" fmla="*/ 381 h 471"/>
                <a:gd name="T64" fmla="*/ 279 w 453"/>
                <a:gd name="T65" fmla="*/ 405 h 471"/>
                <a:gd name="T66" fmla="*/ 288 w 453"/>
                <a:gd name="T67" fmla="*/ 423 h 471"/>
                <a:gd name="T68" fmla="*/ 306 w 453"/>
                <a:gd name="T69" fmla="*/ 432 h 471"/>
                <a:gd name="T70" fmla="*/ 231 w 453"/>
                <a:gd name="T71" fmla="*/ 456 h 471"/>
                <a:gd name="T72" fmla="*/ 171 w 453"/>
                <a:gd name="T73" fmla="*/ 465 h 471"/>
                <a:gd name="T74" fmla="*/ 123 w 453"/>
                <a:gd name="T75" fmla="*/ 471 h 471"/>
                <a:gd name="T76" fmla="*/ 66 w 453"/>
                <a:gd name="T77" fmla="*/ 438 h 471"/>
                <a:gd name="T78" fmla="*/ 21 w 453"/>
                <a:gd name="T79" fmla="*/ 408 h 4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3"/>
                <a:gd name="T121" fmla="*/ 0 h 471"/>
                <a:gd name="T122" fmla="*/ 453 w 453"/>
                <a:gd name="T123" fmla="*/ 471 h 4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3" h="471">
                  <a:moveTo>
                    <a:pt x="21" y="408"/>
                  </a:moveTo>
                  <a:lnTo>
                    <a:pt x="3" y="294"/>
                  </a:lnTo>
                  <a:lnTo>
                    <a:pt x="0" y="231"/>
                  </a:lnTo>
                  <a:lnTo>
                    <a:pt x="15" y="141"/>
                  </a:lnTo>
                  <a:lnTo>
                    <a:pt x="39" y="72"/>
                  </a:lnTo>
                  <a:lnTo>
                    <a:pt x="96" y="18"/>
                  </a:lnTo>
                  <a:lnTo>
                    <a:pt x="165" y="3"/>
                  </a:lnTo>
                  <a:lnTo>
                    <a:pt x="252" y="0"/>
                  </a:lnTo>
                  <a:lnTo>
                    <a:pt x="300" y="6"/>
                  </a:lnTo>
                  <a:lnTo>
                    <a:pt x="348" y="24"/>
                  </a:lnTo>
                  <a:lnTo>
                    <a:pt x="390" y="45"/>
                  </a:lnTo>
                  <a:lnTo>
                    <a:pt x="429" y="75"/>
                  </a:lnTo>
                  <a:lnTo>
                    <a:pt x="441" y="102"/>
                  </a:lnTo>
                  <a:lnTo>
                    <a:pt x="396" y="75"/>
                  </a:lnTo>
                  <a:lnTo>
                    <a:pt x="354" y="72"/>
                  </a:lnTo>
                  <a:lnTo>
                    <a:pt x="339" y="69"/>
                  </a:lnTo>
                  <a:lnTo>
                    <a:pt x="375" y="96"/>
                  </a:lnTo>
                  <a:lnTo>
                    <a:pt x="396" y="126"/>
                  </a:lnTo>
                  <a:lnTo>
                    <a:pt x="408" y="156"/>
                  </a:lnTo>
                  <a:lnTo>
                    <a:pt x="426" y="177"/>
                  </a:lnTo>
                  <a:lnTo>
                    <a:pt x="444" y="204"/>
                  </a:lnTo>
                  <a:lnTo>
                    <a:pt x="450" y="231"/>
                  </a:lnTo>
                  <a:lnTo>
                    <a:pt x="453" y="261"/>
                  </a:lnTo>
                  <a:lnTo>
                    <a:pt x="435" y="318"/>
                  </a:lnTo>
                  <a:lnTo>
                    <a:pt x="417" y="357"/>
                  </a:lnTo>
                  <a:lnTo>
                    <a:pt x="393" y="345"/>
                  </a:lnTo>
                  <a:lnTo>
                    <a:pt x="399" y="330"/>
                  </a:lnTo>
                  <a:lnTo>
                    <a:pt x="402" y="309"/>
                  </a:lnTo>
                  <a:lnTo>
                    <a:pt x="387" y="291"/>
                  </a:lnTo>
                  <a:lnTo>
                    <a:pt x="351" y="300"/>
                  </a:lnTo>
                  <a:lnTo>
                    <a:pt x="306" y="327"/>
                  </a:lnTo>
                  <a:lnTo>
                    <a:pt x="288" y="381"/>
                  </a:lnTo>
                  <a:lnTo>
                    <a:pt x="279" y="405"/>
                  </a:lnTo>
                  <a:lnTo>
                    <a:pt x="288" y="423"/>
                  </a:lnTo>
                  <a:lnTo>
                    <a:pt x="306" y="432"/>
                  </a:lnTo>
                  <a:lnTo>
                    <a:pt x="231" y="456"/>
                  </a:lnTo>
                  <a:lnTo>
                    <a:pt x="171" y="465"/>
                  </a:lnTo>
                  <a:lnTo>
                    <a:pt x="123" y="471"/>
                  </a:lnTo>
                  <a:lnTo>
                    <a:pt x="66" y="438"/>
                  </a:lnTo>
                  <a:lnTo>
                    <a:pt x="21" y="408"/>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2"/>
            <p:cNvSpPr>
              <a:spLocks/>
            </p:cNvSpPr>
            <p:nvPr/>
          </p:nvSpPr>
          <p:spPr bwMode="auto">
            <a:xfrm>
              <a:off x="2309" y="2297"/>
              <a:ext cx="378" cy="171"/>
            </a:xfrm>
            <a:custGeom>
              <a:avLst/>
              <a:gdLst>
                <a:gd name="T0" fmla="*/ 0 w 378"/>
                <a:gd name="T1" fmla="*/ 120 h 171"/>
                <a:gd name="T2" fmla="*/ 87 w 378"/>
                <a:gd name="T3" fmla="*/ 81 h 171"/>
                <a:gd name="T4" fmla="*/ 156 w 378"/>
                <a:gd name="T5" fmla="*/ 0 h 171"/>
                <a:gd name="T6" fmla="*/ 378 w 378"/>
                <a:gd name="T7" fmla="*/ 171 h 171"/>
                <a:gd name="T8" fmla="*/ 0 60000 65536"/>
                <a:gd name="T9" fmla="*/ 0 60000 65536"/>
                <a:gd name="T10" fmla="*/ 0 60000 65536"/>
                <a:gd name="T11" fmla="*/ 0 60000 65536"/>
                <a:gd name="T12" fmla="*/ 0 w 378"/>
                <a:gd name="T13" fmla="*/ 0 h 171"/>
                <a:gd name="T14" fmla="*/ 378 w 378"/>
                <a:gd name="T15" fmla="*/ 171 h 171"/>
              </a:gdLst>
              <a:ahLst/>
              <a:cxnLst>
                <a:cxn ang="T8">
                  <a:pos x="T0" y="T1"/>
                </a:cxn>
                <a:cxn ang="T9">
                  <a:pos x="T2" y="T3"/>
                </a:cxn>
                <a:cxn ang="T10">
                  <a:pos x="T4" y="T5"/>
                </a:cxn>
                <a:cxn ang="T11">
                  <a:pos x="T6" y="T7"/>
                </a:cxn>
              </a:cxnLst>
              <a:rect l="T12" t="T13" r="T14" b="T15"/>
              <a:pathLst>
                <a:path w="378" h="171">
                  <a:moveTo>
                    <a:pt x="0" y="120"/>
                  </a:moveTo>
                  <a:lnTo>
                    <a:pt x="87" y="81"/>
                  </a:lnTo>
                  <a:lnTo>
                    <a:pt x="156" y="0"/>
                  </a:lnTo>
                  <a:lnTo>
                    <a:pt x="378" y="171"/>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 name="Oval 388"/>
          <p:cNvSpPr>
            <a:spLocks noChangeArrowheads="1"/>
          </p:cNvSpPr>
          <p:nvPr/>
        </p:nvSpPr>
        <p:spPr bwMode="auto">
          <a:xfrm>
            <a:off x="6692348" y="2812496"/>
            <a:ext cx="2159717" cy="2051696"/>
          </a:xfrm>
          <a:prstGeom prst="ellipse">
            <a:avLst/>
          </a:prstGeom>
          <a:noFill/>
          <a:ln w="25400">
            <a:solidFill>
              <a:srgbClr val="FF000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12"/>
          <p:cNvSpPr>
            <a:spLocks noChangeShapeType="1"/>
          </p:cNvSpPr>
          <p:nvPr/>
        </p:nvSpPr>
        <p:spPr bwMode="auto">
          <a:xfrm>
            <a:off x="7546605" y="2812496"/>
            <a:ext cx="378196" cy="1062189"/>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矩形 20"/>
          <p:cNvSpPr/>
          <p:nvPr/>
        </p:nvSpPr>
        <p:spPr>
          <a:xfrm>
            <a:off x="7778323" y="2928273"/>
            <a:ext cx="825867" cy="707886"/>
          </a:xfrm>
          <a:prstGeom prst="rect">
            <a:avLst/>
          </a:prstGeom>
        </p:spPr>
        <p:txBody>
          <a:bodyPr wrap="none">
            <a:spAutoFit/>
          </a:bodyPr>
          <a:lstStyle/>
          <a:p>
            <a:r>
              <a:rPr lang="en-US" altLang="zh-CN" sz="4000" b="1" i="1" dirty="0">
                <a:latin typeface="Times New Roman" panose="02020603050405020304" pitchFamily="18" charset="0"/>
                <a:cs typeface="Times New Roman" panose="02020603050405020304" pitchFamily="18" charset="0"/>
              </a:rPr>
              <a:t>r</a:t>
            </a:r>
            <a:r>
              <a:rPr lang="en-US" altLang="zh-CN" sz="4000" b="1" baseline="-25000" dirty="0"/>
              <a:t>k-1</a:t>
            </a:r>
            <a:endParaRPr lang="zh-CN" altLang="en-US" sz="4000" dirty="0">
              <a:solidFill>
                <a:srgbClr val="0000FF"/>
              </a:solidFill>
            </a:endParaRPr>
          </a:p>
        </p:txBody>
      </p:sp>
      <p:graphicFrame>
        <p:nvGraphicFramePr>
          <p:cNvPr id="23" name="Object 120"/>
          <p:cNvGraphicFramePr>
            <a:graphicFrameLocks noChangeAspect="1"/>
          </p:cNvGraphicFramePr>
          <p:nvPr>
            <p:extLst>
              <p:ext uri="{D42A27DB-BD31-4B8C-83A1-F6EECF244321}">
                <p14:modId xmlns:p14="http://schemas.microsoft.com/office/powerpoint/2010/main" val="709715702"/>
              </p:ext>
            </p:extLst>
          </p:nvPr>
        </p:nvGraphicFramePr>
        <p:xfrm>
          <a:off x="4878757" y="3861314"/>
          <a:ext cx="319087" cy="469900"/>
        </p:xfrm>
        <a:graphic>
          <a:graphicData uri="http://schemas.openxmlformats.org/presentationml/2006/ole">
            <mc:AlternateContent xmlns:mc="http://schemas.openxmlformats.org/markup-compatibility/2006">
              <mc:Choice xmlns:v="urn:schemas-microsoft-com:vml" Requires="v">
                <p:oleObj spid="_x0000_s611368" name="Equation" r:id="rId5" imgW="126720" imgH="177480" progId="Equation.DSMT4">
                  <p:embed/>
                </p:oleObj>
              </mc:Choice>
              <mc:Fallback>
                <p:oleObj name="Equation" r:id="rId5" imgW="126720" imgH="177480" progId="Equation.DSMT4">
                  <p:embed/>
                  <p:pic>
                    <p:nvPicPr>
                      <p:cNvPr id="17" name="Object 120"/>
                      <p:cNvPicPr>
                        <a:picLocks noChangeAspect="1" noChangeArrowheads="1"/>
                      </p:cNvPicPr>
                      <p:nvPr/>
                    </p:nvPicPr>
                    <p:blipFill>
                      <a:blip r:embed="rId6"/>
                      <a:srcRect/>
                      <a:stretch>
                        <a:fillRect/>
                      </a:stretch>
                    </p:blipFill>
                    <p:spPr bwMode="auto">
                      <a:xfrm>
                        <a:off x="4878757" y="3861314"/>
                        <a:ext cx="319087" cy="469900"/>
                      </a:xfrm>
                      <a:prstGeom prst="rect">
                        <a:avLst/>
                      </a:prstGeom>
                      <a:solidFill>
                        <a:srgbClr val="00FF00"/>
                      </a:solidFill>
                      <a:ln w="76200" cmpd="tri">
                        <a:noFill/>
                        <a:miter lim="800000"/>
                        <a:headEnd/>
                        <a:tailEnd/>
                      </a:ln>
                      <a:effectLst/>
                      <a:extLst/>
                    </p:spPr>
                  </p:pic>
                </p:oleObj>
              </mc:Fallback>
            </mc:AlternateContent>
          </a:graphicData>
        </a:graphic>
      </p:graphicFrame>
      <p:graphicFrame>
        <p:nvGraphicFramePr>
          <p:cNvPr id="24" name="Object 120"/>
          <p:cNvGraphicFramePr>
            <a:graphicFrameLocks noChangeAspect="1"/>
          </p:cNvGraphicFramePr>
          <p:nvPr>
            <p:extLst>
              <p:ext uri="{D42A27DB-BD31-4B8C-83A1-F6EECF244321}">
                <p14:modId xmlns:p14="http://schemas.microsoft.com/office/powerpoint/2010/main" val="3590267321"/>
              </p:ext>
            </p:extLst>
          </p:nvPr>
        </p:nvGraphicFramePr>
        <p:xfrm>
          <a:off x="6822323" y="2342596"/>
          <a:ext cx="766763" cy="469900"/>
        </p:xfrm>
        <a:graphic>
          <a:graphicData uri="http://schemas.openxmlformats.org/presentationml/2006/ole">
            <mc:AlternateContent xmlns:mc="http://schemas.openxmlformats.org/markup-compatibility/2006">
              <mc:Choice xmlns:v="urn:schemas-microsoft-com:vml" Requires="v">
                <p:oleObj spid="_x0000_s611369" name="Equation" r:id="rId7" imgW="304560" imgH="177480" progId="Equation.DSMT4">
                  <p:embed/>
                </p:oleObj>
              </mc:Choice>
              <mc:Fallback>
                <p:oleObj name="Equation" r:id="rId7" imgW="304560" imgH="177480" progId="Equation.DSMT4">
                  <p:embed/>
                  <p:pic>
                    <p:nvPicPr>
                      <p:cNvPr id="22" name="Object 120"/>
                      <p:cNvPicPr>
                        <a:picLocks noChangeAspect="1" noChangeArrowheads="1"/>
                      </p:cNvPicPr>
                      <p:nvPr/>
                    </p:nvPicPr>
                    <p:blipFill>
                      <a:blip r:embed="rId8"/>
                      <a:srcRect/>
                      <a:stretch>
                        <a:fillRect/>
                      </a:stretch>
                    </p:blipFill>
                    <p:spPr bwMode="auto">
                      <a:xfrm>
                        <a:off x="6822323" y="2342596"/>
                        <a:ext cx="766763" cy="469900"/>
                      </a:xfrm>
                      <a:prstGeom prst="rect">
                        <a:avLst/>
                      </a:prstGeom>
                      <a:solidFill>
                        <a:srgbClr val="00FFFF"/>
                      </a:solidFill>
                      <a:ln w="76200" cmpd="tri">
                        <a:noFill/>
                        <a:miter lim="800000"/>
                        <a:headEnd/>
                        <a:tailEnd/>
                      </a:ln>
                      <a:effectLst/>
                      <a:extLst/>
                    </p:spPr>
                  </p:pic>
                </p:oleObj>
              </mc:Fallback>
            </mc:AlternateContent>
          </a:graphicData>
        </a:graphic>
      </p:graphicFrame>
      <p:sp>
        <p:nvSpPr>
          <p:cNvPr id="25" name="矩形 24"/>
          <p:cNvSpPr/>
          <p:nvPr/>
        </p:nvSpPr>
        <p:spPr>
          <a:xfrm>
            <a:off x="1141050" y="5181601"/>
            <a:ext cx="1620957" cy="523220"/>
          </a:xfrm>
          <a:prstGeom prst="rect">
            <a:avLst/>
          </a:prstGeom>
        </p:spPr>
        <p:txBody>
          <a:bodyPr wrap="none">
            <a:spAutoFit/>
          </a:bodyPr>
          <a:lstStyle/>
          <a:p>
            <a:r>
              <a:rPr lang="zh-CN" altLang="en-US" sz="2800" b="1" dirty="0"/>
              <a:t>条纹冒出</a:t>
            </a:r>
          </a:p>
        </p:txBody>
      </p:sp>
    </p:spTree>
    <p:extLst>
      <p:ext uri="{BB962C8B-B14F-4D97-AF65-F5344CB8AC3E}">
        <p14:creationId xmlns:p14="http://schemas.microsoft.com/office/powerpoint/2010/main" val="10634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heel(1)">
                                      <p:cBhvr>
                                        <p:cTn id="47" dur="2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0" presetClass="path" presetSubtype="0" accel="50000" decel="50000" fill="hold" nodeType="clickEffect">
                                  <p:stCondLst>
                                    <p:cond delay="0"/>
                                  </p:stCondLst>
                                  <p:childTnLst>
                                    <p:animMotion origin="layout" path="M -1.04167E-6 -2.22222E-6 L -0.03932 -2.22222E-6 C -0.0569 -2.22222E-6 -0.07851 0.04537 -0.07851 0.08241 L -0.07851 0.16505 " pathEditMode="relative" rAng="0" ptsTypes="AAAA">
                                      <p:cBhvr>
                                        <p:cTn id="76" dur="2000" fill="hold"/>
                                        <p:tgtEl>
                                          <p:spTgt spid="23"/>
                                        </p:tgtEl>
                                        <p:attrNameLst>
                                          <p:attrName>ppt_x</p:attrName>
                                          <p:attrName>ppt_y</p:attrName>
                                        </p:attrNameLst>
                                      </p:cBhvr>
                                      <p:rCtr x="-3932" y="8241"/>
                                    </p:animMotion>
                                  </p:childTnLst>
                                </p:cTn>
                              </p:par>
                            </p:childTnLst>
                          </p:cTn>
                        </p:par>
                      </p:childTnLst>
                    </p:cTn>
                  </p:par>
                  <p:par>
                    <p:cTn id="77" fill="hold">
                      <p:stCondLst>
                        <p:cond delay="indefinite"/>
                      </p:stCondLst>
                      <p:childTnLst>
                        <p:par>
                          <p:cTn id="78" fill="hold">
                            <p:stCondLst>
                              <p:cond delay="0"/>
                            </p:stCondLst>
                            <p:childTnLst>
                              <p:par>
                                <p:cTn id="79" presetID="50" presetClass="path" presetSubtype="0" accel="50000" decel="50000" fill="hold" nodeType="clickEffect">
                                  <p:stCondLst>
                                    <p:cond delay="0"/>
                                  </p:stCondLst>
                                  <p:childTnLst>
                                    <p:animMotion origin="layout" path="M 4.375E-6 4.07407E-6 L -0.09037 4.07407E-6 C -0.13073 4.07407E-6 -0.18047 0.0574 -0.18047 0.10439 L -0.18047 0.20879 " pathEditMode="relative" rAng="0" ptsTypes="AAAA">
                                      <p:cBhvr>
                                        <p:cTn id="80" dur="2000" fill="hold"/>
                                        <p:tgtEl>
                                          <p:spTgt spid="24"/>
                                        </p:tgtEl>
                                        <p:attrNameLst>
                                          <p:attrName>ppt_x</p:attrName>
                                          <p:attrName>ppt_y</p:attrName>
                                        </p:attrNameLst>
                                      </p:cBhvr>
                                      <p:rCtr x="-9023" y="10440"/>
                                    </p:animMotion>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animBg="1"/>
      <p:bldP spid="9" grpId="0"/>
      <p:bldP spid="12" grpId="0"/>
      <p:bldP spid="19" grpId="0" animBg="1"/>
      <p:bldP spid="20" grpId="0" animBg="1"/>
      <p:bldP spid="21" grpId="0"/>
      <p:bldP spid="2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4" y="935767"/>
            <a:ext cx="3514726" cy="5592763"/>
            <a:chOff x="2312" y="-38"/>
            <a:chExt cx="2214" cy="3523"/>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54" y="-38"/>
              <a:ext cx="879" cy="586"/>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214" cy="890"/>
              <a:chOff x="3108" y="1366"/>
              <a:chExt cx="2214" cy="890"/>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flipV="1">
                <a:off x="4649" y="1583"/>
                <a:ext cx="820" cy="526"/>
              </a:xfrm>
              <a:prstGeom prst="blockArc">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6356463" y="1514590"/>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90056" y="4914218"/>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3" y="112720"/>
            <a:ext cx="9453658" cy="954107"/>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 M</a:t>
            </a:r>
            <a:r>
              <a:rPr lang="en-US" altLang="zh-CN" sz="2800" baseline="-25000" dirty="0"/>
              <a:t>1</a:t>
            </a:r>
            <a:r>
              <a:rPr lang="zh-CN" altLang="en-US" sz="2800" b="1" dirty="0">
                <a:solidFill>
                  <a:srgbClr val="129C15"/>
                </a:solidFill>
              </a:rPr>
              <a:t>为半径为</a:t>
            </a:r>
            <a:r>
              <a:rPr lang="en-US" altLang="zh-CN" sz="2800" b="1" dirty="0">
                <a:solidFill>
                  <a:srgbClr val="FF0000"/>
                </a:solidFill>
              </a:rPr>
              <a:t>R</a:t>
            </a:r>
            <a:r>
              <a:rPr lang="en-US" altLang="zh-CN" sz="2800" dirty="0">
                <a:solidFill>
                  <a:srgbClr val="FF0000"/>
                </a:solidFill>
              </a:rPr>
              <a:t> </a:t>
            </a:r>
            <a:r>
              <a:rPr lang="en-US" altLang="zh-CN" sz="2800" b="1" baseline="-25000" dirty="0">
                <a:solidFill>
                  <a:srgbClr val="FF0000"/>
                </a:solidFill>
              </a:rPr>
              <a:t>1</a:t>
            </a:r>
            <a:r>
              <a:rPr lang="zh-CN" altLang="en-US" sz="2800" b="1" dirty="0">
                <a:solidFill>
                  <a:srgbClr val="129C15"/>
                </a:solidFill>
              </a:rPr>
              <a:t>的凹面镜，</a:t>
            </a:r>
            <a:r>
              <a:rPr lang="en-US" altLang="zh-CN" sz="2800" dirty="0"/>
              <a:t>M</a:t>
            </a:r>
            <a:r>
              <a:rPr lang="en-US" altLang="zh-CN" sz="2800" baseline="-25000" dirty="0"/>
              <a:t>2</a:t>
            </a:r>
            <a:r>
              <a:rPr lang="zh-CN" altLang="en-US" sz="2800" b="1" dirty="0">
                <a:solidFill>
                  <a:srgbClr val="129C15"/>
                </a:solidFill>
              </a:rPr>
              <a:t>为半径为</a:t>
            </a:r>
            <a:r>
              <a:rPr lang="en-US" altLang="zh-CN" sz="2800" b="1" dirty="0">
                <a:solidFill>
                  <a:srgbClr val="FF0000"/>
                </a:solidFill>
              </a:rPr>
              <a:t>R</a:t>
            </a:r>
            <a:r>
              <a:rPr lang="en-US" altLang="zh-CN" sz="2800" dirty="0">
                <a:solidFill>
                  <a:srgbClr val="FF0000"/>
                </a:solidFill>
              </a:rPr>
              <a:t> </a:t>
            </a:r>
            <a:r>
              <a:rPr lang="en-US" altLang="zh-CN" sz="2800" b="1" baseline="-25000" dirty="0">
                <a:solidFill>
                  <a:srgbClr val="FF0000"/>
                </a:solidFill>
              </a:rPr>
              <a:t>2</a:t>
            </a:r>
            <a:r>
              <a:rPr lang="zh-CN" altLang="en-US" sz="2800" b="1" dirty="0">
                <a:solidFill>
                  <a:srgbClr val="129C15"/>
                </a:solidFill>
              </a:rPr>
              <a:t>的凸面镜，</a:t>
            </a:r>
            <a:r>
              <a:rPr lang="zh-CN" altLang="en-US" sz="2800" b="1" dirty="0">
                <a:solidFill>
                  <a:srgbClr val="F826DA"/>
                </a:solidFill>
              </a:rPr>
              <a:t>明环半径</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2994615613"/>
              </p:ext>
            </p:extLst>
          </p:nvPr>
        </p:nvGraphicFramePr>
        <p:xfrm>
          <a:off x="8934450" y="3013075"/>
          <a:ext cx="342900" cy="603250"/>
        </p:xfrm>
        <a:graphic>
          <a:graphicData uri="http://schemas.openxmlformats.org/presentationml/2006/ole">
            <mc:AlternateContent xmlns:mc="http://schemas.openxmlformats.org/markup-compatibility/2006">
              <mc:Choice xmlns:v="urn:schemas-microsoft-com:vml" Requires="v">
                <p:oleObj spid="_x0000_s524857"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934450" y="3013075"/>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2265888992"/>
              </p:ext>
            </p:extLst>
          </p:nvPr>
        </p:nvGraphicFramePr>
        <p:xfrm>
          <a:off x="6950622" y="2951623"/>
          <a:ext cx="420688" cy="603250"/>
        </p:xfrm>
        <a:graphic>
          <a:graphicData uri="http://schemas.openxmlformats.org/presentationml/2006/ole">
            <mc:AlternateContent xmlns:mc="http://schemas.openxmlformats.org/markup-compatibility/2006">
              <mc:Choice xmlns:v="urn:schemas-microsoft-com:vml" Requires="v">
                <p:oleObj spid="_x0000_s524858"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950622" y="2951623"/>
                        <a:ext cx="420688" cy="603250"/>
                      </a:xfrm>
                      <a:prstGeom prst="rect">
                        <a:avLst/>
                      </a:prstGeom>
                      <a:noFill/>
                      <a:ln>
                        <a:noFill/>
                      </a:ln>
                      <a:effectLst/>
                      <a:extLst/>
                    </p:spPr>
                  </p:pic>
                </p:oleObj>
              </mc:Fallback>
            </mc:AlternateContent>
          </a:graphicData>
        </a:graphic>
      </p:graphicFrame>
      <p:sp>
        <p:nvSpPr>
          <p:cNvPr id="106" name="Rectangle 19"/>
          <p:cNvSpPr>
            <a:spLocks noChangeArrowheads="1"/>
          </p:cNvSpPr>
          <p:nvPr/>
        </p:nvSpPr>
        <p:spPr bwMode="auto">
          <a:xfrm>
            <a:off x="6796562" y="2203341"/>
            <a:ext cx="1295400" cy="839987"/>
          </a:xfrm>
          <a:prstGeom prst="blockArc">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07" name="Object 58"/>
          <p:cNvGraphicFramePr>
            <a:graphicFrameLocks/>
          </p:cNvGraphicFramePr>
          <p:nvPr>
            <p:extLst>
              <p:ext uri="{D42A27DB-BD31-4B8C-83A1-F6EECF244321}">
                <p14:modId xmlns:p14="http://schemas.microsoft.com/office/powerpoint/2010/main" val="1562382801"/>
              </p:ext>
            </p:extLst>
          </p:nvPr>
        </p:nvGraphicFramePr>
        <p:xfrm>
          <a:off x="8324378" y="2169950"/>
          <a:ext cx="476250" cy="500062"/>
        </p:xfrm>
        <a:graphic>
          <a:graphicData uri="http://schemas.openxmlformats.org/presentationml/2006/ole">
            <mc:AlternateContent xmlns:mc="http://schemas.openxmlformats.org/markup-compatibility/2006">
              <mc:Choice xmlns:v="urn:schemas-microsoft-com:vml" Requires="v">
                <p:oleObj spid="_x0000_s524859"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4378" y="2169950"/>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 name="AutoShape 206"/>
          <p:cNvSpPr>
            <a:spLocks noChangeArrowheads="1"/>
          </p:cNvSpPr>
          <p:nvPr/>
        </p:nvSpPr>
        <p:spPr bwMode="auto">
          <a:xfrm>
            <a:off x="8442599" y="1549246"/>
            <a:ext cx="1428750" cy="428625"/>
          </a:xfrm>
          <a:prstGeom prst="wedgeRoundRectCallout">
            <a:avLst>
              <a:gd name="adj1" fmla="val -92361"/>
              <a:gd name="adj2" fmla="val 7782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09" name="Group 215"/>
          <p:cNvGrpSpPr>
            <a:grpSpLocks/>
          </p:cNvGrpSpPr>
          <p:nvPr/>
        </p:nvGrpSpPr>
        <p:grpSpPr bwMode="auto">
          <a:xfrm>
            <a:off x="2830124" y="5840347"/>
            <a:ext cx="2744788" cy="852488"/>
            <a:chOff x="3551" y="1680"/>
            <a:chExt cx="1729" cy="537"/>
          </a:xfrm>
        </p:grpSpPr>
        <p:grpSp>
          <p:nvGrpSpPr>
            <p:cNvPr id="110" name="Group 216"/>
            <p:cNvGrpSpPr>
              <a:grpSpLocks/>
            </p:cNvGrpSpPr>
            <p:nvPr/>
          </p:nvGrpSpPr>
          <p:grpSpPr bwMode="auto">
            <a:xfrm>
              <a:off x="3552" y="1680"/>
              <a:ext cx="1728" cy="241"/>
              <a:chOff x="3504" y="1776"/>
              <a:chExt cx="1728" cy="241"/>
            </a:xfrm>
          </p:grpSpPr>
          <p:sp>
            <p:nvSpPr>
              <p:cNvPr id="112"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13"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1"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4" name="Group 230"/>
          <p:cNvGrpSpPr>
            <a:grpSpLocks/>
          </p:cNvGrpSpPr>
          <p:nvPr/>
        </p:nvGrpSpPr>
        <p:grpSpPr bwMode="auto">
          <a:xfrm>
            <a:off x="2831710" y="4468745"/>
            <a:ext cx="2667000" cy="1371600"/>
            <a:chOff x="3552" y="336"/>
            <a:chExt cx="1680" cy="864"/>
          </a:xfrm>
        </p:grpSpPr>
        <p:sp>
          <p:nvSpPr>
            <p:cNvPr id="115"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 name="Group 239"/>
          <p:cNvGrpSpPr>
            <a:grpSpLocks/>
          </p:cNvGrpSpPr>
          <p:nvPr/>
        </p:nvGrpSpPr>
        <p:grpSpPr bwMode="auto">
          <a:xfrm>
            <a:off x="4050910" y="3859145"/>
            <a:ext cx="1219200" cy="2667000"/>
            <a:chOff x="4320" y="384"/>
            <a:chExt cx="768" cy="1680"/>
          </a:xfrm>
        </p:grpSpPr>
        <p:grpSp>
          <p:nvGrpSpPr>
            <p:cNvPr id="124" name="Group 240"/>
            <p:cNvGrpSpPr>
              <a:grpSpLocks/>
            </p:cNvGrpSpPr>
            <p:nvPr/>
          </p:nvGrpSpPr>
          <p:grpSpPr bwMode="auto">
            <a:xfrm>
              <a:off x="4320" y="384"/>
              <a:ext cx="768" cy="1680"/>
              <a:chOff x="4320" y="432"/>
              <a:chExt cx="768" cy="1680"/>
            </a:xfrm>
          </p:grpSpPr>
          <p:grpSp>
            <p:nvGrpSpPr>
              <p:cNvPr id="127" name="Group 241"/>
              <p:cNvGrpSpPr>
                <a:grpSpLocks/>
              </p:cNvGrpSpPr>
              <p:nvPr/>
            </p:nvGrpSpPr>
            <p:grpSpPr bwMode="auto">
              <a:xfrm>
                <a:off x="4416" y="432"/>
                <a:ext cx="672" cy="1488"/>
                <a:chOff x="4416" y="432"/>
                <a:chExt cx="672" cy="1488"/>
              </a:xfrm>
            </p:grpSpPr>
            <p:sp>
              <p:nvSpPr>
                <p:cNvPr id="129"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8"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25"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26"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32" name="Group 248"/>
          <p:cNvGrpSpPr>
            <a:grpSpLocks/>
          </p:cNvGrpSpPr>
          <p:nvPr/>
        </p:nvGrpSpPr>
        <p:grpSpPr bwMode="auto">
          <a:xfrm>
            <a:off x="5346310" y="5764145"/>
            <a:ext cx="762000" cy="685800"/>
            <a:chOff x="5136" y="1584"/>
            <a:chExt cx="480" cy="432"/>
          </a:xfrm>
        </p:grpSpPr>
        <p:sp>
          <p:nvSpPr>
            <p:cNvPr id="133"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34"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8"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AutoShape 27"/>
          <p:cNvSpPr>
            <a:spLocks noChangeArrowheads="1"/>
          </p:cNvSpPr>
          <p:nvPr/>
        </p:nvSpPr>
        <p:spPr bwMode="auto">
          <a:xfrm>
            <a:off x="2490220" y="3591385"/>
            <a:ext cx="1364566" cy="609600"/>
          </a:xfrm>
          <a:prstGeom prst="wedgeRoundRectCallout">
            <a:avLst>
              <a:gd name="adj1" fmla="val 94816"/>
              <a:gd name="adj2" fmla="val 85002"/>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43"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44" name="Group 248"/>
          <p:cNvGrpSpPr>
            <a:grpSpLocks/>
          </p:cNvGrpSpPr>
          <p:nvPr/>
        </p:nvGrpSpPr>
        <p:grpSpPr bwMode="auto">
          <a:xfrm>
            <a:off x="3544497" y="3859143"/>
            <a:ext cx="722313" cy="2200276"/>
            <a:chOff x="5133" y="943"/>
            <a:chExt cx="455" cy="1386"/>
          </a:xfrm>
        </p:grpSpPr>
        <p:sp>
          <p:nvSpPr>
            <p:cNvPr id="145"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46"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49" name="Object 112"/>
          <p:cNvGraphicFramePr>
            <a:graphicFrameLocks noChangeAspect="1"/>
          </p:cNvGraphicFramePr>
          <p:nvPr>
            <p:extLst>
              <p:ext uri="{D42A27DB-BD31-4B8C-83A1-F6EECF244321}">
                <p14:modId xmlns:p14="http://schemas.microsoft.com/office/powerpoint/2010/main" val="4040470136"/>
              </p:ext>
            </p:extLst>
          </p:nvPr>
        </p:nvGraphicFramePr>
        <p:xfrm>
          <a:off x="8855087" y="5583565"/>
          <a:ext cx="1425050" cy="1179513"/>
        </p:xfrm>
        <a:graphic>
          <a:graphicData uri="http://schemas.openxmlformats.org/presentationml/2006/ole">
            <mc:AlternateContent xmlns:mc="http://schemas.openxmlformats.org/markup-compatibility/2006">
              <mc:Choice xmlns:v="urn:schemas-microsoft-com:vml" Requires="v">
                <p:oleObj spid="_x0000_s524860"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8855087" y="5583565"/>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50" name="Object 108"/>
          <p:cNvGraphicFramePr>
            <a:graphicFrameLocks noChangeAspect="1"/>
          </p:cNvGraphicFramePr>
          <p:nvPr>
            <p:extLst>
              <p:ext uri="{D42A27DB-BD31-4B8C-83A1-F6EECF244321}">
                <p14:modId xmlns:p14="http://schemas.microsoft.com/office/powerpoint/2010/main" val="1700265053"/>
              </p:ext>
            </p:extLst>
          </p:nvPr>
        </p:nvGraphicFramePr>
        <p:xfrm>
          <a:off x="3321050" y="1028700"/>
          <a:ext cx="3289300" cy="522288"/>
        </p:xfrm>
        <a:graphic>
          <a:graphicData uri="http://schemas.openxmlformats.org/presentationml/2006/ole">
            <mc:AlternateContent xmlns:mc="http://schemas.openxmlformats.org/markup-compatibility/2006">
              <mc:Choice xmlns:v="urn:schemas-microsoft-com:vml" Requires="v">
                <p:oleObj spid="_x0000_s524861" name="公式" r:id="rId11" imgW="1269720" imgH="215640" progId="Equation.3">
                  <p:embed/>
                </p:oleObj>
              </mc:Choice>
              <mc:Fallback>
                <p:oleObj name="公式" r:id="rId11" imgW="1269720" imgH="215640" progId="Equation.3">
                  <p:embed/>
                  <p:pic>
                    <p:nvPicPr>
                      <p:cNvPr id="0" name=""/>
                      <p:cNvPicPr>
                        <a:picLocks noChangeAspect="1" noChangeArrowheads="1"/>
                      </p:cNvPicPr>
                      <p:nvPr/>
                    </p:nvPicPr>
                    <p:blipFill>
                      <a:blip r:embed="rId12"/>
                      <a:srcRect/>
                      <a:stretch>
                        <a:fillRect/>
                      </a:stretch>
                    </p:blipFill>
                    <p:spPr bwMode="auto">
                      <a:xfrm>
                        <a:off x="3321050" y="1028700"/>
                        <a:ext cx="3289300" cy="522288"/>
                      </a:xfrm>
                      <a:prstGeom prst="rect">
                        <a:avLst/>
                      </a:prstGeom>
                      <a:noFill/>
                      <a:ln>
                        <a:noFill/>
                      </a:ln>
                      <a:effectLst/>
                      <a:extLst/>
                    </p:spPr>
                  </p:pic>
                </p:oleObj>
              </mc:Fallback>
            </mc:AlternateContent>
          </a:graphicData>
        </a:graphic>
      </p:graphicFrame>
      <p:sp>
        <p:nvSpPr>
          <p:cNvPr id="151" name="Text Box 119"/>
          <p:cNvSpPr txBox="1">
            <a:spLocks noChangeArrowheads="1"/>
          </p:cNvSpPr>
          <p:nvPr/>
        </p:nvSpPr>
        <p:spPr bwMode="auto">
          <a:xfrm>
            <a:off x="3474138" y="1531963"/>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aphicFrame>
        <p:nvGraphicFramePr>
          <p:cNvPr id="152" name="Object 108"/>
          <p:cNvGraphicFramePr>
            <a:graphicFrameLocks noChangeAspect="1"/>
          </p:cNvGraphicFramePr>
          <p:nvPr>
            <p:extLst>
              <p:ext uri="{D42A27DB-BD31-4B8C-83A1-F6EECF244321}">
                <p14:modId xmlns:p14="http://schemas.microsoft.com/office/powerpoint/2010/main" val="291768752"/>
              </p:ext>
            </p:extLst>
          </p:nvPr>
        </p:nvGraphicFramePr>
        <p:xfrm>
          <a:off x="4612930" y="1584565"/>
          <a:ext cx="969962" cy="430213"/>
        </p:xfrm>
        <a:graphic>
          <a:graphicData uri="http://schemas.openxmlformats.org/presentationml/2006/ole">
            <mc:AlternateContent xmlns:mc="http://schemas.openxmlformats.org/markup-compatibility/2006">
              <mc:Choice xmlns:v="urn:schemas-microsoft-com:vml" Requires="v">
                <p:oleObj spid="_x0000_s524862"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4612930" y="1584565"/>
                        <a:ext cx="969962" cy="430213"/>
                      </a:xfrm>
                      <a:prstGeom prst="rect">
                        <a:avLst/>
                      </a:prstGeom>
                      <a:noFill/>
                      <a:ln>
                        <a:noFill/>
                      </a:ln>
                      <a:effectLst/>
                      <a:extLst/>
                    </p:spPr>
                  </p:pic>
                </p:oleObj>
              </mc:Fallback>
            </mc:AlternateContent>
          </a:graphicData>
        </a:graphic>
      </p:graphicFrame>
      <p:graphicFrame>
        <p:nvGraphicFramePr>
          <p:cNvPr id="153" name="Object 120"/>
          <p:cNvGraphicFramePr>
            <a:graphicFrameLocks noChangeAspect="1"/>
          </p:cNvGraphicFramePr>
          <p:nvPr>
            <p:extLst>
              <p:ext uri="{D42A27DB-BD31-4B8C-83A1-F6EECF244321}">
                <p14:modId xmlns:p14="http://schemas.microsoft.com/office/powerpoint/2010/main" val="2548909091"/>
              </p:ext>
            </p:extLst>
          </p:nvPr>
        </p:nvGraphicFramePr>
        <p:xfrm>
          <a:off x="2131710" y="2177055"/>
          <a:ext cx="4376737" cy="1271587"/>
        </p:xfrm>
        <a:graphic>
          <a:graphicData uri="http://schemas.openxmlformats.org/presentationml/2006/ole">
            <mc:AlternateContent xmlns:mc="http://schemas.openxmlformats.org/markup-compatibility/2006">
              <mc:Choice xmlns:v="urn:schemas-microsoft-com:vml" Requires="v">
                <p:oleObj spid="_x0000_s524863" name="公式" r:id="rId15" imgW="1739880" imgH="482400" progId="Equation.3">
                  <p:embed/>
                </p:oleObj>
              </mc:Choice>
              <mc:Fallback>
                <p:oleObj name="公式" r:id="rId15" imgW="1739880" imgH="482400" progId="Equation.3">
                  <p:embed/>
                  <p:pic>
                    <p:nvPicPr>
                      <p:cNvPr id="0" name=""/>
                      <p:cNvPicPr>
                        <a:picLocks noChangeAspect="1" noChangeArrowheads="1"/>
                      </p:cNvPicPr>
                      <p:nvPr/>
                    </p:nvPicPr>
                    <p:blipFill>
                      <a:blip r:embed="rId16"/>
                      <a:srcRect/>
                      <a:stretch>
                        <a:fillRect/>
                      </a:stretch>
                    </p:blipFill>
                    <p:spPr bwMode="auto">
                      <a:xfrm>
                        <a:off x="2131710" y="2177055"/>
                        <a:ext cx="4376737" cy="1271587"/>
                      </a:xfrm>
                      <a:prstGeom prst="rect">
                        <a:avLst/>
                      </a:prstGeom>
                      <a:noFill/>
                      <a:ln w="76200" cmpd="tri">
                        <a:noFill/>
                        <a:miter lim="800000"/>
                        <a:headEnd/>
                        <a:tailEnd/>
                      </a:ln>
                      <a:effectLst/>
                      <a:extLst/>
                    </p:spPr>
                  </p:pic>
                </p:oleObj>
              </mc:Fallback>
            </mc:AlternateContent>
          </a:graphicData>
        </a:graphic>
      </p:graphicFrame>
    </p:spTree>
    <p:extLst>
      <p:ext uri="{BB962C8B-B14F-4D97-AF65-F5344CB8AC3E}">
        <p14:creationId xmlns:p14="http://schemas.microsoft.com/office/powerpoint/2010/main" val="302083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500" fill="hold"/>
                                        <p:tgtEl>
                                          <p:spTgt spid="106"/>
                                        </p:tgtEl>
                                        <p:attrNameLst>
                                          <p:attrName>ppt_x</p:attrName>
                                        </p:attrNameLst>
                                      </p:cBhvr>
                                      <p:tavLst>
                                        <p:tav tm="0">
                                          <p:val>
                                            <p:strVal val="#ppt_x"/>
                                          </p:val>
                                        </p:tav>
                                        <p:tav tm="100000">
                                          <p:val>
                                            <p:strVal val="#ppt_x"/>
                                          </p:val>
                                        </p:tav>
                                      </p:tavLst>
                                    </p:anim>
                                    <p:anim calcmode="lin" valueType="num">
                                      <p:cBhvr additive="base">
                                        <p:cTn id="79"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fade">
                                      <p:cBhvr>
                                        <p:cTn id="84" dur="1000"/>
                                        <p:tgtEl>
                                          <p:spTgt spid="107"/>
                                        </p:tgtEl>
                                      </p:cBhvr>
                                    </p:animEffect>
                                    <p:anim calcmode="lin" valueType="num">
                                      <p:cBhvr>
                                        <p:cTn id="85" dur="1000" fill="hold"/>
                                        <p:tgtEl>
                                          <p:spTgt spid="107"/>
                                        </p:tgtEl>
                                        <p:attrNameLst>
                                          <p:attrName>ppt_x</p:attrName>
                                        </p:attrNameLst>
                                      </p:cBhvr>
                                      <p:tavLst>
                                        <p:tav tm="0">
                                          <p:val>
                                            <p:strVal val="#ppt_x"/>
                                          </p:val>
                                        </p:tav>
                                        <p:tav tm="100000">
                                          <p:val>
                                            <p:strVal val="#ppt_x"/>
                                          </p:val>
                                        </p:tav>
                                      </p:tavLst>
                                    </p:anim>
                                    <p:anim calcmode="lin" valueType="num">
                                      <p:cBhvr>
                                        <p:cTn id="8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circle(in)">
                                      <p:cBhvr>
                                        <p:cTn id="91" dur="2000"/>
                                        <p:tgtEl>
                                          <p:spTgt spid="108"/>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09"/>
                                        </p:tgtEl>
                                        <p:attrNameLst>
                                          <p:attrName>style.visibility</p:attrName>
                                        </p:attrNameLst>
                                      </p:cBhvr>
                                      <p:to>
                                        <p:strVal val="visible"/>
                                      </p:to>
                                    </p:set>
                                    <p:anim calcmode="lin" valueType="num">
                                      <p:cBhvr additive="base">
                                        <p:cTn id="96" dur="500" fill="hold"/>
                                        <p:tgtEl>
                                          <p:spTgt spid="109"/>
                                        </p:tgtEl>
                                        <p:attrNameLst>
                                          <p:attrName>ppt_x</p:attrName>
                                        </p:attrNameLst>
                                      </p:cBhvr>
                                      <p:tavLst>
                                        <p:tav tm="0">
                                          <p:val>
                                            <p:strVal val="#ppt_x"/>
                                          </p:val>
                                        </p:tav>
                                        <p:tav tm="100000">
                                          <p:val>
                                            <p:strVal val="#ppt_x"/>
                                          </p:val>
                                        </p:tav>
                                      </p:tavLst>
                                    </p:anim>
                                    <p:anim calcmode="lin" valueType="num">
                                      <p:cBhvr additive="base">
                                        <p:cTn id="9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23"/>
                                        </p:tgtEl>
                                        <p:attrNameLst>
                                          <p:attrName>style.visibility</p:attrName>
                                        </p:attrNameLst>
                                      </p:cBhvr>
                                      <p:to>
                                        <p:strVal val="visible"/>
                                      </p:to>
                                    </p:set>
                                    <p:anim calcmode="lin" valueType="num">
                                      <p:cBhvr additive="base">
                                        <p:cTn id="102" dur="500" fill="hold"/>
                                        <p:tgtEl>
                                          <p:spTgt spid="123"/>
                                        </p:tgtEl>
                                        <p:attrNameLst>
                                          <p:attrName>ppt_x</p:attrName>
                                        </p:attrNameLst>
                                      </p:cBhvr>
                                      <p:tavLst>
                                        <p:tav tm="0">
                                          <p:val>
                                            <p:strVal val="#ppt_x"/>
                                          </p:val>
                                        </p:tav>
                                        <p:tav tm="100000">
                                          <p:val>
                                            <p:strVal val="#ppt_x"/>
                                          </p:val>
                                        </p:tav>
                                      </p:tavLst>
                                    </p:anim>
                                    <p:anim calcmode="lin" valueType="num">
                                      <p:cBhvr additive="base">
                                        <p:cTn id="103"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2"/>
                                        </p:tgtEl>
                                        <p:attrNameLst>
                                          <p:attrName>style.visibility</p:attrName>
                                        </p:attrNameLst>
                                      </p:cBhvr>
                                      <p:to>
                                        <p:strVal val="visible"/>
                                      </p:to>
                                    </p:set>
                                    <p:anim calcmode="lin" valueType="num">
                                      <p:cBhvr additive="base">
                                        <p:cTn id="108" dur="500" fill="hold"/>
                                        <p:tgtEl>
                                          <p:spTgt spid="142"/>
                                        </p:tgtEl>
                                        <p:attrNameLst>
                                          <p:attrName>ppt_x</p:attrName>
                                        </p:attrNameLst>
                                      </p:cBhvr>
                                      <p:tavLst>
                                        <p:tav tm="0">
                                          <p:val>
                                            <p:strVal val="#ppt_x"/>
                                          </p:val>
                                        </p:tav>
                                        <p:tav tm="100000">
                                          <p:val>
                                            <p:strVal val="#ppt_x"/>
                                          </p:val>
                                        </p:tav>
                                      </p:tavLst>
                                    </p:anim>
                                    <p:anim calcmode="lin" valueType="num">
                                      <p:cBhvr additive="base">
                                        <p:cTn id="109"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14"/>
                                        </p:tgtEl>
                                        <p:attrNameLst>
                                          <p:attrName>style.visibility</p:attrName>
                                        </p:attrNameLst>
                                      </p:cBhvr>
                                      <p:to>
                                        <p:strVal val="visible"/>
                                      </p:to>
                                    </p:set>
                                    <p:anim calcmode="lin" valueType="num">
                                      <p:cBhvr additive="base">
                                        <p:cTn id="114" dur="500" fill="hold"/>
                                        <p:tgtEl>
                                          <p:spTgt spid="114"/>
                                        </p:tgtEl>
                                        <p:attrNameLst>
                                          <p:attrName>ppt_x</p:attrName>
                                        </p:attrNameLst>
                                      </p:cBhvr>
                                      <p:tavLst>
                                        <p:tav tm="0">
                                          <p:val>
                                            <p:strVal val="#ppt_x"/>
                                          </p:val>
                                        </p:tav>
                                        <p:tav tm="100000">
                                          <p:val>
                                            <p:strVal val="#ppt_x"/>
                                          </p:val>
                                        </p:tav>
                                      </p:tavLst>
                                    </p:anim>
                                    <p:anim calcmode="lin" valueType="num">
                                      <p:cBhvr additive="base">
                                        <p:cTn id="115"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38"/>
                                        </p:tgtEl>
                                        <p:attrNameLst>
                                          <p:attrName>style.visibility</p:attrName>
                                        </p:attrNameLst>
                                      </p:cBhvr>
                                      <p:to>
                                        <p:strVal val="visible"/>
                                      </p:to>
                                    </p:set>
                                    <p:anim calcmode="lin" valueType="num">
                                      <p:cBhvr additive="base">
                                        <p:cTn id="120" dur="500" fill="hold"/>
                                        <p:tgtEl>
                                          <p:spTgt spid="138"/>
                                        </p:tgtEl>
                                        <p:attrNameLst>
                                          <p:attrName>ppt_x</p:attrName>
                                        </p:attrNameLst>
                                      </p:cBhvr>
                                      <p:tavLst>
                                        <p:tav tm="0">
                                          <p:val>
                                            <p:strVal val="#ppt_x"/>
                                          </p:val>
                                        </p:tav>
                                        <p:tav tm="100000">
                                          <p:val>
                                            <p:strVal val="#ppt_x"/>
                                          </p:val>
                                        </p:tav>
                                      </p:tavLst>
                                    </p:anim>
                                    <p:anim calcmode="lin" valueType="num">
                                      <p:cBhvr additive="base">
                                        <p:cTn id="121"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39"/>
                                        </p:tgtEl>
                                        <p:attrNameLst>
                                          <p:attrName>style.visibility</p:attrName>
                                        </p:attrNameLst>
                                      </p:cBhvr>
                                      <p:to>
                                        <p:strVal val="visible"/>
                                      </p:to>
                                    </p:set>
                                    <p:anim calcmode="lin" valueType="num">
                                      <p:cBhvr additive="base">
                                        <p:cTn id="126" dur="500" fill="hold"/>
                                        <p:tgtEl>
                                          <p:spTgt spid="139"/>
                                        </p:tgtEl>
                                        <p:attrNameLst>
                                          <p:attrName>ppt_x</p:attrName>
                                        </p:attrNameLst>
                                      </p:cBhvr>
                                      <p:tavLst>
                                        <p:tav tm="0">
                                          <p:val>
                                            <p:strVal val="#ppt_x"/>
                                          </p:val>
                                        </p:tav>
                                        <p:tav tm="100000">
                                          <p:val>
                                            <p:strVal val="#ppt_x"/>
                                          </p:val>
                                        </p:tav>
                                      </p:tavLst>
                                    </p:anim>
                                    <p:anim calcmode="lin" valueType="num">
                                      <p:cBhvr additive="base">
                                        <p:cTn id="127"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41"/>
                                        </p:tgtEl>
                                        <p:attrNameLst>
                                          <p:attrName>style.visibility</p:attrName>
                                        </p:attrNameLst>
                                      </p:cBhvr>
                                      <p:to>
                                        <p:strVal val="visible"/>
                                      </p:to>
                                    </p:set>
                                    <p:anim calcmode="lin" valueType="num">
                                      <p:cBhvr additive="base">
                                        <p:cTn id="132" dur="500" fill="hold"/>
                                        <p:tgtEl>
                                          <p:spTgt spid="141"/>
                                        </p:tgtEl>
                                        <p:attrNameLst>
                                          <p:attrName>ppt_x</p:attrName>
                                        </p:attrNameLst>
                                      </p:cBhvr>
                                      <p:tavLst>
                                        <p:tav tm="0">
                                          <p:val>
                                            <p:strVal val="#ppt_x"/>
                                          </p:val>
                                        </p:tav>
                                        <p:tav tm="100000">
                                          <p:val>
                                            <p:strVal val="#ppt_x"/>
                                          </p:val>
                                        </p:tav>
                                      </p:tavLst>
                                    </p:anim>
                                    <p:anim calcmode="lin" valueType="num">
                                      <p:cBhvr additive="base">
                                        <p:cTn id="133"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40"/>
                                        </p:tgtEl>
                                        <p:attrNameLst>
                                          <p:attrName>style.visibility</p:attrName>
                                        </p:attrNameLst>
                                      </p:cBhvr>
                                      <p:to>
                                        <p:strVal val="visible"/>
                                      </p:to>
                                    </p:set>
                                    <p:anim calcmode="lin" valueType="num">
                                      <p:cBhvr additive="base">
                                        <p:cTn id="138" dur="500" fill="hold"/>
                                        <p:tgtEl>
                                          <p:spTgt spid="140"/>
                                        </p:tgtEl>
                                        <p:attrNameLst>
                                          <p:attrName>ppt_x</p:attrName>
                                        </p:attrNameLst>
                                      </p:cBhvr>
                                      <p:tavLst>
                                        <p:tav tm="0">
                                          <p:val>
                                            <p:strVal val="#ppt_x"/>
                                          </p:val>
                                        </p:tav>
                                        <p:tav tm="100000">
                                          <p:val>
                                            <p:strVal val="#ppt_x"/>
                                          </p:val>
                                        </p:tav>
                                      </p:tavLst>
                                    </p:anim>
                                    <p:anim calcmode="lin" valueType="num">
                                      <p:cBhvr additive="base">
                                        <p:cTn id="139"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32"/>
                                        </p:tgtEl>
                                        <p:attrNameLst>
                                          <p:attrName>style.visibility</p:attrName>
                                        </p:attrNameLst>
                                      </p:cBhvr>
                                      <p:to>
                                        <p:strVal val="visible"/>
                                      </p:to>
                                    </p:set>
                                    <p:anim calcmode="lin" valueType="num">
                                      <p:cBhvr additive="base">
                                        <p:cTn id="144" dur="500" fill="hold"/>
                                        <p:tgtEl>
                                          <p:spTgt spid="132"/>
                                        </p:tgtEl>
                                        <p:attrNameLst>
                                          <p:attrName>ppt_x</p:attrName>
                                        </p:attrNameLst>
                                      </p:cBhvr>
                                      <p:tavLst>
                                        <p:tav tm="0">
                                          <p:val>
                                            <p:strVal val="#ppt_x"/>
                                          </p:val>
                                        </p:tav>
                                        <p:tav tm="100000">
                                          <p:val>
                                            <p:strVal val="#ppt_x"/>
                                          </p:val>
                                        </p:tav>
                                      </p:tavLst>
                                    </p:anim>
                                    <p:anim calcmode="lin" valueType="num">
                                      <p:cBhvr additive="base">
                                        <p:cTn id="145"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43"/>
                                        </p:tgtEl>
                                        <p:attrNameLst>
                                          <p:attrName>style.visibility</p:attrName>
                                        </p:attrNameLst>
                                      </p:cBhvr>
                                      <p:to>
                                        <p:strVal val="visible"/>
                                      </p:to>
                                    </p:set>
                                    <p:anim calcmode="lin" valueType="num">
                                      <p:cBhvr additive="base">
                                        <p:cTn id="150" dur="500" fill="hold"/>
                                        <p:tgtEl>
                                          <p:spTgt spid="143"/>
                                        </p:tgtEl>
                                        <p:attrNameLst>
                                          <p:attrName>ppt_x</p:attrName>
                                        </p:attrNameLst>
                                      </p:cBhvr>
                                      <p:tavLst>
                                        <p:tav tm="0">
                                          <p:val>
                                            <p:strVal val="#ppt_x"/>
                                          </p:val>
                                        </p:tav>
                                        <p:tav tm="100000">
                                          <p:val>
                                            <p:strVal val="#ppt_x"/>
                                          </p:val>
                                        </p:tav>
                                      </p:tavLst>
                                    </p:anim>
                                    <p:anim calcmode="lin" valueType="num">
                                      <p:cBhvr additive="base">
                                        <p:cTn id="151"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44"/>
                                        </p:tgtEl>
                                        <p:attrNameLst>
                                          <p:attrName>style.visibility</p:attrName>
                                        </p:attrNameLst>
                                      </p:cBhvr>
                                      <p:to>
                                        <p:strVal val="visible"/>
                                      </p:to>
                                    </p:set>
                                    <p:anim calcmode="lin" valueType="num">
                                      <p:cBhvr additive="base">
                                        <p:cTn id="156" dur="500" fill="hold"/>
                                        <p:tgtEl>
                                          <p:spTgt spid="144"/>
                                        </p:tgtEl>
                                        <p:attrNameLst>
                                          <p:attrName>ppt_x</p:attrName>
                                        </p:attrNameLst>
                                      </p:cBhvr>
                                      <p:tavLst>
                                        <p:tav tm="0">
                                          <p:val>
                                            <p:strVal val="#ppt_x"/>
                                          </p:val>
                                        </p:tav>
                                        <p:tav tm="100000">
                                          <p:val>
                                            <p:strVal val="#ppt_x"/>
                                          </p:val>
                                        </p:tav>
                                      </p:tavLst>
                                    </p:anim>
                                    <p:anim calcmode="lin" valueType="num">
                                      <p:cBhvr additive="base">
                                        <p:cTn id="15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49"/>
                                        </p:tgtEl>
                                        <p:attrNameLst>
                                          <p:attrName>style.visibility</p:attrName>
                                        </p:attrNameLst>
                                      </p:cBhvr>
                                      <p:to>
                                        <p:strVal val="visible"/>
                                      </p:to>
                                    </p:set>
                                    <p:anim calcmode="lin" valueType="num">
                                      <p:cBhvr additive="base">
                                        <p:cTn id="162" dur="500" fill="hold"/>
                                        <p:tgtEl>
                                          <p:spTgt spid="149"/>
                                        </p:tgtEl>
                                        <p:attrNameLst>
                                          <p:attrName>ppt_x</p:attrName>
                                        </p:attrNameLst>
                                      </p:cBhvr>
                                      <p:tavLst>
                                        <p:tav tm="0">
                                          <p:val>
                                            <p:strVal val="#ppt_x"/>
                                          </p:val>
                                        </p:tav>
                                        <p:tav tm="100000">
                                          <p:val>
                                            <p:strVal val="#ppt_x"/>
                                          </p:val>
                                        </p:tav>
                                      </p:tavLst>
                                    </p:anim>
                                    <p:anim calcmode="lin" valueType="num">
                                      <p:cBhvr additive="base">
                                        <p:cTn id="163"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50"/>
                                        </p:tgtEl>
                                        <p:attrNameLst>
                                          <p:attrName>style.visibility</p:attrName>
                                        </p:attrNameLst>
                                      </p:cBhvr>
                                      <p:to>
                                        <p:strVal val="visible"/>
                                      </p:to>
                                    </p:set>
                                    <p:anim calcmode="lin" valueType="num">
                                      <p:cBhvr additive="base">
                                        <p:cTn id="168" dur="500" fill="hold"/>
                                        <p:tgtEl>
                                          <p:spTgt spid="150"/>
                                        </p:tgtEl>
                                        <p:attrNameLst>
                                          <p:attrName>ppt_x</p:attrName>
                                        </p:attrNameLst>
                                      </p:cBhvr>
                                      <p:tavLst>
                                        <p:tav tm="0">
                                          <p:val>
                                            <p:strVal val="#ppt_x"/>
                                          </p:val>
                                        </p:tav>
                                        <p:tav tm="100000">
                                          <p:val>
                                            <p:strVal val="#ppt_x"/>
                                          </p:val>
                                        </p:tav>
                                      </p:tavLst>
                                    </p:anim>
                                    <p:anim calcmode="lin" valueType="num">
                                      <p:cBhvr additive="base">
                                        <p:cTn id="169"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51"/>
                                        </p:tgtEl>
                                        <p:attrNameLst>
                                          <p:attrName>style.visibility</p:attrName>
                                        </p:attrNameLst>
                                      </p:cBhvr>
                                      <p:to>
                                        <p:strVal val="visible"/>
                                      </p:to>
                                    </p:set>
                                    <p:animEffect transition="in" filter="barn(inVertical)">
                                      <p:cBhvr>
                                        <p:cTn id="174" dur="500"/>
                                        <p:tgtEl>
                                          <p:spTgt spid="151"/>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52"/>
                                        </p:tgtEl>
                                        <p:attrNameLst>
                                          <p:attrName>style.visibility</p:attrName>
                                        </p:attrNameLst>
                                      </p:cBhvr>
                                      <p:to>
                                        <p:strVal val="visible"/>
                                      </p:to>
                                    </p:set>
                                    <p:anim calcmode="lin" valueType="num">
                                      <p:cBhvr additive="base">
                                        <p:cTn id="179" dur="500" fill="hold"/>
                                        <p:tgtEl>
                                          <p:spTgt spid="152"/>
                                        </p:tgtEl>
                                        <p:attrNameLst>
                                          <p:attrName>ppt_x</p:attrName>
                                        </p:attrNameLst>
                                      </p:cBhvr>
                                      <p:tavLst>
                                        <p:tav tm="0">
                                          <p:val>
                                            <p:strVal val="#ppt_x"/>
                                          </p:val>
                                        </p:tav>
                                        <p:tav tm="100000">
                                          <p:val>
                                            <p:strVal val="#ppt_x"/>
                                          </p:val>
                                        </p:tav>
                                      </p:tavLst>
                                    </p:anim>
                                    <p:anim calcmode="lin" valueType="num">
                                      <p:cBhvr additive="base">
                                        <p:cTn id="180"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53"/>
                                        </p:tgtEl>
                                        <p:attrNameLst>
                                          <p:attrName>style.visibility</p:attrName>
                                        </p:attrNameLst>
                                      </p:cBhvr>
                                      <p:to>
                                        <p:strVal val="visible"/>
                                      </p:to>
                                    </p:set>
                                    <p:anim calcmode="lin" valueType="num">
                                      <p:cBhvr additive="base">
                                        <p:cTn id="185" dur="500" fill="hold"/>
                                        <p:tgtEl>
                                          <p:spTgt spid="153"/>
                                        </p:tgtEl>
                                        <p:attrNameLst>
                                          <p:attrName>ppt_x</p:attrName>
                                        </p:attrNameLst>
                                      </p:cBhvr>
                                      <p:tavLst>
                                        <p:tav tm="0">
                                          <p:val>
                                            <p:strVal val="#ppt_x"/>
                                          </p:val>
                                        </p:tav>
                                        <p:tav tm="100000">
                                          <p:val>
                                            <p:strVal val="#ppt_x"/>
                                          </p:val>
                                        </p:tav>
                                      </p:tavLst>
                                    </p:anim>
                                    <p:anim calcmode="lin" valueType="num">
                                      <p:cBhvr additive="base">
                                        <p:cTn id="186"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06" grpId="0" animBg="1"/>
      <p:bldP spid="108" grpId="0" animBg="1"/>
      <p:bldP spid="138" grpId="0" animBg="1"/>
      <p:bldP spid="139" grpId="0" animBg="1"/>
      <p:bldP spid="140" grpId="0" animBg="1"/>
      <p:bldP spid="141" grpId="0" animBg="1"/>
      <p:bldP spid="142" grpId="0" animBg="1"/>
      <p:bldP spid="143" grpId="0" animBg="1"/>
      <p:bldP spid="15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4" y="964341"/>
            <a:ext cx="4283076" cy="5564188"/>
            <a:chOff x="2312" y="-20"/>
            <a:chExt cx="2698" cy="3505"/>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15" y="-20"/>
              <a:ext cx="877" cy="583"/>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698" cy="900"/>
              <a:chOff x="3108" y="1366"/>
              <a:chExt cx="2698" cy="900"/>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5078" y="1537"/>
                <a:ext cx="820" cy="637"/>
              </a:xfrm>
              <a:prstGeom prst="blockArc">
                <a:avLst>
                  <a:gd name="adj1" fmla="val 10225074"/>
                  <a:gd name="adj2" fmla="val 0"/>
                  <a:gd name="adj3" fmla="val 25000"/>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7116882" y="1108805"/>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75733" y="471131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544594" y="112720"/>
            <a:ext cx="8755107" cy="1384995"/>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 M</a:t>
            </a:r>
            <a:r>
              <a:rPr lang="en-US" altLang="zh-CN" sz="2800" baseline="-25000" dirty="0"/>
              <a:t>1 </a:t>
            </a:r>
            <a:r>
              <a:rPr lang="zh-CN" altLang="en-US" sz="2800" baseline="-25000" dirty="0"/>
              <a:t>、</a:t>
            </a:r>
            <a:r>
              <a:rPr lang="en-US" altLang="zh-CN" sz="2800" dirty="0"/>
              <a:t>M</a:t>
            </a:r>
            <a:r>
              <a:rPr lang="en-US" altLang="zh-CN" sz="2800" baseline="-25000" dirty="0"/>
              <a:t>2</a:t>
            </a:r>
            <a:r>
              <a:rPr lang="zh-CN" altLang="en-US" sz="2800" b="1" dirty="0">
                <a:solidFill>
                  <a:srgbClr val="129C15"/>
                </a:solidFill>
              </a:rPr>
              <a:t>分别为半径为</a:t>
            </a:r>
            <a:r>
              <a:rPr lang="en-US" altLang="zh-CN" sz="2800" b="1" dirty="0">
                <a:solidFill>
                  <a:srgbClr val="FF0000"/>
                </a:solidFill>
              </a:rPr>
              <a:t>R</a:t>
            </a:r>
            <a:r>
              <a:rPr lang="en-US" altLang="zh-CN" sz="2800" dirty="0">
                <a:solidFill>
                  <a:srgbClr val="FF0000"/>
                </a:solidFill>
              </a:rPr>
              <a:t> </a:t>
            </a:r>
            <a:r>
              <a:rPr lang="en-US" altLang="zh-CN" sz="2800" b="1" baseline="-25000" dirty="0">
                <a:solidFill>
                  <a:srgbClr val="FF0000"/>
                </a:solidFill>
              </a:rPr>
              <a:t>1</a:t>
            </a:r>
            <a:r>
              <a:rPr lang="zh-CN" altLang="en-US" sz="2800" b="1" dirty="0">
                <a:solidFill>
                  <a:srgbClr val="129C15"/>
                </a:solidFill>
              </a:rPr>
              <a:t>和</a:t>
            </a:r>
            <a:r>
              <a:rPr lang="en-US" altLang="zh-CN" sz="2800" b="1" dirty="0">
                <a:solidFill>
                  <a:srgbClr val="FF0000"/>
                </a:solidFill>
              </a:rPr>
              <a:t>R</a:t>
            </a:r>
            <a:r>
              <a:rPr lang="en-US" altLang="zh-CN" sz="2800" dirty="0">
                <a:solidFill>
                  <a:srgbClr val="FF0000"/>
                </a:solidFill>
              </a:rPr>
              <a:t> </a:t>
            </a:r>
            <a:r>
              <a:rPr lang="en-US" altLang="zh-CN" sz="2800" b="1" baseline="-25000" dirty="0">
                <a:solidFill>
                  <a:srgbClr val="FF0000"/>
                </a:solidFill>
              </a:rPr>
              <a:t>2</a:t>
            </a:r>
            <a:r>
              <a:rPr lang="zh-CN" altLang="en-US" sz="2800" b="1" dirty="0">
                <a:solidFill>
                  <a:srgbClr val="129C15"/>
                </a:solidFill>
              </a:rPr>
              <a:t>的凸面镜，如果中心为</a:t>
            </a:r>
            <a:r>
              <a:rPr lang="zh-CN" altLang="en-US" sz="2800" b="1" dirty="0">
                <a:solidFill>
                  <a:srgbClr val="F826DA"/>
                </a:solidFill>
              </a:rPr>
              <a:t>暗环，</a:t>
            </a:r>
            <a:r>
              <a:rPr lang="zh-CN" altLang="en-US" sz="2800" b="1" dirty="0">
                <a:solidFill>
                  <a:srgbClr val="0000FF"/>
                </a:solidFill>
              </a:rPr>
              <a:t>臂长差</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3469776909"/>
              </p:ext>
            </p:extLst>
          </p:nvPr>
        </p:nvGraphicFramePr>
        <p:xfrm>
          <a:off x="8934450" y="3013075"/>
          <a:ext cx="342900" cy="603250"/>
        </p:xfrm>
        <a:graphic>
          <a:graphicData uri="http://schemas.openxmlformats.org/presentationml/2006/ole">
            <mc:AlternateContent xmlns:mc="http://schemas.openxmlformats.org/markup-compatibility/2006">
              <mc:Choice xmlns:v="urn:schemas-microsoft-com:vml" Requires="v">
                <p:oleObj spid="_x0000_s525970"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srcRect/>
                      <a:stretch>
                        <a:fillRect/>
                      </a:stretch>
                    </p:blipFill>
                    <p:spPr bwMode="auto">
                      <a:xfrm>
                        <a:off x="8934450" y="3013075"/>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3213671323"/>
              </p:ext>
            </p:extLst>
          </p:nvPr>
        </p:nvGraphicFramePr>
        <p:xfrm>
          <a:off x="6950622" y="2951623"/>
          <a:ext cx="420688" cy="603250"/>
        </p:xfrm>
        <a:graphic>
          <a:graphicData uri="http://schemas.openxmlformats.org/presentationml/2006/ole">
            <mc:AlternateContent xmlns:mc="http://schemas.openxmlformats.org/markup-compatibility/2006">
              <mc:Choice xmlns:v="urn:schemas-microsoft-com:vml" Requires="v">
                <p:oleObj spid="_x0000_s525971"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6950622" y="2951623"/>
                        <a:ext cx="420688" cy="603250"/>
                      </a:xfrm>
                      <a:prstGeom prst="rect">
                        <a:avLst/>
                      </a:prstGeom>
                      <a:noFill/>
                      <a:ln>
                        <a:noFill/>
                      </a:ln>
                      <a:effectLst/>
                      <a:extLst/>
                    </p:spPr>
                  </p:pic>
                </p:oleObj>
              </mc:Fallback>
            </mc:AlternateContent>
          </a:graphicData>
        </a:graphic>
      </p:graphicFrame>
      <p:sp>
        <p:nvSpPr>
          <p:cNvPr id="107" name="Rectangle 19"/>
          <p:cNvSpPr>
            <a:spLocks noChangeArrowheads="1"/>
          </p:cNvSpPr>
          <p:nvPr/>
        </p:nvSpPr>
        <p:spPr bwMode="auto">
          <a:xfrm flipV="1">
            <a:off x="6765605" y="1691730"/>
            <a:ext cx="1295400" cy="922710"/>
          </a:xfrm>
          <a:prstGeom prst="blockArc">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08" name="Object 58"/>
          <p:cNvGraphicFramePr>
            <a:graphicFrameLocks/>
          </p:cNvGraphicFramePr>
          <p:nvPr>
            <p:extLst>
              <p:ext uri="{D42A27DB-BD31-4B8C-83A1-F6EECF244321}">
                <p14:modId xmlns:p14="http://schemas.microsoft.com/office/powerpoint/2010/main" val="4178410054"/>
              </p:ext>
            </p:extLst>
          </p:nvPr>
        </p:nvGraphicFramePr>
        <p:xfrm>
          <a:off x="8324378" y="2169950"/>
          <a:ext cx="476250" cy="500062"/>
        </p:xfrm>
        <a:graphic>
          <a:graphicData uri="http://schemas.openxmlformats.org/presentationml/2006/ole">
            <mc:AlternateContent xmlns:mc="http://schemas.openxmlformats.org/markup-compatibility/2006">
              <mc:Choice xmlns:v="urn:schemas-microsoft-com:vml" Requires="v">
                <p:oleObj spid="_x0000_s525972"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4378" y="2169950"/>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 name="AutoShape 206"/>
          <p:cNvSpPr>
            <a:spLocks noChangeArrowheads="1"/>
          </p:cNvSpPr>
          <p:nvPr/>
        </p:nvSpPr>
        <p:spPr bwMode="auto">
          <a:xfrm>
            <a:off x="8442599" y="1549246"/>
            <a:ext cx="1428750" cy="428625"/>
          </a:xfrm>
          <a:prstGeom prst="wedgeRoundRectCallout">
            <a:avLst>
              <a:gd name="adj1" fmla="val -92361"/>
              <a:gd name="adj2" fmla="val 7782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110" name="Group 215"/>
          <p:cNvGrpSpPr>
            <a:grpSpLocks/>
          </p:cNvGrpSpPr>
          <p:nvPr/>
        </p:nvGrpSpPr>
        <p:grpSpPr bwMode="auto">
          <a:xfrm>
            <a:off x="2830124" y="5840347"/>
            <a:ext cx="2744788" cy="852488"/>
            <a:chOff x="3551" y="1680"/>
            <a:chExt cx="1729" cy="537"/>
          </a:xfrm>
        </p:grpSpPr>
        <p:grpSp>
          <p:nvGrpSpPr>
            <p:cNvPr id="111" name="Group 216"/>
            <p:cNvGrpSpPr>
              <a:grpSpLocks/>
            </p:cNvGrpSpPr>
            <p:nvPr/>
          </p:nvGrpSpPr>
          <p:grpSpPr bwMode="auto">
            <a:xfrm>
              <a:off x="3552" y="1680"/>
              <a:ext cx="1728" cy="241"/>
              <a:chOff x="3504" y="1776"/>
              <a:chExt cx="1728" cy="241"/>
            </a:xfrm>
          </p:grpSpPr>
          <p:sp>
            <p:nvSpPr>
              <p:cNvPr id="113"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14"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5" name="Group 230"/>
          <p:cNvGrpSpPr>
            <a:grpSpLocks/>
          </p:cNvGrpSpPr>
          <p:nvPr/>
        </p:nvGrpSpPr>
        <p:grpSpPr bwMode="auto">
          <a:xfrm>
            <a:off x="2831710" y="4468745"/>
            <a:ext cx="2667000" cy="1371600"/>
            <a:chOff x="3552" y="336"/>
            <a:chExt cx="1680" cy="864"/>
          </a:xfrm>
        </p:grpSpPr>
        <p:sp>
          <p:nvSpPr>
            <p:cNvPr id="116"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4" name="Group 239"/>
          <p:cNvGrpSpPr>
            <a:grpSpLocks/>
          </p:cNvGrpSpPr>
          <p:nvPr/>
        </p:nvGrpSpPr>
        <p:grpSpPr bwMode="auto">
          <a:xfrm>
            <a:off x="4050910" y="3859145"/>
            <a:ext cx="1219200" cy="2667000"/>
            <a:chOff x="4320" y="384"/>
            <a:chExt cx="768" cy="1680"/>
          </a:xfrm>
        </p:grpSpPr>
        <p:grpSp>
          <p:nvGrpSpPr>
            <p:cNvPr id="125" name="Group 240"/>
            <p:cNvGrpSpPr>
              <a:grpSpLocks/>
            </p:cNvGrpSpPr>
            <p:nvPr/>
          </p:nvGrpSpPr>
          <p:grpSpPr bwMode="auto">
            <a:xfrm>
              <a:off x="4320" y="384"/>
              <a:ext cx="768" cy="1680"/>
              <a:chOff x="4320" y="432"/>
              <a:chExt cx="768" cy="1680"/>
            </a:xfrm>
          </p:grpSpPr>
          <p:grpSp>
            <p:nvGrpSpPr>
              <p:cNvPr id="128" name="Group 241"/>
              <p:cNvGrpSpPr>
                <a:grpSpLocks/>
              </p:cNvGrpSpPr>
              <p:nvPr/>
            </p:nvGrpSpPr>
            <p:grpSpPr bwMode="auto">
              <a:xfrm>
                <a:off x="4416" y="432"/>
                <a:ext cx="672" cy="1488"/>
                <a:chOff x="4416" y="432"/>
                <a:chExt cx="672" cy="1488"/>
              </a:xfrm>
            </p:grpSpPr>
            <p:sp>
              <p:nvSpPr>
                <p:cNvPr id="130"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9"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26"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127"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133" name="Group 248"/>
          <p:cNvGrpSpPr>
            <a:grpSpLocks/>
          </p:cNvGrpSpPr>
          <p:nvPr/>
        </p:nvGrpSpPr>
        <p:grpSpPr bwMode="auto">
          <a:xfrm>
            <a:off x="5346310" y="5764145"/>
            <a:ext cx="762000" cy="685800"/>
            <a:chOff x="5136" y="1584"/>
            <a:chExt cx="480" cy="432"/>
          </a:xfrm>
        </p:grpSpPr>
        <p:sp>
          <p:nvSpPr>
            <p:cNvPr id="134"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135"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9"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AutoShape 27"/>
          <p:cNvSpPr>
            <a:spLocks noChangeArrowheads="1"/>
          </p:cNvSpPr>
          <p:nvPr/>
        </p:nvSpPr>
        <p:spPr bwMode="auto">
          <a:xfrm>
            <a:off x="2386302" y="3363509"/>
            <a:ext cx="1364566" cy="609600"/>
          </a:xfrm>
          <a:prstGeom prst="wedgeRoundRectCallout">
            <a:avLst>
              <a:gd name="adj1" fmla="val 79925"/>
              <a:gd name="adj2" fmla="val 105835"/>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144"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45" name="Group 248"/>
          <p:cNvGrpSpPr>
            <a:grpSpLocks/>
          </p:cNvGrpSpPr>
          <p:nvPr/>
        </p:nvGrpSpPr>
        <p:grpSpPr bwMode="auto">
          <a:xfrm>
            <a:off x="3544497" y="3859143"/>
            <a:ext cx="722313" cy="2200276"/>
            <a:chOff x="5133" y="943"/>
            <a:chExt cx="455" cy="1386"/>
          </a:xfrm>
        </p:grpSpPr>
        <p:sp>
          <p:nvSpPr>
            <p:cNvPr id="146"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47"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0" name="Object 112"/>
          <p:cNvGraphicFramePr>
            <a:graphicFrameLocks noChangeAspect="1"/>
          </p:cNvGraphicFramePr>
          <p:nvPr>
            <p:extLst>
              <p:ext uri="{D42A27DB-BD31-4B8C-83A1-F6EECF244321}">
                <p14:modId xmlns:p14="http://schemas.microsoft.com/office/powerpoint/2010/main" val="2905076197"/>
              </p:ext>
            </p:extLst>
          </p:nvPr>
        </p:nvGraphicFramePr>
        <p:xfrm>
          <a:off x="8577341" y="5583587"/>
          <a:ext cx="1425050" cy="1179513"/>
        </p:xfrm>
        <a:graphic>
          <a:graphicData uri="http://schemas.openxmlformats.org/presentationml/2006/ole">
            <mc:AlternateContent xmlns:mc="http://schemas.openxmlformats.org/markup-compatibility/2006">
              <mc:Choice xmlns:v="urn:schemas-microsoft-com:vml" Requires="v">
                <p:oleObj spid="_x0000_s525973"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8577341" y="5583587"/>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51" name="Object 108"/>
          <p:cNvGraphicFramePr>
            <a:graphicFrameLocks noChangeAspect="1"/>
          </p:cNvGraphicFramePr>
          <p:nvPr>
            <p:extLst>
              <p:ext uri="{D42A27DB-BD31-4B8C-83A1-F6EECF244321}">
                <p14:modId xmlns:p14="http://schemas.microsoft.com/office/powerpoint/2010/main" val="1240594520"/>
              </p:ext>
            </p:extLst>
          </p:nvPr>
        </p:nvGraphicFramePr>
        <p:xfrm>
          <a:off x="561182" y="1495132"/>
          <a:ext cx="3357562" cy="614363"/>
        </p:xfrm>
        <a:graphic>
          <a:graphicData uri="http://schemas.openxmlformats.org/presentationml/2006/ole">
            <mc:AlternateContent xmlns:mc="http://schemas.openxmlformats.org/markup-compatibility/2006">
              <mc:Choice xmlns:v="urn:schemas-microsoft-com:vml" Requires="v">
                <p:oleObj spid="_x0000_s525974" name="Equation" r:id="rId11" imgW="1295280" imgH="253800" progId="Equation.DSMT4">
                  <p:embed/>
                </p:oleObj>
              </mc:Choice>
              <mc:Fallback>
                <p:oleObj name="Equation" r:id="rId11" imgW="1295280" imgH="253800" progId="Equation.DSMT4">
                  <p:embed/>
                  <p:pic>
                    <p:nvPicPr>
                      <p:cNvPr id="0" name=""/>
                      <p:cNvPicPr>
                        <a:picLocks noChangeAspect="1" noChangeArrowheads="1"/>
                      </p:cNvPicPr>
                      <p:nvPr/>
                    </p:nvPicPr>
                    <p:blipFill>
                      <a:blip r:embed="rId12"/>
                      <a:srcRect/>
                      <a:stretch>
                        <a:fillRect/>
                      </a:stretch>
                    </p:blipFill>
                    <p:spPr bwMode="auto">
                      <a:xfrm>
                        <a:off x="561182" y="1495132"/>
                        <a:ext cx="3357562" cy="614363"/>
                      </a:xfrm>
                      <a:prstGeom prst="rect">
                        <a:avLst/>
                      </a:prstGeom>
                      <a:noFill/>
                      <a:ln>
                        <a:noFill/>
                      </a:ln>
                      <a:effectLst/>
                      <a:extLst/>
                    </p:spPr>
                  </p:pic>
                </p:oleObj>
              </mc:Fallback>
            </mc:AlternateContent>
          </a:graphicData>
        </a:graphic>
      </p:graphicFrame>
      <p:sp>
        <p:nvSpPr>
          <p:cNvPr id="152" name="Text Box 119"/>
          <p:cNvSpPr txBox="1">
            <a:spLocks noChangeArrowheads="1"/>
          </p:cNvSpPr>
          <p:nvPr/>
        </p:nvSpPr>
        <p:spPr bwMode="auto">
          <a:xfrm>
            <a:off x="3837594" y="1590382"/>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826DA"/>
                </a:solidFill>
              </a:rPr>
              <a:t>暗环</a:t>
            </a:r>
          </a:p>
        </p:txBody>
      </p:sp>
      <p:graphicFrame>
        <p:nvGraphicFramePr>
          <p:cNvPr id="153" name="Object 108"/>
          <p:cNvGraphicFramePr>
            <a:graphicFrameLocks noChangeAspect="1"/>
          </p:cNvGraphicFramePr>
          <p:nvPr>
            <p:extLst>
              <p:ext uri="{D42A27DB-BD31-4B8C-83A1-F6EECF244321}">
                <p14:modId xmlns:p14="http://schemas.microsoft.com/office/powerpoint/2010/main" val="302039394"/>
              </p:ext>
            </p:extLst>
          </p:nvPr>
        </p:nvGraphicFramePr>
        <p:xfrm>
          <a:off x="4632243" y="1567676"/>
          <a:ext cx="2122488" cy="614363"/>
        </p:xfrm>
        <a:graphic>
          <a:graphicData uri="http://schemas.openxmlformats.org/presentationml/2006/ole">
            <mc:AlternateContent xmlns:mc="http://schemas.openxmlformats.org/markup-compatibility/2006">
              <mc:Choice xmlns:v="urn:schemas-microsoft-com:vml" Requires="v">
                <p:oleObj spid="_x0000_s525975" name="Equation" r:id="rId13" imgW="888840" imgH="253800" progId="Equation.DSMT4">
                  <p:embed/>
                </p:oleObj>
              </mc:Choice>
              <mc:Fallback>
                <p:oleObj name="Equation" r:id="rId13" imgW="888840" imgH="253800" progId="Equation.DSMT4">
                  <p:embed/>
                  <p:pic>
                    <p:nvPicPr>
                      <p:cNvPr id="0" name=""/>
                      <p:cNvPicPr>
                        <a:picLocks noChangeAspect="1" noChangeArrowheads="1"/>
                      </p:cNvPicPr>
                      <p:nvPr/>
                    </p:nvPicPr>
                    <p:blipFill>
                      <a:blip r:embed="rId14"/>
                      <a:srcRect/>
                      <a:stretch>
                        <a:fillRect/>
                      </a:stretch>
                    </p:blipFill>
                    <p:spPr bwMode="auto">
                      <a:xfrm>
                        <a:off x="4632243" y="1567676"/>
                        <a:ext cx="2122488" cy="614363"/>
                      </a:xfrm>
                      <a:prstGeom prst="rect">
                        <a:avLst/>
                      </a:prstGeom>
                      <a:noFill/>
                      <a:ln>
                        <a:noFill/>
                      </a:ln>
                      <a:effectLst/>
                      <a:extLst/>
                    </p:spPr>
                  </p:pic>
                </p:oleObj>
              </mc:Fallback>
            </mc:AlternateContent>
          </a:graphicData>
        </a:graphic>
      </p:graphicFrame>
      <p:graphicFrame>
        <p:nvGraphicFramePr>
          <p:cNvPr id="154" name="Object 120"/>
          <p:cNvGraphicFramePr>
            <a:graphicFrameLocks noChangeAspect="1"/>
          </p:cNvGraphicFramePr>
          <p:nvPr>
            <p:extLst>
              <p:ext uri="{D42A27DB-BD31-4B8C-83A1-F6EECF244321}">
                <p14:modId xmlns:p14="http://schemas.microsoft.com/office/powerpoint/2010/main" val="3277073552"/>
              </p:ext>
            </p:extLst>
          </p:nvPr>
        </p:nvGraphicFramePr>
        <p:xfrm>
          <a:off x="1092200" y="2090738"/>
          <a:ext cx="5654675" cy="1273175"/>
        </p:xfrm>
        <a:graphic>
          <a:graphicData uri="http://schemas.openxmlformats.org/presentationml/2006/ole">
            <mc:AlternateContent xmlns:mc="http://schemas.openxmlformats.org/markup-compatibility/2006">
              <mc:Choice xmlns:v="urn:schemas-microsoft-com:vml" Requires="v">
                <p:oleObj spid="_x0000_s525976" name="Equation" r:id="rId15" imgW="2247840" imgH="482400" progId="Equation.DSMT4">
                  <p:embed/>
                </p:oleObj>
              </mc:Choice>
              <mc:Fallback>
                <p:oleObj name="Equation" r:id="rId15" imgW="2247840" imgH="482400" progId="Equation.DSMT4">
                  <p:embed/>
                  <p:pic>
                    <p:nvPicPr>
                      <p:cNvPr id="0" name=""/>
                      <p:cNvPicPr>
                        <a:picLocks noChangeAspect="1" noChangeArrowheads="1"/>
                      </p:cNvPicPr>
                      <p:nvPr/>
                    </p:nvPicPr>
                    <p:blipFill>
                      <a:blip r:embed="rId16"/>
                      <a:srcRect/>
                      <a:stretch>
                        <a:fillRect/>
                      </a:stretch>
                    </p:blipFill>
                    <p:spPr bwMode="auto">
                      <a:xfrm>
                        <a:off x="1092200" y="2090738"/>
                        <a:ext cx="5654675" cy="1273175"/>
                      </a:xfrm>
                      <a:prstGeom prst="rect">
                        <a:avLst/>
                      </a:prstGeom>
                      <a:noFill/>
                      <a:ln w="76200" cmpd="tri">
                        <a:noFill/>
                        <a:miter lim="800000"/>
                        <a:headEnd/>
                        <a:tailEnd/>
                      </a:ln>
                      <a:effectLst/>
                      <a:extLst/>
                    </p:spPr>
                  </p:pic>
                </p:oleObj>
              </mc:Fallback>
            </mc:AlternateContent>
          </a:graphicData>
        </a:graphic>
      </p:graphicFrame>
      <p:graphicFrame>
        <p:nvGraphicFramePr>
          <p:cNvPr id="155" name="对象 154"/>
          <p:cNvGraphicFramePr>
            <a:graphicFrameLocks noChangeAspect="1"/>
          </p:cNvGraphicFramePr>
          <p:nvPr>
            <p:extLst>
              <p:ext uri="{D42A27DB-BD31-4B8C-83A1-F6EECF244321}">
                <p14:modId xmlns:p14="http://schemas.microsoft.com/office/powerpoint/2010/main" val="582803476"/>
              </p:ext>
            </p:extLst>
          </p:nvPr>
        </p:nvGraphicFramePr>
        <p:xfrm>
          <a:off x="2990828" y="983219"/>
          <a:ext cx="1828800" cy="477838"/>
        </p:xfrm>
        <a:graphic>
          <a:graphicData uri="http://schemas.openxmlformats.org/presentationml/2006/ole">
            <mc:AlternateContent xmlns:mc="http://schemas.openxmlformats.org/markup-compatibility/2006">
              <mc:Choice xmlns:v="urn:schemas-microsoft-com:vml" Requires="v">
                <p:oleObj spid="_x0000_s525977" name="公式" r:id="rId17" imgW="825480" imgH="215640" progId="Equation.3">
                  <p:embed/>
                </p:oleObj>
              </mc:Choice>
              <mc:Fallback>
                <p:oleObj name="公式" r:id="rId17" imgW="825480" imgH="215640" progId="Equation.3">
                  <p:embed/>
                  <p:pic>
                    <p:nvPicPr>
                      <p:cNvPr id="0" name=""/>
                      <p:cNvPicPr/>
                      <p:nvPr/>
                    </p:nvPicPr>
                    <p:blipFill>
                      <a:blip r:embed="rId18"/>
                      <a:stretch>
                        <a:fillRect/>
                      </a:stretch>
                    </p:blipFill>
                    <p:spPr>
                      <a:xfrm>
                        <a:off x="2990828" y="983219"/>
                        <a:ext cx="1828800" cy="477838"/>
                      </a:xfrm>
                      <a:prstGeom prst="rect">
                        <a:avLst/>
                      </a:prstGeom>
                      <a:solidFill>
                        <a:srgbClr val="00FFFF"/>
                      </a:solidFill>
                    </p:spPr>
                  </p:pic>
                </p:oleObj>
              </mc:Fallback>
            </mc:AlternateContent>
          </a:graphicData>
        </a:graphic>
      </p:graphicFrame>
    </p:spTree>
    <p:extLst>
      <p:ext uri="{BB962C8B-B14F-4D97-AF65-F5344CB8AC3E}">
        <p14:creationId xmlns:p14="http://schemas.microsoft.com/office/powerpoint/2010/main" val="40588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additive="base">
                                        <p:cTn id="78" dur="500" fill="hold"/>
                                        <p:tgtEl>
                                          <p:spTgt spid="107"/>
                                        </p:tgtEl>
                                        <p:attrNameLst>
                                          <p:attrName>ppt_x</p:attrName>
                                        </p:attrNameLst>
                                      </p:cBhvr>
                                      <p:tavLst>
                                        <p:tav tm="0">
                                          <p:val>
                                            <p:strVal val="#ppt_x"/>
                                          </p:val>
                                        </p:tav>
                                        <p:tav tm="100000">
                                          <p:val>
                                            <p:strVal val="#ppt_x"/>
                                          </p:val>
                                        </p:tav>
                                      </p:tavLst>
                                    </p:anim>
                                    <p:anim calcmode="lin" valueType="num">
                                      <p:cBhvr additive="base">
                                        <p:cTn id="7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1000"/>
                                        <p:tgtEl>
                                          <p:spTgt spid="108"/>
                                        </p:tgtEl>
                                      </p:cBhvr>
                                    </p:animEffect>
                                    <p:anim calcmode="lin" valueType="num">
                                      <p:cBhvr>
                                        <p:cTn id="85" dur="1000" fill="hold"/>
                                        <p:tgtEl>
                                          <p:spTgt spid="108"/>
                                        </p:tgtEl>
                                        <p:attrNameLst>
                                          <p:attrName>ppt_x</p:attrName>
                                        </p:attrNameLst>
                                      </p:cBhvr>
                                      <p:tavLst>
                                        <p:tav tm="0">
                                          <p:val>
                                            <p:strVal val="#ppt_x"/>
                                          </p:val>
                                        </p:tav>
                                        <p:tav tm="100000">
                                          <p:val>
                                            <p:strVal val="#ppt_x"/>
                                          </p:val>
                                        </p:tav>
                                      </p:tavLst>
                                    </p:anim>
                                    <p:anim calcmode="lin" valueType="num">
                                      <p:cBhvr>
                                        <p:cTn id="8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circle(in)">
                                      <p:cBhvr>
                                        <p:cTn id="91" dur="2000"/>
                                        <p:tgtEl>
                                          <p:spTgt spid="10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10"/>
                                        </p:tgtEl>
                                        <p:attrNameLst>
                                          <p:attrName>style.visibility</p:attrName>
                                        </p:attrNameLst>
                                      </p:cBhvr>
                                      <p:to>
                                        <p:strVal val="visible"/>
                                      </p:to>
                                    </p:set>
                                    <p:anim calcmode="lin" valueType="num">
                                      <p:cBhvr additive="base">
                                        <p:cTn id="96" dur="500" fill="hold"/>
                                        <p:tgtEl>
                                          <p:spTgt spid="110"/>
                                        </p:tgtEl>
                                        <p:attrNameLst>
                                          <p:attrName>ppt_x</p:attrName>
                                        </p:attrNameLst>
                                      </p:cBhvr>
                                      <p:tavLst>
                                        <p:tav tm="0">
                                          <p:val>
                                            <p:strVal val="#ppt_x"/>
                                          </p:val>
                                        </p:tav>
                                        <p:tav tm="100000">
                                          <p:val>
                                            <p:strVal val="#ppt_x"/>
                                          </p:val>
                                        </p:tav>
                                      </p:tavLst>
                                    </p:anim>
                                    <p:anim calcmode="lin" valueType="num">
                                      <p:cBhvr additive="base">
                                        <p:cTn id="97"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24"/>
                                        </p:tgtEl>
                                        <p:attrNameLst>
                                          <p:attrName>style.visibility</p:attrName>
                                        </p:attrNameLst>
                                      </p:cBhvr>
                                      <p:to>
                                        <p:strVal val="visible"/>
                                      </p:to>
                                    </p:set>
                                    <p:anim calcmode="lin" valueType="num">
                                      <p:cBhvr additive="base">
                                        <p:cTn id="102" dur="500" fill="hold"/>
                                        <p:tgtEl>
                                          <p:spTgt spid="124"/>
                                        </p:tgtEl>
                                        <p:attrNameLst>
                                          <p:attrName>ppt_x</p:attrName>
                                        </p:attrNameLst>
                                      </p:cBhvr>
                                      <p:tavLst>
                                        <p:tav tm="0">
                                          <p:val>
                                            <p:strVal val="#ppt_x"/>
                                          </p:val>
                                        </p:tav>
                                        <p:tav tm="100000">
                                          <p:val>
                                            <p:strVal val="#ppt_x"/>
                                          </p:val>
                                        </p:tav>
                                      </p:tavLst>
                                    </p:anim>
                                    <p:anim calcmode="lin" valueType="num">
                                      <p:cBhvr additive="base">
                                        <p:cTn id="103"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3"/>
                                        </p:tgtEl>
                                        <p:attrNameLst>
                                          <p:attrName>style.visibility</p:attrName>
                                        </p:attrNameLst>
                                      </p:cBhvr>
                                      <p:to>
                                        <p:strVal val="visible"/>
                                      </p:to>
                                    </p:set>
                                    <p:anim calcmode="lin" valueType="num">
                                      <p:cBhvr additive="base">
                                        <p:cTn id="108" dur="500" fill="hold"/>
                                        <p:tgtEl>
                                          <p:spTgt spid="143"/>
                                        </p:tgtEl>
                                        <p:attrNameLst>
                                          <p:attrName>ppt_x</p:attrName>
                                        </p:attrNameLst>
                                      </p:cBhvr>
                                      <p:tavLst>
                                        <p:tav tm="0">
                                          <p:val>
                                            <p:strVal val="#ppt_x"/>
                                          </p:val>
                                        </p:tav>
                                        <p:tav tm="100000">
                                          <p:val>
                                            <p:strVal val="#ppt_x"/>
                                          </p:val>
                                        </p:tav>
                                      </p:tavLst>
                                    </p:anim>
                                    <p:anim calcmode="lin" valueType="num">
                                      <p:cBhvr additive="base">
                                        <p:cTn id="10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additive="base">
                                        <p:cTn id="114" dur="500" fill="hold"/>
                                        <p:tgtEl>
                                          <p:spTgt spid="115"/>
                                        </p:tgtEl>
                                        <p:attrNameLst>
                                          <p:attrName>ppt_x</p:attrName>
                                        </p:attrNameLst>
                                      </p:cBhvr>
                                      <p:tavLst>
                                        <p:tav tm="0">
                                          <p:val>
                                            <p:strVal val="#ppt_x"/>
                                          </p:val>
                                        </p:tav>
                                        <p:tav tm="100000">
                                          <p:val>
                                            <p:strVal val="#ppt_x"/>
                                          </p:val>
                                        </p:tav>
                                      </p:tavLst>
                                    </p:anim>
                                    <p:anim calcmode="lin" valueType="num">
                                      <p:cBhvr additive="base">
                                        <p:cTn id="115"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39"/>
                                        </p:tgtEl>
                                        <p:attrNameLst>
                                          <p:attrName>style.visibility</p:attrName>
                                        </p:attrNameLst>
                                      </p:cBhvr>
                                      <p:to>
                                        <p:strVal val="visible"/>
                                      </p:to>
                                    </p:set>
                                    <p:anim calcmode="lin" valueType="num">
                                      <p:cBhvr additive="base">
                                        <p:cTn id="120" dur="500" fill="hold"/>
                                        <p:tgtEl>
                                          <p:spTgt spid="139"/>
                                        </p:tgtEl>
                                        <p:attrNameLst>
                                          <p:attrName>ppt_x</p:attrName>
                                        </p:attrNameLst>
                                      </p:cBhvr>
                                      <p:tavLst>
                                        <p:tav tm="0">
                                          <p:val>
                                            <p:strVal val="#ppt_x"/>
                                          </p:val>
                                        </p:tav>
                                        <p:tav tm="100000">
                                          <p:val>
                                            <p:strVal val="#ppt_x"/>
                                          </p:val>
                                        </p:tav>
                                      </p:tavLst>
                                    </p:anim>
                                    <p:anim calcmode="lin" valueType="num">
                                      <p:cBhvr additive="base">
                                        <p:cTn id="12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40"/>
                                        </p:tgtEl>
                                        <p:attrNameLst>
                                          <p:attrName>style.visibility</p:attrName>
                                        </p:attrNameLst>
                                      </p:cBhvr>
                                      <p:to>
                                        <p:strVal val="visible"/>
                                      </p:to>
                                    </p:set>
                                    <p:anim calcmode="lin" valueType="num">
                                      <p:cBhvr additive="base">
                                        <p:cTn id="126" dur="500" fill="hold"/>
                                        <p:tgtEl>
                                          <p:spTgt spid="140"/>
                                        </p:tgtEl>
                                        <p:attrNameLst>
                                          <p:attrName>ppt_x</p:attrName>
                                        </p:attrNameLst>
                                      </p:cBhvr>
                                      <p:tavLst>
                                        <p:tav tm="0">
                                          <p:val>
                                            <p:strVal val="#ppt_x"/>
                                          </p:val>
                                        </p:tav>
                                        <p:tav tm="100000">
                                          <p:val>
                                            <p:strVal val="#ppt_x"/>
                                          </p:val>
                                        </p:tav>
                                      </p:tavLst>
                                    </p:anim>
                                    <p:anim calcmode="lin" valueType="num">
                                      <p:cBhvr additive="base">
                                        <p:cTn id="127"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additive="base">
                                        <p:cTn id="132" dur="500" fill="hold"/>
                                        <p:tgtEl>
                                          <p:spTgt spid="142"/>
                                        </p:tgtEl>
                                        <p:attrNameLst>
                                          <p:attrName>ppt_x</p:attrName>
                                        </p:attrNameLst>
                                      </p:cBhvr>
                                      <p:tavLst>
                                        <p:tav tm="0">
                                          <p:val>
                                            <p:strVal val="#ppt_x"/>
                                          </p:val>
                                        </p:tav>
                                        <p:tav tm="100000">
                                          <p:val>
                                            <p:strVal val="#ppt_x"/>
                                          </p:val>
                                        </p:tav>
                                      </p:tavLst>
                                    </p:anim>
                                    <p:anim calcmode="lin" valueType="num">
                                      <p:cBhvr additive="base">
                                        <p:cTn id="13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141"/>
                                        </p:tgtEl>
                                        <p:attrNameLst>
                                          <p:attrName>style.visibility</p:attrName>
                                        </p:attrNameLst>
                                      </p:cBhvr>
                                      <p:to>
                                        <p:strVal val="visible"/>
                                      </p:to>
                                    </p:set>
                                    <p:anim calcmode="lin" valueType="num">
                                      <p:cBhvr additive="base">
                                        <p:cTn id="138" dur="500" fill="hold"/>
                                        <p:tgtEl>
                                          <p:spTgt spid="141"/>
                                        </p:tgtEl>
                                        <p:attrNameLst>
                                          <p:attrName>ppt_x</p:attrName>
                                        </p:attrNameLst>
                                      </p:cBhvr>
                                      <p:tavLst>
                                        <p:tav tm="0">
                                          <p:val>
                                            <p:strVal val="#ppt_x"/>
                                          </p:val>
                                        </p:tav>
                                        <p:tav tm="100000">
                                          <p:val>
                                            <p:strVal val="#ppt_x"/>
                                          </p:val>
                                        </p:tav>
                                      </p:tavLst>
                                    </p:anim>
                                    <p:anim calcmode="lin" valueType="num">
                                      <p:cBhvr additive="base">
                                        <p:cTn id="139"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33"/>
                                        </p:tgtEl>
                                        <p:attrNameLst>
                                          <p:attrName>style.visibility</p:attrName>
                                        </p:attrNameLst>
                                      </p:cBhvr>
                                      <p:to>
                                        <p:strVal val="visible"/>
                                      </p:to>
                                    </p:set>
                                    <p:anim calcmode="lin" valueType="num">
                                      <p:cBhvr additive="base">
                                        <p:cTn id="144" dur="500" fill="hold"/>
                                        <p:tgtEl>
                                          <p:spTgt spid="133"/>
                                        </p:tgtEl>
                                        <p:attrNameLst>
                                          <p:attrName>ppt_x</p:attrName>
                                        </p:attrNameLst>
                                      </p:cBhvr>
                                      <p:tavLst>
                                        <p:tav tm="0">
                                          <p:val>
                                            <p:strVal val="#ppt_x"/>
                                          </p:val>
                                        </p:tav>
                                        <p:tav tm="100000">
                                          <p:val>
                                            <p:strVal val="#ppt_x"/>
                                          </p:val>
                                        </p:tav>
                                      </p:tavLst>
                                    </p:anim>
                                    <p:anim calcmode="lin" valueType="num">
                                      <p:cBhvr additive="base">
                                        <p:cTn id="145"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44"/>
                                        </p:tgtEl>
                                        <p:attrNameLst>
                                          <p:attrName>style.visibility</p:attrName>
                                        </p:attrNameLst>
                                      </p:cBhvr>
                                      <p:to>
                                        <p:strVal val="visible"/>
                                      </p:to>
                                    </p:set>
                                    <p:anim calcmode="lin" valueType="num">
                                      <p:cBhvr additive="base">
                                        <p:cTn id="150" dur="500" fill="hold"/>
                                        <p:tgtEl>
                                          <p:spTgt spid="144"/>
                                        </p:tgtEl>
                                        <p:attrNameLst>
                                          <p:attrName>ppt_x</p:attrName>
                                        </p:attrNameLst>
                                      </p:cBhvr>
                                      <p:tavLst>
                                        <p:tav tm="0">
                                          <p:val>
                                            <p:strVal val="#ppt_x"/>
                                          </p:val>
                                        </p:tav>
                                        <p:tav tm="100000">
                                          <p:val>
                                            <p:strVal val="#ppt_x"/>
                                          </p:val>
                                        </p:tav>
                                      </p:tavLst>
                                    </p:anim>
                                    <p:anim calcmode="lin" valueType="num">
                                      <p:cBhvr additive="base">
                                        <p:cTn id="151"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45"/>
                                        </p:tgtEl>
                                        <p:attrNameLst>
                                          <p:attrName>style.visibility</p:attrName>
                                        </p:attrNameLst>
                                      </p:cBhvr>
                                      <p:to>
                                        <p:strVal val="visible"/>
                                      </p:to>
                                    </p:set>
                                    <p:anim calcmode="lin" valueType="num">
                                      <p:cBhvr additive="base">
                                        <p:cTn id="156" dur="500" fill="hold"/>
                                        <p:tgtEl>
                                          <p:spTgt spid="145"/>
                                        </p:tgtEl>
                                        <p:attrNameLst>
                                          <p:attrName>ppt_x</p:attrName>
                                        </p:attrNameLst>
                                      </p:cBhvr>
                                      <p:tavLst>
                                        <p:tav tm="0">
                                          <p:val>
                                            <p:strVal val="#ppt_x"/>
                                          </p:val>
                                        </p:tav>
                                        <p:tav tm="100000">
                                          <p:val>
                                            <p:strVal val="#ppt_x"/>
                                          </p:val>
                                        </p:tav>
                                      </p:tavLst>
                                    </p:anim>
                                    <p:anim calcmode="lin" valueType="num">
                                      <p:cBhvr additive="base">
                                        <p:cTn id="157"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50"/>
                                        </p:tgtEl>
                                        <p:attrNameLst>
                                          <p:attrName>style.visibility</p:attrName>
                                        </p:attrNameLst>
                                      </p:cBhvr>
                                      <p:to>
                                        <p:strVal val="visible"/>
                                      </p:to>
                                    </p:set>
                                    <p:anim calcmode="lin" valueType="num">
                                      <p:cBhvr additive="base">
                                        <p:cTn id="162" dur="500" fill="hold"/>
                                        <p:tgtEl>
                                          <p:spTgt spid="150"/>
                                        </p:tgtEl>
                                        <p:attrNameLst>
                                          <p:attrName>ppt_x</p:attrName>
                                        </p:attrNameLst>
                                      </p:cBhvr>
                                      <p:tavLst>
                                        <p:tav tm="0">
                                          <p:val>
                                            <p:strVal val="#ppt_x"/>
                                          </p:val>
                                        </p:tav>
                                        <p:tav tm="100000">
                                          <p:val>
                                            <p:strVal val="#ppt_x"/>
                                          </p:val>
                                        </p:tav>
                                      </p:tavLst>
                                    </p:anim>
                                    <p:anim calcmode="lin" valueType="num">
                                      <p:cBhvr additive="base">
                                        <p:cTn id="163"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51"/>
                                        </p:tgtEl>
                                        <p:attrNameLst>
                                          <p:attrName>style.visibility</p:attrName>
                                        </p:attrNameLst>
                                      </p:cBhvr>
                                      <p:to>
                                        <p:strVal val="visible"/>
                                      </p:to>
                                    </p:set>
                                    <p:anim calcmode="lin" valueType="num">
                                      <p:cBhvr additive="base">
                                        <p:cTn id="168" dur="500" fill="hold"/>
                                        <p:tgtEl>
                                          <p:spTgt spid="151"/>
                                        </p:tgtEl>
                                        <p:attrNameLst>
                                          <p:attrName>ppt_x</p:attrName>
                                        </p:attrNameLst>
                                      </p:cBhvr>
                                      <p:tavLst>
                                        <p:tav tm="0">
                                          <p:val>
                                            <p:strVal val="#ppt_x"/>
                                          </p:val>
                                        </p:tav>
                                        <p:tav tm="100000">
                                          <p:val>
                                            <p:strVal val="#ppt_x"/>
                                          </p:val>
                                        </p:tav>
                                      </p:tavLst>
                                    </p:anim>
                                    <p:anim calcmode="lin" valueType="num">
                                      <p:cBhvr additive="base">
                                        <p:cTn id="169"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52"/>
                                        </p:tgtEl>
                                        <p:attrNameLst>
                                          <p:attrName>style.visibility</p:attrName>
                                        </p:attrNameLst>
                                      </p:cBhvr>
                                      <p:to>
                                        <p:strVal val="visible"/>
                                      </p:to>
                                    </p:set>
                                    <p:animEffect transition="in" filter="barn(inVertical)">
                                      <p:cBhvr>
                                        <p:cTn id="174" dur="500"/>
                                        <p:tgtEl>
                                          <p:spTgt spid="152"/>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53"/>
                                        </p:tgtEl>
                                        <p:attrNameLst>
                                          <p:attrName>style.visibility</p:attrName>
                                        </p:attrNameLst>
                                      </p:cBhvr>
                                      <p:to>
                                        <p:strVal val="visible"/>
                                      </p:to>
                                    </p:set>
                                    <p:anim calcmode="lin" valueType="num">
                                      <p:cBhvr additive="base">
                                        <p:cTn id="179" dur="500" fill="hold"/>
                                        <p:tgtEl>
                                          <p:spTgt spid="153"/>
                                        </p:tgtEl>
                                        <p:attrNameLst>
                                          <p:attrName>ppt_x</p:attrName>
                                        </p:attrNameLst>
                                      </p:cBhvr>
                                      <p:tavLst>
                                        <p:tav tm="0">
                                          <p:val>
                                            <p:strVal val="#ppt_x"/>
                                          </p:val>
                                        </p:tav>
                                        <p:tav tm="100000">
                                          <p:val>
                                            <p:strVal val="#ppt_x"/>
                                          </p:val>
                                        </p:tav>
                                      </p:tavLst>
                                    </p:anim>
                                    <p:anim calcmode="lin" valueType="num">
                                      <p:cBhvr additive="base">
                                        <p:cTn id="180"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54"/>
                                        </p:tgtEl>
                                        <p:attrNameLst>
                                          <p:attrName>style.visibility</p:attrName>
                                        </p:attrNameLst>
                                      </p:cBhvr>
                                      <p:to>
                                        <p:strVal val="visible"/>
                                      </p:to>
                                    </p:set>
                                    <p:anim calcmode="lin" valueType="num">
                                      <p:cBhvr additive="base">
                                        <p:cTn id="185" dur="500" fill="hold"/>
                                        <p:tgtEl>
                                          <p:spTgt spid="154"/>
                                        </p:tgtEl>
                                        <p:attrNameLst>
                                          <p:attrName>ppt_x</p:attrName>
                                        </p:attrNameLst>
                                      </p:cBhvr>
                                      <p:tavLst>
                                        <p:tav tm="0">
                                          <p:val>
                                            <p:strVal val="#ppt_x"/>
                                          </p:val>
                                        </p:tav>
                                        <p:tav tm="100000">
                                          <p:val>
                                            <p:strVal val="#ppt_x"/>
                                          </p:val>
                                        </p:tav>
                                      </p:tavLst>
                                    </p:anim>
                                    <p:anim calcmode="lin" valueType="num">
                                      <p:cBhvr additive="base">
                                        <p:cTn id="18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155"/>
                                        </p:tgtEl>
                                        <p:attrNameLst>
                                          <p:attrName>style.visibility</p:attrName>
                                        </p:attrNameLst>
                                      </p:cBhvr>
                                      <p:to>
                                        <p:strVal val="visible"/>
                                      </p:to>
                                    </p:set>
                                    <p:anim calcmode="lin" valueType="num">
                                      <p:cBhvr additive="base">
                                        <p:cTn id="191" dur="500" fill="hold"/>
                                        <p:tgtEl>
                                          <p:spTgt spid="155"/>
                                        </p:tgtEl>
                                        <p:attrNameLst>
                                          <p:attrName>ppt_x</p:attrName>
                                        </p:attrNameLst>
                                      </p:cBhvr>
                                      <p:tavLst>
                                        <p:tav tm="0">
                                          <p:val>
                                            <p:strVal val="#ppt_x"/>
                                          </p:val>
                                        </p:tav>
                                        <p:tav tm="100000">
                                          <p:val>
                                            <p:strVal val="#ppt_x"/>
                                          </p:val>
                                        </p:tav>
                                      </p:tavLst>
                                    </p:anim>
                                    <p:anim calcmode="lin" valueType="num">
                                      <p:cBhvr additive="base">
                                        <p:cTn id="192"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107" grpId="0" animBg="1"/>
      <p:bldP spid="109" grpId="0" animBg="1"/>
      <p:bldP spid="139" grpId="0" animBg="1"/>
      <p:bldP spid="140" grpId="0" animBg="1"/>
      <p:bldP spid="141" grpId="0" animBg="1"/>
      <p:bldP spid="142" grpId="0" animBg="1"/>
      <p:bldP spid="143" grpId="0" animBg="1"/>
      <p:bldP spid="144" grpId="0" animBg="1"/>
      <p:bldP spid="1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6329289" y="4283485"/>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3" name="Group 6"/>
          <p:cNvGrpSpPr>
            <a:grpSpLocks/>
          </p:cNvGrpSpPr>
          <p:nvPr/>
        </p:nvGrpSpPr>
        <p:grpSpPr bwMode="auto">
          <a:xfrm>
            <a:off x="4138539" y="2892833"/>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8"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9"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6"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558911" name="公式" r:id="rId4" imgW="203024" imgH="253780" progId="Equation.3">
                      <p:embed/>
                    </p:oleObj>
                  </mc:Choice>
                  <mc:Fallback>
                    <p:oleObj name="公式" r:id="rId4" imgW="203024"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558912" name="公式" r:id="rId6" imgW="190417" imgH="253890" progId="Equation.3">
                      <p:embed/>
                    </p:oleObj>
                  </mc:Choice>
                  <mc:Fallback>
                    <p:oleObj name="公式" r:id="rId6" imgW="190417"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16"/>
          <p:cNvGrpSpPr>
            <a:grpSpLocks/>
          </p:cNvGrpSpPr>
          <p:nvPr/>
        </p:nvGrpSpPr>
        <p:grpSpPr bwMode="auto">
          <a:xfrm>
            <a:off x="3524178" y="1940333"/>
            <a:ext cx="2498725" cy="2743200"/>
            <a:chOff x="1977" y="672"/>
            <a:chExt cx="1574" cy="1728"/>
          </a:xfrm>
        </p:grpSpPr>
        <p:sp>
          <p:nvSpPr>
            <p:cNvPr id="13" name="Line 17"/>
            <p:cNvSpPr>
              <a:spLocks noChangeShapeType="1"/>
            </p:cNvSpPr>
            <p:nvPr/>
          </p:nvSpPr>
          <p:spPr bwMode="auto">
            <a:xfrm>
              <a:off x="2208" y="768"/>
              <a:ext cx="1248" cy="96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p:cNvSpPr>
              <a:spLocks noChangeShapeType="1"/>
            </p:cNvSpPr>
            <p:nvPr/>
          </p:nvSpPr>
          <p:spPr bwMode="auto">
            <a:xfrm>
              <a:off x="2688" y="1137"/>
              <a:ext cx="156" cy="12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20"/>
            <p:cNvGraphicFramePr>
              <a:graphicFrameLocks noChangeAspect="1"/>
            </p:cNvGraphicFramePr>
            <p:nvPr>
              <p:extLst>
                <p:ext uri="{D42A27DB-BD31-4B8C-83A1-F6EECF244321}">
                  <p14:modId xmlns:p14="http://schemas.microsoft.com/office/powerpoint/2010/main" val="2368037399"/>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558913" name="公式" r:id="rId8" imgW="88707" imgH="164742" progId="Equation.3">
                    <p:embed/>
                  </p:oleObj>
                </mc:Choice>
                <mc:Fallback>
                  <p:oleObj name="公式" r:id="rId8" imgW="88707" imgH="1647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1"/>
            <p:cNvSpPr txBox="1">
              <a:spLocks noChangeArrowheads="1"/>
            </p:cNvSpPr>
            <p:nvPr/>
          </p:nvSpPr>
          <p:spPr bwMode="auto">
            <a:xfrm>
              <a:off x="1977" y="100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入射光</a:t>
              </a:r>
            </a:p>
          </p:txBody>
        </p:sp>
        <p:grpSp>
          <p:nvGrpSpPr>
            <p:cNvPr id="18" name="Group 22"/>
            <p:cNvGrpSpPr>
              <a:grpSpLocks/>
            </p:cNvGrpSpPr>
            <p:nvPr/>
          </p:nvGrpSpPr>
          <p:grpSpPr bwMode="auto">
            <a:xfrm>
              <a:off x="3456" y="672"/>
              <a:ext cx="0" cy="1728"/>
              <a:chOff x="3456" y="672"/>
              <a:chExt cx="0" cy="2064"/>
            </a:xfrm>
          </p:grpSpPr>
          <p:sp>
            <p:nvSpPr>
              <p:cNvPr id="20"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Text Box 25"/>
            <p:cNvSpPr txBox="1">
              <a:spLocks noChangeArrowheads="1"/>
            </p:cNvSpPr>
            <p:nvPr/>
          </p:nvSpPr>
          <p:spPr bwMode="auto">
            <a:xfrm>
              <a:off x="2975" y="7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chemeClr val="tx2"/>
                  </a:solidFill>
                </a:rPr>
                <a:t>法线</a:t>
              </a:r>
              <a:endParaRPr lang="zh-CN" altLang="en-US" i="0" dirty="0">
                <a:solidFill>
                  <a:schemeClr val="bg1"/>
                </a:solidFill>
                <a:ea typeface="隶书" panose="02010509060101010101" pitchFamily="49" charset="-122"/>
              </a:endParaRPr>
            </a:p>
          </p:txBody>
        </p:sp>
      </p:grpSp>
      <p:grpSp>
        <p:nvGrpSpPr>
          <p:cNvPr id="22" name="Group 26"/>
          <p:cNvGrpSpPr>
            <a:grpSpLocks/>
          </p:cNvGrpSpPr>
          <p:nvPr/>
        </p:nvGrpSpPr>
        <p:grpSpPr bwMode="auto">
          <a:xfrm>
            <a:off x="5395046" y="1837726"/>
            <a:ext cx="3481387" cy="3270428"/>
            <a:chOff x="3168" y="672"/>
            <a:chExt cx="2193" cy="1930"/>
          </a:xfrm>
        </p:grpSpPr>
        <p:grpSp>
          <p:nvGrpSpPr>
            <p:cNvPr id="23" name="Group 27"/>
            <p:cNvGrpSpPr>
              <a:grpSpLocks/>
            </p:cNvGrpSpPr>
            <p:nvPr/>
          </p:nvGrpSpPr>
          <p:grpSpPr bwMode="auto">
            <a:xfrm>
              <a:off x="3456" y="672"/>
              <a:ext cx="1905" cy="1824"/>
              <a:chOff x="3456" y="672"/>
              <a:chExt cx="1905" cy="1824"/>
            </a:xfrm>
          </p:grpSpPr>
          <p:sp>
            <p:nvSpPr>
              <p:cNvPr id="28" name="Line 28"/>
              <p:cNvSpPr>
                <a:spLocks noChangeShapeType="1"/>
              </p:cNvSpPr>
              <p:nvPr/>
            </p:nvSpPr>
            <p:spPr bwMode="auto">
              <a:xfrm>
                <a:off x="3456" y="1728"/>
                <a:ext cx="288" cy="67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9"/>
              <p:cNvSpPr>
                <a:spLocks noChangeShapeType="1"/>
              </p:cNvSpPr>
              <p:nvPr/>
            </p:nvSpPr>
            <p:spPr bwMode="auto">
              <a:xfrm flipV="1">
                <a:off x="3747" y="1734"/>
                <a:ext cx="282" cy="6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flipV="1">
                <a:off x="4035" y="756"/>
                <a:ext cx="1326" cy="9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V="1">
                <a:off x="3456" y="672"/>
                <a:ext cx="1392" cy="105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V="1">
                <a:off x="3456" y="1725"/>
                <a:ext cx="585" cy="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flipV="1">
                <a:off x="4185" y="1068"/>
                <a:ext cx="144" cy="10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V="1">
                <a:off x="4623" y="1191"/>
                <a:ext cx="147" cy="10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6"/>
              <p:cNvSpPr>
                <a:spLocks noChangeShapeType="1"/>
              </p:cNvSpPr>
              <p:nvPr/>
            </p:nvSpPr>
            <p:spPr bwMode="auto">
              <a:xfrm flipV="1">
                <a:off x="3744" y="1632"/>
                <a:ext cx="0" cy="864"/>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7"/>
              <p:cNvSpPr>
                <a:spLocks noChangeShapeType="1"/>
              </p:cNvSpPr>
              <p:nvPr/>
            </p:nvSpPr>
            <p:spPr bwMode="auto">
              <a:xfrm>
                <a:off x="3552" y="1953"/>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8"/>
              <p:cNvSpPr>
                <a:spLocks noChangeShapeType="1"/>
              </p:cNvSpPr>
              <p:nvPr/>
            </p:nvSpPr>
            <p:spPr bwMode="auto">
              <a:xfrm rot="-7957921">
                <a:off x="3795" y="2079"/>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4" name="Group 42"/>
            <p:cNvGrpSpPr>
              <a:grpSpLocks/>
            </p:cNvGrpSpPr>
            <p:nvPr/>
          </p:nvGrpSpPr>
          <p:grpSpPr bwMode="auto">
            <a:xfrm>
              <a:off x="3168" y="1680"/>
              <a:ext cx="1102" cy="922"/>
              <a:chOff x="3168" y="1680"/>
              <a:chExt cx="1102" cy="922"/>
            </a:xfrm>
          </p:grpSpPr>
          <p:graphicFrame>
            <p:nvGraphicFramePr>
              <p:cNvPr id="25"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558914"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4"/>
              <p:cNvGraphicFramePr>
                <a:graphicFrameLocks noChangeAspect="1"/>
              </p:cNvGraphicFramePr>
              <p:nvPr/>
            </p:nvGraphicFramePr>
            <p:xfrm>
              <a:off x="3792" y="2304"/>
              <a:ext cx="212" cy="298"/>
            </p:xfrm>
            <a:graphic>
              <a:graphicData uri="http://schemas.openxmlformats.org/presentationml/2006/ole">
                <mc:AlternateContent xmlns:mc="http://schemas.openxmlformats.org/markup-compatibility/2006">
                  <mc:Choice xmlns:v="urn:schemas-microsoft-com:vml" Requires="v">
                    <p:oleObj spid="_x0000_s558915" name="公式" r:id="rId12" imgW="126725" imgH="177415" progId="Equation.3">
                      <p:embed/>
                    </p:oleObj>
                  </mc:Choice>
                  <mc:Fallback>
                    <p:oleObj name="公式" r:id="rId12" imgW="126725" imgH="17741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 y="2304"/>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558916" name="公式" r:id="rId14" imgW="114201" imgH="139579" progId="Equation.3">
                      <p:embed/>
                    </p:oleObj>
                  </mc:Choice>
                  <mc:Fallback>
                    <p:oleObj name="公式" r:id="rId14" imgW="114201" imgH="13957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0" name="Group 68"/>
          <p:cNvGrpSpPr>
            <a:grpSpLocks/>
          </p:cNvGrpSpPr>
          <p:nvPr/>
        </p:nvGrpSpPr>
        <p:grpSpPr bwMode="auto">
          <a:xfrm>
            <a:off x="3262239" y="3197633"/>
            <a:ext cx="723900" cy="990600"/>
            <a:chOff x="1752" y="1344"/>
            <a:chExt cx="456" cy="624"/>
          </a:xfrm>
        </p:grpSpPr>
        <p:sp>
          <p:nvSpPr>
            <p:cNvPr id="41"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4"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558917" name="公式" r:id="rId16" imgW="114201" imgH="139579" progId="Equation.3">
                    <p:embed/>
                  </p:oleObj>
                </mc:Choice>
                <mc:Fallback>
                  <p:oleObj name="公式" r:id="rId16" imgW="114201" imgH="13957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 name="Object 62"/>
          <p:cNvGraphicFramePr>
            <a:graphicFrameLocks noChangeAspect="1"/>
          </p:cNvGraphicFramePr>
          <p:nvPr>
            <p:extLst>
              <p:ext uri="{D42A27DB-BD31-4B8C-83A1-F6EECF244321}">
                <p14:modId xmlns:p14="http://schemas.microsoft.com/office/powerpoint/2010/main" val="4043356789"/>
              </p:ext>
            </p:extLst>
          </p:nvPr>
        </p:nvGraphicFramePr>
        <p:xfrm>
          <a:off x="5781603" y="4321583"/>
          <a:ext cx="296863" cy="387350"/>
        </p:xfrm>
        <a:graphic>
          <a:graphicData uri="http://schemas.openxmlformats.org/presentationml/2006/ole">
            <mc:AlternateContent xmlns:mc="http://schemas.openxmlformats.org/markup-compatibility/2006">
              <mc:Choice xmlns:v="urn:schemas-microsoft-com:vml" Requires="v">
                <p:oleObj spid="_x0000_s558918" name="公式" r:id="rId18" imgW="19166" imgH="57226" progId="Equation.3">
                  <p:embed/>
                </p:oleObj>
              </mc:Choice>
              <mc:Fallback>
                <p:oleObj name="公式" r:id="rId18" imgW="19166" imgH="5722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81603" y="4321583"/>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矩形 68"/>
          <p:cNvSpPr>
            <a:spLocks noChangeArrowheads="1"/>
          </p:cNvSpPr>
          <p:nvPr/>
        </p:nvSpPr>
        <p:spPr bwMode="auto">
          <a:xfrm>
            <a:off x="9009515" y="3274693"/>
            <a:ext cx="1390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en-US" sz="4000" dirty="0">
                <a:solidFill>
                  <a:srgbClr val="CC3300"/>
                </a:solidFill>
              </a:rPr>
              <a:t>n</a:t>
            </a:r>
            <a:r>
              <a:rPr lang="en-US" altLang="en-US" sz="4000" baseline="-25000" dirty="0">
                <a:solidFill>
                  <a:srgbClr val="CC3300"/>
                </a:solidFill>
              </a:rPr>
              <a:t>1</a:t>
            </a:r>
            <a:r>
              <a:rPr lang="en-US" altLang="en-US" sz="4000" dirty="0">
                <a:solidFill>
                  <a:srgbClr val="CC3300"/>
                </a:solidFill>
              </a:rPr>
              <a:t>&gt;n</a:t>
            </a:r>
            <a:r>
              <a:rPr lang="en-US" altLang="en-US" sz="4000" baseline="-25000" dirty="0">
                <a:solidFill>
                  <a:srgbClr val="CC3300"/>
                </a:solidFill>
              </a:rPr>
              <a:t>2</a:t>
            </a:r>
            <a:endParaRPr lang="en-US" altLang="zh-CN" sz="4000" baseline="-25000" dirty="0">
              <a:solidFill>
                <a:srgbClr val="CC3300"/>
              </a:solidFill>
            </a:endParaRPr>
          </a:p>
        </p:txBody>
      </p:sp>
      <p:graphicFrame>
        <p:nvGraphicFramePr>
          <p:cNvPr id="47" name="Object 14"/>
          <p:cNvGraphicFramePr>
            <a:graphicFrameLocks noChangeAspect="1"/>
          </p:cNvGraphicFramePr>
          <p:nvPr>
            <p:extLst>
              <p:ext uri="{D42A27DB-BD31-4B8C-83A1-F6EECF244321}">
                <p14:modId xmlns:p14="http://schemas.microsoft.com/office/powerpoint/2010/main" val="3332188908"/>
              </p:ext>
            </p:extLst>
          </p:nvPr>
        </p:nvGraphicFramePr>
        <p:xfrm>
          <a:off x="8289853" y="4864636"/>
          <a:ext cx="384175" cy="508000"/>
        </p:xfrm>
        <a:graphic>
          <a:graphicData uri="http://schemas.openxmlformats.org/presentationml/2006/ole">
            <mc:AlternateContent xmlns:mc="http://schemas.openxmlformats.org/markup-compatibility/2006">
              <mc:Choice xmlns:v="urn:schemas-microsoft-com:vml" Requires="v">
                <p:oleObj spid="_x0000_s558919" name="公式" r:id="rId20" imgW="190417" imgH="253890" progId="Equation.3">
                  <p:embed/>
                </p:oleObj>
              </mc:Choice>
              <mc:Fallback>
                <p:oleObj name="公式" r:id="rId20" imgW="190417"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9853" y="4864636"/>
                        <a:ext cx="3841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Rectangle 28"/>
          <p:cNvSpPr>
            <a:spLocks noChangeArrowheads="1"/>
          </p:cNvSpPr>
          <p:nvPr/>
        </p:nvSpPr>
        <p:spPr bwMode="auto">
          <a:xfrm>
            <a:off x="6652466" y="2199169"/>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49" name="Rectangle 28"/>
          <p:cNvSpPr>
            <a:spLocks noChangeArrowheads="1"/>
          </p:cNvSpPr>
          <p:nvPr/>
        </p:nvSpPr>
        <p:spPr bwMode="auto">
          <a:xfrm>
            <a:off x="8466551" y="2404462"/>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sp>
        <p:nvSpPr>
          <p:cNvPr id="50" name="Line 35"/>
          <p:cNvSpPr>
            <a:spLocks noChangeShapeType="1"/>
          </p:cNvSpPr>
          <p:nvPr/>
        </p:nvSpPr>
        <p:spPr bwMode="auto">
          <a:xfrm flipH="1" flipV="1">
            <a:off x="6440342" y="3116074"/>
            <a:ext cx="338137" cy="447354"/>
          </a:xfrm>
          <a:prstGeom prst="line">
            <a:avLst/>
          </a:prstGeom>
          <a:noFill/>
          <a:ln w="9525">
            <a:solidFill>
              <a:srgbClr val="FF99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 name="Object 46"/>
          <p:cNvGraphicFramePr>
            <a:graphicFrameLocks noChangeAspect="1"/>
          </p:cNvGraphicFramePr>
          <p:nvPr>
            <p:extLst>
              <p:ext uri="{D42A27DB-BD31-4B8C-83A1-F6EECF244321}">
                <p14:modId xmlns:p14="http://schemas.microsoft.com/office/powerpoint/2010/main" val="913675568"/>
              </p:ext>
            </p:extLst>
          </p:nvPr>
        </p:nvGraphicFramePr>
        <p:xfrm>
          <a:off x="6017038" y="2544009"/>
          <a:ext cx="374650" cy="504968"/>
        </p:xfrm>
        <a:graphic>
          <a:graphicData uri="http://schemas.openxmlformats.org/presentationml/2006/ole">
            <mc:AlternateContent xmlns:mc="http://schemas.openxmlformats.org/markup-compatibility/2006">
              <mc:Choice xmlns:v="urn:schemas-microsoft-com:vml" Requires="v">
                <p:oleObj spid="_x0000_s558920" name="公式" r:id="rId21" imgW="139579" imgH="177646" progId="Equation.3">
                  <p:embed/>
                </p:oleObj>
              </mc:Choice>
              <mc:Fallback>
                <p:oleObj name="公式" r:id="rId21" imgW="139579" imgH="17764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7038" y="2544009"/>
                        <a:ext cx="374650" cy="504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Line 56"/>
          <p:cNvSpPr>
            <a:spLocks noChangeShapeType="1"/>
          </p:cNvSpPr>
          <p:nvPr/>
        </p:nvSpPr>
        <p:spPr bwMode="auto">
          <a:xfrm flipV="1">
            <a:off x="6577565" y="3141791"/>
            <a:ext cx="168442" cy="157214"/>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6"/>
          <p:cNvSpPr>
            <a:spLocks noChangeShapeType="1"/>
          </p:cNvSpPr>
          <p:nvPr/>
        </p:nvSpPr>
        <p:spPr bwMode="auto">
          <a:xfrm>
            <a:off x="6599792" y="3014576"/>
            <a:ext cx="146217" cy="152687"/>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Freeform 19"/>
          <p:cNvSpPr>
            <a:spLocks/>
          </p:cNvSpPr>
          <p:nvPr/>
        </p:nvSpPr>
        <p:spPr bwMode="auto">
          <a:xfrm rot="16456435">
            <a:off x="6469947" y="3453883"/>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5" name="Object 20"/>
          <p:cNvGraphicFramePr>
            <a:graphicFrameLocks noChangeAspect="1"/>
          </p:cNvGraphicFramePr>
          <p:nvPr>
            <p:extLst>
              <p:ext uri="{D42A27DB-BD31-4B8C-83A1-F6EECF244321}">
                <p14:modId xmlns:p14="http://schemas.microsoft.com/office/powerpoint/2010/main" val="2620898698"/>
              </p:ext>
            </p:extLst>
          </p:nvPr>
        </p:nvGraphicFramePr>
        <p:xfrm>
          <a:off x="6300715" y="3191672"/>
          <a:ext cx="288925" cy="539750"/>
        </p:xfrm>
        <a:graphic>
          <a:graphicData uri="http://schemas.openxmlformats.org/presentationml/2006/ole">
            <mc:AlternateContent xmlns:mc="http://schemas.openxmlformats.org/markup-compatibility/2006">
              <mc:Choice xmlns:v="urn:schemas-microsoft-com:vml" Requires="v">
                <p:oleObj spid="_x0000_s558921" name="公式" r:id="rId23" imgW="88707" imgH="164742" progId="Equation.3">
                  <p:embed/>
                </p:oleObj>
              </mc:Choice>
              <mc:Fallback>
                <p:oleObj name="公式" r:id="rId23" imgW="88707" imgH="1647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715" y="3191672"/>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Line 17"/>
          <p:cNvSpPr>
            <a:spLocks noChangeShapeType="1"/>
          </p:cNvSpPr>
          <p:nvPr/>
        </p:nvSpPr>
        <p:spPr bwMode="auto">
          <a:xfrm>
            <a:off x="6324528" y="4748281"/>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18"/>
          <p:cNvSpPr>
            <a:spLocks noChangeShapeType="1"/>
          </p:cNvSpPr>
          <p:nvPr/>
        </p:nvSpPr>
        <p:spPr bwMode="auto">
          <a:xfrm>
            <a:off x="7123831" y="5360974"/>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8"/>
          <p:cNvSpPr>
            <a:spLocks noChangeShapeType="1"/>
          </p:cNvSpPr>
          <p:nvPr/>
        </p:nvSpPr>
        <p:spPr bwMode="auto">
          <a:xfrm>
            <a:off x="6811216" y="3611938"/>
            <a:ext cx="457200" cy="1138719"/>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7"/>
          <p:cNvSpPr>
            <a:spLocks noChangeShapeType="1"/>
          </p:cNvSpPr>
          <p:nvPr/>
        </p:nvSpPr>
        <p:spPr bwMode="auto">
          <a:xfrm>
            <a:off x="6992865" y="4103892"/>
            <a:ext cx="142875" cy="34568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7"/>
          <p:cNvSpPr>
            <a:spLocks noChangeShapeType="1"/>
          </p:cNvSpPr>
          <p:nvPr/>
        </p:nvSpPr>
        <p:spPr bwMode="auto">
          <a:xfrm>
            <a:off x="7275438" y="4773851"/>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8"/>
          <p:cNvSpPr>
            <a:spLocks noChangeShapeType="1"/>
          </p:cNvSpPr>
          <p:nvPr/>
        </p:nvSpPr>
        <p:spPr bwMode="auto">
          <a:xfrm>
            <a:off x="8055496" y="5383621"/>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矩形 61"/>
          <p:cNvSpPr/>
          <p:nvPr/>
        </p:nvSpPr>
        <p:spPr>
          <a:xfrm>
            <a:off x="7315128" y="5820785"/>
            <a:ext cx="340158" cy="461665"/>
          </a:xfrm>
          <a:prstGeom prst="rect">
            <a:avLst/>
          </a:prstGeom>
        </p:spPr>
        <p:txBody>
          <a:bodyPr wrap="none">
            <a:spAutoFit/>
          </a:bodyPr>
          <a:lstStyle/>
          <a:p>
            <a:r>
              <a:rPr lang="en-US" altLang="zh-CN" sz="2400" dirty="0">
                <a:solidFill>
                  <a:srgbClr val="129C15"/>
                </a:solidFill>
              </a:rPr>
              <a:t>4</a:t>
            </a:r>
            <a:endParaRPr lang="zh-CN" altLang="en-US" sz="2400" dirty="0">
              <a:solidFill>
                <a:srgbClr val="129C15"/>
              </a:solidFill>
            </a:endParaRPr>
          </a:p>
        </p:txBody>
      </p:sp>
      <p:sp>
        <p:nvSpPr>
          <p:cNvPr id="63" name="矩形 62"/>
          <p:cNvSpPr/>
          <p:nvPr/>
        </p:nvSpPr>
        <p:spPr>
          <a:xfrm>
            <a:off x="8611104" y="5836188"/>
            <a:ext cx="340158" cy="461665"/>
          </a:xfrm>
          <a:prstGeom prst="rect">
            <a:avLst/>
          </a:prstGeom>
        </p:spPr>
        <p:txBody>
          <a:bodyPr wrap="none">
            <a:spAutoFit/>
          </a:bodyPr>
          <a:lstStyle/>
          <a:p>
            <a:r>
              <a:rPr lang="en-US" altLang="zh-CN" sz="2400" dirty="0">
                <a:solidFill>
                  <a:srgbClr val="129C15"/>
                </a:solidFill>
              </a:rPr>
              <a:t>5</a:t>
            </a:r>
            <a:endParaRPr lang="zh-CN" altLang="en-US" sz="2400" dirty="0">
              <a:solidFill>
                <a:srgbClr val="129C15"/>
              </a:solidFill>
            </a:endParaRPr>
          </a:p>
        </p:txBody>
      </p:sp>
      <p:graphicFrame>
        <p:nvGraphicFramePr>
          <p:cNvPr id="64" name="Object 27"/>
          <p:cNvGraphicFramePr>
            <a:graphicFrameLocks noChangeAspect="1"/>
          </p:cNvGraphicFramePr>
          <p:nvPr>
            <p:extLst>
              <p:ext uri="{D42A27DB-BD31-4B8C-83A1-F6EECF244321}">
                <p14:modId xmlns:p14="http://schemas.microsoft.com/office/powerpoint/2010/main" val="376500534"/>
              </p:ext>
            </p:extLst>
          </p:nvPr>
        </p:nvGraphicFramePr>
        <p:xfrm>
          <a:off x="7389113" y="4411076"/>
          <a:ext cx="413424" cy="502999"/>
        </p:xfrm>
        <a:graphic>
          <a:graphicData uri="http://schemas.openxmlformats.org/presentationml/2006/ole">
            <mc:AlternateContent xmlns:mc="http://schemas.openxmlformats.org/markup-compatibility/2006">
              <mc:Choice xmlns:v="urn:schemas-microsoft-com:vml" Requires="v">
                <p:oleObj spid="_x0000_s558922" name="公式" r:id="rId24" imgW="139680" imgH="164880" progId="Equation.3">
                  <p:embed/>
                </p:oleObj>
              </mc:Choice>
              <mc:Fallback>
                <p:oleObj name="公式" r:id="rId24" imgW="139680" imgH="164880" progId="Equation.3">
                  <p:embed/>
                  <p:pic>
                    <p:nvPicPr>
                      <p:cNvPr id="0" name=""/>
                      <p:cNvPicPr>
                        <a:picLocks noChangeAspect="1" noChangeArrowheads="1"/>
                      </p:cNvPicPr>
                      <p:nvPr/>
                    </p:nvPicPr>
                    <p:blipFill>
                      <a:blip r:embed="rId25"/>
                      <a:srcRect/>
                      <a:stretch>
                        <a:fillRect/>
                      </a:stretch>
                    </p:blipFill>
                    <p:spPr bwMode="auto">
                      <a:xfrm>
                        <a:off x="7389113" y="4411076"/>
                        <a:ext cx="413424" cy="502999"/>
                      </a:xfrm>
                      <a:prstGeom prst="rect">
                        <a:avLst/>
                      </a:prstGeom>
                      <a:noFill/>
                      <a:ln>
                        <a:noFill/>
                      </a:ln>
                      <a:effectLst/>
                      <a:extLst/>
                    </p:spPr>
                  </p:pic>
                </p:oleObj>
              </mc:Fallback>
            </mc:AlternateContent>
          </a:graphicData>
        </a:graphic>
      </p:graphicFrame>
      <p:sp>
        <p:nvSpPr>
          <p:cNvPr id="65" name="Line 35"/>
          <p:cNvSpPr>
            <a:spLocks noChangeShapeType="1"/>
          </p:cNvSpPr>
          <p:nvPr/>
        </p:nvSpPr>
        <p:spPr bwMode="auto">
          <a:xfrm flipH="1">
            <a:off x="6920630" y="4752918"/>
            <a:ext cx="357992" cy="47240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27"/>
          <p:cNvGraphicFramePr>
            <a:graphicFrameLocks noChangeAspect="1"/>
          </p:cNvGraphicFramePr>
          <p:nvPr>
            <p:extLst>
              <p:ext uri="{D42A27DB-BD31-4B8C-83A1-F6EECF244321}">
                <p14:modId xmlns:p14="http://schemas.microsoft.com/office/powerpoint/2010/main" val="3752469010"/>
              </p:ext>
            </p:extLst>
          </p:nvPr>
        </p:nvGraphicFramePr>
        <p:xfrm>
          <a:off x="6533822" y="5239158"/>
          <a:ext cx="376237" cy="541338"/>
        </p:xfrm>
        <a:graphic>
          <a:graphicData uri="http://schemas.openxmlformats.org/presentationml/2006/ole">
            <mc:AlternateContent xmlns:mc="http://schemas.openxmlformats.org/markup-compatibility/2006">
              <mc:Choice xmlns:v="urn:schemas-microsoft-com:vml" Requires="v">
                <p:oleObj spid="_x0000_s558923" name="公式" r:id="rId26" imgW="126720" imgH="177480" progId="Equation.3">
                  <p:embed/>
                </p:oleObj>
              </mc:Choice>
              <mc:Fallback>
                <p:oleObj name="公式" r:id="rId26" imgW="126720" imgH="177480" progId="Equation.3">
                  <p:embed/>
                  <p:pic>
                    <p:nvPicPr>
                      <p:cNvPr id="0" name=""/>
                      <p:cNvPicPr>
                        <a:picLocks noChangeAspect="1" noChangeArrowheads="1"/>
                      </p:cNvPicPr>
                      <p:nvPr/>
                    </p:nvPicPr>
                    <p:blipFill>
                      <a:blip r:embed="rId27"/>
                      <a:srcRect/>
                      <a:stretch>
                        <a:fillRect/>
                      </a:stretch>
                    </p:blipFill>
                    <p:spPr bwMode="auto">
                      <a:xfrm>
                        <a:off x="6533822" y="5239158"/>
                        <a:ext cx="376237" cy="541338"/>
                      </a:xfrm>
                      <a:prstGeom prst="rect">
                        <a:avLst/>
                      </a:prstGeom>
                      <a:noFill/>
                      <a:ln>
                        <a:noFill/>
                      </a:ln>
                      <a:effectLst/>
                      <a:extLst/>
                    </p:spPr>
                  </p:pic>
                </p:oleObj>
              </mc:Fallback>
            </mc:AlternateContent>
          </a:graphicData>
        </a:graphic>
      </p:graphicFrame>
      <p:sp>
        <p:nvSpPr>
          <p:cNvPr id="67" name="Line 56"/>
          <p:cNvSpPr>
            <a:spLocks noChangeShapeType="1"/>
          </p:cNvSpPr>
          <p:nvPr/>
        </p:nvSpPr>
        <p:spPr bwMode="auto">
          <a:xfrm flipV="1">
            <a:off x="7076302" y="5135199"/>
            <a:ext cx="158294" cy="197059"/>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56"/>
          <p:cNvSpPr>
            <a:spLocks noChangeShapeType="1"/>
          </p:cNvSpPr>
          <p:nvPr/>
        </p:nvSpPr>
        <p:spPr bwMode="auto">
          <a:xfrm>
            <a:off x="7076304" y="5013118"/>
            <a:ext cx="158295" cy="147501"/>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Freeform 19"/>
          <p:cNvSpPr>
            <a:spLocks/>
          </p:cNvSpPr>
          <p:nvPr/>
        </p:nvSpPr>
        <p:spPr bwMode="auto">
          <a:xfrm rot="16456435">
            <a:off x="6930987" y="4842888"/>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0" name="Object 20"/>
          <p:cNvGraphicFramePr>
            <a:graphicFrameLocks noChangeAspect="1"/>
          </p:cNvGraphicFramePr>
          <p:nvPr>
            <p:extLst>
              <p:ext uri="{D42A27DB-BD31-4B8C-83A1-F6EECF244321}">
                <p14:modId xmlns:p14="http://schemas.microsoft.com/office/powerpoint/2010/main" val="1975701065"/>
              </p:ext>
            </p:extLst>
          </p:nvPr>
        </p:nvGraphicFramePr>
        <p:xfrm>
          <a:off x="6762676" y="4623600"/>
          <a:ext cx="288925" cy="539750"/>
        </p:xfrm>
        <a:graphic>
          <a:graphicData uri="http://schemas.openxmlformats.org/presentationml/2006/ole">
            <mc:AlternateContent xmlns:mc="http://schemas.openxmlformats.org/markup-compatibility/2006">
              <mc:Choice xmlns:v="urn:schemas-microsoft-com:vml" Requires="v">
                <p:oleObj spid="_x0000_s558924" name="公式" r:id="rId28" imgW="88707" imgH="164742" progId="Equation.3">
                  <p:embed/>
                </p:oleObj>
              </mc:Choice>
              <mc:Fallback>
                <p:oleObj name="公式" r:id="rId28" imgW="88707" imgH="1647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2676" y="4623600"/>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12"/>
          <p:cNvGraphicFramePr>
            <a:graphicFrameLocks noChangeAspect="1"/>
          </p:cNvGraphicFramePr>
          <p:nvPr>
            <p:extLst>
              <p:ext uri="{D42A27DB-BD31-4B8C-83A1-F6EECF244321}">
                <p14:modId xmlns:p14="http://schemas.microsoft.com/office/powerpoint/2010/main" val="1170070313"/>
              </p:ext>
            </p:extLst>
          </p:nvPr>
        </p:nvGraphicFramePr>
        <p:xfrm>
          <a:off x="4249738" y="11113"/>
          <a:ext cx="4565650" cy="919162"/>
        </p:xfrm>
        <a:graphic>
          <a:graphicData uri="http://schemas.openxmlformats.org/presentationml/2006/ole">
            <mc:AlternateContent xmlns:mc="http://schemas.openxmlformats.org/markup-compatibility/2006">
              <mc:Choice xmlns:v="urn:schemas-microsoft-com:vml" Requires="v">
                <p:oleObj spid="_x0000_s558925" name="公式" r:id="rId29" imgW="1955520" imgH="393480" progId="Equation.3">
                  <p:embed/>
                </p:oleObj>
              </mc:Choice>
              <mc:Fallback>
                <p:oleObj name="公式" r:id="rId29" imgW="1955520" imgH="393480" progId="Equation.3">
                  <p:embed/>
                  <p:pic>
                    <p:nvPicPr>
                      <p:cNvPr id="0" name=""/>
                      <p:cNvPicPr>
                        <a:picLocks noChangeAspect="1" noChangeArrowheads="1"/>
                      </p:cNvPicPr>
                      <p:nvPr/>
                    </p:nvPicPr>
                    <p:blipFill>
                      <a:blip r:embed="rId30"/>
                      <a:srcRect/>
                      <a:stretch>
                        <a:fillRect/>
                      </a:stretch>
                    </p:blipFill>
                    <p:spPr bwMode="auto">
                      <a:xfrm>
                        <a:off x="4249738" y="11113"/>
                        <a:ext cx="4565650" cy="919162"/>
                      </a:xfrm>
                      <a:prstGeom prst="rect">
                        <a:avLst/>
                      </a:prstGeom>
                      <a:noFill/>
                      <a:ln>
                        <a:noFill/>
                      </a:ln>
                      <a:effectLst/>
                      <a:extLst/>
                    </p:spPr>
                  </p:pic>
                </p:oleObj>
              </mc:Fallback>
            </mc:AlternateContent>
          </a:graphicData>
        </a:graphic>
      </p:graphicFrame>
      <p:graphicFrame>
        <p:nvGraphicFramePr>
          <p:cNvPr id="82" name="Object 4"/>
          <p:cNvGraphicFramePr>
            <a:graphicFrameLocks noChangeAspect="1"/>
          </p:cNvGraphicFramePr>
          <p:nvPr>
            <p:extLst>
              <p:ext uri="{D42A27DB-BD31-4B8C-83A1-F6EECF244321}">
                <p14:modId xmlns:p14="http://schemas.microsoft.com/office/powerpoint/2010/main" val="1766077971"/>
              </p:ext>
            </p:extLst>
          </p:nvPr>
        </p:nvGraphicFramePr>
        <p:xfrm>
          <a:off x="2605016" y="680182"/>
          <a:ext cx="1285875" cy="577850"/>
        </p:xfrm>
        <a:graphic>
          <a:graphicData uri="http://schemas.openxmlformats.org/presentationml/2006/ole">
            <mc:AlternateContent xmlns:mc="http://schemas.openxmlformats.org/markup-compatibility/2006">
              <mc:Choice xmlns:v="urn:schemas-microsoft-com:vml" Requires="v">
                <p:oleObj spid="_x0000_s558926" name="公式" r:id="rId31" imgW="507960" imgH="228600" progId="Equation.3">
                  <p:embed/>
                </p:oleObj>
              </mc:Choice>
              <mc:Fallback>
                <p:oleObj name="公式" r:id="rId31" imgW="507960" imgH="228600" progId="Equation.3">
                  <p:embed/>
                  <p:pic>
                    <p:nvPicPr>
                      <p:cNvPr id="0" name=""/>
                      <p:cNvPicPr>
                        <a:picLocks noChangeAspect="1" noChangeArrowheads="1"/>
                      </p:cNvPicPr>
                      <p:nvPr/>
                    </p:nvPicPr>
                    <p:blipFill>
                      <a:blip r:embed="rId32"/>
                      <a:srcRect/>
                      <a:stretch>
                        <a:fillRect/>
                      </a:stretch>
                    </p:blipFill>
                    <p:spPr bwMode="auto">
                      <a:xfrm>
                        <a:off x="2605016" y="680182"/>
                        <a:ext cx="1285875" cy="577850"/>
                      </a:xfrm>
                      <a:prstGeom prst="rect">
                        <a:avLst/>
                      </a:prstGeom>
                      <a:solidFill>
                        <a:srgbClr val="FFFFCC"/>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矩形 54"/>
          <p:cNvSpPr>
            <a:spLocks noChangeArrowheads="1"/>
          </p:cNvSpPr>
          <p:nvPr/>
        </p:nvSpPr>
        <p:spPr bwMode="auto">
          <a:xfrm>
            <a:off x="4453957" y="790190"/>
            <a:ext cx="2028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t>k=1,2,......</a:t>
            </a:r>
            <a:r>
              <a:rPr kumimoji="0" lang="zh-CN" altLang="en-US" i="0" dirty="0">
                <a:solidFill>
                  <a:srgbClr val="FF0000"/>
                </a:solidFill>
              </a:rPr>
              <a:t>明</a:t>
            </a:r>
          </a:p>
        </p:txBody>
      </p:sp>
      <p:sp>
        <p:nvSpPr>
          <p:cNvPr id="84" name="矩形 55"/>
          <p:cNvSpPr>
            <a:spLocks noChangeArrowheads="1"/>
          </p:cNvSpPr>
          <p:nvPr/>
        </p:nvSpPr>
        <p:spPr bwMode="auto">
          <a:xfrm>
            <a:off x="5358174" y="1399827"/>
            <a:ext cx="2297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t>k=0,1,2,......</a:t>
            </a:r>
            <a:r>
              <a:rPr kumimoji="0" lang="zh-CN" altLang="en-US" i="0" dirty="0">
                <a:solidFill>
                  <a:srgbClr val="FF0000"/>
                </a:solidFill>
              </a:rPr>
              <a:t>暗</a:t>
            </a:r>
          </a:p>
        </p:txBody>
      </p:sp>
      <p:graphicFrame>
        <p:nvGraphicFramePr>
          <p:cNvPr id="85" name="Object 12"/>
          <p:cNvGraphicFramePr>
            <a:graphicFrameLocks noChangeAspect="1"/>
          </p:cNvGraphicFramePr>
          <p:nvPr>
            <p:extLst>
              <p:ext uri="{D42A27DB-BD31-4B8C-83A1-F6EECF244321}">
                <p14:modId xmlns:p14="http://schemas.microsoft.com/office/powerpoint/2010/main" val="1230798847"/>
              </p:ext>
            </p:extLst>
          </p:nvPr>
        </p:nvGraphicFramePr>
        <p:xfrm>
          <a:off x="2192923" y="1391253"/>
          <a:ext cx="2509837" cy="577850"/>
        </p:xfrm>
        <a:graphic>
          <a:graphicData uri="http://schemas.openxmlformats.org/presentationml/2006/ole">
            <mc:AlternateContent xmlns:mc="http://schemas.openxmlformats.org/markup-compatibility/2006">
              <mc:Choice xmlns:v="urn:schemas-microsoft-com:vml" Requires="v">
                <p:oleObj spid="_x0000_s558927" name="公式" r:id="rId33" imgW="990360" imgH="228600" progId="Equation.3">
                  <p:embed/>
                </p:oleObj>
              </mc:Choice>
              <mc:Fallback>
                <p:oleObj name="公式" r:id="rId33" imgW="990360" imgH="228600" progId="Equation.3">
                  <p:embed/>
                  <p:pic>
                    <p:nvPicPr>
                      <p:cNvPr id="0" name=""/>
                      <p:cNvPicPr>
                        <a:picLocks noChangeAspect="1" noChangeArrowheads="1"/>
                      </p:cNvPicPr>
                      <p:nvPr/>
                    </p:nvPicPr>
                    <p:blipFill>
                      <a:blip r:embed="rId34"/>
                      <a:srcRect/>
                      <a:stretch>
                        <a:fillRect/>
                      </a:stretch>
                    </p:blipFill>
                    <p:spPr bwMode="auto">
                      <a:xfrm>
                        <a:off x="2192923" y="1391253"/>
                        <a:ext cx="2509837" cy="577850"/>
                      </a:xfrm>
                      <a:prstGeom prst="rect">
                        <a:avLst/>
                      </a:prstGeom>
                      <a:solidFill>
                        <a:srgbClr val="FFFFCC"/>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矩形 57"/>
          <p:cNvSpPr>
            <a:spLocks noChangeArrowheads="1"/>
          </p:cNvSpPr>
          <p:nvPr/>
        </p:nvSpPr>
        <p:spPr bwMode="auto">
          <a:xfrm>
            <a:off x="2069526" y="4978638"/>
            <a:ext cx="32186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826DA"/>
                </a:solidFill>
              </a:rPr>
              <a:t>透射光也是明暗相间圆形等倾条纹。</a:t>
            </a:r>
            <a:endParaRPr lang="zh-CN" altLang="en-US" i="0" dirty="0">
              <a:solidFill>
                <a:srgbClr val="F826DA"/>
              </a:solidFill>
            </a:endParaRPr>
          </a:p>
        </p:txBody>
      </p:sp>
      <p:sp>
        <p:nvSpPr>
          <p:cNvPr id="87" name="矩形 86"/>
          <p:cNvSpPr/>
          <p:nvPr/>
        </p:nvSpPr>
        <p:spPr>
          <a:xfrm>
            <a:off x="1956595" y="6274542"/>
            <a:ext cx="7830990" cy="523220"/>
          </a:xfrm>
          <a:prstGeom prst="rect">
            <a:avLst/>
          </a:prstGeom>
        </p:spPr>
        <p:txBody>
          <a:bodyPr wrap="none">
            <a:spAutoFit/>
          </a:bodyPr>
          <a:lstStyle/>
          <a:p>
            <a:r>
              <a:rPr lang="zh-CN" altLang="en-US" sz="2800" b="1" dirty="0">
                <a:solidFill>
                  <a:srgbClr val="6600CC"/>
                </a:solidFill>
              </a:rPr>
              <a:t>对应某入射角 </a:t>
            </a:r>
            <a:r>
              <a:rPr lang="en-US" altLang="zh-CN" sz="2800" b="1" dirty="0" err="1">
                <a:solidFill>
                  <a:srgbClr val="6600CC"/>
                </a:solidFill>
              </a:rPr>
              <a:t>i</a:t>
            </a:r>
            <a:r>
              <a:rPr lang="en-US" altLang="zh-CN" sz="2800" b="1" dirty="0">
                <a:solidFill>
                  <a:srgbClr val="6600CC"/>
                </a:solidFill>
              </a:rPr>
              <a:t> : </a:t>
            </a:r>
            <a:r>
              <a:rPr lang="zh-CN" altLang="en-US" sz="2800" b="1" dirty="0">
                <a:solidFill>
                  <a:srgbClr val="CC3300"/>
                </a:solidFill>
              </a:rPr>
              <a:t>反射光明暗条纹与透射光的互补</a:t>
            </a:r>
          </a:p>
        </p:txBody>
      </p:sp>
      <p:graphicFrame>
        <p:nvGraphicFramePr>
          <p:cNvPr id="88" name="Object 122"/>
          <p:cNvGraphicFramePr>
            <a:graphicFrameLocks noChangeAspect="1"/>
          </p:cNvGraphicFramePr>
          <p:nvPr>
            <p:extLst>
              <p:ext uri="{D42A27DB-BD31-4B8C-83A1-F6EECF244321}">
                <p14:modId xmlns:p14="http://schemas.microsoft.com/office/powerpoint/2010/main" val="4058081951"/>
              </p:ext>
            </p:extLst>
          </p:nvPr>
        </p:nvGraphicFramePr>
        <p:xfrm>
          <a:off x="8906658" y="1242963"/>
          <a:ext cx="1709574" cy="1699541"/>
        </p:xfrm>
        <a:graphic>
          <a:graphicData uri="http://schemas.openxmlformats.org/presentationml/2006/ole">
            <mc:AlternateContent xmlns:mc="http://schemas.openxmlformats.org/markup-compatibility/2006">
              <mc:Choice xmlns:v="urn:schemas-microsoft-com:vml" Requires="v">
                <p:oleObj spid="_x0000_s558928" name="位图图像" r:id="rId35" imgW="3010320" imgH="2991268" progId="Paint.Picture">
                  <p:embed/>
                </p:oleObj>
              </mc:Choice>
              <mc:Fallback>
                <p:oleObj name="位图图像" r:id="rId35" imgW="3010320" imgH="2991268" progId="Paint.Picture">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906658" y="1242963"/>
                        <a:ext cx="1709574" cy="1699541"/>
                      </a:xfrm>
                      <a:prstGeom prst="rect">
                        <a:avLst/>
                      </a:prstGeom>
                      <a:noFill/>
                      <a:ln>
                        <a:noFill/>
                      </a:ln>
                      <a:effectLst/>
                      <a:extLst/>
                    </p:spPr>
                  </p:pic>
                </p:oleObj>
              </mc:Fallback>
            </mc:AlternateContent>
          </a:graphicData>
        </a:graphic>
      </p:graphicFrame>
      <p:graphicFrame>
        <p:nvGraphicFramePr>
          <p:cNvPr id="89" name="Object 123"/>
          <p:cNvGraphicFramePr>
            <a:graphicFrameLocks noChangeAspect="1"/>
          </p:cNvGraphicFramePr>
          <p:nvPr>
            <p:extLst>
              <p:ext uri="{D42A27DB-BD31-4B8C-83A1-F6EECF244321}">
                <p14:modId xmlns:p14="http://schemas.microsoft.com/office/powerpoint/2010/main" val="4208141319"/>
              </p:ext>
            </p:extLst>
          </p:nvPr>
        </p:nvGraphicFramePr>
        <p:xfrm>
          <a:off x="8915864" y="4161025"/>
          <a:ext cx="1731959" cy="1704184"/>
        </p:xfrm>
        <a:graphic>
          <a:graphicData uri="http://schemas.openxmlformats.org/presentationml/2006/ole">
            <mc:AlternateContent xmlns:mc="http://schemas.openxmlformats.org/markup-compatibility/2006">
              <mc:Choice xmlns:v="urn:schemas-microsoft-com:vml" Requires="v">
                <p:oleObj spid="_x0000_s558929" name="位图图像" r:id="rId37" imgW="3076190" imgH="3029373" progId="Paint.Picture">
                  <p:embed/>
                </p:oleObj>
              </mc:Choice>
              <mc:Fallback>
                <p:oleObj name="位图图像" r:id="rId37" imgW="3076190" imgH="3029373" progId="Paint.Picture">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915864" y="4161025"/>
                        <a:ext cx="1731959" cy="170418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2983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00"/>
                                        <p:tgtEl>
                                          <p:spTgt spid="49"/>
                                        </p:tgtEl>
                                      </p:cBhvr>
                                    </p:animEffect>
                                    <p:anim calcmode="lin" valueType="num">
                                      <p:cBhvr>
                                        <p:cTn id="53" dur="1000" fill="hold"/>
                                        <p:tgtEl>
                                          <p:spTgt spid="49"/>
                                        </p:tgtEl>
                                        <p:attrNameLst>
                                          <p:attrName>ppt_x</p:attrName>
                                        </p:attrNameLst>
                                      </p:cBhvr>
                                      <p:tavLst>
                                        <p:tav tm="0">
                                          <p:val>
                                            <p:strVal val="#ppt_x"/>
                                          </p:val>
                                        </p:tav>
                                        <p:tav tm="100000">
                                          <p:val>
                                            <p:strVal val="#ppt_x"/>
                                          </p:val>
                                        </p:tav>
                                      </p:tavLst>
                                    </p:anim>
                                    <p:anim calcmode="lin" valueType="num">
                                      <p:cBhvr>
                                        <p:cTn id="5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anim calcmode="lin" valueType="num">
                                      <p:cBhvr>
                                        <p:cTn id="60" dur="1000" fill="hold"/>
                                        <p:tgtEl>
                                          <p:spTgt spid="45"/>
                                        </p:tgtEl>
                                        <p:attrNameLst>
                                          <p:attrName>ppt_x</p:attrName>
                                        </p:attrNameLst>
                                      </p:cBhvr>
                                      <p:tavLst>
                                        <p:tav tm="0">
                                          <p:val>
                                            <p:strVal val="#ppt_x"/>
                                          </p:val>
                                        </p:tav>
                                        <p:tav tm="100000">
                                          <p:val>
                                            <p:strVal val="#ppt_x"/>
                                          </p:val>
                                        </p:tav>
                                      </p:tavLst>
                                    </p:anim>
                                    <p:anim calcmode="lin" valueType="num">
                                      <p:cBhvr>
                                        <p:cTn id="6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500" fill="hold"/>
                                        <p:tgtEl>
                                          <p:spTgt spid="53"/>
                                        </p:tgtEl>
                                        <p:attrNameLst>
                                          <p:attrName>ppt_x</p:attrName>
                                        </p:attrNameLst>
                                      </p:cBhvr>
                                      <p:tavLst>
                                        <p:tav tm="0">
                                          <p:val>
                                            <p:strVal val="#ppt_x"/>
                                          </p:val>
                                        </p:tav>
                                        <p:tav tm="100000">
                                          <p:val>
                                            <p:strVal val="#ppt_x"/>
                                          </p:val>
                                        </p:tav>
                                      </p:tavLst>
                                    </p:anim>
                                    <p:anim calcmode="lin" valueType="num">
                                      <p:cBhvr additive="base">
                                        <p:cTn id="8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1000"/>
                                        <p:tgtEl>
                                          <p:spTgt spid="55"/>
                                        </p:tgtEl>
                                      </p:cBhvr>
                                    </p:animEffect>
                                    <p:anim calcmode="lin" valueType="num">
                                      <p:cBhvr>
                                        <p:cTn id="94" dur="1000" fill="hold"/>
                                        <p:tgtEl>
                                          <p:spTgt spid="55"/>
                                        </p:tgtEl>
                                        <p:attrNameLst>
                                          <p:attrName>ppt_x</p:attrName>
                                        </p:attrNameLst>
                                      </p:cBhvr>
                                      <p:tavLst>
                                        <p:tav tm="0">
                                          <p:val>
                                            <p:strVal val="#ppt_x"/>
                                          </p:val>
                                        </p:tav>
                                        <p:tav tm="100000">
                                          <p:val>
                                            <p:strVal val="#ppt_x"/>
                                          </p:val>
                                        </p:tav>
                                      </p:tavLst>
                                    </p:anim>
                                    <p:anim calcmode="lin" valueType="num">
                                      <p:cBhvr>
                                        <p:cTn id="9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cBhvr additive="base">
                                        <p:cTn id="100" dur="500" fill="hold"/>
                                        <p:tgtEl>
                                          <p:spTgt spid="56"/>
                                        </p:tgtEl>
                                        <p:attrNameLst>
                                          <p:attrName>ppt_x</p:attrName>
                                        </p:attrNameLst>
                                      </p:cBhvr>
                                      <p:tavLst>
                                        <p:tav tm="0">
                                          <p:val>
                                            <p:strVal val="#ppt_x"/>
                                          </p:val>
                                        </p:tav>
                                        <p:tav tm="100000">
                                          <p:val>
                                            <p:strVal val="#ppt_x"/>
                                          </p:val>
                                        </p:tav>
                                      </p:tavLst>
                                    </p:anim>
                                    <p:anim calcmode="lin" valueType="num">
                                      <p:cBhvr additive="base">
                                        <p:cTn id="101" dur="500" fill="hold"/>
                                        <p:tgtEl>
                                          <p:spTgt spid="56"/>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additive="base">
                                        <p:cTn id="104" dur="500" fill="hold"/>
                                        <p:tgtEl>
                                          <p:spTgt spid="57"/>
                                        </p:tgtEl>
                                        <p:attrNameLst>
                                          <p:attrName>ppt_x</p:attrName>
                                        </p:attrNameLst>
                                      </p:cBhvr>
                                      <p:tavLst>
                                        <p:tav tm="0">
                                          <p:val>
                                            <p:strVal val="#ppt_x"/>
                                          </p:val>
                                        </p:tav>
                                        <p:tav tm="100000">
                                          <p:val>
                                            <p:strVal val="#ppt_x"/>
                                          </p:val>
                                        </p:tav>
                                      </p:tavLst>
                                    </p:anim>
                                    <p:anim calcmode="lin" valueType="num">
                                      <p:cBhvr additive="base">
                                        <p:cTn id="105" dur="500" fill="hold"/>
                                        <p:tgtEl>
                                          <p:spTgt spid="57"/>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62"/>
                                        </p:tgtEl>
                                        <p:attrNameLst>
                                          <p:attrName>style.visibility</p:attrName>
                                        </p:attrNameLst>
                                      </p:cBhvr>
                                      <p:to>
                                        <p:strVal val="visible"/>
                                      </p:to>
                                    </p:set>
                                    <p:anim calcmode="lin" valueType="num">
                                      <p:cBhvr additive="base">
                                        <p:cTn id="108" dur="500" fill="hold"/>
                                        <p:tgtEl>
                                          <p:spTgt spid="62"/>
                                        </p:tgtEl>
                                        <p:attrNameLst>
                                          <p:attrName>ppt_x</p:attrName>
                                        </p:attrNameLst>
                                      </p:cBhvr>
                                      <p:tavLst>
                                        <p:tav tm="0">
                                          <p:val>
                                            <p:strVal val="#ppt_x"/>
                                          </p:val>
                                        </p:tav>
                                        <p:tav tm="100000">
                                          <p:val>
                                            <p:strVal val="#ppt_x"/>
                                          </p:val>
                                        </p:tav>
                                      </p:tavLst>
                                    </p:anim>
                                    <p:anim calcmode="lin" valueType="num">
                                      <p:cBhvr additive="base">
                                        <p:cTn id="10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additive="base">
                                        <p:cTn id="114" dur="500" fill="hold"/>
                                        <p:tgtEl>
                                          <p:spTgt spid="58"/>
                                        </p:tgtEl>
                                        <p:attrNameLst>
                                          <p:attrName>ppt_x</p:attrName>
                                        </p:attrNameLst>
                                      </p:cBhvr>
                                      <p:tavLst>
                                        <p:tav tm="0">
                                          <p:val>
                                            <p:strVal val="#ppt_x"/>
                                          </p:val>
                                        </p:tav>
                                        <p:tav tm="100000">
                                          <p:val>
                                            <p:strVal val="#ppt_x"/>
                                          </p:val>
                                        </p:tav>
                                      </p:tavLst>
                                    </p:anim>
                                    <p:anim calcmode="lin" valueType="num">
                                      <p:cBhvr additive="base">
                                        <p:cTn id="115" dur="500" fill="hold"/>
                                        <p:tgtEl>
                                          <p:spTgt spid="58"/>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60"/>
                                        </p:tgtEl>
                                        <p:attrNameLst>
                                          <p:attrName>style.visibility</p:attrName>
                                        </p:attrNameLst>
                                      </p:cBhvr>
                                      <p:to>
                                        <p:strVal val="visible"/>
                                      </p:to>
                                    </p:set>
                                    <p:anim calcmode="lin" valueType="num">
                                      <p:cBhvr additive="base">
                                        <p:cTn id="124" dur="500" fill="hold"/>
                                        <p:tgtEl>
                                          <p:spTgt spid="60"/>
                                        </p:tgtEl>
                                        <p:attrNameLst>
                                          <p:attrName>ppt_x</p:attrName>
                                        </p:attrNameLst>
                                      </p:cBhvr>
                                      <p:tavLst>
                                        <p:tav tm="0">
                                          <p:val>
                                            <p:strVal val="#ppt_x"/>
                                          </p:val>
                                        </p:tav>
                                        <p:tav tm="100000">
                                          <p:val>
                                            <p:strVal val="#ppt_x"/>
                                          </p:val>
                                        </p:tav>
                                      </p:tavLst>
                                    </p:anim>
                                    <p:anim calcmode="lin" valueType="num">
                                      <p:cBhvr additive="base">
                                        <p:cTn id="125" dur="500" fill="hold"/>
                                        <p:tgtEl>
                                          <p:spTgt spid="60"/>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61"/>
                                        </p:tgtEl>
                                        <p:attrNameLst>
                                          <p:attrName>style.visibility</p:attrName>
                                        </p:attrNameLst>
                                      </p:cBhvr>
                                      <p:to>
                                        <p:strVal val="visible"/>
                                      </p:to>
                                    </p:set>
                                    <p:anim calcmode="lin" valueType="num">
                                      <p:cBhvr additive="base">
                                        <p:cTn id="128" dur="500" fill="hold"/>
                                        <p:tgtEl>
                                          <p:spTgt spid="61"/>
                                        </p:tgtEl>
                                        <p:attrNameLst>
                                          <p:attrName>ppt_x</p:attrName>
                                        </p:attrNameLst>
                                      </p:cBhvr>
                                      <p:tavLst>
                                        <p:tav tm="0">
                                          <p:val>
                                            <p:strVal val="#ppt_x"/>
                                          </p:val>
                                        </p:tav>
                                        <p:tav tm="100000">
                                          <p:val>
                                            <p:strVal val="#ppt_x"/>
                                          </p:val>
                                        </p:tav>
                                      </p:tavLst>
                                    </p:anim>
                                    <p:anim calcmode="lin" valueType="num">
                                      <p:cBhvr additive="base">
                                        <p:cTn id="129" dur="500" fill="hold"/>
                                        <p:tgtEl>
                                          <p:spTgt spid="61"/>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63"/>
                                        </p:tgtEl>
                                        <p:attrNameLst>
                                          <p:attrName>style.visibility</p:attrName>
                                        </p:attrNameLst>
                                      </p:cBhvr>
                                      <p:to>
                                        <p:strVal val="visible"/>
                                      </p:to>
                                    </p:set>
                                    <p:anim calcmode="lin" valueType="num">
                                      <p:cBhvr additive="base">
                                        <p:cTn id="132" dur="500" fill="hold"/>
                                        <p:tgtEl>
                                          <p:spTgt spid="63"/>
                                        </p:tgtEl>
                                        <p:attrNameLst>
                                          <p:attrName>ppt_x</p:attrName>
                                        </p:attrNameLst>
                                      </p:cBhvr>
                                      <p:tavLst>
                                        <p:tav tm="0">
                                          <p:val>
                                            <p:strVal val="#ppt_x"/>
                                          </p:val>
                                        </p:tav>
                                        <p:tav tm="100000">
                                          <p:val>
                                            <p:strVal val="#ppt_x"/>
                                          </p:val>
                                        </p:tav>
                                      </p:tavLst>
                                    </p:anim>
                                    <p:anim calcmode="lin" valueType="num">
                                      <p:cBhvr additive="base">
                                        <p:cTn id="1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1000"/>
                                        <p:tgtEl>
                                          <p:spTgt spid="64"/>
                                        </p:tgtEl>
                                      </p:cBhvr>
                                    </p:animEffect>
                                    <p:anim calcmode="lin" valueType="num">
                                      <p:cBhvr>
                                        <p:cTn id="139" dur="1000" fill="hold"/>
                                        <p:tgtEl>
                                          <p:spTgt spid="64"/>
                                        </p:tgtEl>
                                        <p:attrNameLst>
                                          <p:attrName>ppt_x</p:attrName>
                                        </p:attrNameLst>
                                      </p:cBhvr>
                                      <p:tavLst>
                                        <p:tav tm="0">
                                          <p:val>
                                            <p:strVal val="#ppt_x"/>
                                          </p:val>
                                        </p:tav>
                                        <p:tav tm="100000">
                                          <p:val>
                                            <p:strVal val="#ppt_x"/>
                                          </p:val>
                                        </p:tav>
                                      </p:tavLst>
                                    </p:anim>
                                    <p:anim calcmode="lin" valueType="num">
                                      <p:cBhvr>
                                        <p:cTn id="14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65"/>
                                        </p:tgtEl>
                                        <p:attrNameLst>
                                          <p:attrName>style.visibility</p:attrName>
                                        </p:attrNameLst>
                                      </p:cBhvr>
                                      <p:to>
                                        <p:strVal val="visible"/>
                                      </p:to>
                                    </p:set>
                                    <p:anim calcmode="lin" valueType="num">
                                      <p:cBhvr additive="base">
                                        <p:cTn id="145" dur="500" fill="hold"/>
                                        <p:tgtEl>
                                          <p:spTgt spid="65"/>
                                        </p:tgtEl>
                                        <p:attrNameLst>
                                          <p:attrName>ppt_x</p:attrName>
                                        </p:attrNameLst>
                                      </p:cBhvr>
                                      <p:tavLst>
                                        <p:tav tm="0">
                                          <p:val>
                                            <p:strVal val="#ppt_x"/>
                                          </p:val>
                                        </p:tav>
                                        <p:tav tm="100000">
                                          <p:val>
                                            <p:strVal val="#ppt_x"/>
                                          </p:val>
                                        </p:tav>
                                      </p:tavLst>
                                    </p:anim>
                                    <p:anim calcmode="lin" valueType="num">
                                      <p:cBhvr additive="base">
                                        <p:cTn id="14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1000"/>
                                        <p:tgtEl>
                                          <p:spTgt spid="66"/>
                                        </p:tgtEl>
                                      </p:cBhvr>
                                    </p:animEffect>
                                    <p:anim calcmode="lin" valueType="num">
                                      <p:cBhvr>
                                        <p:cTn id="152" dur="1000" fill="hold"/>
                                        <p:tgtEl>
                                          <p:spTgt spid="66"/>
                                        </p:tgtEl>
                                        <p:attrNameLst>
                                          <p:attrName>ppt_x</p:attrName>
                                        </p:attrNameLst>
                                      </p:cBhvr>
                                      <p:tavLst>
                                        <p:tav tm="0">
                                          <p:val>
                                            <p:strVal val="#ppt_x"/>
                                          </p:val>
                                        </p:tav>
                                        <p:tav tm="100000">
                                          <p:val>
                                            <p:strVal val="#ppt_x"/>
                                          </p:val>
                                        </p:tav>
                                      </p:tavLst>
                                    </p:anim>
                                    <p:anim calcmode="lin" valueType="num">
                                      <p:cBhvr>
                                        <p:cTn id="15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67"/>
                                        </p:tgtEl>
                                        <p:attrNameLst>
                                          <p:attrName>style.visibility</p:attrName>
                                        </p:attrNameLst>
                                      </p:cBhvr>
                                      <p:to>
                                        <p:strVal val="visible"/>
                                      </p:to>
                                    </p:set>
                                    <p:anim calcmode="lin" valueType="num">
                                      <p:cBhvr additive="base">
                                        <p:cTn id="158" dur="500" fill="hold"/>
                                        <p:tgtEl>
                                          <p:spTgt spid="67"/>
                                        </p:tgtEl>
                                        <p:attrNameLst>
                                          <p:attrName>ppt_x</p:attrName>
                                        </p:attrNameLst>
                                      </p:cBhvr>
                                      <p:tavLst>
                                        <p:tav tm="0">
                                          <p:val>
                                            <p:strVal val="#ppt_x"/>
                                          </p:val>
                                        </p:tav>
                                        <p:tav tm="100000">
                                          <p:val>
                                            <p:strVal val="#ppt_x"/>
                                          </p:val>
                                        </p:tav>
                                      </p:tavLst>
                                    </p:anim>
                                    <p:anim calcmode="lin" valueType="num">
                                      <p:cBhvr additive="base">
                                        <p:cTn id="159" dur="500" fill="hold"/>
                                        <p:tgtEl>
                                          <p:spTgt spid="67"/>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68"/>
                                        </p:tgtEl>
                                        <p:attrNameLst>
                                          <p:attrName>style.visibility</p:attrName>
                                        </p:attrNameLst>
                                      </p:cBhvr>
                                      <p:to>
                                        <p:strVal val="visible"/>
                                      </p:to>
                                    </p:set>
                                    <p:anim calcmode="lin" valueType="num">
                                      <p:cBhvr additive="base">
                                        <p:cTn id="162" dur="500" fill="hold"/>
                                        <p:tgtEl>
                                          <p:spTgt spid="68"/>
                                        </p:tgtEl>
                                        <p:attrNameLst>
                                          <p:attrName>ppt_x</p:attrName>
                                        </p:attrNameLst>
                                      </p:cBhvr>
                                      <p:tavLst>
                                        <p:tav tm="0">
                                          <p:val>
                                            <p:strVal val="#ppt_x"/>
                                          </p:val>
                                        </p:tav>
                                        <p:tav tm="100000">
                                          <p:val>
                                            <p:strVal val="#ppt_x"/>
                                          </p:val>
                                        </p:tav>
                                      </p:tavLst>
                                    </p:anim>
                                    <p:anim calcmode="lin" valueType="num">
                                      <p:cBhvr additive="base">
                                        <p:cTn id="16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 calcmode="lin" valueType="num">
                                      <p:cBhvr additive="base">
                                        <p:cTn id="168" dur="500" fill="hold"/>
                                        <p:tgtEl>
                                          <p:spTgt spid="69"/>
                                        </p:tgtEl>
                                        <p:attrNameLst>
                                          <p:attrName>ppt_x</p:attrName>
                                        </p:attrNameLst>
                                      </p:cBhvr>
                                      <p:tavLst>
                                        <p:tav tm="0">
                                          <p:val>
                                            <p:strVal val="#ppt_x"/>
                                          </p:val>
                                        </p:tav>
                                        <p:tav tm="100000">
                                          <p:val>
                                            <p:strVal val="#ppt_x"/>
                                          </p:val>
                                        </p:tav>
                                      </p:tavLst>
                                    </p:anim>
                                    <p:anim calcmode="lin" valueType="num">
                                      <p:cBhvr additive="base">
                                        <p:cTn id="16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70"/>
                                        </p:tgtEl>
                                        <p:attrNameLst>
                                          <p:attrName>style.visibility</p:attrName>
                                        </p:attrNameLst>
                                      </p:cBhvr>
                                      <p:to>
                                        <p:strVal val="visible"/>
                                      </p:to>
                                    </p:set>
                                    <p:animEffect transition="in" filter="fade">
                                      <p:cBhvr>
                                        <p:cTn id="174" dur="1000"/>
                                        <p:tgtEl>
                                          <p:spTgt spid="70"/>
                                        </p:tgtEl>
                                      </p:cBhvr>
                                    </p:animEffect>
                                    <p:anim calcmode="lin" valueType="num">
                                      <p:cBhvr>
                                        <p:cTn id="175" dur="1000" fill="hold"/>
                                        <p:tgtEl>
                                          <p:spTgt spid="70"/>
                                        </p:tgtEl>
                                        <p:attrNameLst>
                                          <p:attrName>ppt_x</p:attrName>
                                        </p:attrNameLst>
                                      </p:cBhvr>
                                      <p:tavLst>
                                        <p:tav tm="0">
                                          <p:val>
                                            <p:strVal val="#ppt_x"/>
                                          </p:val>
                                        </p:tav>
                                        <p:tav tm="100000">
                                          <p:val>
                                            <p:strVal val="#ppt_x"/>
                                          </p:val>
                                        </p:tav>
                                      </p:tavLst>
                                    </p:anim>
                                    <p:anim calcmode="lin" valueType="num">
                                      <p:cBhvr>
                                        <p:cTn id="17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31" presetClass="entr" presetSubtype="0" fill="hold" nodeType="clickEffect">
                                  <p:stCondLst>
                                    <p:cond delay="0"/>
                                  </p:stCondLst>
                                  <p:childTnLst>
                                    <p:set>
                                      <p:cBhvr>
                                        <p:cTn id="180" dur="1" fill="hold">
                                          <p:stCondLst>
                                            <p:cond delay="0"/>
                                          </p:stCondLst>
                                        </p:cTn>
                                        <p:tgtEl>
                                          <p:spTgt spid="71"/>
                                        </p:tgtEl>
                                        <p:attrNameLst>
                                          <p:attrName>style.visibility</p:attrName>
                                        </p:attrNameLst>
                                      </p:cBhvr>
                                      <p:to>
                                        <p:strVal val="visible"/>
                                      </p:to>
                                    </p:set>
                                    <p:anim calcmode="lin" valueType="num">
                                      <p:cBhvr>
                                        <p:cTn id="181" dur="1000" fill="hold"/>
                                        <p:tgtEl>
                                          <p:spTgt spid="71"/>
                                        </p:tgtEl>
                                        <p:attrNameLst>
                                          <p:attrName>ppt_w</p:attrName>
                                        </p:attrNameLst>
                                      </p:cBhvr>
                                      <p:tavLst>
                                        <p:tav tm="0">
                                          <p:val>
                                            <p:fltVal val="0"/>
                                          </p:val>
                                        </p:tav>
                                        <p:tav tm="100000">
                                          <p:val>
                                            <p:strVal val="#ppt_w"/>
                                          </p:val>
                                        </p:tav>
                                      </p:tavLst>
                                    </p:anim>
                                    <p:anim calcmode="lin" valueType="num">
                                      <p:cBhvr>
                                        <p:cTn id="182" dur="1000" fill="hold"/>
                                        <p:tgtEl>
                                          <p:spTgt spid="71"/>
                                        </p:tgtEl>
                                        <p:attrNameLst>
                                          <p:attrName>ppt_h</p:attrName>
                                        </p:attrNameLst>
                                      </p:cBhvr>
                                      <p:tavLst>
                                        <p:tav tm="0">
                                          <p:val>
                                            <p:fltVal val="0"/>
                                          </p:val>
                                        </p:tav>
                                        <p:tav tm="100000">
                                          <p:val>
                                            <p:strVal val="#ppt_h"/>
                                          </p:val>
                                        </p:tav>
                                      </p:tavLst>
                                    </p:anim>
                                    <p:anim calcmode="lin" valueType="num">
                                      <p:cBhvr>
                                        <p:cTn id="183" dur="1000" fill="hold"/>
                                        <p:tgtEl>
                                          <p:spTgt spid="71"/>
                                        </p:tgtEl>
                                        <p:attrNameLst>
                                          <p:attrName>style.rotation</p:attrName>
                                        </p:attrNameLst>
                                      </p:cBhvr>
                                      <p:tavLst>
                                        <p:tav tm="0">
                                          <p:val>
                                            <p:fltVal val="90"/>
                                          </p:val>
                                        </p:tav>
                                        <p:tav tm="100000">
                                          <p:val>
                                            <p:fltVal val="0"/>
                                          </p:val>
                                        </p:tav>
                                      </p:tavLst>
                                    </p:anim>
                                    <p:animEffect transition="in" filter="fade">
                                      <p:cBhvr>
                                        <p:cTn id="184" dur="1000"/>
                                        <p:tgtEl>
                                          <p:spTgt spid="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82"/>
                                        </p:tgtEl>
                                        <p:attrNameLst>
                                          <p:attrName>style.visibility</p:attrName>
                                        </p:attrNameLst>
                                      </p:cBhvr>
                                      <p:to>
                                        <p:strVal val="visible"/>
                                      </p:to>
                                    </p:set>
                                    <p:animEffect transition="in" filter="wipe(down)">
                                      <p:cBhvr>
                                        <p:cTn id="189" dur="500"/>
                                        <p:tgtEl>
                                          <p:spTgt spid="82"/>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83"/>
                                        </p:tgtEl>
                                        <p:attrNameLst>
                                          <p:attrName>style.visibility</p:attrName>
                                        </p:attrNameLst>
                                      </p:cBhvr>
                                      <p:to>
                                        <p:strVal val="visible"/>
                                      </p:to>
                                    </p:set>
                                    <p:animEffect transition="in" filter="wipe(down)">
                                      <p:cBhvr>
                                        <p:cTn id="192" dur="500"/>
                                        <p:tgtEl>
                                          <p:spTgt spid="83"/>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84"/>
                                        </p:tgtEl>
                                        <p:attrNameLst>
                                          <p:attrName>style.visibility</p:attrName>
                                        </p:attrNameLst>
                                      </p:cBhvr>
                                      <p:to>
                                        <p:strVal val="visible"/>
                                      </p:to>
                                    </p:set>
                                    <p:animEffect transition="in" filter="wipe(down)">
                                      <p:cBhvr>
                                        <p:cTn id="197" dur="500"/>
                                        <p:tgtEl>
                                          <p:spTgt spid="84"/>
                                        </p:tgtEl>
                                      </p:cBhvr>
                                    </p:animEffect>
                                  </p:childTnLst>
                                </p:cTn>
                              </p:par>
                              <p:par>
                                <p:cTn id="198" presetID="22" presetClass="entr" presetSubtype="4" fill="hold" nodeType="withEffect">
                                  <p:stCondLst>
                                    <p:cond delay="0"/>
                                  </p:stCondLst>
                                  <p:childTnLst>
                                    <p:set>
                                      <p:cBhvr>
                                        <p:cTn id="199" dur="1" fill="hold">
                                          <p:stCondLst>
                                            <p:cond delay="0"/>
                                          </p:stCondLst>
                                        </p:cTn>
                                        <p:tgtEl>
                                          <p:spTgt spid="85"/>
                                        </p:tgtEl>
                                        <p:attrNameLst>
                                          <p:attrName>style.visibility</p:attrName>
                                        </p:attrNameLst>
                                      </p:cBhvr>
                                      <p:to>
                                        <p:strVal val="visible"/>
                                      </p:to>
                                    </p:set>
                                    <p:animEffect transition="in" filter="wipe(down)">
                                      <p:cBhvr>
                                        <p:cTn id="200" dur="500"/>
                                        <p:tgtEl>
                                          <p:spTgt spid="85"/>
                                        </p:tgtEl>
                                      </p:cBhvr>
                                    </p:animEffect>
                                  </p:childTnLst>
                                </p:cTn>
                              </p:par>
                            </p:childTnLst>
                          </p:cTn>
                        </p:par>
                      </p:childTnLst>
                    </p:cTn>
                  </p:par>
                  <p:par>
                    <p:cTn id="201" fill="hold">
                      <p:stCondLst>
                        <p:cond delay="indefinite"/>
                      </p:stCondLst>
                      <p:childTnLst>
                        <p:par>
                          <p:cTn id="202" fill="hold">
                            <p:stCondLst>
                              <p:cond delay="0"/>
                            </p:stCondLst>
                            <p:childTnLst>
                              <p:par>
                                <p:cTn id="203" presetID="21" presetClass="entr" presetSubtype="1" fill="hold" grpId="0" nodeType="clickEffect">
                                  <p:stCondLst>
                                    <p:cond delay="0"/>
                                  </p:stCondLst>
                                  <p:childTnLst>
                                    <p:set>
                                      <p:cBhvr>
                                        <p:cTn id="204" dur="1" fill="hold">
                                          <p:stCondLst>
                                            <p:cond delay="0"/>
                                          </p:stCondLst>
                                        </p:cTn>
                                        <p:tgtEl>
                                          <p:spTgt spid="86"/>
                                        </p:tgtEl>
                                        <p:attrNameLst>
                                          <p:attrName>style.visibility</p:attrName>
                                        </p:attrNameLst>
                                      </p:cBhvr>
                                      <p:to>
                                        <p:strVal val="visible"/>
                                      </p:to>
                                    </p:set>
                                    <p:animEffect transition="in" filter="wheel(1)">
                                      <p:cBhvr>
                                        <p:cTn id="205" dur="2000"/>
                                        <p:tgtEl>
                                          <p:spTgt spid="86"/>
                                        </p:tgtEl>
                                      </p:cBhvr>
                                    </p:animEffect>
                                  </p:childTnLst>
                                </p:cTn>
                              </p:par>
                            </p:childTnLst>
                          </p:cTn>
                        </p:par>
                      </p:childTnLst>
                    </p:cTn>
                  </p:par>
                  <p:par>
                    <p:cTn id="206" fill="hold">
                      <p:stCondLst>
                        <p:cond delay="indefinite"/>
                      </p:stCondLst>
                      <p:childTnLst>
                        <p:par>
                          <p:cTn id="207" fill="hold">
                            <p:stCondLst>
                              <p:cond delay="0"/>
                            </p:stCondLst>
                            <p:childTnLst>
                              <p:par>
                                <p:cTn id="208" presetID="26" presetClass="entr" presetSubtype="0" fill="hold" grpId="0" nodeType="clickEffect">
                                  <p:stCondLst>
                                    <p:cond delay="0"/>
                                  </p:stCondLst>
                                  <p:childTnLst>
                                    <p:set>
                                      <p:cBhvr>
                                        <p:cTn id="209" dur="1" fill="hold">
                                          <p:stCondLst>
                                            <p:cond delay="0"/>
                                          </p:stCondLst>
                                        </p:cTn>
                                        <p:tgtEl>
                                          <p:spTgt spid="87"/>
                                        </p:tgtEl>
                                        <p:attrNameLst>
                                          <p:attrName>style.visibility</p:attrName>
                                        </p:attrNameLst>
                                      </p:cBhvr>
                                      <p:to>
                                        <p:strVal val="visible"/>
                                      </p:to>
                                    </p:set>
                                    <p:animEffect transition="in" filter="wipe(down)">
                                      <p:cBhvr>
                                        <p:cTn id="210" dur="580">
                                          <p:stCondLst>
                                            <p:cond delay="0"/>
                                          </p:stCondLst>
                                        </p:cTn>
                                        <p:tgtEl>
                                          <p:spTgt spid="87"/>
                                        </p:tgtEl>
                                      </p:cBhvr>
                                    </p:animEffect>
                                    <p:anim calcmode="lin" valueType="num">
                                      <p:cBhvr>
                                        <p:cTn id="211"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212"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213"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214"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215"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216" dur="26">
                                          <p:stCondLst>
                                            <p:cond delay="650"/>
                                          </p:stCondLst>
                                        </p:cTn>
                                        <p:tgtEl>
                                          <p:spTgt spid="87"/>
                                        </p:tgtEl>
                                      </p:cBhvr>
                                      <p:to x="100000" y="60000"/>
                                    </p:animScale>
                                    <p:animScale>
                                      <p:cBhvr>
                                        <p:cTn id="217" dur="166" decel="50000">
                                          <p:stCondLst>
                                            <p:cond delay="676"/>
                                          </p:stCondLst>
                                        </p:cTn>
                                        <p:tgtEl>
                                          <p:spTgt spid="87"/>
                                        </p:tgtEl>
                                      </p:cBhvr>
                                      <p:to x="100000" y="100000"/>
                                    </p:animScale>
                                    <p:animScale>
                                      <p:cBhvr>
                                        <p:cTn id="218" dur="26">
                                          <p:stCondLst>
                                            <p:cond delay="1312"/>
                                          </p:stCondLst>
                                        </p:cTn>
                                        <p:tgtEl>
                                          <p:spTgt spid="87"/>
                                        </p:tgtEl>
                                      </p:cBhvr>
                                      <p:to x="100000" y="80000"/>
                                    </p:animScale>
                                    <p:animScale>
                                      <p:cBhvr>
                                        <p:cTn id="219" dur="166" decel="50000">
                                          <p:stCondLst>
                                            <p:cond delay="1338"/>
                                          </p:stCondLst>
                                        </p:cTn>
                                        <p:tgtEl>
                                          <p:spTgt spid="87"/>
                                        </p:tgtEl>
                                      </p:cBhvr>
                                      <p:to x="100000" y="100000"/>
                                    </p:animScale>
                                    <p:animScale>
                                      <p:cBhvr>
                                        <p:cTn id="220" dur="26">
                                          <p:stCondLst>
                                            <p:cond delay="1642"/>
                                          </p:stCondLst>
                                        </p:cTn>
                                        <p:tgtEl>
                                          <p:spTgt spid="87"/>
                                        </p:tgtEl>
                                      </p:cBhvr>
                                      <p:to x="100000" y="90000"/>
                                    </p:animScale>
                                    <p:animScale>
                                      <p:cBhvr>
                                        <p:cTn id="221" dur="166" decel="50000">
                                          <p:stCondLst>
                                            <p:cond delay="1668"/>
                                          </p:stCondLst>
                                        </p:cTn>
                                        <p:tgtEl>
                                          <p:spTgt spid="87"/>
                                        </p:tgtEl>
                                      </p:cBhvr>
                                      <p:to x="100000" y="100000"/>
                                    </p:animScale>
                                    <p:animScale>
                                      <p:cBhvr>
                                        <p:cTn id="222" dur="26">
                                          <p:stCondLst>
                                            <p:cond delay="1808"/>
                                          </p:stCondLst>
                                        </p:cTn>
                                        <p:tgtEl>
                                          <p:spTgt spid="87"/>
                                        </p:tgtEl>
                                      </p:cBhvr>
                                      <p:to x="100000" y="95000"/>
                                    </p:animScale>
                                    <p:animScale>
                                      <p:cBhvr>
                                        <p:cTn id="223" dur="166" decel="50000">
                                          <p:stCondLst>
                                            <p:cond delay="1834"/>
                                          </p:stCondLst>
                                        </p:cTn>
                                        <p:tgtEl>
                                          <p:spTgt spid="87"/>
                                        </p:tgtEl>
                                      </p:cBhvr>
                                      <p:to x="100000" y="100000"/>
                                    </p:animScale>
                                  </p:childTnLst>
                                </p:cTn>
                              </p:par>
                            </p:childTnLst>
                          </p:cTn>
                        </p:par>
                      </p:childTnLst>
                    </p:cTn>
                  </p:par>
                  <p:par>
                    <p:cTn id="224" fill="hold">
                      <p:stCondLst>
                        <p:cond delay="indefinite"/>
                      </p:stCondLst>
                      <p:childTnLst>
                        <p:par>
                          <p:cTn id="225" fill="hold">
                            <p:stCondLst>
                              <p:cond delay="0"/>
                            </p:stCondLst>
                            <p:childTnLst>
                              <p:par>
                                <p:cTn id="226" presetID="22" presetClass="entr" presetSubtype="1" fill="hold" nodeType="clickEffect">
                                  <p:stCondLst>
                                    <p:cond delay="0"/>
                                  </p:stCondLst>
                                  <p:childTnLst>
                                    <p:set>
                                      <p:cBhvr>
                                        <p:cTn id="227" dur="1" fill="hold">
                                          <p:stCondLst>
                                            <p:cond delay="0"/>
                                          </p:stCondLst>
                                        </p:cTn>
                                        <p:tgtEl>
                                          <p:spTgt spid="88"/>
                                        </p:tgtEl>
                                        <p:attrNameLst>
                                          <p:attrName>style.visibility</p:attrName>
                                        </p:attrNameLst>
                                      </p:cBhvr>
                                      <p:to>
                                        <p:strVal val="visible"/>
                                      </p:to>
                                    </p:set>
                                    <p:animEffect transition="in" filter="wipe(up)">
                                      <p:cBhvr>
                                        <p:cTn id="228" dur="500"/>
                                        <p:tgtEl>
                                          <p:spTgt spid="88"/>
                                        </p:tgtEl>
                                      </p:cBhvr>
                                    </p:animEffect>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nodeType="clickEffect">
                                  <p:stCondLst>
                                    <p:cond delay="0"/>
                                  </p:stCondLst>
                                  <p:childTnLst>
                                    <p:set>
                                      <p:cBhvr>
                                        <p:cTn id="232" dur="1" fill="hold">
                                          <p:stCondLst>
                                            <p:cond delay="0"/>
                                          </p:stCondLst>
                                        </p:cTn>
                                        <p:tgtEl>
                                          <p:spTgt spid="89"/>
                                        </p:tgtEl>
                                        <p:attrNameLst>
                                          <p:attrName>style.visibility</p:attrName>
                                        </p:attrNameLst>
                                      </p:cBhvr>
                                      <p:to>
                                        <p:strVal val="visible"/>
                                      </p:to>
                                    </p:set>
                                    <p:anim calcmode="lin" valueType="num">
                                      <p:cBhvr additive="base">
                                        <p:cTn id="233" dur="500" fill="hold"/>
                                        <p:tgtEl>
                                          <p:spTgt spid="89"/>
                                        </p:tgtEl>
                                        <p:attrNameLst>
                                          <p:attrName>ppt_x</p:attrName>
                                        </p:attrNameLst>
                                      </p:cBhvr>
                                      <p:tavLst>
                                        <p:tav tm="0">
                                          <p:val>
                                            <p:strVal val="#ppt_x"/>
                                          </p:val>
                                        </p:tav>
                                        <p:tav tm="100000">
                                          <p:val>
                                            <p:strVal val="#ppt_x"/>
                                          </p:val>
                                        </p:tav>
                                      </p:tavLst>
                                    </p:anim>
                                    <p:anim calcmode="lin" valueType="num">
                                      <p:cBhvr additive="base">
                                        <p:cTn id="2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9" grpId="0"/>
      <p:bldP spid="50"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p:bldP spid="63" grpId="0"/>
      <p:bldP spid="65" grpId="0" animBg="1"/>
      <p:bldP spid="67" grpId="0" animBg="1"/>
      <p:bldP spid="68" grpId="0" animBg="1"/>
      <p:bldP spid="69" grpId="0" animBg="1"/>
      <p:bldP spid="83" grpId="0"/>
      <p:bldP spid="84" grpId="0"/>
      <p:bldP spid="86" grpId="0"/>
      <p:bldP spid="8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674" y="899253"/>
            <a:ext cx="4283076" cy="5629276"/>
            <a:chOff x="2312" y="-61"/>
            <a:chExt cx="2698" cy="3546"/>
          </a:xfrm>
        </p:grpSpPr>
        <p:sp>
          <p:nvSpPr>
            <p:cNvPr id="3" name="Rectangle 3"/>
            <p:cNvSpPr>
              <a:spLocks noChangeArrowheads="1"/>
            </p:cNvSpPr>
            <p:nvPr/>
          </p:nvSpPr>
          <p:spPr bwMode="auto">
            <a:xfrm rot="-2685632">
              <a:off x="2434" y="1931"/>
              <a:ext cx="839" cy="126"/>
            </a:xfrm>
            <a:prstGeom prst="rect">
              <a:avLst/>
            </a:prstGeom>
            <a:solidFill>
              <a:srgbClr val="FFCCFF">
                <a:alpha val="83136"/>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 name="Rectangle 5"/>
            <p:cNvSpPr>
              <a:spLocks noChangeArrowheads="1"/>
            </p:cNvSpPr>
            <p:nvPr/>
          </p:nvSpPr>
          <p:spPr bwMode="auto">
            <a:xfrm rot="10800000">
              <a:off x="2446" y="-61"/>
              <a:ext cx="814" cy="612"/>
            </a:xfrm>
            <a:prstGeom prst="blockArc">
              <a:avLst/>
            </a:prstGeom>
            <a:solidFill>
              <a:srgbClr val="FF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 name="Group 7"/>
            <p:cNvGrpSpPr>
              <a:grpSpLocks/>
            </p:cNvGrpSpPr>
            <p:nvPr/>
          </p:nvGrpSpPr>
          <p:grpSpPr bwMode="auto">
            <a:xfrm>
              <a:off x="2312" y="1606"/>
              <a:ext cx="2698" cy="900"/>
              <a:chOff x="3108" y="1366"/>
              <a:chExt cx="2698" cy="900"/>
            </a:xfrm>
          </p:grpSpPr>
          <p:sp>
            <p:nvSpPr>
              <p:cNvPr id="9" name="Rectangle 8"/>
              <p:cNvSpPr>
                <a:spLocks noChangeArrowheads="1"/>
              </p:cNvSpPr>
              <p:nvPr/>
            </p:nvSpPr>
            <p:spPr bwMode="auto">
              <a:xfrm rot="-2685632">
                <a:off x="4069" y="1733"/>
                <a:ext cx="840" cy="126"/>
              </a:xfrm>
              <a:prstGeom prst="rect">
                <a:avLst/>
              </a:prstGeom>
              <a:solidFill>
                <a:srgbClr val="FFCCFF">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Oval 9"/>
              <p:cNvSpPr>
                <a:spLocks noChangeArrowheads="1"/>
              </p:cNvSpPr>
              <p:nvPr/>
            </p:nvSpPr>
            <p:spPr bwMode="auto">
              <a:xfrm>
                <a:off x="3108" y="1366"/>
                <a:ext cx="126" cy="840"/>
              </a:xfrm>
              <a:prstGeom prst="ellipse">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9525">
                <a:solidFill>
                  <a:srgbClr val="000000"/>
                </a:solidFill>
                <a:round/>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1"/>
              <p:cNvSpPr>
                <a:spLocks noChangeArrowheads="1"/>
              </p:cNvSpPr>
              <p:nvPr/>
            </p:nvSpPr>
            <p:spPr bwMode="auto">
              <a:xfrm rot="16200000">
                <a:off x="5078" y="1537"/>
                <a:ext cx="820" cy="637"/>
              </a:xfrm>
              <a:prstGeom prst="blockArc">
                <a:avLst>
                  <a:gd name="adj1" fmla="val 10225074"/>
                  <a:gd name="adj2" fmla="val 0"/>
                  <a:gd name="adj3" fmla="val 25000"/>
                </a:avLst>
              </a:prstGeom>
              <a:solidFill>
                <a:srgbClr val="00FF00">
                  <a:alpha val="83920"/>
                </a:srgbClr>
              </a:solidFill>
              <a:ln w="9525">
                <a:solidFill>
                  <a:srgbClr val="00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 name="Group 14"/>
            <p:cNvGrpSpPr>
              <a:grpSpLocks/>
            </p:cNvGrpSpPr>
            <p:nvPr/>
          </p:nvGrpSpPr>
          <p:grpSpPr bwMode="auto">
            <a:xfrm>
              <a:off x="2910" y="2926"/>
              <a:ext cx="442" cy="559"/>
              <a:chOff x="2910" y="2926"/>
              <a:chExt cx="442" cy="559"/>
            </a:xfrm>
          </p:grpSpPr>
          <p:sp>
            <p:nvSpPr>
              <p:cNvPr id="7" name="Text Box 15"/>
              <p:cNvSpPr txBox="1">
                <a:spLocks noChangeArrowheads="1"/>
              </p:cNvSpPr>
              <p:nvPr/>
            </p:nvSpPr>
            <p:spPr bwMode="auto">
              <a:xfrm>
                <a:off x="3097" y="3155"/>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 name="AutoShape 16"/>
              <p:cNvSpPr>
                <a:spLocks noChangeArrowheads="1"/>
              </p:cNvSpPr>
              <p:nvPr/>
            </p:nvSpPr>
            <p:spPr bwMode="auto">
              <a:xfrm>
                <a:off x="2910" y="2926"/>
                <a:ext cx="182" cy="363"/>
              </a:xfrm>
              <a:prstGeom prst="can">
                <a:avLst>
                  <a:gd name="adj" fmla="val 49863"/>
                </a:avLst>
              </a:prstGeom>
              <a:solidFill>
                <a:srgbClr val="FFC000">
                  <a:alpha val="50195"/>
                </a:srgbClr>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12" name="Rectangle 19"/>
          <p:cNvSpPr>
            <a:spLocks noChangeArrowheads="1"/>
          </p:cNvSpPr>
          <p:nvPr/>
        </p:nvSpPr>
        <p:spPr bwMode="auto">
          <a:xfrm>
            <a:off x="6796562" y="2203341"/>
            <a:ext cx="1295400" cy="839987"/>
          </a:xfrm>
          <a:prstGeom prst="blockArc">
            <a:avLst/>
          </a:prstGeom>
          <a:solidFill>
            <a:srgbClr val="00FF00">
              <a:alpha val="50195"/>
            </a:srgbClr>
          </a:solidFill>
          <a:ln w="9525">
            <a:solidFill>
              <a:schemeClr val="tx1"/>
            </a:solidFill>
            <a:prstDash val="dash"/>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 name="Line 20"/>
          <p:cNvSpPr>
            <a:spLocks noChangeShapeType="1"/>
          </p:cNvSpPr>
          <p:nvPr/>
        </p:nvSpPr>
        <p:spPr bwMode="auto">
          <a:xfrm flipV="1">
            <a:off x="6271423" y="4200986"/>
            <a:ext cx="1009295"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1"/>
          <p:cNvGrpSpPr>
            <a:grpSpLocks/>
          </p:cNvGrpSpPr>
          <p:nvPr/>
        </p:nvGrpSpPr>
        <p:grpSpPr bwMode="auto">
          <a:xfrm>
            <a:off x="7214043" y="4067638"/>
            <a:ext cx="266700" cy="200025"/>
            <a:chOff x="2688" y="2112"/>
            <a:chExt cx="192" cy="144"/>
          </a:xfrm>
        </p:grpSpPr>
        <p:sp>
          <p:nvSpPr>
            <p:cNvPr id="15" name="Line 22"/>
            <p:cNvSpPr>
              <a:spLocks noChangeShapeType="1"/>
            </p:cNvSpPr>
            <p:nvPr/>
          </p:nvSpPr>
          <p:spPr bwMode="auto">
            <a:xfrm>
              <a:off x="2688" y="2208"/>
              <a:ext cx="192" cy="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flipH="1" flipV="1">
              <a:off x="2784" y="2112"/>
              <a:ext cx="96"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4"/>
          <p:cNvGrpSpPr>
            <a:grpSpLocks/>
          </p:cNvGrpSpPr>
          <p:nvPr/>
        </p:nvGrpSpPr>
        <p:grpSpPr bwMode="auto">
          <a:xfrm>
            <a:off x="7451884" y="1904318"/>
            <a:ext cx="133350" cy="3657617"/>
            <a:chOff x="2832" y="541"/>
            <a:chExt cx="96" cy="2635"/>
          </a:xfrm>
        </p:grpSpPr>
        <p:sp>
          <p:nvSpPr>
            <p:cNvPr id="18" name="Line 25"/>
            <p:cNvSpPr>
              <a:spLocks noChangeShapeType="1"/>
            </p:cNvSpPr>
            <p:nvPr/>
          </p:nvSpPr>
          <p:spPr bwMode="auto">
            <a:xfrm flipH="1">
              <a:off x="2832" y="541"/>
              <a:ext cx="21" cy="1571"/>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H="1" flipV="1">
              <a:off x="2832" y="2064"/>
              <a:ext cx="96" cy="144"/>
            </a:xfrm>
            <a:prstGeom prst="line">
              <a:avLst/>
            </a:prstGeom>
            <a:noFill/>
            <a:ln w="38100">
              <a:solidFill>
                <a:srgbClr val="F826D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2928" y="2208"/>
              <a:ext cx="0" cy="968"/>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28"/>
          <p:cNvGrpSpPr>
            <a:grpSpLocks/>
          </p:cNvGrpSpPr>
          <p:nvPr/>
        </p:nvGrpSpPr>
        <p:grpSpPr bwMode="auto">
          <a:xfrm>
            <a:off x="7372794" y="1903875"/>
            <a:ext cx="2478088" cy="2459038"/>
            <a:chOff x="3624" y="328"/>
            <a:chExt cx="1561" cy="1549"/>
          </a:xfrm>
        </p:grpSpPr>
        <p:sp>
          <p:nvSpPr>
            <p:cNvPr id="22" name="Line 29"/>
            <p:cNvSpPr>
              <a:spLocks noChangeShapeType="1"/>
            </p:cNvSpPr>
            <p:nvPr/>
          </p:nvSpPr>
          <p:spPr bwMode="auto">
            <a:xfrm flipV="1">
              <a:off x="3624" y="328"/>
              <a:ext cx="11" cy="1386"/>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30"/>
            <p:cNvGrpSpPr>
              <a:grpSpLocks/>
            </p:cNvGrpSpPr>
            <p:nvPr/>
          </p:nvGrpSpPr>
          <p:grpSpPr bwMode="auto">
            <a:xfrm>
              <a:off x="3697" y="1817"/>
              <a:ext cx="1488" cy="60"/>
              <a:chOff x="2885" y="1974"/>
              <a:chExt cx="1702" cy="60"/>
            </a:xfrm>
          </p:grpSpPr>
          <p:sp>
            <p:nvSpPr>
              <p:cNvPr id="24" name="Line 31"/>
              <p:cNvSpPr>
                <a:spLocks noChangeShapeType="1"/>
              </p:cNvSpPr>
              <p:nvPr/>
            </p:nvSpPr>
            <p:spPr bwMode="auto">
              <a:xfrm>
                <a:off x="2885" y="1974"/>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3636" y="1980"/>
                <a:ext cx="192" cy="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3818" y="2032"/>
                <a:ext cx="769" cy="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 name="Group 34"/>
          <p:cNvGrpSpPr>
            <a:grpSpLocks/>
          </p:cNvGrpSpPr>
          <p:nvPr/>
        </p:nvGrpSpPr>
        <p:grpSpPr bwMode="auto">
          <a:xfrm>
            <a:off x="7711082" y="4063478"/>
            <a:ext cx="2099427" cy="104180"/>
            <a:chOff x="3046" y="2109"/>
            <a:chExt cx="1513" cy="75"/>
          </a:xfrm>
        </p:grpSpPr>
        <p:sp>
          <p:nvSpPr>
            <p:cNvPr id="28" name="Line 35"/>
            <p:cNvSpPr>
              <a:spLocks noChangeShapeType="1"/>
            </p:cNvSpPr>
            <p:nvPr/>
          </p:nvSpPr>
          <p:spPr bwMode="auto">
            <a:xfrm>
              <a:off x="3775" y="2119"/>
              <a:ext cx="194" cy="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flipH="1">
              <a:off x="3922" y="2170"/>
              <a:ext cx="637"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flipH="1">
              <a:off x="3046" y="2109"/>
              <a:ext cx="77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38"/>
          <p:cNvSpPr>
            <a:spLocks noChangeShapeType="1"/>
          </p:cNvSpPr>
          <p:nvPr/>
        </p:nvSpPr>
        <p:spPr bwMode="auto">
          <a:xfrm flipH="1">
            <a:off x="7689725" y="4062876"/>
            <a:ext cx="5330" cy="14990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 name="Group 39"/>
          <p:cNvGrpSpPr>
            <a:grpSpLocks/>
          </p:cNvGrpSpPr>
          <p:nvPr/>
        </p:nvGrpSpPr>
        <p:grpSpPr bwMode="auto">
          <a:xfrm>
            <a:off x="4829036" y="3596503"/>
            <a:ext cx="1802386" cy="1090230"/>
            <a:chOff x="738" y="2095"/>
            <a:chExt cx="1299" cy="785"/>
          </a:xfrm>
        </p:grpSpPr>
        <p:grpSp>
          <p:nvGrpSpPr>
            <p:cNvPr id="33" name="Group 40"/>
            <p:cNvGrpSpPr>
              <a:grpSpLocks/>
            </p:cNvGrpSpPr>
            <p:nvPr/>
          </p:nvGrpSpPr>
          <p:grpSpPr bwMode="auto">
            <a:xfrm>
              <a:off x="864" y="2208"/>
              <a:ext cx="1173" cy="672"/>
              <a:chOff x="288" y="1872"/>
              <a:chExt cx="1173" cy="672"/>
            </a:xfrm>
          </p:grpSpPr>
          <p:sp>
            <p:nvSpPr>
              <p:cNvPr id="45" name="Line 41"/>
              <p:cNvSpPr>
                <a:spLocks noChangeShapeType="1"/>
              </p:cNvSpPr>
              <p:nvPr/>
            </p:nvSpPr>
            <p:spPr bwMode="auto">
              <a:xfrm flipV="1">
                <a:off x="288" y="1872"/>
                <a:ext cx="720"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336" y="2208"/>
                <a:ext cx="672" cy="33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88" y="2197"/>
                <a:ext cx="1173" cy="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a:off x="1008" y="1872"/>
                <a:ext cx="39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5"/>
              <p:cNvSpPr>
                <a:spLocks noChangeShapeType="1"/>
              </p:cNvSpPr>
              <p:nvPr/>
            </p:nvSpPr>
            <p:spPr bwMode="auto">
              <a:xfrm>
                <a:off x="963" y="2544"/>
                <a:ext cx="44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46"/>
            <p:cNvGrpSpPr>
              <a:grpSpLocks/>
            </p:cNvGrpSpPr>
            <p:nvPr/>
          </p:nvGrpSpPr>
          <p:grpSpPr bwMode="auto">
            <a:xfrm>
              <a:off x="738" y="2095"/>
              <a:ext cx="318" cy="593"/>
              <a:chOff x="738" y="2095"/>
              <a:chExt cx="318" cy="593"/>
            </a:xfrm>
          </p:grpSpPr>
          <p:grpSp>
            <p:nvGrpSpPr>
              <p:cNvPr id="35" name="Group 47"/>
              <p:cNvGrpSpPr>
                <a:grpSpLocks/>
              </p:cNvGrpSpPr>
              <p:nvPr/>
            </p:nvGrpSpPr>
            <p:grpSpPr bwMode="auto">
              <a:xfrm>
                <a:off x="747" y="2400"/>
                <a:ext cx="309" cy="288"/>
                <a:chOff x="3264" y="3456"/>
                <a:chExt cx="288" cy="288"/>
              </a:xfrm>
            </p:grpSpPr>
            <p:grpSp>
              <p:nvGrpSpPr>
                <p:cNvPr id="37" name="Group 48"/>
                <p:cNvGrpSpPr>
                  <a:grpSpLocks/>
                </p:cNvGrpSpPr>
                <p:nvPr/>
              </p:nvGrpSpPr>
              <p:grpSpPr bwMode="auto">
                <a:xfrm>
                  <a:off x="3264" y="3456"/>
                  <a:ext cx="288" cy="288"/>
                  <a:chOff x="3264" y="3456"/>
                  <a:chExt cx="288" cy="288"/>
                </a:xfrm>
              </p:grpSpPr>
              <p:sp>
                <p:nvSpPr>
                  <p:cNvPr id="42" name="Oval 49"/>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Line 50"/>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2"/>
                <p:cNvGrpSpPr>
                  <a:grpSpLocks/>
                </p:cNvGrpSpPr>
                <p:nvPr/>
              </p:nvGrpSpPr>
              <p:grpSpPr bwMode="auto">
                <a:xfrm rot="-2394473">
                  <a:off x="3264" y="3456"/>
                  <a:ext cx="288" cy="288"/>
                  <a:chOff x="3264" y="3456"/>
                  <a:chExt cx="288" cy="288"/>
                </a:xfrm>
              </p:grpSpPr>
              <p:sp>
                <p:nvSpPr>
                  <p:cNvPr id="39" name="Oval 53"/>
                  <p:cNvSpPr>
                    <a:spLocks noChangeArrowheads="1"/>
                  </p:cNvSpPr>
                  <p:nvPr/>
                </p:nvSpPr>
                <p:spPr bwMode="auto">
                  <a:xfrm>
                    <a:off x="3360" y="3552"/>
                    <a:ext cx="96" cy="96"/>
                  </a:xfrm>
                  <a:prstGeom prst="ellipse">
                    <a:avLst/>
                  </a:prstGeom>
                  <a:solidFill>
                    <a:srgbClr val="FF3300"/>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0" name="Line 54"/>
                  <p:cNvSpPr>
                    <a:spLocks noChangeShapeType="1"/>
                  </p:cNvSpPr>
                  <p:nvPr/>
                </p:nvSpPr>
                <p:spPr bwMode="auto">
                  <a:xfrm>
                    <a:off x="3264" y="3600"/>
                    <a:ext cx="2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5"/>
                  <p:cNvSpPr>
                    <a:spLocks noChangeShapeType="1"/>
                  </p:cNvSpPr>
                  <p:nvPr/>
                </p:nvSpPr>
                <p:spPr bwMode="auto">
                  <a:xfrm>
                    <a:off x="3408" y="3456"/>
                    <a:ext cx="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6" name="Text Box 56"/>
              <p:cNvSpPr txBox="1">
                <a:spLocks noChangeArrowheads="1"/>
              </p:cNvSpPr>
              <p:nvPr/>
            </p:nvSpPr>
            <p:spPr bwMode="auto">
              <a:xfrm>
                <a:off x="738" y="2095"/>
                <a:ext cx="27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i="0" dirty="0"/>
                  <a:t>S</a:t>
                </a:r>
              </a:p>
            </p:txBody>
          </p:sp>
        </p:grpSp>
      </p:grpSp>
      <p:sp>
        <p:nvSpPr>
          <p:cNvPr id="50" name="Text Box 60"/>
          <p:cNvSpPr txBox="1">
            <a:spLocks noChangeArrowheads="1"/>
          </p:cNvSpPr>
          <p:nvPr/>
        </p:nvSpPr>
        <p:spPr bwMode="auto">
          <a:xfrm>
            <a:off x="7170207" y="1071067"/>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2</a:t>
            </a:r>
            <a:endParaRPr lang="en-US" altLang="zh-CN" i="0" dirty="0"/>
          </a:p>
        </p:txBody>
      </p:sp>
      <p:sp>
        <p:nvSpPr>
          <p:cNvPr id="51" name="Text Box 61"/>
          <p:cNvSpPr txBox="1">
            <a:spLocks noChangeArrowheads="1"/>
          </p:cNvSpPr>
          <p:nvPr/>
        </p:nvSpPr>
        <p:spPr bwMode="auto">
          <a:xfrm>
            <a:off x="9175733" y="4711313"/>
            <a:ext cx="76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M</a:t>
            </a:r>
            <a:r>
              <a:rPr lang="en-US" altLang="zh-CN" i="0" baseline="-25000" dirty="0"/>
              <a:t>1</a:t>
            </a:r>
            <a:endParaRPr lang="en-US" altLang="zh-CN" i="0" dirty="0"/>
          </a:p>
        </p:txBody>
      </p:sp>
      <p:sp>
        <p:nvSpPr>
          <p:cNvPr id="52" name="Text Box 62"/>
          <p:cNvSpPr txBox="1">
            <a:spLocks noChangeArrowheads="1"/>
          </p:cNvSpPr>
          <p:nvPr/>
        </p:nvSpPr>
        <p:spPr bwMode="auto">
          <a:xfrm>
            <a:off x="8199390" y="4724458"/>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1</a:t>
            </a:r>
            <a:endParaRPr lang="en-US" altLang="zh-CN" i="0" dirty="0"/>
          </a:p>
        </p:txBody>
      </p:sp>
      <p:sp>
        <p:nvSpPr>
          <p:cNvPr id="53" name="Text Box 63"/>
          <p:cNvSpPr txBox="1">
            <a:spLocks noChangeArrowheads="1"/>
          </p:cNvSpPr>
          <p:nvPr/>
        </p:nvSpPr>
        <p:spPr bwMode="auto">
          <a:xfrm>
            <a:off x="7947003" y="3273426"/>
            <a:ext cx="58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G</a:t>
            </a:r>
            <a:r>
              <a:rPr lang="en-US" altLang="zh-CN" i="0" baseline="-25000" dirty="0"/>
              <a:t>2</a:t>
            </a:r>
            <a:endParaRPr lang="en-US" altLang="zh-CN" i="0" dirty="0"/>
          </a:p>
        </p:txBody>
      </p:sp>
      <p:sp>
        <p:nvSpPr>
          <p:cNvPr id="54" name="Text Box 64"/>
          <p:cNvSpPr txBox="1">
            <a:spLocks noChangeArrowheads="1"/>
          </p:cNvSpPr>
          <p:nvPr/>
        </p:nvSpPr>
        <p:spPr bwMode="auto">
          <a:xfrm>
            <a:off x="6852707" y="355649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graphicFrame>
        <p:nvGraphicFramePr>
          <p:cNvPr id="55" name="Object 58"/>
          <p:cNvGraphicFramePr>
            <a:graphicFrameLocks/>
          </p:cNvGraphicFramePr>
          <p:nvPr>
            <p:extLst>
              <p:ext uri="{D42A27DB-BD31-4B8C-83A1-F6EECF244321}">
                <p14:modId xmlns:p14="http://schemas.microsoft.com/office/powerpoint/2010/main" val="3551305051"/>
              </p:ext>
            </p:extLst>
          </p:nvPr>
        </p:nvGraphicFramePr>
        <p:xfrm>
          <a:off x="8069335" y="2552435"/>
          <a:ext cx="476250" cy="500062"/>
        </p:xfrm>
        <a:graphic>
          <a:graphicData uri="http://schemas.openxmlformats.org/presentationml/2006/ole">
            <mc:AlternateContent xmlns:mc="http://schemas.openxmlformats.org/markup-compatibility/2006">
              <mc:Choice xmlns:v="urn:schemas-microsoft-com:vml" Requires="v">
                <p:oleObj spid="_x0000_s526898" name="Equation" r:id="rId3" imgW="133351" imgH="114182" progId="Equation.3">
                  <p:embed/>
                </p:oleObj>
              </mc:Choice>
              <mc:Fallback>
                <p:oleObj name="Equation" r:id="rId3" imgW="133351" imgH="1141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335" y="2552435"/>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Line 21"/>
          <p:cNvSpPr>
            <a:spLocks noChangeShapeType="1"/>
          </p:cNvSpPr>
          <p:nvPr/>
        </p:nvSpPr>
        <p:spPr bwMode="auto">
          <a:xfrm flipH="1">
            <a:off x="8035318" y="291257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1026"/>
          <p:cNvSpPr txBox="1">
            <a:spLocks noChangeArrowheads="1"/>
          </p:cNvSpPr>
          <p:nvPr/>
        </p:nvSpPr>
        <p:spPr bwMode="auto">
          <a:xfrm>
            <a:off x="1876420" y="49373"/>
            <a:ext cx="8613781" cy="1384995"/>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FF3300"/>
                </a:solidFill>
                <a:ea typeface="黑体" pitchFamily="49" charset="-122"/>
              </a:rPr>
              <a:t>练习：</a:t>
            </a:r>
            <a:r>
              <a:rPr lang="zh-CN" altLang="en-US" sz="2800" b="1" dirty="0">
                <a:solidFill>
                  <a:srgbClr val="129C15"/>
                </a:solidFill>
              </a:rPr>
              <a:t>迈克尔逊干涉仪的臂长</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zh-CN" altLang="en-US" sz="2800" dirty="0"/>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2</a:t>
            </a:r>
            <a:r>
              <a:rPr lang="en-US" altLang="zh-CN" sz="2800" b="1" dirty="0">
                <a:solidFill>
                  <a:srgbClr val="FF0000"/>
                </a:solidFill>
              </a:rPr>
              <a:t>&gt;</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baseline="-25000" dirty="0">
                <a:solidFill>
                  <a:srgbClr val="FF0000"/>
                </a:solidFill>
              </a:rPr>
              <a:t>1</a:t>
            </a:r>
            <a:r>
              <a:rPr lang="zh-CN" altLang="en-US" sz="2800" b="1" dirty="0">
                <a:solidFill>
                  <a:srgbClr val="129C15"/>
                </a:solidFill>
              </a:rPr>
              <a:t>），</a:t>
            </a:r>
            <a:r>
              <a:rPr lang="en-US" altLang="zh-CN" sz="2800" dirty="0"/>
              <a:t> M</a:t>
            </a:r>
            <a:r>
              <a:rPr lang="en-US" altLang="zh-CN" sz="2800" baseline="-25000" dirty="0"/>
              <a:t>1 </a:t>
            </a:r>
            <a:r>
              <a:rPr lang="zh-CN" altLang="en-US" sz="2800" baseline="-25000" dirty="0"/>
              <a:t>、</a:t>
            </a:r>
            <a:r>
              <a:rPr lang="en-US" altLang="zh-CN" sz="2800" dirty="0"/>
              <a:t>M</a:t>
            </a:r>
            <a:r>
              <a:rPr lang="en-US" altLang="zh-CN" sz="2800" baseline="-25000" dirty="0"/>
              <a:t>2</a:t>
            </a:r>
            <a:r>
              <a:rPr lang="zh-CN" altLang="en-US" sz="2800" b="1" dirty="0">
                <a:solidFill>
                  <a:srgbClr val="129C15"/>
                </a:solidFill>
              </a:rPr>
              <a:t>分别为半径为</a:t>
            </a:r>
            <a:r>
              <a:rPr lang="en-US" altLang="zh-CN" sz="2800" b="1" dirty="0">
                <a:solidFill>
                  <a:srgbClr val="FF0000"/>
                </a:solidFill>
              </a:rPr>
              <a:t>R</a:t>
            </a:r>
            <a:r>
              <a:rPr lang="en-US" altLang="zh-CN" sz="2800" dirty="0">
                <a:solidFill>
                  <a:srgbClr val="FF0000"/>
                </a:solidFill>
              </a:rPr>
              <a:t> </a:t>
            </a:r>
            <a:r>
              <a:rPr lang="en-US" altLang="zh-CN" sz="2800" b="1" baseline="-25000" dirty="0">
                <a:solidFill>
                  <a:srgbClr val="FF0000"/>
                </a:solidFill>
              </a:rPr>
              <a:t>1</a:t>
            </a:r>
            <a:r>
              <a:rPr lang="zh-CN" altLang="en-US" sz="2800" b="1" dirty="0">
                <a:solidFill>
                  <a:srgbClr val="129C15"/>
                </a:solidFill>
              </a:rPr>
              <a:t>和</a:t>
            </a:r>
            <a:r>
              <a:rPr lang="en-US" altLang="zh-CN" sz="2800" b="1" dirty="0">
                <a:solidFill>
                  <a:srgbClr val="FF0000"/>
                </a:solidFill>
              </a:rPr>
              <a:t>R</a:t>
            </a:r>
            <a:r>
              <a:rPr lang="en-US" altLang="zh-CN" sz="2800" dirty="0">
                <a:solidFill>
                  <a:srgbClr val="FF0000"/>
                </a:solidFill>
              </a:rPr>
              <a:t> </a:t>
            </a:r>
            <a:r>
              <a:rPr lang="en-US" altLang="zh-CN" sz="2800" b="1" baseline="-25000" dirty="0">
                <a:solidFill>
                  <a:srgbClr val="FF0000"/>
                </a:solidFill>
              </a:rPr>
              <a:t>2</a:t>
            </a:r>
            <a:r>
              <a:rPr lang="zh-CN" altLang="en-US" sz="2800" b="1" dirty="0">
                <a:solidFill>
                  <a:srgbClr val="129C15"/>
                </a:solidFill>
              </a:rPr>
              <a:t>的凸面镜，如果</a:t>
            </a:r>
            <a:r>
              <a:rPr lang="en-US" altLang="zh-CN" sz="2800" i="1" dirty="0">
                <a:latin typeface="Times New Roman" panose="02020603050405020304" pitchFamily="18" charset="0"/>
                <a:cs typeface="Times New Roman" panose="02020603050405020304" pitchFamily="18" charset="0"/>
              </a:rPr>
              <a:t>l</a:t>
            </a:r>
            <a:r>
              <a:rPr lang="en-US" altLang="zh-CN" sz="2800" baseline="-25000" dirty="0"/>
              <a:t>2</a:t>
            </a:r>
            <a:r>
              <a:rPr lang="zh-CN" altLang="en-US" sz="2800" b="1" dirty="0">
                <a:solidFill>
                  <a:srgbClr val="F826DA"/>
                </a:solidFill>
              </a:rPr>
              <a:t>减小，</a:t>
            </a:r>
            <a:r>
              <a:rPr lang="zh-CN" altLang="en-US" sz="2800" b="1" dirty="0">
                <a:solidFill>
                  <a:srgbClr val="C00000"/>
                </a:solidFill>
              </a:rPr>
              <a:t>条纹</a:t>
            </a:r>
            <a:r>
              <a:rPr lang="en-US" altLang="zh-CN" sz="2800" b="1" dirty="0">
                <a:solidFill>
                  <a:srgbClr val="F826DA"/>
                </a:solidFill>
              </a:rPr>
              <a:t>______</a:t>
            </a:r>
            <a:endParaRPr lang="zh-CN" altLang="en-US" sz="2800" b="1" dirty="0">
              <a:solidFill>
                <a:srgbClr val="F826DA"/>
              </a:solidFill>
            </a:endParaRPr>
          </a:p>
        </p:txBody>
      </p:sp>
      <p:graphicFrame>
        <p:nvGraphicFramePr>
          <p:cNvPr id="58" name="Object 15"/>
          <p:cNvGraphicFramePr>
            <a:graphicFrameLocks noChangeAspect="1"/>
          </p:cNvGraphicFramePr>
          <p:nvPr>
            <p:extLst>
              <p:ext uri="{D42A27DB-BD31-4B8C-83A1-F6EECF244321}">
                <p14:modId xmlns:p14="http://schemas.microsoft.com/office/powerpoint/2010/main" val="2867209319"/>
              </p:ext>
            </p:extLst>
          </p:nvPr>
        </p:nvGraphicFramePr>
        <p:xfrm>
          <a:off x="8934450" y="3013075"/>
          <a:ext cx="342900" cy="603250"/>
        </p:xfrm>
        <a:graphic>
          <a:graphicData uri="http://schemas.openxmlformats.org/presentationml/2006/ole">
            <mc:AlternateContent xmlns:mc="http://schemas.openxmlformats.org/markup-compatibility/2006">
              <mc:Choice xmlns:v="urn:schemas-microsoft-com:vml" Requires="v">
                <p:oleObj spid="_x0000_s526899" name="公式" r:id="rId5" imgW="114120" imgH="215640" progId="Equation.3">
                  <p:embed/>
                </p:oleObj>
              </mc:Choice>
              <mc:Fallback>
                <p:oleObj name="公式" r:id="rId5" imgW="114120" imgH="215640" progId="Equation.3">
                  <p:embed/>
                  <p:pic>
                    <p:nvPicPr>
                      <p:cNvPr id="0" name=""/>
                      <p:cNvPicPr>
                        <a:picLocks noChangeAspect="1" noChangeArrowheads="1"/>
                      </p:cNvPicPr>
                      <p:nvPr/>
                    </p:nvPicPr>
                    <p:blipFill>
                      <a:blip r:embed="rId6"/>
                      <a:srcRect/>
                      <a:stretch>
                        <a:fillRect/>
                      </a:stretch>
                    </p:blipFill>
                    <p:spPr bwMode="auto">
                      <a:xfrm>
                        <a:off x="8934450" y="3013075"/>
                        <a:ext cx="342900" cy="603250"/>
                      </a:xfrm>
                      <a:prstGeom prst="rect">
                        <a:avLst/>
                      </a:prstGeom>
                      <a:noFill/>
                      <a:ln>
                        <a:noFill/>
                      </a:ln>
                      <a:effectLs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3984160480"/>
              </p:ext>
            </p:extLst>
          </p:nvPr>
        </p:nvGraphicFramePr>
        <p:xfrm>
          <a:off x="6950622" y="2951623"/>
          <a:ext cx="420688" cy="603250"/>
        </p:xfrm>
        <a:graphic>
          <a:graphicData uri="http://schemas.openxmlformats.org/presentationml/2006/ole">
            <mc:AlternateContent xmlns:mc="http://schemas.openxmlformats.org/markup-compatibility/2006">
              <mc:Choice xmlns:v="urn:schemas-microsoft-com:vml" Requires="v">
                <p:oleObj spid="_x0000_s526900" name="公式" r:id="rId7" imgW="139680" imgH="215640" progId="Equation.3">
                  <p:embed/>
                </p:oleObj>
              </mc:Choice>
              <mc:Fallback>
                <p:oleObj name="公式" r:id="rId7" imgW="139680" imgH="215640" progId="Equation.3">
                  <p:embed/>
                  <p:pic>
                    <p:nvPicPr>
                      <p:cNvPr id="0" name=""/>
                      <p:cNvPicPr>
                        <a:picLocks noChangeAspect="1" noChangeArrowheads="1"/>
                      </p:cNvPicPr>
                      <p:nvPr/>
                    </p:nvPicPr>
                    <p:blipFill>
                      <a:blip r:embed="rId8"/>
                      <a:srcRect/>
                      <a:stretch>
                        <a:fillRect/>
                      </a:stretch>
                    </p:blipFill>
                    <p:spPr bwMode="auto">
                      <a:xfrm>
                        <a:off x="6950622" y="2951623"/>
                        <a:ext cx="420688" cy="603250"/>
                      </a:xfrm>
                      <a:prstGeom prst="rect">
                        <a:avLst/>
                      </a:prstGeom>
                      <a:noFill/>
                      <a:ln>
                        <a:noFill/>
                      </a:ln>
                      <a:effectLst/>
                      <a:extLst/>
                    </p:spPr>
                  </p:pic>
                </p:oleObj>
              </mc:Fallback>
            </mc:AlternateContent>
          </a:graphicData>
        </a:graphic>
      </p:graphicFrame>
      <p:sp>
        <p:nvSpPr>
          <p:cNvPr id="60" name="AutoShape 206"/>
          <p:cNvSpPr>
            <a:spLocks noChangeArrowheads="1"/>
          </p:cNvSpPr>
          <p:nvPr/>
        </p:nvSpPr>
        <p:spPr bwMode="auto">
          <a:xfrm>
            <a:off x="8545585" y="1802644"/>
            <a:ext cx="1428750" cy="428625"/>
          </a:xfrm>
          <a:prstGeom prst="wedgeRoundRectCallout">
            <a:avLst>
              <a:gd name="adj1" fmla="val -110139"/>
              <a:gd name="adj2" fmla="val 3746"/>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pSp>
        <p:nvGrpSpPr>
          <p:cNvPr id="61" name="Group 215"/>
          <p:cNvGrpSpPr>
            <a:grpSpLocks/>
          </p:cNvGrpSpPr>
          <p:nvPr/>
        </p:nvGrpSpPr>
        <p:grpSpPr bwMode="auto">
          <a:xfrm>
            <a:off x="2830124" y="5840347"/>
            <a:ext cx="2744788" cy="852488"/>
            <a:chOff x="3551" y="1680"/>
            <a:chExt cx="1729" cy="537"/>
          </a:xfrm>
        </p:grpSpPr>
        <p:grpSp>
          <p:nvGrpSpPr>
            <p:cNvPr id="62" name="Group 216"/>
            <p:cNvGrpSpPr>
              <a:grpSpLocks/>
            </p:cNvGrpSpPr>
            <p:nvPr/>
          </p:nvGrpSpPr>
          <p:grpSpPr bwMode="auto">
            <a:xfrm>
              <a:off x="3552" y="1680"/>
              <a:ext cx="1728" cy="241"/>
              <a:chOff x="3504" y="1776"/>
              <a:chExt cx="1728" cy="241"/>
            </a:xfrm>
          </p:grpSpPr>
          <p:sp>
            <p:nvSpPr>
              <p:cNvPr id="64"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65"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Rectangle 219"/>
            <p:cNvSpPr>
              <a:spLocks noChangeArrowheads="1"/>
            </p:cNvSpPr>
            <p:nvPr/>
          </p:nvSpPr>
          <p:spPr bwMode="auto">
            <a:xfrm>
              <a:off x="3551" y="2073"/>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6" name="Group 230"/>
          <p:cNvGrpSpPr>
            <a:grpSpLocks/>
          </p:cNvGrpSpPr>
          <p:nvPr/>
        </p:nvGrpSpPr>
        <p:grpSpPr bwMode="auto">
          <a:xfrm>
            <a:off x="2831710" y="4468745"/>
            <a:ext cx="2667000" cy="1371600"/>
            <a:chOff x="3552" y="336"/>
            <a:chExt cx="1680" cy="864"/>
          </a:xfrm>
        </p:grpSpPr>
        <p:sp>
          <p:nvSpPr>
            <p:cNvPr id="67"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 name="Group 239"/>
          <p:cNvGrpSpPr>
            <a:grpSpLocks/>
          </p:cNvGrpSpPr>
          <p:nvPr/>
        </p:nvGrpSpPr>
        <p:grpSpPr bwMode="auto">
          <a:xfrm>
            <a:off x="4050910" y="3859145"/>
            <a:ext cx="1219200" cy="2667000"/>
            <a:chOff x="4320" y="384"/>
            <a:chExt cx="768" cy="1680"/>
          </a:xfrm>
        </p:grpSpPr>
        <p:grpSp>
          <p:nvGrpSpPr>
            <p:cNvPr id="76" name="Group 240"/>
            <p:cNvGrpSpPr>
              <a:grpSpLocks/>
            </p:cNvGrpSpPr>
            <p:nvPr/>
          </p:nvGrpSpPr>
          <p:grpSpPr bwMode="auto">
            <a:xfrm>
              <a:off x="4320" y="384"/>
              <a:ext cx="768" cy="1680"/>
              <a:chOff x="4320" y="432"/>
              <a:chExt cx="768" cy="1680"/>
            </a:xfrm>
          </p:grpSpPr>
          <p:grpSp>
            <p:nvGrpSpPr>
              <p:cNvPr id="79" name="Group 241"/>
              <p:cNvGrpSpPr>
                <a:grpSpLocks/>
              </p:cNvGrpSpPr>
              <p:nvPr/>
            </p:nvGrpSpPr>
            <p:grpSpPr bwMode="auto">
              <a:xfrm>
                <a:off x="4416" y="432"/>
                <a:ext cx="672" cy="1488"/>
                <a:chOff x="4416" y="432"/>
                <a:chExt cx="672" cy="1488"/>
              </a:xfrm>
            </p:grpSpPr>
            <p:sp>
              <p:nvSpPr>
                <p:cNvPr id="81"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77" name="Rectangle 246"/>
            <p:cNvSpPr>
              <a:spLocks noChangeArrowheads="1"/>
            </p:cNvSpPr>
            <p:nvPr/>
          </p:nvSpPr>
          <p:spPr bwMode="auto">
            <a:xfrm>
              <a:off x="4545" y="46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chemeClr val="tx1"/>
                  </a:solidFill>
                </a:rPr>
                <a:t>R</a:t>
              </a:r>
            </a:p>
          </p:txBody>
        </p:sp>
        <p:sp>
          <p:nvSpPr>
            <p:cNvPr id="78"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84" name="Group 248"/>
          <p:cNvGrpSpPr>
            <a:grpSpLocks/>
          </p:cNvGrpSpPr>
          <p:nvPr/>
        </p:nvGrpSpPr>
        <p:grpSpPr bwMode="auto">
          <a:xfrm>
            <a:off x="5346310" y="5764145"/>
            <a:ext cx="762000" cy="685800"/>
            <a:chOff x="5136" y="1584"/>
            <a:chExt cx="480" cy="432"/>
          </a:xfrm>
        </p:grpSpPr>
        <p:sp>
          <p:nvSpPr>
            <p:cNvPr id="85"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86"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Line 255"/>
          <p:cNvSpPr>
            <a:spLocks noChangeShapeType="1"/>
          </p:cNvSpPr>
          <p:nvPr/>
        </p:nvSpPr>
        <p:spPr bwMode="auto">
          <a:xfrm>
            <a:off x="5270110" y="5306945"/>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56"/>
          <p:cNvSpPr>
            <a:spLocks noChangeShapeType="1"/>
          </p:cNvSpPr>
          <p:nvPr/>
        </p:nvSpPr>
        <p:spPr bwMode="auto">
          <a:xfrm flipV="1">
            <a:off x="5346310" y="5535545"/>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62"/>
          <p:cNvSpPr>
            <a:spLocks noChangeShapeType="1"/>
          </p:cNvSpPr>
          <p:nvPr/>
        </p:nvSpPr>
        <p:spPr bwMode="auto">
          <a:xfrm flipV="1">
            <a:off x="5421718" y="5687945"/>
            <a:ext cx="792" cy="77629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63"/>
          <p:cNvSpPr>
            <a:spLocks noChangeShapeType="1"/>
          </p:cNvSpPr>
          <p:nvPr/>
        </p:nvSpPr>
        <p:spPr bwMode="auto">
          <a:xfrm>
            <a:off x="5270110" y="5992745"/>
            <a:ext cx="0" cy="47149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AutoShape 27"/>
          <p:cNvSpPr>
            <a:spLocks noChangeArrowheads="1"/>
          </p:cNvSpPr>
          <p:nvPr/>
        </p:nvSpPr>
        <p:spPr bwMode="auto">
          <a:xfrm>
            <a:off x="2309436" y="3681964"/>
            <a:ext cx="1364566" cy="609600"/>
          </a:xfrm>
          <a:prstGeom prst="wedgeRoundRectCallout">
            <a:avLst>
              <a:gd name="adj1" fmla="val 106915"/>
              <a:gd name="adj2" fmla="val 72502"/>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95" name="AutoShape 27"/>
          <p:cNvSpPr>
            <a:spLocks noChangeArrowheads="1"/>
          </p:cNvSpPr>
          <p:nvPr/>
        </p:nvSpPr>
        <p:spPr bwMode="auto">
          <a:xfrm>
            <a:off x="1679184" y="5073722"/>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96" name="Group 248"/>
          <p:cNvGrpSpPr>
            <a:grpSpLocks/>
          </p:cNvGrpSpPr>
          <p:nvPr/>
        </p:nvGrpSpPr>
        <p:grpSpPr bwMode="auto">
          <a:xfrm>
            <a:off x="3544497" y="3859143"/>
            <a:ext cx="722313" cy="2200276"/>
            <a:chOff x="5133" y="943"/>
            <a:chExt cx="455" cy="1386"/>
          </a:xfrm>
        </p:grpSpPr>
        <p:sp>
          <p:nvSpPr>
            <p:cNvPr id="97" name="Text Box 249"/>
            <p:cNvSpPr txBox="1">
              <a:spLocks noChangeArrowheads="1"/>
            </p:cNvSpPr>
            <p:nvPr/>
          </p:nvSpPr>
          <p:spPr bwMode="auto">
            <a:xfrm>
              <a:off x="5133" y="1286"/>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98"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1" name="Object 112"/>
          <p:cNvGraphicFramePr>
            <a:graphicFrameLocks noChangeAspect="1"/>
          </p:cNvGraphicFramePr>
          <p:nvPr>
            <p:extLst>
              <p:ext uri="{D42A27DB-BD31-4B8C-83A1-F6EECF244321}">
                <p14:modId xmlns:p14="http://schemas.microsoft.com/office/powerpoint/2010/main" val="2860920422"/>
              </p:ext>
            </p:extLst>
          </p:nvPr>
        </p:nvGraphicFramePr>
        <p:xfrm>
          <a:off x="8845002" y="5575785"/>
          <a:ext cx="1425050" cy="1179513"/>
        </p:xfrm>
        <a:graphic>
          <a:graphicData uri="http://schemas.openxmlformats.org/presentationml/2006/ole">
            <mc:AlternateContent xmlns:mc="http://schemas.openxmlformats.org/markup-compatibility/2006">
              <mc:Choice xmlns:v="urn:schemas-microsoft-com:vml" Requires="v">
                <p:oleObj spid="_x0000_s526901" name="公式" r:id="rId9" imgW="469800" imgH="419040" progId="Equation.3">
                  <p:embed/>
                </p:oleObj>
              </mc:Choice>
              <mc:Fallback>
                <p:oleObj name="公式" r:id="rId9" imgW="469800" imgH="419040" progId="Equation.3">
                  <p:embed/>
                  <p:pic>
                    <p:nvPicPr>
                      <p:cNvPr id="0" name=""/>
                      <p:cNvPicPr>
                        <a:picLocks noChangeAspect="1" noChangeArrowheads="1"/>
                      </p:cNvPicPr>
                      <p:nvPr/>
                    </p:nvPicPr>
                    <p:blipFill>
                      <a:blip r:embed="rId10"/>
                      <a:srcRect/>
                      <a:stretch>
                        <a:fillRect/>
                      </a:stretch>
                    </p:blipFill>
                    <p:spPr bwMode="auto">
                      <a:xfrm>
                        <a:off x="8845002" y="5575785"/>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102" name="Object 108"/>
          <p:cNvGraphicFramePr>
            <a:graphicFrameLocks noChangeAspect="1"/>
          </p:cNvGraphicFramePr>
          <p:nvPr>
            <p:extLst>
              <p:ext uri="{D42A27DB-BD31-4B8C-83A1-F6EECF244321}">
                <p14:modId xmlns:p14="http://schemas.microsoft.com/office/powerpoint/2010/main" val="927906292"/>
              </p:ext>
            </p:extLst>
          </p:nvPr>
        </p:nvGraphicFramePr>
        <p:xfrm>
          <a:off x="1925466" y="1433421"/>
          <a:ext cx="3289300" cy="522288"/>
        </p:xfrm>
        <a:graphic>
          <a:graphicData uri="http://schemas.openxmlformats.org/presentationml/2006/ole">
            <mc:AlternateContent xmlns:mc="http://schemas.openxmlformats.org/markup-compatibility/2006">
              <mc:Choice xmlns:v="urn:schemas-microsoft-com:vml" Requires="v">
                <p:oleObj spid="_x0000_s526902" name="公式" r:id="rId11" imgW="1269720" imgH="215640" progId="Equation.3">
                  <p:embed/>
                </p:oleObj>
              </mc:Choice>
              <mc:Fallback>
                <p:oleObj name="公式" r:id="rId11" imgW="1269720" imgH="215640" progId="Equation.3">
                  <p:embed/>
                  <p:pic>
                    <p:nvPicPr>
                      <p:cNvPr id="0" name=""/>
                      <p:cNvPicPr>
                        <a:picLocks noChangeAspect="1" noChangeArrowheads="1"/>
                      </p:cNvPicPr>
                      <p:nvPr/>
                    </p:nvPicPr>
                    <p:blipFill>
                      <a:blip r:embed="rId12"/>
                      <a:srcRect/>
                      <a:stretch>
                        <a:fillRect/>
                      </a:stretch>
                    </p:blipFill>
                    <p:spPr bwMode="auto">
                      <a:xfrm>
                        <a:off x="1925466" y="1433421"/>
                        <a:ext cx="3289300" cy="522288"/>
                      </a:xfrm>
                      <a:prstGeom prst="rect">
                        <a:avLst/>
                      </a:prstGeom>
                      <a:noFill/>
                      <a:ln>
                        <a:noFill/>
                      </a:ln>
                      <a:effectLst/>
                      <a:extLst/>
                    </p:spPr>
                  </p:pic>
                </p:oleObj>
              </mc:Fallback>
            </mc:AlternateContent>
          </a:graphicData>
        </a:graphic>
      </p:graphicFrame>
      <p:sp>
        <p:nvSpPr>
          <p:cNvPr id="103" name="Text Box 119"/>
          <p:cNvSpPr txBox="1">
            <a:spLocks noChangeArrowheads="1"/>
          </p:cNvSpPr>
          <p:nvPr/>
        </p:nvSpPr>
        <p:spPr bwMode="auto">
          <a:xfrm>
            <a:off x="5074466" y="1417545"/>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aphicFrame>
        <p:nvGraphicFramePr>
          <p:cNvPr id="104" name="Object 108"/>
          <p:cNvGraphicFramePr>
            <a:graphicFrameLocks noChangeAspect="1"/>
          </p:cNvGraphicFramePr>
          <p:nvPr>
            <p:extLst>
              <p:ext uri="{D42A27DB-BD31-4B8C-83A1-F6EECF244321}">
                <p14:modId xmlns:p14="http://schemas.microsoft.com/office/powerpoint/2010/main" val="1542095371"/>
              </p:ext>
            </p:extLst>
          </p:nvPr>
        </p:nvGraphicFramePr>
        <p:xfrm>
          <a:off x="5843082" y="1497712"/>
          <a:ext cx="969962" cy="430213"/>
        </p:xfrm>
        <a:graphic>
          <a:graphicData uri="http://schemas.openxmlformats.org/presentationml/2006/ole">
            <mc:AlternateContent xmlns:mc="http://schemas.openxmlformats.org/markup-compatibility/2006">
              <mc:Choice xmlns:v="urn:schemas-microsoft-com:vml" Requires="v">
                <p:oleObj spid="_x0000_s526903"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5843082" y="1497712"/>
                        <a:ext cx="969962" cy="430213"/>
                      </a:xfrm>
                      <a:prstGeom prst="rect">
                        <a:avLst/>
                      </a:prstGeom>
                      <a:noFill/>
                      <a:ln>
                        <a:noFill/>
                      </a:ln>
                      <a:effectLst/>
                      <a:extLst/>
                    </p:spPr>
                  </p:pic>
                </p:oleObj>
              </mc:Fallback>
            </mc:AlternateContent>
          </a:graphicData>
        </a:graphic>
      </p:graphicFrame>
      <p:graphicFrame>
        <p:nvGraphicFramePr>
          <p:cNvPr id="105" name="Object 120"/>
          <p:cNvGraphicFramePr>
            <a:graphicFrameLocks noChangeAspect="1"/>
          </p:cNvGraphicFramePr>
          <p:nvPr>
            <p:extLst>
              <p:ext uri="{D42A27DB-BD31-4B8C-83A1-F6EECF244321}">
                <p14:modId xmlns:p14="http://schemas.microsoft.com/office/powerpoint/2010/main" val="1808736307"/>
              </p:ext>
            </p:extLst>
          </p:nvPr>
        </p:nvGraphicFramePr>
        <p:xfrm>
          <a:off x="2004973" y="1871109"/>
          <a:ext cx="4375150" cy="1273175"/>
        </p:xfrm>
        <a:graphic>
          <a:graphicData uri="http://schemas.openxmlformats.org/presentationml/2006/ole">
            <mc:AlternateContent xmlns:mc="http://schemas.openxmlformats.org/markup-compatibility/2006">
              <mc:Choice xmlns:v="urn:schemas-microsoft-com:vml" Requires="v">
                <p:oleObj spid="_x0000_s526904" name="公式" r:id="rId15" imgW="1739880" imgH="482400" progId="Equation.3">
                  <p:embed/>
                </p:oleObj>
              </mc:Choice>
              <mc:Fallback>
                <p:oleObj name="公式" r:id="rId15" imgW="1739880" imgH="482400" progId="Equation.3">
                  <p:embed/>
                  <p:pic>
                    <p:nvPicPr>
                      <p:cNvPr id="0" name=""/>
                      <p:cNvPicPr>
                        <a:picLocks noChangeAspect="1" noChangeArrowheads="1"/>
                      </p:cNvPicPr>
                      <p:nvPr/>
                    </p:nvPicPr>
                    <p:blipFill>
                      <a:blip r:embed="rId16"/>
                      <a:srcRect/>
                      <a:stretch>
                        <a:fillRect/>
                      </a:stretch>
                    </p:blipFill>
                    <p:spPr bwMode="auto">
                      <a:xfrm>
                        <a:off x="2004973" y="1871109"/>
                        <a:ext cx="4375150" cy="1273175"/>
                      </a:xfrm>
                      <a:prstGeom prst="rect">
                        <a:avLst/>
                      </a:prstGeom>
                      <a:noFill/>
                      <a:ln w="76200" cmpd="tri">
                        <a:noFill/>
                        <a:miter lim="800000"/>
                        <a:headEnd/>
                        <a:tailEnd/>
                      </a:ln>
                      <a:effectLst/>
                      <a:extLst/>
                    </p:spPr>
                  </p:pic>
                </p:oleObj>
              </mc:Fallback>
            </mc:AlternateContent>
          </a:graphicData>
        </a:graphic>
      </p:graphicFrame>
      <p:sp>
        <p:nvSpPr>
          <p:cNvPr id="106" name="矩形 105"/>
          <p:cNvSpPr/>
          <p:nvPr/>
        </p:nvSpPr>
        <p:spPr>
          <a:xfrm>
            <a:off x="2229415" y="906721"/>
            <a:ext cx="2698175" cy="523220"/>
          </a:xfrm>
          <a:prstGeom prst="rect">
            <a:avLst/>
          </a:prstGeom>
          <a:solidFill>
            <a:srgbClr val="00FFFF"/>
          </a:solidFill>
        </p:spPr>
        <p:txBody>
          <a:bodyPr wrap="none">
            <a:spAutoFit/>
          </a:bodyPr>
          <a:lstStyle/>
          <a:p>
            <a:r>
              <a:rPr lang="zh-CN" altLang="en-US" sz="2800" b="1" dirty="0"/>
              <a:t>条纹向中心缩陷</a:t>
            </a:r>
          </a:p>
        </p:txBody>
      </p:sp>
      <p:sp>
        <p:nvSpPr>
          <p:cNvPr id="107" name="矩形 106"/>
          <p:cNvSpPr/>
          <p:nvPr/>
        </p:nvSpPr>
        <p:spPr>
          <a:xfrm>
            <a:off x="2016690" y="3046772"/>
            <a:ext cx="1127232" cy="523220"/>
          </a:xfrm>
          <a:prstGeom prst="rect">
            <a:avLst/>
          </a:prstGeom>
        </p:spPr>
        <p:txBody>
          <a:bodyPr wrap="none">
            <a:spAutoFit/>
          </a:bodyPr>
          <a:lstStyle/>
          <a:p>
            <a:r>
              <a:rPr lang="en-US" altLang="zh-CN" sz="2800" b="1" i="1" dirty="0">
                <a:latin typeface="Times New Roman" panose="02020603050405020304" pitchFamily="18" charset="0"/>
                <a:cs typeface="Times New Roman" panose="02020603050405020304" pitchFamily="18" charset="0"/>
              </a:rPr>
              <a:t>l</a:t>
            </a:r>
            <a:r>
              <a:rPr lang="en-US" altLang="zh-CN" sz="2800" b="1" baseline="-25000" dirty="0"/>
              <a:t>2</a:t>
            </a:r>
            <a:r>
              <a:rPr lang="zh-CN" altLang="en-US" sz="2800" b="1" dirty="0">
                <a:solidFill>
                  <a:srgbClr val="F826DA"/>
                </a:solidFill>
              </a:rPr>
              <a:t>减小</a:t>
            </a:r>
            <a:endParaRPr lang="zh-CN" altLang="en-US" sz="2800" dirty="0"/>
          </a:p>
        </p:txBody>
      </p:sp>
      <p:sp>
        <p:nvSpPr>
          <p:cNvPr id="108" name="矩形 107"/>
          <p:cNvSpPr/>
          <p:nvPr/>
        </p:nvSpPr>
        <p:spPr>
          <a:xfrm>
            <a:off x="3223430" y="3046652"/>
            <a:ext cx="1160895" cy="523220"/>
          </a:xfrm>
          <a:prstGeom prst="rect">
            <a:avLst/>
          </a:prstGeom>
        </p:spPr>
        <p:txBody>
          <a:bodyPr wrap="none">
            <a:spAutoFit/>
          </a:bodyPr>
          <a:lstStyle/>
          <a:p>
            <a:r>
              <a:rPr lang="en-US" altLang="zh-CN" sz="2800" b="1" i="1" dirty="0" err="1">
                <a:latin typeface="Times New Roman" panose="02020603050405020304" pitchFamily="18" charset="0"/>
                <a:cs typeface="Times New Roman" panose="02020603050405020304" pitchFamily="18" charset="0"/>
              </a:rPr>
              <a:t>r</a:t>
            </a:r>
            <a:r>
              <a:rPr lang="en-US" altLang="zh-CN" sz="2800" b="1" baseline="-25000" dirty="0" err="1"/>
              <a:t>k</a:t>
            </a:r>
            <a:r>
              <a:rPr lang="zh-CN" altLang="en-US" sz="2800" b="1" dirty="0">
                <a:solidFill>
                  <a:srgbClr val="0000FF"/>
                </a:solidFill>
              </a:rPr>
              <a:t>不变</a:t>
            </a:r>
            <a:endParaRPr lang="zh-CN" altLang="en-US" sz="2800" dirty="0">
              <a:solidFill>
                <a:srgbClr val="0000FF"/>
              </a:solidFill>
            </a:endParaRPr>
          </a:p>
        </p:txBody>
      </p:sp>
      <p:sp>
        <p:nvSpPr>
          <p:cNvPr id="109" name="矩形 108"/>
          <p:cNvSpPr/>
          <p:nvPr/>
        </p:nvSpPr>
        <p:spPr>
          <a:xfrm>
            <a:off x="4772836" y="3083358"/>
            <a:ext cx="1079142" cy="523220"/>
          </a:xfrm>
          <a:prstGeom prst="rect">
            <a:avLst/>
          </a:prstGeom>
        </p:spPr>
        <p:txBody>
          <a:bodyPr wrap="none">
            <a:spAutoFit/>
          </a:bodyPr>
          <a:lstStyle/>
          <a:p>
            <a:r>
              <a:rPr lang="en-US" altLang="zh-CN" sz="2800" b="1" dirty="0">
                <a:solidFill>
                  <a:srgbClr val="FF0000"/>
                </a:solidFill>
              </a:rPr>
              <a:t>k</a:t>
            </a:r>
            <a:r>
              <a:rPr lang="zh-CN" altLang="en-US" sz="2800" b="1" dirty="0">
                <a:solidFill>
                  <a:srgbClr val="129C15"/>
                </a:solidFill>
              </a:rPr>
              <a:t>增加</a:t>
            </a:r>
            <a:endParaRPr lang="zh-CN" altLang="en-US" sz="2800" dirty="0">
              <a:solidFill>
                <a:srgbClr val="129C15"/>
              </a:solidFill>
            </a:endParaRPr>
          </a:p>
        </p:txBody>
      </p:sp>
    </p:spTree>
    <p:extLst>
      <p:ext uri="{BB962C8B-B14F-4D97-AF65-F5344CB8AC3E}">
        <p14:creationId xmlns:p14="http://schemas.microsoft.com/office/powerpoint/2010/main" val="274111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anim calcmode="lin" valueType="num">
                                      <p:cBhvr>
                                        <p:cTn id="69" dur="1000" fill="hold"/>
                                        <p:tgtEl>
                                          <p:spTgt spid="55"/>
                                        </p:tgtEl>
                                        <p:attrNameLst>
                                          <p:attrName>ppt_x</p:attrName>
                                        </p:attrNameLst>
                                      </p:cBhvr>
                                      <p:tavLst>
                                        <p:tav tm="0">
                                          <p:val>
                                            <p:strVal val="#ppt_x"/>
                                          </p:val>
                                        </p:tav>
                                        <p:tav tm="100000">
                                          <p:val>
                                            <p:strVal val="#ppt_x"/>
                                          </p:val>
                                        </p:tav>
                                      </p:tavLst>
                                    </p:anim>
                                    <p:anim calcmode="lin" valueType="num">
                                      <p:cBhvr>
                                        <p:cTn id="70" dur="1000" fill="hold"/>
                                        <p:tgtEl>
                                          <p:spTgt spid="55"/>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wipe(left)">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ppt_x"/>
                                          </p:val>
                                        </p:tav>
                                        <p:tav tm="100000">
                                          <p:val>
                                            <p:strVal val="#ppt_x"/>
                                          </p:val>
                                        </p:tav>
                                      </p:tavLst>
                                    </p:anim>
                                    <p:anim calcmode="lin" valueType="num">
                                      <p:cBhvr additive="base">
                                        <p:cTn id="8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9"/>
                                        </p:tgtEl>
                                        <p:attrNameLst>
                                          <p:attrName>style.visibility</p:attrName>
                                        </p:attrNameLst>
                                      </p:cBhvr>
                                      <p:to>
                                        <p:strVal val="visible"/>
                                      </p:to>
                                    </p:set>
                                    <p:anim calcmode="lin" valueType="num">
                                      <p:cBhvr additive="base">
                                        <p:cTn id="85" dur="500" fill="hold"/>
                                        <p:tgtEl>
                                          <p:spTgt spid="59"/>
                                        </p:tgtEl>
                                        <p:attrNameLst>
                                          <p:attrName>ppt_x</p:attrName>
                                        </p:attrNameLst>
                                      </p:cBhvr>
                                      <p:tavLst>
                                        <p:tav tm="0">
                                          <p:val>
                                            <p:strVal val="#ppt_x"/>
                                          </p:val>
                                        </p:tav>
                                        <p:tav tm="100000">
                                          <p:val>
                                            <p:strVal val="#ppt_x"/>
                                          </p:val>
                                        </p:tav>
                                      </p:tavLst>
                                    </p:anim>
                                    <p:anim calcmode="lin" valueType="num">
                                      <p:cBhvr additive="base">
                                        <p:cTn id="8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circle(in)">
                                      <p:cBhvr>
                                        <p:cTn id="91" dur="2000"/>
                                        <p:tgtEl>
                                          <p:spTgt spid="60"/>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61"/>
                                        </p:tgtEl>
                                        <p:attrNameLst>
                                          <p:attrName>style.visibility</p:attrName>
                                        </p:attrNameLst>
                                      </p:cBhvr>
                                      <p:to>
                                        <p:strVal val="visible"/>
                                      </p:to>
                                    </p:set>
                                    <p:anim calcmode="lin" valueType="num">
                                      <p:cBhvr additive="base">
                                        <p:cTn id="96" dur="500" fill="hold"/>
                                        <p:tgtEl>
                                          <p:spTgt spid="61"/>
                                        </p:tgtEl>
                                        <p:attrNameLst>
                                          <p:attrName>ppt_x</p:attrName>
                                        </p:attrNameLst>
                                      </p:cBhvr>
                                      <p:tavLst>
                                        <p:tav tm="0">
                                          <p:val>
                                            <p:strVal val="#ppt_x"/>
                                          </p:val>
                                        </p:tav>
                                        <p:tav tm="100000">
                                          <p:val>
                                            <p:strVal val="#ppt_x"/>
                                          </p:val>
                                        </p:tav>
                                      </p:tavLst>
                                    </p:anim>
                                    <p:anim calcmode="lin" valueType="num">
                                      <p:cBhvr additive="base">
                                        <p:cTn id="9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75"/>
                                        </p:tgtEl>
                                        <p:attrNameLst>
                                          <p:attrName>style.visibility</p:attrName>
                                        </p:attrNameLst>
                                      </p:cBhvr>
                                      <p:to>
                                        <p:strVal val="visible"/>
                                      </p:to>
                                    </p:set>
                                    <p:anim calcmode="lin" valueType="num">
                                      <p:cBhvr additive="base">
                                        <p:cTn id="102" dur="500" fill="hold"/>
                                        <p:tgtEl>
                                          <p:spTgt spid="75"/>
                                        </p:tgtEl>
                                        <p:attrNameLst>
                                          <p:attrName>ppt_x</p:attrName>
                                        </p:attrNameLst>
                                      </p:cBhvr>
                                      <p:tavLst>
                                        <p:tav tm="0">
                                          <p:val>
                                            <p:strVal val="#ppt_x"/>
                                          </p:val>
                                        </p:tav>
                                        <p:tav tm="100000">
                                          <p:val>
                                            <p:strVal val="#ppt_x"/>
                                          </p:val>
                                        </p:tav>
                                      </p:tavLst>
                                    </p:anim>
                                    <p:anim calcmode="lin" valueType="num">
                                      <p:cBhvr additive="base">
                                        <p:cTn id="10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94"/>
                                        </p:tgtEl>
                                        <p:attrNameLst>
                                          <p:attrName>style.visibility</p:attrName>
                                        </p:attrNameLst>
                                      </p:cBhvr>
                                      <p:to>
                                        <p:strVal val="visible"/>
                                      </p:to>
                                    </p:set>
                                    <p:anim calcmode="lin" valueType="num">
                                      <p:cBhvr additive="base">
                                        <p:cTn id="108" dur="500" fill="hold"/>
                                        <p:tgtEl>
                                          <p:spTgt spid="94"/>
                                        </p:tgtEl>
                                        <p:attrNameLst>
                                          <p:attrName>ppt_x</p:attrName>
                                        </p:attrNameLst>
                                      </p:cBhvr>
                                      <p:tavLst>
                                        <p:tav tm="0">
                                          <p:val>
                                            <p:strVal val="#ppt_x"/>
                                          </p:val>
                                        </p:tav>
                                        <p:tav tm="100000">
                                          <p:val>
                                            <p:strVal val="#ppt_x"/>
                                          </p:val>
                                        </p:tav>
                                      </p:tavLst>
                                    </p:anim>
                                    <p:anim calcmode="lin" valueType="num">
                                      <p:cBhvr additive="base">
                                        <p:cTn id="109"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fill="hold"/>
                                        <p:tgtEl>
                                          <p:spTgt spid="66"/>
                                        </p:tgtEl>
                                        <p:attrNameLst>
                                          <p:attrName>ppt_x</p:attrName>
                                        </p:attrNameLst>
                                      </p:cBhvr>
                                      <p:tavLst>
                                        <p:tav tm="0">
                                          <p:val>
                                            <p:strVal val="#ppt_x"/>
                                          </p:val>
                                        </p:tav>
                                        <p:tav tm="100000">
                                          <p:val>
                                            <p:strVal val="#ppt_x"/>
                                          </p:val>
                                        </p:tav>
                                      </p:tavLst>
                                    </p:anim>
                                    <p:anim calcmode="lin" valueType="num">
                                      <p:cBhvr additive="base">
                                        <p:cTn id="1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90"/>
                                        </p:tgtEl>
                                        <p:attrNameLst>
                                          <p:attrName>style.visibility</p:attrName>
                                        </p:attrNameLst>
                                      </p:cBhvr>
                                      <p:to>
                                        <p:strVal val="visible"/>
                                      </p:to>
                                    </p:set>
                                    <p:anim calcmode="lin" valueType="num">
                                      <p:cBhvr additive="base">
                                        <p:cTn id="120" dur="500" fill="hold"/>
                                        <p:tgtEl>
                                          <p:spTgt spid="90"/>
                                        </p:tgtEl>
                                        <p:attrNameLst>
                                          <p:attrName>ppt_x</p:attrName>
                                        </p:attrNameLst>
                                      </p:cBhvr>
                                      <p:tavLst>
                                        <p:tav tm="0">
                                          <p:val>
                                            <p:strVal val="#ppt_x"/>
                                          </p:val>
                                        </p:tav>
                                        <p:tav tm="100000">
                                          <p:val>
                                            <p:strVal val="#ppt_x"/>
                                          </p:val>
                                        </p:tav>
                                      </p:tavLst>
                                    </p:anim>
                                    <p:anim calcmode="lin" valueType="num">
                                      <p:cBhvr additive="base">
                                        <p:cTn id="121"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91"/>
                                        </p:tgtEl>
                                        <p:attrNameLst>
                                          <p:attrName>style.visibility</p:attrName>
                                        </p:attrNameLst>
                                      </p:cBhvr>
                                      <p:to>
                                        <p:strVal val="visible"/>
                                      </p:to>
                                    </p:set>
                                    <p:anim calcmode="lin" valueType="num">
                                      <p:cBhvr additive="base">
                                        <p:cTn id="126" dur="500" fill="hold"/>
                                        <p:tgtEl>
                                          <p:spTgt spid="91"/>
                                        </p:tgtEl>
                                        <p:attrNameLst>
                                          <p:attrName>ppt_x</p:attrName>
                                        </p:attrNameLst>
                                      </p:cBhvr>
                                      <p:tavLst>
                                        <p:tav tm="0">
                                          <p:val>
                                            <p:strVal val="#ppt_x"/>
                                          </p:val>
                                        </p:tav>
                                        <p:tav tm="100000">
                                          <p:val>
                                            <p:strVal val="#ppt_x"/>
                                          </p:val>
                                        </p:tav>
                                      </p:tavLst>
                                    </p:anim>
                                    <p:anim calcmode="lin" valueType="num">
                                      <p:cBhvr additive="base">
                                        <p:cTn id="12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93"/>
                                        </p:tgtEl>
                                        <p:attrNameLst>
                                          <p:attrName>style.visibility</p:attrName>
                                        </p:attrNameLst>
                                      </p:cBhvr>
                                      <p:to>
                                        <p:strVal val="visible"/>
                                      </p:to>
                                    </p:set>
                                    <p:anim calcmode="lin" valueType="num">
                                      <p:cBhvr additive="base">
                                        <p:cTn id="132" dur="500" fill="hold"/>
                                        <p:tgtEl>
                                          <p:spTgt spid="93"/>
                                        </p:tgtEl>
                                        <p:attrNameLst>
                                          <p:attrName>ppt_x</p:attrName>
                                        </p:attrNameLst>
                                      </p:cBhvr>
                                      <p:tavLst>
                                        <p:tav tm="0">
                                          <p:val>
                                            <p:strVal val="#ppt_x"/>
                                          </p:val>
                                        </p:tav>
                                        <p:tav tm="100000">
                                          <p:val>
                                            <p:strVal val="#ppt_x"/>
                                          </p:val>
                                        </p:tav>
                                      </p:tavLst>
                                    </p:anim>
                                    <p:anim calcmode="lin" valueType="num">
                                      <p:cBhvr additive="base">
                                        <p:cTn id="133"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92"/>
                                        </p:tgtEl>
                                        <p:attrNameLst>
                                          <p:attrName>style.visibility</p:attrName>
                                        </p:attrNameLst>
                                      </p:cBhvr>
                                      <p:to>
                                        <p:strVal val="visible"/>
                                      </p:to>
                                    </p:set>
                                    <p:anim calcmode="lin" valueType="num">
                                      <p:cBhvr additive="base">
                                        <p:cTn id="138" dur="500" fill="hold"/>
                                        <p:tgtEl>
                                          <p:spTgt spid="92"/>
                                        </p:tgtEl>
                                        <p:attrNameLst>
                                          <p:attrName>ppt_x</p:attrName>
                                        </p:attrNameLst>
                                      </p:cBhvr>
                                      <p:tavLst>
                                        <p:tav tm="0">
                                          <p:val>
                                            <p:strVal val="#ppt_x"/>
                                          </p:val>
                                        </p:tav>
                                        <p:tav tm="100000">
                                          <p:val>
                                            <p:strVal val="#ppt_x"/>
                                          </p:val>
                                        </p:tav>
                                      </p:tavLst>
                                    </p:anim>
                                    <p:anim calcmode="lin" valueType="num">
                                      <p:cBhvr additive="base">
                                        <p:cTn id="13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84"/>
                                        </p:tgtEl>
                                        <p:attrNameLst>
                                          <p:attrName>style.visibility</p:attrName>
                                        </p:attrNameLst>
                                      </p:cBhvr>
                                      <p:to>
                                        <p:strVal val="visible"/>
                                      </p:to>
                                    </p:set>
                                    <p:anim calcmode="lin" valueType="num">
                                      <p:cBhvr additive="base">
                                        <p:cTn id="144" dur="500" fill="hold"/>
                                        <p:tgtEl>
                                          <p:spTgt spid="84"/>
                                        </p:tgtEl>
                                        <p:attrNameLst>
                                          <p:attrName>ppt_x</p:attrName>
                                        </p:attrNameLst>
                                      </p:cBhvr>
                                      <p:tavLst>
                                        <p:tav tm="0">
                                          <p:val>
                                            <p:strVal val="#ppt_x"/>
                                          </p:val>
                                        </p:tav>
                                        <p:tav tm="100000">
                                          <p:val>
                                            <p:strVal val="#ppt_x"/>
                                          </p:val>
                                        </p:tav>
                                      </p:tavLst>
                                    </p:anim>
                                    <p:anim calcmode="lin" valueType="num">
                                      <p:cBhvr additive="base">
                                        <p:cTn id="14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95"/>
                                        </p:tgtEl>
                                        <p:attrNameLst>
                                          <p:attrName>style.visibility</p:attrName>
                                        </p:attrNameLst>
                                      </p:cBhvr>
                                      <p:to>
                                        <p:strVal val="visible"/>
                                      </p:to>
                                    </p:set>
                                    <p:anim calcmode="lin" valueType="num">
                                      <p:cBhvr additive="base">
                                        <p:cTn id="150" dur="500" fill="hold"/>
                                        <p:tgtEl>
                                          <p:spTgt spid="95"/>
                                        </p:tgtEl>
                                        <p:attrNameLst>
                                          <p:attrName>ppt_x</p:attrName>
                                        </p:attrNameLst>
                                      </p:cBhvr>
                                      <p:tavLst>
                                        <p:tav tm="0">
                                          <p:val>
                                            <p:strVal val="#ppt_x"/>
                                          </p:val>
                                        </p:tav>
                                        <p:tav tm="100000">
                                          <p:val>
                                            <p:strVal val="#ppt_x"/>
                                          </p:val>
                                        </p:tav>
                                      </p:tavLst>
                                    </p:anim>
                                    <p:anim calcmode="lin" valueType="num">
                                      <p:cBhvr additive="base">
                                        <p:cTn id="151"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96"/>
                                        </p:tgtEl>
                                        <p:attrNameLst>
                                          <p:attrName>style.visibility</p:attrName>
                                        </p:attrNameLst>
                                      </p:cBhvr>
                                      <p:to>
                                        <p:strVal val="visible"/>
                                      </p:to>
                                    </p:set>
                                    <p:anim calcmode="lin" valueType="num">
                                      <p:cBhvr additive="base">
                                        <p:cTn id="156" dur="500" fill="hold"/>
                                        <p:tgtEl>
                                          <p:spTgt spid="96"/>
                                        </p:tgtEl>
                                        <p:attrNameLst>
                                          <p:attrName>ppt_x</p:attrName>
                                        </p:attrNameLst>
                                      </p:cBhvr>
                                      <p:tavLst>
                                        <p:tav tm="0">
                                          <p:val>
                                            <p:strVal val="#ppt_x"/>
                                          </p:val>
                                        </p:tav>
                                        <p:tav tm="100000">
                                          <p:val>
                                            <p:strVal val="#ppt_x"/>
                                          </p:val>
                                        </p:tav>
                                      </p:tavLst>
                                    </p:anim>
                                    <p:anim calcmode="lin" valueType="num">
                                      <p:cBhvr additive="base">
                                        <p:cTn id="157"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01"/>
                                        </p:tgtEl>
                                        <p:attrNameLst>
                                          <p:attrName>style.visibility</p:attrName>
                                        </p:attrNameLst>
                                      </p:cBhvr>
                                      <p:to>
                                        <p:strVal val="visible"/>
                                      </p:to>
                                    </p:set>
                                    <p:anim calcmode="lin" valueType="num">
                                      <p:cBhvr additive="base">
                                        <p:cTn id="162" dur="500" fill="hold"/>
                                        <p:tgtEl>
                                          <p:spTgt spid="101"/>
                                        </p:tgtEl>
                                        <p:attrNameLst>
                                          <p:attrName>ppt_x</p:attrName>
                                        </p:attrNameLst>
                                      </p:cBhvr>
                                      <p:tavLst>
                                        <p:tav tm="0">
                                          <p:val>
                                            <p:strVal val="#ppt_x"/>
                                          </p:val>
                                        </p:tav>
                                        <p:tav tm="100000">
                                          <p:val>
                                            <p:strVal val="#ppt_x"/>
                                          </p:val>
                                        </p:tav>
                                      </p:tavLst>
                                    </p:anim>
                                    <p:anim calcmode="lin" valueType="num">
                                      <p:cBhvr additive="base">
                                        <p:cTn id="16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02"/>
                                        </p:tgtEl>
                                        <p:attrNameLst>
                                          <p:attrName>style.visibility</p:attrName>
                                        </p:attrNameLst>
                                      </p:cBhvr>
                                      <p:to>
                                        <p:strVal val="visible"/>
                                      </p:to>
                                    </p:set>
                                    <p:anim calcmode="lin" valueType="num">
                                      <p:cBhvr additive="base">
                                        <p:cTn id="168" dur="500" fill="hold"/>
                                        <p:tgtEl>
                                          <p:spTgt spid="102"/>
                                        </p:tgtEl>
                                        <p:attrNameLst>
                                          <p:attrName>ppt_x</p:attrName>
                                        </p:attrNameLst>
                                      </p:cBhvr>
                                      <p:tavLst>
                                        <p:tav tm="0">
                                          <p:val>
                                            <p:strVal val="#ppt_x"/>
                                          </p:val>
                                        </p:tav>
                                        <p:tav tm="100000">
                                          <p:val>
                                            <p:strVal val="#ppt_x"/>
                                          </p:val>
                                        </p:tav>
                                      </p:tavLst>
                                    </p:anim>
                                    <p:anim calcmode="lin" valueType="num">
                                      <p:cBhvr additive="base">
                                        <p:cTn id="16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03"/>
                                        </p:tgtEl>
                                        <p:attrNameLst>
                                          <p:attrName>style.visibility</p:attrName>
                                        </p:attrNameLst>
                                      </p:cBhvr>
                                      <p:to>
                                        <p:strVal val="visible"/>
                                      </p:to>
                                    </p:set>
                                    <p:animEffect transition="in" filter="barn(inVertical)">
                                      <p:cBhvr>
                                        <p:cTn id="174" dur="500"/>
                                        <p:tgtEl>
                                          <p:spTgt spid="103"/>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04"/>
                                        </p:tgtEl>
                                        <p:attrNameLst>
                                          <p:attrName>style.visibility</p:attrName>
                                        </p:attrNameLst>
                                      </p:cBhvr>
                                      <p:to>
                                        <p:strVal val="visible"/>
                                      </p:to>
                                    </p:set>
                                    <p:anim calcmode="lin" valueType="num">
                                      <p:cBhvr additive="base">
                                        <p:cTn id="179" dur="500" fill="hold"/>
                                        <p:tgtEl>
                                          <p:spTgt spid="104"/>
                                        </p:tgtEl>
                                        <p:attrNameLst>
                                          <p:attrName>ppt_x</p:attrName>
                                        </p:attrNameLst>
                                      </p:cBhvr>
                                      <p:tavLst>
                                        <p:tav tm="0">
                                          <p:val>
                                            <p:strVal val="#ppt_x"/>
                                          </p:val>
                                        </p:tav>
                                        <p:tav tm="100000">
                                          <p:val>
                                            <p:strVal val="#ppt_x"/>
                                          </p:val>
                                        </p:tav>
                                      </p:tavLst>
                                    </p:anim>
                                    <p:anim calcmode="lin" valueType="num">
                                      <p:cBhvr additive="base">
                                        <p:cTn id="180"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105"/>
                                        </p:tgtEl>
                                        <p:attrNameLst>
                                          <p:attrName>style.visibility</p:attrName>
                                        </p:attrNameLst>
                                      </p:cBhvr>
                                      <p:to>
                                        <p:strVal val="visible"/>
                                      </p:to>
                                    </p:set>
                                    <p:anim calcmode="lin" valueType="num">
                                      <p:cBhvr additive="base">
                                        <p:cTn id="185" dur="500" fill="hold"/>
                                        <p:tgtEl>
                                          <p:spTgt spid="105"/>
                                        </p:tgtEl>
                                        <p:attrNameLst>
                                          <p:attrName>ppt_x</p:attrName>
                                        </p:attrNameLst>
                                      </p:cBhvr>
                                      <p:tavLst>
                                        <p:tav tm="0">
                                          <p:val>
                                            <p:strVal val="#ppt_x"/>
                                          </p:val>
                                        </p:tav>
                                        <p:tav tm="100000">
                                          <p:val>
                                            <p:strVal val="#ppt_x"/>
                                          </p:val>
                                        </p:tav>
                                      </p:tavLst>
                                    </p:anim>
                                    <p:anim calcmode="lin" valueType="num">
                                      <p:cBhvr additive="base">
                                        <p:cTn id="18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6" presetClass="entr" presetSubtype="16" fill="hold" grpId="0" nodeType="clickEffect">
                                  <p:stCondLst>
                                    <p:cond delay="0"/>
                                  </p:stCondLst>
                                  <p:childTnLst>
                                    <p:set>
                                      <p:cBhvr>
                                        <p:cTn id="190" dur="1" fill="hold">
                                          <p:stCondLst>
                                            <p:cond delay="0"/>
                                          </p:stCondLst>
                                        </p:cTn>
                                        <p:tgtEl>
                                          <p:spTgt spid="107"/>
                                        </p:tgtEl>
                                        <p:attrNameLst>
                                          <p:attrName>style.visibility</p:attrName>
                                        </p:attrNameLst>
                                      </p:cBhvr>
                                      <p:to>
                                        <p:strVal val="visible"/>
                                      </p:to>
                                    </p:set>
                                    <p:animEffect transition="in" filter="circle(in)">
                                      <p:cBhvr>
                                        <p:cTn id="191" dur="2000"/>
                                        <p:tgtEl>
                                          <p:spTgt spid="107"/>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108"/>
                                        </p:tgtEl>
                                        <p:attrNameLst>
                                          <p:attrName>style.visibility</p:attrName>
                                        </p:attrNameLst>
                                      </p:cBhvr>
                                      <p:to>
                                        <p:strVal val="visible"/>
                                      </p:to>
                                    </p:set>
                                    <p:animEffect transition="in" filter="wipe(down)">
                                      <p:cBhvr>
                                        <p:cTn id="196" dur="500"/>
                                        <p:tgtEl>
                                          <p:spTgt spid="108"/>
                                        </p:tgtEl>
                                      </p:cBhvr>
                                    </p:animEffect>
                                  </p:childTnLst>
                                </p:cTn>
                              </p:par>
                            </p:childTnLst>
                          </p:cTn>
                        </p:par>
                      </p:childTnLst>
                    </p:cTn>
                  </p:par>
                  <p:par>
                    <p:cTn id="197" fill="hold">
                      <p:stCondLst>
                        <p:cond delay="indefinite"/>
                      </p:stCondLst>
                      <p:childTnLst>
                        <p:par>
                          <p:cTn id="198" fill="hold">
                            <p:stCondLst>
                              <p:cond delay="0"/>
                            </p:stCondLst>
                            <p:childTnLst>
                              <p:par>
                                <p:cTn id="199" presetID="21" presetClass="entr" presetSubtype="1" fill="hold" grpId="0" nodeType="clickEffect">
                                  <p:stCondLst>
                                    <p:cond delay="0"/>
                                  </p:stCondLst>
                                  <p:childTnLst>
                                    <p:set>
                                      <p:cBhvr>
                                        <p:cTn id="200" dur="1" fill="hold">
                                          <p:stCondLst>
                                            <p:cond delay="0"/>
                                          </p:stCondLst>
                                        </p:cTn>
                                        <p:tgtEl>
                                          <p:spTgt spid="109"/>
                                        </p:tgtEl>
                                        <p:attrNameLst>
                                          <p:attrName>style.visibility</p:attrName>
                                        </p:attrNameLst>
                                      </p:cBhvr>
                                      <p:to>
                                        <p:strVal val="visible"/>
                                      </p:to>
                                    </p:set>
                                    <p:animEffect transition="in" filter="wheel(1)">
                                      <p:cBhvr>
                                        <p:cTn id="201" dur="2000"/>
                                        <p:tgtEl>
                                          <p:spTgt spid="109"/>
                                        </p:tgtEl>
                                      </p:cBhvr>
                                    </p:animEffect>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106"/>
                                        </p:tgtEl>
                                        <p:attrNameLst>
                                          <p:attrName>style.visibility</p:attrName>
                                        </p:attrNameLst>
                                      </p:cBhvr>
                                      <p:to>
                                        <p:strVal val="visible"/>
                                      </p:to>
                                    </p:set>
                                    <p:anim calcmode="lin" valueType="num">
                                      <p:cBhvr additive="base">
                                        <p:cTn id="206" dur="500" fill="hold"/>
                                        <p:tgtEl>
                                          <p:spTgt spid="106"/>
                                        </p:tgtEl>
                                        <p:attrNameLst>
                                          <p:attrName>ppt_x</p:attrName>
                                        </p:attrNameLst>
                                      </p:cBhvr>
                                      <p:tavLst>
                                        <p:tav tm="0">
                                          <p:val>
                                            <p:strVal val="#ppt_x"/>
                                          </p:val>
                                        </p:tav>
                                        <p:tav tm="100000">
                                          <p:val>
                                            <p:strVal val="#ppt_x"/>
                                          </p:val>
                                        </p:tav>
                                      </p:tavLst>
                                    </p:anim>
                                    <p:anim calcmode="lin" valueType="num">
                                      <p:cBhvr additive="base">
                                        <p:cTn id="207"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1" grpId="0" animBg="1"/>
      <p:bldP spid="50" grpId="0" autoUpdateAnimBg="0"/>
      <p:bldP spid="51" grpId="0" autoUpdateAnimBg="0"/>
      <p:bldP spid="52" grpId="0" autoUpdateAnimBg="0"/>
      <p:bldP spid="53" grpId="0" autoUpdateAnimBg="0"/>
      <p:bldP spid="54" grpId="0" autoUpdateAnimBg="0"/>
      <p:bldP spid="56" grpId="0" animBg="1"/>
      <p:bldP spid="60" grpId="0" animBg="1"/>
      <p:bldP spid="90" grpId="0" animBg="1"/>
      <p:bldP spid="91" grpId="0" animBg="1"/>
      <p:bldP spid="92" grpId="0" animBg="1"/>
      <p:bldP spid="93" grpId="0" animBg="1"/>
      <p:bldP spid="94" grpId="0" animBg="1"/>
      <p:bldP spid="95" grpId="0" animBg="1"/>
      <p:bldP spid="103" grpId="0"/>
      <p:bldP spid="106" grpId="0" animBg="1"/>
      <p:bldP spid="107" grpId="0"/>
      <p:bldP spid="108" grpId="0"/>
      <p:bldP spid="10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97714" y="2194166"/>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00000"/>
                </a:solidFill>
              </a:rPr>
              <a:t>解</a:t>
            </a:r>
            <a:r>
              <a:rPr lang="en-US" altLang="zh-CN" i="0" dirty="0">
                <a:solidFill>
                  <a:srgbClr val="C00000"/>
                </a:solidFill>
              </a:rPr>
              <a:t>:</a:t>
            </a:r>
          </a:p>
        </p:txBody>
      </p:sp>
      <p:sp>
        <p:nvSpPr>
          <p:cNvPr id="3" name="Text Box 4"/>
          <p:cNvSpPr txBox="1">
            <a:spLocks noChangeArrowheads="1"/>
          </p:cNvSpPr>
          <p:nvPr/>
        </p:nvSpPr>
        <p:spPr bwMode="auto">
          <a:xfrm>
            <a:off x="2028442" y="2938462"/>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8000"/>
                </a:solidFill>
              </a:rPr>
              <a:t>移动动镜</a:t>
            </a:r>
            <a:r>
              <a:rPr lang="en-US" altLang="zh-CN" i="0" dirty="0">
                <a:solidFill>
                  <a:srgbClr val="008000"/>
                </a:solidFill>
              </a:rPr>
              <a:t>, </a:t>
            </a:r>
            <a:r>
              <a:rPr lang="zh-CN" altLang="en-US" i="0" dirty="0">
                <a:solidFill>
                  <a:srgbClr val="008000"/>
                </a:solidFill>
              </a:rPr>
              <a:t>第一次变模糊时虚空气膜间距为</a:t>
            </a:r>
            <a:r>
              <a:rPr lang="en-US" altLang="zh-CN" i="0" dirty="0">
                <a:solidFill>
                  <a:srgbClr val="FF0000"/>
                </a:solidFill>
              </a:rPr>
              <a:t>d</a:t>
            </a:r>
          </a:p>
        </p:txBody>
      </p:sp>
      <p:grpSp>
        <p:nvGrpSpPr>
          <p:cNvPr id="4" name="Group 33"/>
          <p:cNvGrpSpPr>
            <a:grpSpLocks/>
          </p:cNvGrpSpPr>
          <p:nvPr/>
        </p:nvGrpSpPr>
        <p:grpSpPr bwMode="auto">
          <a:xfrm>
            <a:off x="1937502" y="347663"/>
            <a:ext cx="8846409" cy="1816100"/>
            <a:chOff x="440" y="219"/>
            <a:chExt cx="6531" cy="1144"/>
          </a:xfrm>
        </p:grpSpPr>
        <p:sp>
          <p:nvSpPr>
            <p:cNvPr id="5" name="Text Box 8"/>
            <p:cNvSpPr txBox="1">
              <a:spLocks noChangeArrowheads="1"/>
            </p:cNvSpPr>
            <p:nvPr/>
          </p:nvSpPr>
          <p:spPr bwMode="auto">
            <a:xfrm>
              <a:off x="440" y="219"/>
              <a:ext cx="6531"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solidFill>
                    <a:schemeClr val="accent2"/>
                  </a:solidFill>
                </a:rPr>
                <a:t>迈克尔逊</a:t>
              </a:r>
              <a:r>
                <a:rPr lang="zh-CN" altLang="en-US" i="0" dirty="0"/>
                <a:t>干涉仪用钠光灯照明</a:t>
              </a:r>
              <a:r>
                <a:rPr lang="en-US" altLang="zh-CN" i="0" dirty="0"/>
                <a:t>,</a:t>
              </a:r>
              <a:r>
                <a:rPr lang="zh-CN" altLang="en-US" i="0" dirty="0"/>
                <a:t>钠光灯有两个很靠近的谱线</a:t>
              </a:r>
              <a:r>
                <a:rPr lang="en-US" altLang="zh-CN" i="0" dirty="0"/>
                <a:t>,</a:t>
              </a:r>
              <a:r>
                <a:rPr lang="zh-CN" altLang="en-US" i="0" dirty="0"/>
                <a:t>平均波长                 </a:t>
              </a:r>
              <a:r>
                <a:rPr lang="en-US" altLang="zh-CN" i="0" dirty="0">
                  <a:solidFill>
                    <a:schemeClr val="tx1"/>
                  </a:solidFill>
                  <a:cs typeface="Times New Roman" panose="02020603050405020304" pitchFamily="18" charset="0"/>
                </a:rPr>
                <a:t>Å</a:t>
              </a:r>
              <a:r>
                <a:rPr lang="zh-CN" altLang="en-US" i="0" dirty="0"/>
                <a:t>为使干涉条纹从模糊到清晰再到模糊</a:t>
              </a:r>
              <a:r>
                <a:rPr lang="en-US" altLang="zh-CN" i="0" dirty="0"/>
                <a:t>, </a:t>
              </a:r>
              <a:r>
                <a:rPr lang="zh-CN" altLang="en-US" i="0" dirty="0"/>
                <a:t>需将干涉仪的动镜移动</a:t>
              </a:r>
              <a:r>
                <a:rPr lang="en-US" altLang="zh-CN" i="0" dirty="0">
                  <a:solidFill>
                    <a:srgbClr val="FF0000"/>
                  </a:solidFill>
                </a:rPr>
                <a:t>0.2894cm</a:t>
              </a:r>
              <a:r>
                <a:rPr lang="en-US" altLang="zh-CN" i="0" dirty="0"/>
                <a:t> </a:t>
              </a:r>
              <a:r>
                <a:rPr lang="zh-CN" altLang="en-US" i="0" dirty="0"/>
                <a:t>。</a:t>
              </a:r>
              <a:r>
                <a:rPr lang="zh-CN" altLang="en-US" i="0" dirty="0">
                  <a:solidFill>
                    <a:schemeClr val="accent2"/>
                  </a:solidFill>
                </a:rPr>
                <a:t>求</a:t>
              </a:r>
              <a:r>
                <a:rPr lang="zh-CN" altLang="en-US" i="0" dirty="0"/>
                <a:t>钠光灯谱线的波长差</a:t>
              </a:r>
              <a:r>
                <a:rPr lang="en-US" altLang="zh-CN" i="0" dirty="0"/>
                <a:t>(</a:t>
              </a:r>
              <a:r>
                <a:rPr kumimoji="0" lang="en-US" altLang="zh-CN" i="0" dirty="0">
                  <a:solidFill>
                    <a:srgbClr val="FF0000"/>
                  </a:solidFill>
                  <a:sym typeface="Symbol" panose="05050102010706020507" pitchFamily="18" charset="2"/>
                </a:rPr>
                <a:t></a:t>
              </a:r>
              <a:r>
                <a:rPr lang="en-US" altLang="zh-CN" i="0" baseline="-25000" dirty="0">
                  <a:solidFill>
                    <a:srgbClr val="FF0000"/>
                  </a:solidFill>
                  <a:cs typeface="Times New Roman" panose="02020603050405020304" pitchFamily="18" charset="0"/>
                </a:rPr>
                <a:t>1</a:t>
              </a:r>
              <a:r>
                <a:rPr lang="en-US" altLang="zh-CN" i="0" dirty="0">
                  <a:solidFill>
                    <a:srgbClr val="FF0000"/>
                  </a:solidFill>
                  <a:cs typeface="Times New Roman" panose="02020603050405020304" pitchFamily="18" charset="0"/>
                </a:rPr>
                <a:t>&lt; </a:t>
              </a:r>
              <a:r>
                <a:rPr kumimoji="0" lang="en-US" altLang="zh-CN" i="0" dirty="0">
                  <a:solidFill>
                    <a:srgbClr val="FF0000"/>
                  </a:solidFill>
                  <a:sym typeface="Symbol" panose="05050102010706020507" pitchFamily="18" charset="2"/>
                </a:rPr>
                <a:t></a:t>
              </a:r>
              <a:r>
                <a:rPr lang="en-US" altLang="zh-CN" i="0" baseline="-25000" dirty="0">
                  <a:solidFill>
                    <a:srgbClr val="FF0000"/>
                  </a:solidFill>
                  <a:cs typeface="Times New Roman" panose="02020603050405020304" pitchFamily="18" charset="0"/>
                </a:rPr>
                <a:t>2</a:t>
              </a:r>
              <a:r>
                <a:rPr lang="en-US" altLang="zh-CN" i="0" dirty="0">
                  <a:solidFill>
                    <a:srgbClr val="FF0000"/>
                  </a:solidFill>
                </a:rPr>
                <a:t> </a:t>
              </a:r>
              <a:r>
                <a:rPr lang="en-US" altLang="zh-CN" i="0" dirty="0"/>
                <a:t>)</a:t>
              </a:r>
              <a:r>
                <a:rPr lang="zh-CN" altLang="en-US" i="0" dirty="0"/>
                <a:t>。</a:t>
              </a:r>
              <a:endParaRPr lang="en-US" altLang="zh-CN" i="0" dirty="0"/>
            </a:p>
          </p:txBody>
        </p:sp>
        <p:graphicFrame>
          <p:nvGraphicFramePr>
            <p:cNvPr id="6" name="Object 9"/>
            <p:cNvGraphicFramePr>
              <a:graphicFrameLocks noChangeAspect="1"/>
            </p:cNvGraphicFramePr>
            <p:nvPr>
              <p:extLst>
                <p:ext uri="{D42A27DB-BD31-4B8C-83A1-F6EECF244321}">
                  <p14:modId xmlns:p14="http://schemas.microsoft.com/office/powerpoint/2010/main" val="819705857"/>
                </p:ext>
              </p:extLst>
            </p:nvPr>
          </p:nvGraphicFramePr>
          <p:xfrm>
            <a:off x="3231" y="482"/>
            <a:ext cx="1116" cy="310"/>
          </p:xfrm>
          <a:graphic>
            <a:graphicData uri="http://schemas.openxmlformats.org/presentationml/2006/ole">
              <mc:AlternateContent xmlns:mc="http://schemas.openxmlformats.org/markup-compatibility/2006">
                <mc:Choice xmlns:v="urn:schemas-microsoft-com:vml" Requires="v">
                  <p:oleObj spid="_x0000_s439945" name="Equation" r:id="rId3" imgW="622030" imgH="203112" progId="Equation.3">
                    <p:embed/>
                  </p:oleObj>
                </mc:Choice>
                <mc:Fallback>
                  <p:oleObj name="Equation" r:id="rId3" imgW="622030"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 y="482"/>
                          <a:ext cx="1116" cy="310"/>
                        </a:xfrm>
                        <a:prstGeom prst="rect">
                          <a:avLst/>
                        </a:prstGeom>
                        <a:noFill/>
                        <a:ln>
                          <a:noFill/>
                        </a:ln>
                        <a:effectLst/>
                        <a:extLst/>
                      </p:spPr>
                    </p:pic>
                  </p:oleObj>
                </mc:Fallback>
              </mc:AlternateContent>
            </a:graphicData>
          </a:graphic>
        </p:graphicFrame>
      </p:grpSp>
      <p:grpSp>
        <p:nvGrpSpPr>
          <p:cNvPr id="7" name="Group 31"/>
          <p:cNvGrpSpPr>
            <a:grpSpLocks/>
          </p:cNvGrpSpPr>
          <p:nvPr/>
        </p:nvGrpSpPr>
        <p:grpSpPr bwMode="auto">
          <a:xfrm>
            <a:off x="2386662" y="3947866"/>
            <a:ext cx="2686050" cy="579437"/>
            <a:chOff x="2496" y="2323"/>
            <a:chExt cx="1692" cy="365"/>
          </a:xfrm>
        </p:grpSpPr>
        <p:graphicFrame>
          <p:nvGraphicFramePr>
            <p:cNvPr id="8" name="Object 12"/>
            <p:cNvGraphicFramePr>
              <a:graphicFrameLocks noChangeAspect="1"/>
            </p:cNvGraphicFramePr>
            <p:nvPr/>
          </p:nvGraphicFramePr>
          <p:xfrm>
            <a:off x="2496" y="2323"/>
            <a:ext cx="1208" cy="365"/>
          </p:xfrm>
          <a:graphic>
            <a:graphicData uri="http://schemas.openxmlformats.org/presentationml/2006/ole">
              <mc:AlternateContent xmlns:mc="http://schemas.openxmlformats.org/markup-compatibility/2006">
                <mc:Choice xmlns:v="urn:schemas-microsoft-com:vml" Requires="v">
                  <p:oleObj spid="_x0000_s439946" name="Equation" r:id="rId5" imgW="647419" imgH="215806" progId="Equation.3">
                    <p:embed/>
                  </p:oleObj>
                </mc:Choice>
                <mc:Fallback>
                  <p:oleObj name="Equation" r:id="rId5" imgW="647419"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23"/>
                          <a:ext cx="120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3"/>
            <p:cNvSpPr txBox="1">
              <a:spLocks noChangeArrowheads="1"/>
            </p:cNvSpPr>
            <p:nvPr/>
          </p:nvSpPr>
          <p:spPr bwMode="auto">
            <a:xfrm>
              <a:off x="3725" y="2382"/>
              <a:ext cx="4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(1)</a:t>
              </a:r>
            </a:p>
          </p:txBody>
        </p:sp>
      </p:grpSp>
      <p:grpSp>
        <p:nvGrpSpPr>
          <p:cNvPr id="10" name="Group 32"/>
          <p:cNvGrpSpPr>
            <a:grpSpLocks/>
          </p:cNvGrpSpPr>
          <p:nvPr/>
        </p:nvGrpSpPr>
        <p:grpSpPr bwMode="auto">
          <a:xfrm>
            <a:off x="5521874" y="3784608"/>
            <a:ext cx="3540125" cy="987425"/>
            <a:chOff x="2477" y="2604"/>
            <a:chExt cx="2230" cy="622"/>
          </a:xfrm>
        </p:grpSpPr>
        <p:graphicFrame>
          <p:nvGraphicFramePr>
            <p:cNvPr id="11" name="Object 15"/>
            <p:cNvGraphicFramePr>
              <a:graphicFrameLocks noChangeAspect="1"/>
            </p:cNvGraphicFramePr>
            <p:nvPr/>
          </p:nvGraphicFramePr>
          <p:xfrm>
            <a:off x="2477" y="2604"/>
            <a:ext cx="1614" cy="622"/>
          </p:xfrm>
          <a:graphic>
            <a:graphicData uri="http://schemas.openxmlformats.org/presentationml/2006/ole">
              <mc:AlternateContent xmlns:mc="http://schemas.openxmlformats.org/markup-compatibility/2006">
                <mc:Choice xmlns:v="urn:schemas-microsoft-com:vml" Requires="v">
                  <p:oleObj spid="_x0000_s439947" name="Equation" r:id="rId7" imgW="977476" imgH="406224" progId="Equation.3">
                    <p:embed/>
                  </p:oleObj>
                </mc:Choice>
                <mc:Fallback>
                  <p:oleObj name="Equation" r:id="rId7" imgW="977476"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7" y="2604"/>
                          <a:ext cx="1614" cy="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6"/>
            <p:cNvSpPr txBox="1">
              <a:spLocks noChangeArrowheads="1"/>
            </p:cNvSpPr>
            <p:nvPr/>
          </p:nvSpPr>
          <p:spPr bwMode="auto">
            <a:xfrm>
              <a:off x="4236" y="2771"/>
              <a:ext cx="4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dirty="0"/>
                <a:t>(2)</a:t>
              </a:r>
            </a:p>
          </p:txBody>
        </p:sp>
      </p:grpSp>
      <p:sp>
        <p:nvSpPr>
          <p:cNvPr id="13" name="Text Box 18"/>
          <p:cNvSpPr txBox="1">
            <a:spLocks noChangeArrowheads="1"/>
          </p:cNvSpPr>
          <p:nvPr/>
        </p:nvSpPr>
        <p:spPr bwMode="auto">
          <a:xfrm>
            <a:off x="1937501" y="4666174"/>
            <a:ext cx="830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继续移从第一次模糊到清晰时虚空气膜间距为</a:t>
            </a:r>
            <a:r>
              <a:rPr lang="en-US" altLang="zh-CN" i="0" dirty="0">
                <a:solidFill>
                  <a:srgbClr val="FF0000"/>
                </a:solidFill>
              </a:rPr>
              <a:t>d</a:t>
            </a:r>
            <a:r>
              <a:rPr lang="en-US" altLang="zh-CN" i="0" dirty="0">
                <a:solidFill>
                  <a:srgbClr val="FF0000"/>
                </a:solidFill>
                <a:cs typeface="Times New Roman" panose="02020603050405020304" pitchFamily="18" charset="0"/>
              </a:rPr>
              <a:t>'</a:t>
            </a:r>
            <a:endParaRPr lang="en-US" altLang="zh-CN" i="0" dirty="0">
              <a:solidFill>
                <a:srgbClr val="FF0000"/>
              </a:solidFill>
            </a:endParaRPr>
          </a:p>
        </p:txBody>
      </p:sp>
      <p:graphicFrame>
        <p:nvGraphicFramePr>
          <p:cNvPr id="14" name="Object 20"/>
          <p:cNvGraphicFramePr>
            <a:graphicFrameLocks noChangeAspect="1"/>
          </p:cNvGraphicFramePr>
          <p:nvPr>
            <p:extLst>
              <p:ext uri="{D42A27DB-BD31-4B8C-83A1-F6EECF244321}">
                <p14:modId xmlns:p14="http://schemas.microsoft.com/office/powerpoint/2010/main" val="553742499"/>
              </p:ext>
            </p:extLst>
          </p:nvPr>
        </p:nvGraphicFramePr>
        <p:xfrm>
          <a:off x="3043387" y="5737797"/>
          <a:ext cx="2797175" cy="558800"/>
        </p:xfrm>
        <a:graphic>
          <a:graphicData uri="http://schemas.openxmlformats.org/presentationml/2006/ole">
            <mc:AlternateContent xmlns:mc="http://schemas.openxmlformats.org/markup-compatibility/2006">
              <mc:Choice xmlns:v="urn:schemas-microsoft-com:vml" Requires="v">
                <p:oleObj spid="_x0000_s439948" name="Equation" r:id="rId9" imgW="1079032" imgH="215806" progId="Equation.3">
                  <p:embed/>
                </p:oleObj>
              </mc:Choice>
              <mc:Fallback>
                <p:oleObj name="Equation" r:id="rId9" imgW="1079032"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3387" y="5737797"/>
                        <a:ext cx="279717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extLst>
              <p:ext uri="{D42A27DB-BD31-4B8C-83A1-F6EECF244321}">
                <p14:modId xmlns:p14="http://schemas.microsoft.com/office/powerpoint/2010/main" val="557646952"/>
              </p:ext>
            </p:extLst>
          </p:nvPr>
        </p:nvGraphicFramePr>
        <p:xfrm>
          <a:off x="6641585" y="5497785"/>
          <a:ext cx="3189288" cy="979487"/>
        </p:xfrm>
        <a:graphic>
          <a:graphicData uri="http://schemas.openxmlformats.org/presentationml/2006/ole">
            <mc:AlternateContent xmlns:mc="http://schemas.openxmlformats.org/markup-compatibility/2006">
              <mc:Choice xmlns:v="urn:schemas-microsoft-com:vml" Requires="v">
                <p:oleObj spid="_x0000_s439949" name="公式" r:id="rId11" imgW="1282680" imgH="393480" progId="Equation.3">
                  <p:embed/>
                </p:oleObj>
              </mc:Choice>
              <mc:Fallback>
                <p:oleObj name="公式" r:id="rId11" imgW="1282680" imgH="393480" progId="Equation.3">
                  <p:embed/>
                  <p:pic>
                    <p:nvPicPr>
                      <p:cNvPr id="0" name=""/>
                      <p:cNvPicPr>
                        <a:picLocks noChangeAspect="1" noChangeArrowheads="1"/>
                      </p:cNvPicPr>
                      <p:nvPr/>
                    </p:nvPicPr>
                    <p:blipFill>
                      <a:blip r:embed="rId12"/>
                      <a:srcRect/>
                      <a:stretch>
                        <a:fillRect/>
                      </a:stretch>
                    </p:blipFill>
                    <p:spPr bwMode="auto">
                      <a:xfrm>
                        <a:off x="6641585" y="5497785"/>
                        <a:ext cx="3189288" cy="979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3"/>
          <p:cNvSpPr txBox="1">
            <a:spLocks noChangeArrowheads="1"/>
          </p:cNvSpPr>
          <p:nvPr/>
        </p:nvSpPr>
        <p:spPr bwMode="auto">
          <a:xfrm>
            <a:off x="2098295" y="3388827"/>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盯住圆环中心</a:t>
            </a:r>
            <a:r>
              <a:rPr lang="en-US" altLang="zh-CN" i="0" dirty="0">
                <a:solidFill>
                  <a:schemeClr val="accent2"/>
                </a:solidFill>
              </a:rPr>
              <a:t>(</a:t>
            </a:r>
            <a:r>
              <a:rPr lang="en-US" altLang="zh-CN" i="0" dirty="0" err="1">
                <a:solidFill>
                  <a:srgbClr val="FF0000"/>
                </a:solidFill>
              </a:rPr>
              <a:t>i</a:t>
            </a:r>
            <a:r>
              <a:rPr lang="en-US" altLang="zh-CN" i="0" dirty="0">
                <a:solidFill>
                  <a:srgbClr val="FF0000"/>
                </a:solidFill>
              </a:rPr>
              <a:t> =0</a:t>
            </a:r>
            <a:r>
              <a:rPr lang="en-US" altLang="zh-CN" i="0" dirty="0">
                <a:solidFill>
                  <a:srgbClr val="FF0000"/>
                </a:solidFill>
                <a:cs typeface="Times New Roman" panose="02020603050405020304" pitchFamily="18" charset="0"/>
              </a:rPr>
              <a:t>º</a:t>
            </a:r>
            <a:r>
              <a:rPr lang="en-US" altLang="zh-CN" i="0" dirty="0">
                <a:solidFill>
                  <a:schemeClr val="accent2"/>
                </a:solidFill>
              </a:rPr>
              <a:t>)</a:t>
            </a:r>
            <a:r>
              <a:rPr lang="en-US" altLang="zh-CN" i="0" dirty="0"/>
              <a:t>:</a:t>
            </a:r>
          </a:p>
        </p:txBody>
      </p:sp>
      <p:sp>
        <p:nvSpPr>
          <p:cNvPr id="17" name="Text Box 25"/>
          <p:cNvSpPr txBox="1">
            <a:spLocks noChangeArrowheads="1"/>
          </p:cNvSpPr>
          <p:nvPr/>
        </p:nvSpPr>
        <p:spPr bwMode="auto">
          <a:xfrm>
            <a:off x="3043386" y="2075922"/>
            <a:ext cx="72658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99"/>
                </a:solidFill>
              </a:rPr>
              <a:t>使</a:t>
            </a:r>
            <a:r>
              <a:rPr kumimoji="0" lang="zh-CN" altLang="en-US" i="0" dirty="0">
                <a:solidFill>
                  <a:srgbClr val="FF0000"/>
                </a:solidFill>
                <a:sym typeface="Symbol" panose="05050102010706020507" pitchFamily="18" charset="2"/>
              </a:rPr>
              <a:t></a:t>
            </a:r>
            <a:r>
              <a:rPr lang="en-US" altLang="zh-CN" i="0" baseline="-25000" dirty="0">
                <a:solidFill>
                  <a:srgbClr val="FF0000"/>
                </a:solidFill>
                <a:cs typeface="Times New Roman" panose="02020603050405020304" pitchFamily="18" charset="0"/>
              </a:rPr>
              <a:t>1</a:t>
            </a:r>
            <a:r>
              <a:rPr lang="en-US" altLang="zh-CN" i="0" dirty="0">
                <a:solidFill>
                  <a:srgbClr val="990099"/>
                </a:solidFill>
                <a:cs typeface="Times New Roman" panose="02020603050405020304" pitchFamily="18" charset="0"/>
              </a:rPr>
              <a:t>,</a:t>
            </a:r>
            <a:r>
              <a:rPr lang="en-US" altLang="zh-CN" i="0" dirty="0">
                <a:solidFill>
                  <a:srgbClr val="990099"/>
                </a:solidFill>
              </a:rPr>
              <a:t> </a:t>
            </a:r>
            <a:r>
              <a:rPr kumimoji="0" lang="en-US" altLang="zh-CN" i="0" dirty="0">
                <a:solidFill>
                  <a:srgbClr val="FF0000"/>
                </a:solidFill>
                <a:sym typeface="Symbol" panose="05050102010706020507" pitchFamily="18" charset="2"/>
              </a:rPr>
              <a:t></a:t>
            </a:r>
            <a:r>
              <a:rPr lang="en-US" altLang="zh-CN" i="0" baseline="-25000" dirty="0">
                <a:solidFill>
                  <a:srgbClr val="FF0000"/>
                </a:solidFill>
                <a:cs typeface="Times New Roman" panose="02020603050405020304" pitchFamily="18" charset="0"/>
              </a:rPr>
              <a:t>2</a:t>
            </a:r>
            <a:r>
              <a:rPr lang="en-US" altLang="zh-CN" i="0" dirty="0">
                <a:solidFill>
                  <a:srgbClr val="990099"/>
                </a:solidFill>
              </a:rPr>
              <a:t> </a:t>
            </a:r>
            <a:r>
              <a:rPr lang="zh-CN" altLang="en-US" i="0" dirty="0">
                <a:solidFill>
                  <a:srgbClr val="990099"/>
                </a:solidFill>
              </a:rPr>
              <a:t>产生的两组圆环重合</a:t>
            </a:r>
            <a:r>
              <a:rPr lang="en-US" altLang="zh-CN" i="0" dirty="0">
                <a:solidFill>
                  <a:srgbClr val="990099"/>
                </a:solidFill>
              </a:rPr>
              <a:t>(</a:t>
            </a:r>
            <a:r>
              <a:rPr lang="zh-CN" altLang="en-US" i="0" dirty="0">
                <a:solidFill>
                  <a:srgbClr val="990099"/>
                </a:solidFill>
              </a:rPr>
              <a:t>注意重合处两者的级数不同</a:t>
            </a:r>
            <a:r>
              <a:rPr lang="en-US" altLang="zh-CN" i="0" dirty="0">
                <a:solidFill>
                  <a:srgbClr val="990099"/>
                </a:solidFill>
              </a:rPr>
              <a:t>),</a:t>
            </a:r>
          </a:p>
        </p:txBody>
      </p:sp>
    </p:spTree>
    <p:extLst>
      <p:ext uri="{BB962C8B-B14F-4D97-AF65-F5344CB8AC3E}">
        <p14:creationId xmlns:p14="http://schemas.microsoft.com/office/powerpoint/2010/main" val="380865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par>
                          <p:cTn id="40" fill="hold">
                            <p:stCondLst>
                              <p:cond delay="1000"/>
                            </p:stCondLst>
                            <p:childTnLst>
                              <p:par>
                                <p:cTn id="41" presetID="1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lide(fromBottom)">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13" grpId="0" autoUpdateAnimBg="0"/>
      <p:bldP spid="16" grpId="0" autoUpdateAnimBg="0"/>
      <p:bldP spid="17"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838158" y="521596"/>
            <a:ext cx="584864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第二次变模糊时虚空气膜间距为</a:t>
            </a:r>
            <a:r>
              <a:rPr lang="en-US" altLang="zh-CN" i="0" dirty="0">
                <a:solidFill>
                  <a:srgbClr val="FF0000"/>
                </a:solidFill>
              </a:rPr>
              <a:t>d</a:t>
            </a:r>
            <a:r>
              <a:rPr lang="en-US" altLang="zh-CN" i="0" dirty="0">
                <a:solidFill>
                  <a:srgbClr val="FF0000"/>
                </a:solidFill>
                <a:cs typeface="Times New Roman" panose="02020603050405020304" pitchFamily="18" charset="0"/>
              </a:rPr>
              <a:t>"</a:t>
            </a:r>
            <a:endParaRPr lang="en-US" altLang="zh-CN" i="0" dirty="0">
              <a:solidFill>
                <a:srgbClr val="FF0000"/>
              </a:solidFill>
            </a:endParaRPr>
          </a:p>
        </p:txBody>
      </p:sp>
      <p:grpSp>
        <p:nvGrpSpPr>
          <p:cNvPr id="3" name="Group 20"/>
          <p:cNvGrpSpPr>
            <a:grpSpLocks/>
          </p:cNvGrpSpPr>
          <p:nvPr/>
        </p:nvGrpSpPr>
        <p:grpSpPr bwMode="auto">
          <a:xfrm>
            <a:off x="3744915" y="1207396"/>
            <a:ext cx="4941887" cy="619125"/>
            <a:chOff x="1207" y="720"/>
            <a:chExt cx="3113" cy="390"/>
          </a:xfrm>
        </p:grpSpPr>
        <p:graphicFrame>
          <p:nvGraphicFramePr>
            <p:cNvPr id="4" name="Object 6"/>
            <p:cNvGraphicFramePr>
              <a:graphicFrameLocks noChangeAspect="1"/>
            </p:cNvGraphicFramePr>
            <p:nvPr/>
          </p:nvGraphicFramePr>
          <p:xfrm>
            <a:off x="1207" y="720"/>
            <a:ext cx="2135" cy="390"/>
          </p:xfrm>
          <a:graphic>
            <a:graphicData uri="http://schemas.openxmlformats.org/presentationml/2006/ole">
              <mc:AlternateContent xmlns:mc="http://schemas.openxmlformats.org/markup-compatibility/2006">
                <mc:Choice xmlns:v="urn:schemas-microsoft-com:vml" Requires="v">
                  <p:oleObj spid="_x0000_s443002" name="Equation" r:id="rId3" imgW="1180588" imgH="215806" progId="Equation.3">
                    <p:embed/>
                  </p:oleObj>
                </mc:Choice>
                <mc:Fallback>
                  <p:oleObj name="Equation" r:id="rId3" imgW="118058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 y="720"/>
                          <a:ext cx="2135"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p:cNvSpPr txBox="1">
              <a:spLocks noChangeArrowheads="1"/>
            </p:cNvSpPr>
            <p:nvPr/>
          </p:nvSpPr>
          <p:spPr bwMode="auto">
            <a:xfrm>
              <a:off x="3984" y="76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(3)</a:t>
              </a:r>
            </a:p>
          </p:txBody>
        </p:sp>
      </p:grpSp>
      <p:grpSp>
        <p:nvGrpSpPr>
          <p:cNvPr id="6" name="Group 21"/>
          <p:cNvGrpSpPr>
            <a:grpSpLocks/>
          </p:cNvGrpSpPr>
          <p:nvPr/>
        </p:nvGrpSpPr>
        <p:grpSpPr bwMode="auto">
          <a:xfrm>
            <a:off x="3697290" y="1816994"/>
            <a:ext cx="4968875" cy="1130300"/>
            <a:chOff x="1177" y="1104"/>
            <a:chExt cx="3130" cy="712"/>
          </a:xfrm>
        </p:grpSpPr>
        <p:graphicFrame>
          <p:nvGraphicFramePr>
            <p:cNvPr id="7" name="Object 9"/>
            <p:cNvGraphicFramePr>
              <a:graphicFrameLocks noChangeAspect="1"/>
            </p:cNvGraphicFramePr>
            <p:nvPr/>
          </p:nvGraphicFramePr>
          <p:xfrm>
            <a:off x="1177" y="1104"/>
            <a:ext cx="2503" cy="712"/>
          </p:xfrm>
          <a:graphic>
            <a:graphicData uri="http://schemas.openxmlformats.org/presentationml/2006/ole">
              <mc:AlternateContent xmlns:mc="http://schemas.openxmlformats.org/markup-compatibility/2006">
                <mc:Choice xmlns:v="urn:schemas-microsoft-com:vml" Requires="v">
                  <p:oleObj spid="_x0000_s443003" name="Equation" r:id="rId5" imgW="1384300" imgH="393700" progId="Equation.3">
                    <p:embed/>
                  </p:oleObj>
                </mc:Choice>
                <mc:Fallback>
                  <p:oleObj name="Equation" r:id="rId5" imgW="13843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 y="1104"/>
                          <a:ext cx="2503" cy="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3971" y="12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(4)</a:t>
              </a:r>
            </a:p>
          </p:txBody>
        </p:sp>
      </p:grpSp>
      <p:sp>
        <p:nvSpPr>
          <p:cNvPr id="9" name="Text Box 11"/>
          <p:cNvSpPr txBox="1">
            <a:spLocks noChangeArrowheads="1"/>
          </p:cNvSpPr>
          <p:nvPr/>
        </p:nvSpPr>
        <p:spPr bwMode="auto">
          <a:xfrm>
            <a:off x="3001170" y="2883796"/>
            <a:ext cx="418068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由</a:t>
            </a:r>
            <a:r>
              <a:rPr lang="en-US" altLang="zh-CN" i="0" dirty="0"/>
              <a:t>(3)</a:t>
            </a:r>
            <a:r>
              <a:rPr lang="zh-CN" altLang="en-US" i="0" dirty="0"/>
              <a:t>－</a:t>
            </a:r>
            <a:r>
              <a:rPr lang="en-US" altLang="zh-CN" i="0" dirty="0"/>
              <a:t>(1),(4)</a:t>
            </a:r>
            <a:r>
              <a:rPr lang="zh-CN" altLang="en-US" i="0" dirty="0"/>
              <a:t>－</a:t>
            </a:r>
            <a:r>
              <a:rPr lang="en-US" altLang="zh-CN" i="0" dirty="0"/>
              <a:t>(2)</a:t>
            </a:r>
            <a:r>
              <a:rPr lang="zh-CN" altLang="en-US" i="0" dirty="0"/>
              <a:t>式</a:t>
            </a:r>
            <a:r>
              <a:rPr lang="en-US" altLang="zh-CN" i="0" dirty="0"/>
              <a:t>, </a:t>
            </a:r>
            <a:r>
              <a:rPr lang="zh-CN" altLang="en-US" i="0" dirty="0"/>
              <a:t>得</a:t>
            </a:r>
          </a:p>
        </p:txBody>
      </p:sp>
      <p:graphicFrame>
        <p:nvGraphicFramePr>
          <p:cNvPr id="10" name="Object 12"/>
          <p:cNvGraphicFramePr>
            <a:graphicFrameLocks noChangeAspect="1"/>
          </p:cNvGraphicFramePr>
          <p:nvPr>
            <p:extLst>
              <p:ext uri="{D42A27DB-BD31-4B8C-83A1-F6EECF244321}">
                <p14:modId xmlns:p14="http://schemas.microsoft.com/office/powerpoint/2010/main" val="2371439312"/>
              </p:ext>
            </p:extLst>
          </p:nvPr>
        </p:nvGraphicFramePr>
        <p:xfrm>
          <a:off x="3835400" y="3569596"/>
          <a:ext cx="3346450" cy="631825"/>
        </p:xfrm>
        <a:graphic>
          <a:graphicData uri="http://schemas.openxmlformats.org/presentationml/2006/ole">
            <mc:AlternateContent xmlns:mc="http://schemas.openxmlformats.org/markup-compatibility/2006">
              <mc:Choice xmlns:v="urn:schemas-microsoft-com:vml" Requires="v">
                <p:oleObj spid="_x0000_s443004" name="Equation" r:id="rId7" imgW="1143000" imgH="215900" progId="Equation.3">
                  <p:embed/>
                </p:oleObj>
              </mc:Choice>
              <mc:Fallback>
                <p:oleObj name="Equation" r:id="rId7" imgW="11430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5400" y="3569596"/>
                        <a:ext cx="334645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2539309649"/>
              </p:ext>
            </p:extLst>
          </p:nvPr>
        </p:nvGraphicFramePr>
        <p:xfrm>
          <a:off x="3930652" y="4331596"/>
          <a:ext cx="4016375" cy="631825"/>
        </p:xfrm>
        <a:graphic>
          <a:graphicData uri="http://schemas.openxmlformats.org/presentationml/2006/ole">
            <mc:AlternateContent xmlns:mc="http://schemas.openxmlformats.org/markup-compatibility/2006">
              <mc:Choice xmlns:v="urn:schemas-microsoft-com:vml" Requires="v">
                <p:oleObj spid="_x0000_s443005" name="Equation" r:id="rId9" imgW="1371600" imgH="215900" progId="Equation.3">
                  <p:embed/>
                </p:oleObj>
              </mc:Choice>
              <mc:Fallback>
                <p:oleObj name="Equation" r:id="rId9" imgW="1371600" imgH="21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0652" y="4331596"/>
                        <a:ext cx="4016375"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4"/>
          <p:cNvGraphicFramePr>
            <a:graphicFrameLocks noChangeAspect="1"/>
          </p:cNvGraphicFramePr>
          <p:nvPr>
            <p:extLst>
              <p:ext uri="{D42A27DB-BD31-4B8C-83A1-F6EECF244321}">
                <p14:modId xmlns:p14="http://schemas.microsoft.com/office/powerpoint/2010/main" val="3273075602"/>
              </p:ext>
            </p:extLst>
          </p:nvPr>
        </p:nvGraphicFramePr>
        <p:xfrm>
          <a:off x="2568575" y="4941194"/>
          <a:ext cx="6362700" cy="1200150"/>
        </p:xfrm>
        <a:graphic>
          <a:graphicData uri="http://schemas.openxmlformats.org/presentationml/2006/ole">
            <mc:AlternateContent xmlns:mc="http://schemas.openxmlformats.org/markup-compatibility/2006">
              <mc:Choice xmlns:v="urn:schemas-microsoft-com:vml" Requires="v">
                <p:oleObj spid="_x0000_s443006" name="Equation" r:id="rId11" imgW="2451100" imgH="444500" progId="Equation.3">
                  <p:embed/>
                </p:oleObj>
              </mc:Choice>
              <mc:Fallback>
                <p:oleObj name="Equation" r:id="rId11" imgW="2451100" imgH="444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8575" y="4941194"/>
                        <a:ext cx="636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6"/>
          <p:cNvSpPr txBox="1">
            <a:spLocks noChangeArrowheads="1"/>
          </p:cNvSpPr>
          <p:nvPr/>
        </p:nvSpPr>
        <p:spPr bwMode="auto">
          <a:xfrm>
            <a:off x="8839200" y="5260282"/>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=6[</a:t>
            </a:r>
            <a:r>
              <a:rPr lang="en-US" altLang="zh-CN" i="0">
                <a:cs typeface="Times New Roman" panose="02020603050405020304" pitchFamily="18" charset="0"/>
              </a:rPr>
              <a:t>Å</a:t>
            </a:r>
            <a:r>
              <a:rPr lang="en-US" altLang="zh-CN" i="0"/>
              <a:t>]</a:t>
            </a:r>
          </a:p>
        </p:txBody>
      </p:sp>
    </p:spTree>
    <p:extLst>
      <p:ext uri="{BB962C8B-B14F-4D97-AF65-F5344CB8AC3E}">
        <p14:creationId xmlns:p14="http://schemas.microsoft.com/office/powerpoint/2010/main" val="95432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par>
                          <p:cTn id="21" fill="hold">
                            <p:stCondLst>
                              <p:cond delay="1000"/>
                            </p:stCondLst>
                            <p:childTnLst>
                              <p:par>
                                <p:cTn id="22" presetID="3" presetClass="entr" presetSubtype="1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par>
                          <p:cTn id="30" fill="hold">
                            <p:stCondLst>
                              <p:cond delay="500"/>
                            </p:stCondLst>
                            <p:childTnLst>
                              <p:par>
                                <p:cTn id="31" presetID="1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slide(fromLeft)">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3"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884989" y="620712"/>
            <a:ext cx="8280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en-US" altLang="zh-CN" i="0" dirty="0">
                <a:cs typeface="Times New Roman" panose="02020603050405020304" pitchFamily="18" charset="0"/>
              </a:rPr>
              <a:t>   </a:t>
            </a:r>
            <a:r>
              <a:rPr lang="zh-CN" altLang="en-US" i="0" dirty="0">
                <a:cs typeface="Times New Roman" panose="02020603050405020304" pitchFamily="18" charset="0"/>
              </a:rPr>
              <a:t>如图（</a:t>
            </a:r>
            <a:r>
              <a:rPr lang="en-US" altLang="zh-CN" i="0" dirty="0">
                <a:cs typeface="Times New Roman" panose="02020603050405020304" pitchFamily="18" charset="0"/>
              </a:rPr>
              <a:t>a</a:t>
            </a:r>
            <a:r>
              <a:rPr lang="zh-CN" altLang="en-US" i="0" dirty="0">
                <a:cs typeface="Times New Roman" panose="02020603050405020304" pitchFamily="18" charset="0"/>
              </a:rPr>
              <a:t>）所示的干涉膨胀仪，已知样品的平均高度为</a:t>
            </a:r>
            <a:r>
              <a:rPr lang="en-US" altLang="zh-CN" i="0" dirty="0">
                <a:solidFill>
                  <a:srgbClr val="FF3399"/>
                </a:solidFill>
                <a:cs typeface="Times New Roman" panose="02020603050405020304" pitchFamily="18" charset="0"/>
              </a:rPr>
              <a:t>3.0</a:t>
            </a:r>
            <a:r>
              <a:rPr lang="en-US" altLang="zh-CN" i="0" dirty="0">
                <a:solidFill>
                  <a:srgbClr val="FF3399"/>
                </a:solidFill>
                <a:latin typeface="宋体" panose="02010600030101010101" pitchFamily="2" charset="-122"/>
                <a:cs typeface="Times New Roman" panose="02020603050405020304" pitchFamily="18" charset="0"/>
              </a:rPr>
              <a:t>×</a:t>
            </a:r>
            <a:r>
              <a:rPr lang="en-US" altLang="zh-CN" i="0" dirty="0">
                <a:solidFill>
                  <a:srgbClr val="FF3399"/>
                </a:solidFill>
                <a:cs typeface="Times New Roman" panose="02020603050405020304" pitchFamily="18" charset="0"/>
              </a:rPr>
              <a:t>10</a:t>
            </a:r>
            <a:r>
              <a:rPr lang="en-US" altLang="zh-CN" i="0" baseline="30000" dirty="0">
                <a:solidFill>
                  <a:srgbClr val="FF3399"/>
                </a:solidFill>
                <a:cs typeface="Times New Roman" panose="02020603050405020304" pitchFamily="18" charset="0"/>
              </a:rPr>
              <a:t>-2</a:t>
            </a:r>
            <a:r>
              <a:rPr lang="en-US" altLang="zh-CN" i="0" dirty="0">
                <a:solidFill>
                  <a:srgbClr val="FF3399"/>
                </a:solidFill>
                <a:cs typeface="Times New Roman" panose="02020603050405020304" pitchFamily="18" charset="0"/>
              </a:rPr>
              <a:t> m</a:t>
            </a:r>
            <a:r>
              <a:rPr lang="en-US" altLang="zh-CN" i="0" dirty="0">
                <a:cs typeface="Times New Roman" panose="02020603050405020304" pitchFamily="18" charset="0"/>
              </a:rPr>
              <a:t>,</a:t>
            </a:r>
            <a:r>
              <a:rPr lang="zh-CN" altLang="en-US" i="0" dirty="0">
                <a:cs typeface="Times New Roman" panose="02020603050405020304" pitchFamily="18" charset="0"/>
              </a:rPr>
              <a:t>用</a:t>
            </a:r>
            <a:r>
              <a:rPr lang="en-US" altLang="zh-CN" i="0" dirty="0">
                <a:solidFill>
                  <a:srgbClr val="FF3399"/>
                </a:solidFill>
                <a:cs typeface="Times New Roman" panose="02020603050405020304" pitchFamily="18" charset="0"/>
              </a:rPr>
              <a:t>λ= 589. 3 nm</a:t>
            </a:r>
            <a:r>
              <a:rPr lang="zh-CN" altLang="en-US" i="0" dirty="0">
                <a:cs typeface="Times New Roman" panose="02020603050405020304" pitchFamily="18" charset="0"/>
              </a:rPr>
              <a:t>的单色光垂直照射。当温度由</a:t>
            </a:r>
            <a:r>
              <a:rPr lang="en-US" altLang="zh-CN" i="0" dirty="0">
                <a:solidFill>
                  <a:srgbClr val="FF3399"/>
                </a:solidFill>
                <a:cs typeface="Times New Roman" panose="02020603050405020304" pitchFamily="18" charset="0"/>
              </a:rPr>
              <a:t>17℃</a:t>
            </a:r>
            <a:r>
              <a:rPr lang="zh-CN" altLang="en-US" i="0" dirty="0">
                <a:cs typeface="Times New Roman" panose="02020603050405020304" pitchFamily="18" charset="0"/>
              </a:rPr>
              <a:t>上升至</a:t>
            </a:r>
            <a:r>
              <a:rPr lang="en-US" altLang="zh-CN" i="0" dirty="0">
                <a:solidFill>
                  <a:srgbClr val="FF3399"/>
                </a:solidFill>
                <a:cs typeface="Times New Roman" panose="02020603050405020304" pitchFamily="18" charset="0"/>
              </a:rPr>
              <a:t>30℃</a:t>
            </a:r>
            <a:r>
              <a:rPr lang="zh-CN" altLang="en-US" i="0" dirty="0">
                <a:cs typeface="Times New Roman" panose="02020603050405020304" pitchFamily="18" charset="0"/>
              </a:rPr>
              <a:t>时，看到有</a:t>
            </a:r>
            <a:r>
              <a:rPr lang="en-US" altLang="zh-CN" i="0" dirty="0">
                <a:solidFill>
                  <a:srgbClr val="FF3399"/>
                </a:solidFill>
                <a:cs typeface="Times New Roman" panose="02020603050405020304" pitchFamily="18" charset="0"/>
              </a:rPr>
              <a:t>20</a:t>
            </a:r>
            <a:r>
              <a:rPr lang="zh-CN" altLang="en-US" i="0" dirty="0">
                <a:cs typeface="Times New Roman" panose="02020603050405020304" pitchFamily="18" charset="0"/>
              </a:rPr>
              <a:t>条条纹移过，问样品的热膨胀系数为多少？</a:t>
            </a:r>
          </a:p>
        </p:txBody>
      </p:sp>
      <p:pic>
        <p:nvPicPr>
          <p:cNvPr id="3" name="Picture 4" descr="题14-16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39" y="2906714"/>
            <a:ext cx="6551612"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840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29353" y="3426668"/>
            <a:ext cx="7680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解</a:t>
            </a:r>
            <a:r>
              <a:rPr lang="zh-CN" altLang="en-US" i="0" dirty="0"/>
              <a:t>  由题意知，移动的条纹数</a:t>
            </a:r>
            <a:r>
              <a:rPr lang="en-US" altLang="zh-CN" i="0" dirty="0">
                <a:solidFill>
                  <a:srgbClr val="FF3399"/>
                </a:solidFill>
              </a:rPr>
              <a:t>N=20</a:t>
            </a:r>
            <a:r>
              <a:rPr lang="zh-CN" altLang="en-US" i="0" dirty="0"/>
              <a:t>，从分析可得</a:t>
            </a:r>
          </a:p>
        </p:txBody>
      </p:sp>
      <p:sp>
        <p:nvSpPr>
          <p:cNvPr id="3" name="Rectangle 4"/>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4" name="Object 3"/>
          <p:cNvGraphicFramePr>
            <a:graphicFrameLocks noChangeAspect="1"/>
          </p:cNvGraphicFramePr>
          <p:nvPr>
            <p:extLst>
              <p:ext uri="{D42A27DB-BD31-4B8C-83A1-F6EECF244321}">
                <p14:modId xmlns:p14="http://schemas.microsoft.com/office/powerpoint/2010/main" val="1983518240"/>
              </p:ext>
            </p:extLst>
          </p:nvPr>
        </p:nvGraphicFramePr>
        <p:xfrm>
          <a:off x="6211155" y="3757615"/>
          <a:ext cx="2849562" cy="1390631"/>
        </p:xfrm>
        <a:graphic>
          <a:graphicData uri="http://schemas.openxmlformats.org/presentationml/2006/ole">
            <mc:AlternateContent xmlns:mc="http://schemas.openxmlformats.org/markup-compatibility/2006">
              <mc:Choice xmlns:v="urn:schemas-microsoft-com:vml" Requires="v">
                <p:oleObj spid="_x0000_s596020" name="公式" r:id="rId3" imgW="799753" imgH="393529" progId="Equation.3">
                  <p:embed/>
                </p:oleObj>
              </mc:Choice>
              <mc:Fallback>
                <p:oleObj name="公式" r:id="rId3" imgW="79975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155" y="3757615"/>
                        <a:ext cx="2849562" cy="1390631"/>
                      </a:xfrm>
                      <a:prstGeom prst="rect">
                        <a:avLst/>
                      </a:prstGeom>
                      <a:noFill/>
                      <a:ln>
                        <a:noFill/>
                      </a:ln>
                      <a:extLst/>
                    </p:spPr>
                  </p:pic>
                </p:oleObj>
              </mc:Fallback>
            </mc:AlternateContent>
          </a:graphicData>
        </a:graphic>
      </p:graphicFrame>
      <p:sp>
        <p:nvSpPr>
          <p:cNvPr id="5" name="Rectangle 5"/>
          <p:cNvSpPr>
            <a:spLocks noChangeArrowheads="1"/>
          </p:cNvSpPr>
          <p:nvPr/>
        </p:nvSpPr>
        <p:spPr bwMode="auto">
          <a:xfrm>
            <a:off x="2135074" y="5307209"/>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99"/>
                </a:solidFill>
              </a:rPr>
              <a:t>则热膨胀系数 </a:t>
            </a:r>
          </a:p>
        </p:txBody>
      </p:sp>
      <p:sp>
        <p:nvSpPr>
          <p:cNvPr id="6" name="Rectangle 7"/>
          <p:cNvSpPr>
            <a:spLocks noChangeArrowheads="1"/>
          </p:cNvSpPr>
          <p:nvPr/>
        </p:nvSpPr>
        <p:spPr bwMode="auto">
          <a:xfrm>
            <a:off x="-1524000" y="3143252"/>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7" name="Object 6"/>
          <p:cNvGraphicFramePr>
            <a:graphicFrameLocks noChangeAspect="1"/>
          </p:cNvGraphicFramePr>
          <p:nvPr>
            <p:extLst>
              <p:ext uri="{D42A27DB-BD31-4B8C-83A1-F6EECF244321}">
                <p14:modId xmlns:p14="http://schemas.microsoft.com/office/powerpoint/2010/main" val="3538377152"/>
              </p:ext>
            </p:extLst>
          </p:nvPr>
        </p:nvGraphicFramePr>
        <p:xfrm>
          <a:off x="5542026" y="4955316"/>
          <a:ext cx="4187825" cy="1485614"/>
        </p:xfrm>
        <a:graphic>
          <a:graphicData uri="http://schemas.openxmlformats.org/presentationml/2006/ole">
            <mc:AlternateContent xmlns:mc="http://schemas.openxmlformats.org/markup-compatibility/2006">
              <mc:Choice xmlns:v="urn:schemas-microsoft-com:vml" Requires="v">
                <p:oleObj spid="_x0000_s596021" name="公式" r:id="rId5" imgW="1612900" imgH="571500" progId="Equation.3">
                  <p:embed/>
                </p:oleObj>
              </mc:Choice>
              <mc:Fallback>
                <p:oleObj name="公式" r:id="rId5" imgW="1612900" imgH="571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2026" y="4955316"/>
                        <a:ext cx="4187825" cy="1485614"/>
                      </a:xfrm>
                      <a:prstGeom prst="rect">
                        <a:avLst/>
                      </a:prstGeom>
                      <a:noFill/>
                      <a:ln>
                        <a:noFill/>
                      </a:ln>
                      <a:extLst/>
                    </p:spPr>
                  </p:pic>
                </p:oleObj>
              </mc:Fallback>
            </mc:AlternateContent>
          </a:graphicData>
        </a:graphic>
      </p:graphicFrame>
      <p:pic>
        <p:nvPicPr>
          <p:cNvPr id="8" name="Picture 8" descr="题14-16图"/>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475" y="-15969"/>
            <a:ext cx="5184775"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56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631811" y="2191401"/>
            <a:ext cx="336203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400" i="0" dirty="0"/>
              <a:t>空气的折射率</a:t>
            </a:r>
            <a:r>
              <a:rPr lang="en-US" altLang="zh-CN" sz="2400" i="0" dirty="0">
                <a:solidFill>
                  <a:srgbClr val="FF6600"/>
                </a:solidFill>
              </a:rPr>
              <a:t>n </a:t>
            </a:r>
            <a:r>
              <a:rPr lang="en-US" altLang="zh-CN" sz="2400" i="0" dirty="0"/>
              <a:t> </a:t>
            </a:r>
            <a:r>
              <a:rPr lang="zh-CN" altLang="en-US" sz="2400" i="0" dirty="0"/>
              <a:t>。</a:t>
            </a:r>
            <a:r>
              <a:rPr lang="zh-CN" altLang="en-US" sz="2400" i="0" dirty="0">
                <a:latin typeface="宋体" panose="02010600030101010101" pitchFamily="2" charset="-122"/>
              </a:rPr>
              <a:t> </a:t>
            </a:r>
            <a:endParaRPr lang="zh-CN" altLang="en-US" sz="2400" i="0" dirty="0"/>
          </a:p>
        </p:txBody>
      </p:sp>
      <p:sp>
        <p:nvSpPr>
          <p:cNvPr id="3" name="Text Box 3"/>
          <p:cNvSpPr txBox="1">
            <a:spLocks noChangeArrowheads="1"/>
          </p:cNvSpPr>
          <p:nvPr/>
        </p:nvSpPr>
        <p:spPr bwMode="auto">
          <a:xfrm>
            <a:off x="1768699" y="-34825"/>
            <a:ext cx="8505215"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0" lang="en-US" altLang="zh-CN" sz="2400" i="0" dirty="0">
                <a:solidFill>
                  <a:srgbClr val="FF0000"/>
                </a:solidFill>
              </a:rPr>
              <a:t>【</a:t>
            </a:r>
            <a:r>
              <a:rPr kumimoji="0" lang="zh-CN" altLang="en-US" sz="2400" i="0" dirty="0">
                <a:solidFill>
                  <a:srgbClr val="FF0000"/>
                </a:solidFill>
              </a:rPr>
              <a:t>补充例</a:t>
            </a:r>
            <a:r>
              <a:rPr kumimoji="0" lang="en-US" altLang="zh-CN" sz="2400" i="0" dirty="0">
                <a:solidFill>
                  <a:srgbClr val="FF0000"/>
                </a:solidFill>
              </a:rPr>
              <a:t>】</a:t>
            </a:r>
            <a:r>
              <a:rPr lang="zh-CN" altLang="en-US" sz="2400" i="0" dirty="0"/>
              <a:t>在迈克耳孙干涉仪的两臂中，分别插入</a:t>
            </a:r>
            <a:r>
              <a:rPr lang="en-US" altLang="zh-CN" sz="2400" i="0" dirty="0">
                <a:solidFill>
                  <a:srgbClr val="FF6600"/>
                </a:solidFill>
              </a:rPr>
              <a:t>l=10.0cm</a:t>
            </a:r>
            <a:r>
              <a:rPr lang="en-US" altLang="zh-CN" sz="2400" i="0" dirty="0"/>
              <a:t> </a:t>
            </a:r>
            <a:r>
              <a:rPr lang="zh-CN" altLang="en-US" sz="2400" i="0" dirty="0"/>
              <a:t>长的玻璃管，其中一个抽成真空，另一个储有压强为</a:t>
            </a:r>
            <a:r>
              <a:rPr lang="en-US" altLang="zh-CN" sz="2400" i="0" dirty="0">
                <a:solidFill>
                  <a:srgbClr val="FF6600"/>
                </a:solidFill>
              </a:rPr>
              <a:t>1.013×10</a:t>
            </a:r>
            <a:r>
              <a:rPr lang="en-US" altLang="zh-CN" sz="2400" i="0" baseline="30000" dirty="0">
                <a:solidFill>
                  <a:srgbClr val="FF6600"/>
                </a:solidFill>
              </a:rPr>
              <a:t>5</a:t>
            </a:r>
            <a:r>
              <a:rPr lang="en-US" altLang="zh-CN" sz="2400" i="0" dirty="0">
                <a:solidFill>
                  <a:srgbClr val="FF6600"/>
                </a:solidFill>
              </a:rPr>
              <a:t>Pa</a:t>
            </a:r>
            <a:r>
              <a:rPr lang="zh-CN" altLang="en-US" sz="2400" i="0" dirty="0"/>
              <a:t>的空气，用以测定空气的折射率</a:t>
            </a:r>
            <a:r>
              <a:rPr lang="en-US" altLang="zh-CN" sz="2400" i="0" dirty="0">
                <a:solidFill>
                  <a:srgbClr val="FF6600"/>
                </a:solidFill>
              </a:rPr>
              <a:t>n</a:t>
            </a:r>
            <a:r>
              <a:rPr lang="en-US" altLang="zh-CN" sz="2400" i="0" dirty="0"/>
              <a:t> </a:t>
            </a:r>
            <a:r>
              <a:rPr lang="zh-CN" altLang="en-US" sz="2400" i="0" dirty="0"/>
              <a:t>。设所用光波波长为</a:t>
            </a:r>
            <a:r>
              <a:rPr lang="en-US" altLang="zh-CN" sz="2400" i="0" dirty="0">
                <a:solidFill>
                  <a:srgbClr val="FF6600"/>
                </a:solidFill>
              </a:rPr>
              <a:t>546nm</a:t>
            </a:r>
            <a:r>
              <a:rPr lang="zh-CN" altLang="en-US" sz="2400" i="0" dirty="0"/>
              <a:t>，实验时，向真空玻璃管中逐渐充入空气，直至压强达到</a:t>
            </a:r>
            <a:r>
              <a:rPr lang="en-US" altLang="zh-CN" sz="2400" i="0" dirty="0">
                <a:solidFill>
                  <a:srgbClr val="FF6600"/>
                </a:solidFill>
              </a:rPr>
              <a:t>1.013×10</a:t>
            </a:r>
            <a:r>
              <a:rPr lang="en-US" altLang="zh-CN" sz="2400" i="0" baseline="30000" dirty="0">
                <a:solidFill>
                  <a:srgbClr val="FF6600"/>
                </a:solidFill>
              </a:rPr>
              <a:t>5</a:t>
            </a:r>
            <a:r>
              <a:rPr lang="en-US" altLang="zh-CN" sz="2400" i="0" dirty="0">
                <a:solidFill>
                  <a:srgbClr val="FF6600"/>
                </a:solidFill>
              </a:rPr>
              <a:t>Pa</a:t>
            </a:r>
            <a:r>
              <a:rPr lang="en-US" altLang="zh-CN" sz="2400" i="0" dirty="0"/>
              <a:t> </a:t>
            </a:r>
            <a:r>
              <a:rPr lang="zh-CN" altLang="en-US" sz="2400" i="0" dirty="0"/>
              <a:t>。在此过程中，观察到</a:t>
            </a:r>
            <a:r>
              <a:rPr lang="en-US" altLang="zh-CN" sz="2400" i="0" dirty="0">
                <a:solidFill>
                  <a:srgbClr val="FF6600"/>
                </a:solidFill>
              </a:rPr>
              <a:t>107.2</a:t>
            </a:r>
            <a:r>
              <a:rPr lang="zh-CN" altLang="en-US" sz="2400" i="0" dirty="0"/>
              <a:t>条干涉条纹的移动。</a:t>
            </a:r>
          </a:p>
        </p:txBody>
      </p:sp>
      <p:sp>
        <p:nvSpPr>
          <p:cNvPr id="5" name="Text Box 5"/>
          <p:cNvSpPr txBox="1">
            <a:spLocks noChangeArrowheads="1"/>
          </p:cNvSpPr>
          <p:nvPr/>
        </p:nvSpPr>
        <p:spPr bwMode="auto">
          <a:xfrm>
            <a:off x="3219737" y="2170853"/>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dirty="0">
                <a:solidFill>
                  <a:srgbClr val="FF0000"/>
                </a:solidFill>
              </a:rPr>
              <a:t>求</a:t>
            </a:r>
          </a:p>
        </p:txBody>
      </p:sp>
      <p:sp>
        <p:nvSpPr>
          <p:cNvPr id="6" name="Text Box 6"/>
          <p:cNvSpPr txBox="1">
            <a:spLocks noChangeArrowheads="1"/>
          </p:cNvSpPr>
          <p:nvPr/>
        </p:nvSpPr>
        <p:spPr bwMode="auto">
          <a:xfrm>
            <a:off x="1832332" y="280443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dirty="0">
                <a:solidFill>
                  <a:srgbClr val="FF0000"/>
                </a:solidFill>
              </a:rPr>
              <a:t>解：</a:t>
            </a:r>
          </a:p>
        </p:txBody>
      </p:sp>
      <p:sp>
        <p:nvSpPr>
          <p:cNvPr id="7" name="Text Box 7"/>
          <p:cNvSpPr txBox="1">
            <a:spLocks noChangeArrowheads="1"/>
          </p:cNvSpPr>
          <p:nvPr/>
        </p:nvSpPr>
        <p:spPr bwMode="auto">
          <a:xfrm>
            <a:off x="2284165" y="2776731"/>
            <a:ext cx="8149789" cy="978729"/>
          </a:xfrm>
          <a:prstGeom prst="rect">
            <a:avLst/>
          </a:prstGeom>
          <a:noFill/>
          <a:ln w="9525">
            <a:noFill/>
            <a:miter lim="800000"/>
            <a:headEnd/>
            <a:tailEnd/>
          </a:ln>
        </p:spPr>
        <p:txBody>
          <a:bodyPr wrap="square">
            <a:spAutoFit/>
          </a:bodyPr>
          <a:lstStyle/>
          <a:p>
            <a:pPr>
              <a:lnSpc>
                <a:spcPct val="120000"/>
              </a:lnSpc>
              <a:spcBef>
                <a:spcPct val="50000"/>
              </a:spcBef>
              <a:defRPr/>
            </a:pPr>
            <a:r>
              <a:rPr lang="zh-CN" altLang="en-US" sz="2400" b="1" dirty="0">
                <a:solidFill>
                  <a:srgbClr val="129C15"/>
                </a:solidFill>
              </a:rPr>
              <a:t>设玻璃管充入空气前，两相干光之间的光程差为 </a:t>
            </a:r>
            <a:r>
              <a:rPr lang="el-GR" altLang="zh-CN" sz="2400" b="1" dirty="0">
                <a:solidFill>
                  <a:srgbClr val="FF3399"/>
                </a:solidFill>
                <a:latin typeface="MS Reference Sans Serif" pitchFamily="34" charset="0"/>
                <a:cs typeface="Times New Roman" pitchFamily="18" charset="0"/>
              </a:rPr>
              <a:t>δ</a:t>
            </a:r>
            <a:r>
              <a:rPr lang="en-US" altLang="zh-CN" sz="2400" b="1" dirty="0">
                <a:solidFill>
                  <a:srgbClr val="FF3399"/>
                </a:solidFill>
              </a:rPr>
              <a:t> </a:t>
            </a:r>
            <a:r>
              <a:rPr lang="en-US" altLang="zh-CN" sz="2400" b="1" dirty="0">
                <a:solidFill>
                  <a:srgbClr val="129C15"/>
                </a:solidFill>
              </a:rPr>
              <a:t> </a:t>
            </a:r>
            <a:r>
              <a:rPr lang="zh-CN" altLang="en-US" sz="2400" b="1" dirty="0">
                <a:solidFill>
                  <a:srgbClr val="129C15"/>
                </a:solidFill>
              </a:rPr>
              <a:t>，充入空气后两相干光的光程差为</a:t>
            </a:r>
            <a:r>
              <a:rPr lang="en-US" altLang="zh-CN" sz="2400" b="1" dirty="0">
                <a:solidFill>
                  <a:srgbClr val="FF3399"/>
                </a:solidFill>
                <a:latin typeface="MS Reference Sans Serif" pitchFamily="34" charset="0"/>
                <a:cs typeface="Times New Roman" pitchFamily="18" charset="0"/>
              </a:rPr>
              <a:t>δ’</a:t>
            </a:r>
            <a:r>
              <a:rPr lang="zh-CN" altLang="en-US" sz="2400" b="1" dirty="0">
                <a:solidFill>
                  <a:srgbClr val="129C15"/>
                </a:solidFill>
              </a:rPr>
              <a:t>，根据题意，有</a:t>
            </a:r>
            <a:r>
              <a:rPr lang="zh-CN" altLang="en-US" sz="2400" b="1" dirty="0">
                <a:solidFill>
                  <a:srgbClr val="129C15"/>
                </a:solidFill>
                <a:latin typeface="宋体" pitchFamily="2" charset="-122"/>
              </a:rPr>
              <a:t> </a:t>
            </a:r>
          </a:p>
        </p:txBody>
      </p:sp>
      <p:graphicFrame>
        <p:nvGraphicFramePr>
          <p:cNvPr id="8" name="Object 8"/>
          <p:cNvGraphicFramePr>
            <a:graphicFrameLocks noChangeAspect="1"/>
          </p:cNvGraphicFramePr>
          <p:nvPr>
            <p:extLst>
              <p:ext uri="{D42A27DB-BD31-4B8C-83A1-F6EECF244321}">
                <p14:modId xmlns:p14="http://schemas.microsoft.com/office/powerpoint/2010/main" val="3407733921"/>
              </p:ext>
            </p:extLst>
          </p:nvPr>
        </p:nvGraphicFramePr>
        <p:xfrm>
          <a:off x="5592329" y="3832196"/>
          <a:ext cx="3564603" cy="730633"/>
        </p:xfrm>
        <a:graphic>
          <a:graphicData uri="http://schemas.openxmlformats.org/presentationml/2006/ole">
            <mc:AlternateContent xmlns:mc="http://schemas.openxmlformats.org/markup-compatibility/2006">
              <mc:Choice xmlns:v="urn:schemas-microsoft-com:vml" Requires="v">
                <p:oleObj spid="_x0000_s371277" name="Equation" r:id="rId3" imgW="885946" imgH="95287" progId="Equation.3">
                  <p:embed/>
                </p:oleObj>
              </mc:Choice>
              <mc:Fallback>
                <p:oleObj name="Equation" r:id="rId3" imgW="885946"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329" y="3832196"/>
                        <a:ext cx="3564603" cy="730633"/>
                      </a:xfrm>
                      <a:prstGeom prst="rect">
                        <a:avLst/>
                      </a:prstGeom>
                      <a:noFill/>
                      <a:ln>
                        <a:noFill/>
                      </a:ln>
                      <a:effectLst/>
                      <a:extLst/>
                    </p:spPr>
                  </p:pic>
                </p:oleObj>
              </mc:Fallback>
            </mc:AlternateContent>
          </a:graphicData>
        </a:graphic>
      </p:graphicFrame>
      <p:sp>
        <p:nvSpPr>
          <p:cNvPr id="9" name="Text Box 9"/>
          <p:cNvSpPr txBox="1">
            <a:spLocks noChangeArrowheads="1"/>
          </p:cNvSpPr>
          <p:nvPr/>
        </p:nvSpPr>
        <p:spPr bwMode="auto">
          <a:xfrm>
            <a:off x="1832331" y="4334994"/>
            <a:ext cx="8601622" cy="461665"/>
          </a:xfrm>
          <a:prstGeom prst="rect">
            <a:avLst/>
          </a:prstGeom>
          <a:noFill/>
          <a:ln w="9525">
            <a:noFill/>
            <a:miter lim="800000"/>
            <a:headEnd/>
            <a:tailEnd/>
          </a:ln>
        </p:spPr>
        <p:txBody>
          <a:bodyPr wrap="square">
            <a:spAutoFit/>
          </a:bodyPr>
          <a:lstStyle/>
          <a:p>
            <a:pPr>
              <a:spcBef>
                <a:spcPct val="50000"/>
              </a:spcBef>
              <a:defRPr/>
            </a:pPr>
            <a:r>
              <a:rPr lang="zh-CN" altLang="en-US" sz="2400" b="1" dirty="0">
                <a:solidFill>
                  <a:srgbClr val="9900CC"/>
                </a:solidFill>
              </a:rPr>
              <a:t>因为干涉条纹每移动</a:t>
            </a:r>
            <a:r>
              <a:rPr lang="en-US" altLang="zh-CN" sz="2400" b="1" dirty="0">
                <a:solidFill>
                  <a:srgbClr val="9900CC"/>
                </a:solidFill>
              </a:rPr>
              <a:t>1</a:t>
            </a:r>
            <a:r>
              <a:rPr lang="zh-CN" altLang="en-US" sz="2400" b="1" dirty="0">
                <a:solidFill>
                  <a:srgbClr val="9900CC"/>
                </a:solidFill>
              </a:rPr>
              <a:t>条，应对于光程变化</a:t>
            </a:r>
            <a:r>
              <a:rPr lang="en-US" altLang="zh-CN" sz="2400" b="1" dirty="0">
                <a:solidFill>
                  <a:srgbClr val="FF3399"/>
                </a:solidFill>
              </a:rPr>
              <a:t>1</a:t>
            </a:r>
            <a:r>
              <a:rPr lang="zh-CN" altLang="en-US" sz="2400" b="1" dirty="0">
                <a:solidFill>
                  <a:srgbClr val="9900CC"/>
                </a:solidFill>
              </a:rPr>
              <a:t>个波长，所以</a:t>
            </a:r>
          </a:p>
        </p:txBody>
      </p:sp>
      <p:graphicFrame>
        <p:nvGraphicFramePr>
          <p:cNvPr id="10" name="Object 10"/>
          <p:cNvGraphicFramePr>
            <a:graphicFrameLocks noChangeAspect="1"/>
          </p:cNvGraphicFramePr>
          <p:nvPr>
            <p:extLst>
              <p:ext uri="{D42A27DB-BD31-4B8C-83A1-F6EECF244321}">
                <p14:modId xmlns:p14="http://schemas.microsoft.com/office/powerpoint/2010/main" val="826365792"/>
              </p:ext>
            </p:extLst>
          </p:nvPr>
        </p:nvGraphicFramePr>
        <p:xfrm>
          <a:off x="3920235" y="4796658"/>
          <a:ext cx="4425815" cy="797850"/>
        </p:xfrm>
        <a:graphic>
          <a:graphicData uri="http://schemas.openxmlformats.org/presentationml/2006/ole">
            <mc:AlternateContent xmlns:mc="http://schemas.openxmlformats.org/markup-compatibility/2006">
              <mc:Choice xmlns:v="urn:schemas-microsoft-com:vml" Requires="v">
                <p:oleObj spid="_x0000_s371278" name="Equation" r:id="rId5" imgW="1028745" imgH="95287" progId="Equation.3">
                  <p:embed/>
                </p:oleObj>
              </mc:Choice>
              <mc:Fallback>
                <p:oleObj name="Equation" r:id="rId5" imgW="1028745"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0235" y="4796658"/>
                        <a:ext cx="4425815" cy="797850"/>
                      </a:xfrm>
                      <a:prstGeom prst="rect">
                        <a:avLst/>
                      </a:prstGeom>
                      <a:noFill/>
                      <a:ln>
                        <a:noFill/>
                      </a:ln>
                      <a:effectLst/>
                      <a:extLst/>
                    </p:spPr>
                  </p:pic>
                </p:oleObj>
              </mc:Fallback>
            </mc:AlternateContent>
          </a:graphicData>
        </a:graphic>
      </p:graphicFrame>
      <p:sp>
        <p:nvSpPr>
          <p:cNvPr id="11" name="Text Box 11"/>
          <p:cNvSpPr txBox="1">
            <a:spLocks noChangeArrowheads="1"/>
          </p:cNvSpPr>
          <p:nvPr/>
        </p:nvSpPr>
        <p:spPr bwMode="auto">
          <a:xfrm>
            <a:off x="2386690" y="6056174"/>
            <a:ext cx="3401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CC3300"/>
                </a:solidFill>
              </a:rPr>
              <a:t>故空气的折射率为</a:t>
            </a:r>
          </a:p>
        </p:txBody>
      </p:sp>
      <p:graphicFrame>
        <p:nvGraphicFramePr>
          <p:cNvPr id="12" name="Object 12"/>
          <p:cNvGraphicFramePr>
            <a:graphicFrameLocks noChangeAspect="1"/>
          </p:cNvGraphicFramePr>
          <p:nvPr>
            <p:extLst>
              <p:ext uri="{D42A27DB-BD31-4B8C-83A1-F6EECF244321}">
                <p14:modId xmlns:p14="http://schemas.microsoft.com/office/powerpoint/2010/main" val="1771115114"/>
              </p:ext>
            </p:extLst>
          </p:nvPr>
        </p:nvGraphicFramePr>
        <p:xfrm>
          <a:off x="5427371" y="5527142"/>
          <a:ext cx="4191000" cy="1058062"/>
        </p:xfrm>
        <a:graphic>
          <a:graphicData uri="http://schemas.openxmlformats.org/presentationml/2006/ole">
            <mc:AlternateContent xmlns:mc="http://schemas.openxmlformats.org/markup-compatibility/2006">
              <mc:Choice xmlns:v="urn:schemas-microsoft-com:vml" Requires="v">
                <p:oleObj spid="_x0000_s371279" name="Equation" r:id="rId7" imgW="1457411" imgH="285860" progId="Equation.3">
                  <p:embed/>
                </p:oleObj>
              </mc:Choice>
              <mc:Fallback>
                <p:oleObj name="Equation" r:id="rId7" imgW="1457411" imgH="2858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7371" y="5527142"/>
                        <a:ext cx="4191000" cy="10580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660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1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79283" y="247812"/>
            <a:ext cx="7984901"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0" lang="en-US" altLang="zh-CN" i="0" dirty="0">
                <a:solidFill>
                  <a:srgbClr val="FF0000"/>
                </a:solidFill>
              </a:rPr>
              <a:t>【</a:t>
            </a:r>
            <a:r>
              <a:rPr kumimoji="0" lang="zh-CN" altLang="en-US" i="0" dirty="0">
                <a:solidFill>
                  <a:srgbClr val="FF0000"/>
                </a:solidFill>
              </a:rPr>
              <a:t>补充例</a:t>
            </a:r>
            <a:r>
              <a:rPr kumimoji="0" lang="en-US" altLang="zh-CN" i="0" dirty="0">
                <a:solidFill>
                  <a:srgbClr val="FF0000"/>
                </a:solidFill>
              </a:rPr>
              <a:t>】</a:t>
            </a:r>
            <a:r>
              <a:rPr kumimoji="0" lang="zh-CN" altLang="en-US" i="0" dirty="0">
                <a:latin typeface="宋体" panose="02010600030101010101" pitchFamily="2" charset="-122"/>
              </a:rPr>
              <a:t>用氦氖激光</a:t>
            </a:r>
            <a:r>
              <a:rPr kumimoji="0" lang="en-US" altLang="zh-CN" i="0" dirty="0">
                <a:latin typeface="宋体" panose="02010600030101010101" pitchFamily="2" charset="-122"/>
              </a:rPr>
              <a:t>(</a:t>
            </a:r>
            <a:r>
              <a:rPr kumimoji="0" lang="en-US" altLang="zh-CN" i="0" dirty="0">
                <a:solidFill>
                  <a:srgbClr val="FF6600"/>
                </a:solidFill>
              </a:rPr>
              <a:t>632.8nm</a:t>
            </a:r>
            <a:r>
              <a:rPr kumimoji="0" lang="en-US" altLang="zh-CN" i="0" dirty="0">
                <a:latin typeface="宋体" panose="02010600030101010101" pitchFamily="2" charset="-122"/>
              </a:rPr>
              <a:t>)</a:t>
            </a:r>
            <a:r>
              <a:rPr kumimoji="0" lang="zh-CN" altLang="en-US" i="0" dirty="0">
                <a:latin typeface="宋体" panose="02010600030101010101" pitchFamily="2" charset="-122"/>
              </a:rPr>
              <a:t>作光源</a:t>
            </a:r>
            <a:r>
              <a:rPr kumimoji="0" lang="en-US" altLang="zh-CN" i="0" dirty="0">
                <a:latin typeface="宋体" panose="02010600030101010101" pitchFamily="2" charset="-122"/>
              </a:rPr>
              <a:t>,</a:t>
            </a:r>
            <a:r>
              <a:rPr kumimoji="0" lang="zh-CN" altLang="en-US" i="0" dirty="0">
                <a:latin typeface="宋体" panose="02010600030101010101" pitchFamily="2" charset="-122"/>
              </a:rPr>
              <a:t>迈克耳逊干涉仪中的</a:t>
            </a:r>
            <a:r>
              <a:rPr kumimoji="0" lang="en-US" altLang="zh-CN" i="0" dirty="0">
                <a:solidFill>
                  <a:srgbClr val="FF6600"/>
                </a:solidFill>
              </a:rPr>
              <a:t>M</a:t>
            </a:r>
            <a:r>
              <a:rPr kumimoji="0" lang="en-US" altLang="zh-CN" i="0" baseline="-25000" dirty="0">
                <a:solidFill>
                  <a:srgbClr val="FF6600"/>
                </a:solidFill>
              </a:rPr>
              <a:t>1</a:t>
            </a:r>
            <a:r>
              <a:rPr kumimoji="0" lang="zh-CN" altLang="en-US" i="0" dirty="0">
                <a:latin typeface="宋体" panose="02010600030101010101" pitchFamily="2" charset="-122"/>
              </a:rPr>
              <a:t>反射镜移动了一段距离</a:t>
            </a:r>
            <a:r>
              <a:rPr kumimoji="0" lang="en-US" altLang="zh-CN" i="0" dirty="0">
                <a:latin typeface="宋体" panose="02010600030101010101" pitchFamily="2" charset="-122"/>
              </a:rPr>
              <a:t>,</a:t>
            </a:r>
            <a:r>
              <a:rPr kumimoji="0" lang="zh-CN" altLang="en-US" i="0" dirty="0">
                <a:latin typeface="宋体" panose="02010600030101010101" pitchFamily="2" charset="-122"/>
              </a:rPr>
              <a:t>数得干涉条纹移动了</a:t>
            </a:r>
            <a:r>
              <a:rPr kumimoji="0" lang="en-US" altLang="zh-CN" i="0" dirty="0">
                <a:solidFill>
                  <a:srgbClr val="FF6600"/>
                </a:solidFill>
              </a:rPr>
              <a:t>792</a:t>
            </a:r>
            <a:r>
              <a:rPr kumimoji="0" lang="zh-CN" altLang="en-US" i="0" dirty="0">
                <a:latin typeface="宋体" panose="02010600030101010101" pitchFamily="2" charset="-122"/>
              </a:rPr>
              <a:t>条</a:t>
            </a:r>
          </a:p>
        </p:txBody>
      </p:sp>
      <p:graphicFrame>
        <p:nvGraphicFramePr>
          <p:cNvPr id="3" name="Object 3"/>
          <p:cNvGraphicFramePr>
            <a:graphicFrameLocks noChangeAspect="1"/>
          </p:cNvGraphicFramePr>
          <p:nvPr>
            <p:extLst>
              <p:ext uri="{D42A27DB-BD31-4B8C-83A1-F6EECF244321}">
                <p14:modId xmlns:p14="http://schemas.microsoft.com/office/powerpoint/2010/main" val="669376252"/>
              </p:ext>
            </p:extLst>
          </p:nvPr>
        </p:nvGraphicFramePr>
        <p:xfrm>
          <a:off x="3849849" y="2625541"/>
          <a:ext cx="3511405" cy="2900950"/>
        </p:xfrm>
        <a:graphic>
          <a:graphicData uri="http://schemas.openxmlformats.org/presentationml/2006/ole">
            <mc:AlternateContent xmlns:mc="http://schemas.openxmlformats.org/markup-compatibility/2006">
              <mc:Choice xmlns:v="urn:schemas-microsoft-com:vml" Requires="v">
                <p:oleObj spid="_x0000_s74267" name="Equation" r:id="rId3" imgW="1142930" imgH="923983" progId="Equation.3">
                  <p:embed/>
                </p:oleObj>
              </mc:Choice>
              <mc:Fallback>
                <p:oleObj name="Equation" r:id="rId3" imgW="1142930" imgH="92398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849" y="2625541"/>
                        <a:ext cx="3511405" cy="2900950"/>
                      </a:xfrm>
                      <a:prstGeom prst="rect">
                        <a:avLst/>
                      </a:prstGeom>
                      <a:noFill/>
                      <a:ln>
                        <a:noFill/>
                      </a:ln>
                      <a:effectLst/>
                      <a:extLst/>
                    </p:spPr>
                  </p:pic>
                </p:oleObj>
              </mc:Fallback>
            </mc:AlternateContent>
          </a:graphicData>
        </a:graphic>
      </p:graphicFrame>
      <p:sp>
        <p:nvSpPr>
          <p:cNvPr id="5" name="Text Box 5"/>
          <p:cNvSpPr txBox="1">
            <a:spLocks noChangeArrowheads="1"/>
          </p:cNvSpPr>
          <p:nvPr/>
        </p:nvSpPr>
        <p:spPr bwMode="auto">
          <a:xfrm>
            <a:off x="2366559" y="1704976"/>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chemeClr val="tx1"/>
                </a:solidFill>
              </a:rPr>
              <a:t>求</a:t>
            </a:r>
          </a:p>
        </p:txBody>
      </p:sp>
      <p:sp>
        <p:nvSpPr>
          <p:cNvPr id="6" name="Text Box 6"/>
          <p:cNvSpPr txBox="1">
            <a:spLocks noChangeArrowheads="1"/>
          </p:cNvSpPr>
          <p:nvPr/>
        </p:nvSpPr>
        <p:spPr bwMode="auto">
          <a:xfrm>
            <a:off x="2223147" y="2625541"/>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0000"/>
                </a:solidFill>
              </a:rPr>
              <a:t>解</a:t>
            </a:r>
          </a:p>
        </p:txBody>
      </p:sp>
      <p:sp>
        <p:nvSpPr>
          <p:cNvPr id="7" name="Text Box 7"/>
          <p:cNvSpPr txBox="1">
            <a:spLocks noChangeArrowheads="1"/>
          </p:cNvSpPr>
          <p:nvPr/>
        </p:nvSpPr>
        <p:spPr bwMode="auto">
          <a:xfrm>
            <a:off x="3281217" y="1724224"/>
            <a:ext cx="281940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0" lang="en-US" altLang="zh-CN" i="0" dirty="0">
                <a:solidFill>
                  <a:srgbClr val="FF6600"/>
                </a:solidFill>
              </a:rPr>
              <a:t>M</a:t>
            </a:r>
            <a:r>
              <a:rPr kumimoji="0" lang="en-US" altLang="zh-CN" i="0" baseline="-25000" dirty="0">
                <a:solidFill>
                  <a:srgbClr val="FF6600"/>
                </a:solidFill>
              </a:rPr>
              <a:t>1</a:t>
            </a:r>
            <a:r>
              <a:rPr kumimoji="0" lang="zh-CN" altLang="en-US" i="0" dirty="0">
                <a:latin typeface="宋体" panose="02010600030101010101" pitchFamily="2" charset="-122"/>
              </a:rPr>
              <a:t>移动的距离。</a:t>
            </a:r>
          </a:p>
        </p:txBody>
      </p:sp>
      <p:sp>
        <p:nvSpPr>
          <p:cNvPr id="8" name="Text Box 8"/>
          <p:cNvSpPr txBox="1">
            <a:spLocks noChangeArrowheads="1"/>
          </p:cNvSpPr>
          <p:nvPr/>
        </p:nvSpPr>
        <p:spPr bwMode="auto">
          <a:xfrm>
            <a:off x="2232472" y="5526491"/>
            <a:ext cx="8135938"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i="0" dirty="0">
                <a:solidFill>
                  <a:srgbClr val="990099"/>
                </a:solidFill>
                <a:latin typeface="宋体" panose="02010600030101010101" pitchFamily="2" charset="-122"/>
              </a:rPr>
              <a:t>若已知光源的波长，利用此方法可以</a:t>
            </a:r>
            <a:r>
              <a:rPr lang="zh-CN" altLang="en-US" i="0" dirty="0">
                <a:solidFill>
                  <a:srgbClr val="FF6600"/>
                </a:solidFill>
                <a:latin typeface="宋体" panose="02010600030101010101" pitchFamily="2" charset="-122"/>
              </a:rPr>
              <a:t>精密测定长度</a:t>
            </a:r>
            <a:r>
              <a:rPr lang="zh-CN" altLang="en-US" i="0" dirty="0">
                <a:solidFill>
                  <a:srgbClr val="990099"/>
                </a:solidFill>
                <a:latin typeface="宋体" panose="02010600030101010101" pitchFamily="2" charset="-122"/>
              </a:rPr>
              <a:t>；若已知长度，则可以</a:t>
            </a:r>
            <a:r>
              <a:rPr lang="zh-CN" altLang="en-US" i="0" dirty="0">
                <a:solidFill>
                  <a:srgbClr val="FF6600"/>
                </a:solidFill>
                <a:latin typeface="宋体" panose="02010600030101010101" pitchFamily="2" charset="-122"/>
              </a:rPr>
              <a:t>测定光源的波长。</a:t>
            </a:r>
            <a:endParaRPr lang="zh-CN" altLang="en-US" i="0" dirty="0">
              <a:solidFill>
                <a:srgbClr val="FF6600"/>
              </a:solidFill>
            </a:endParaRPr>
          </a:p>
        </p:txBody>
      </p:sp>
    </p:spTree>
    <p:extLst>
      <p:ext uri="{BB962C8B-B14F-4D97-AF65-F5344CB8AC3E}">
        <p14:creationId xmlns:p14="http://schemas.microsoft.com/office/powerpoint/2010/main" val="17384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幻灯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6"/>
          <p:cNvSpPr>
            <a:spLocks noChangeArrowheads="1"/>
          </p:cNvSpPr>
          <p:nvPr/>
        </p:nvSpPr>
        <p:spPr bwMode="auto">
          <a:xfrm>
            <a:off x="2643190" y="500063"/>
            <a:ext cx="2143125" cy="785812"/>
          </a:xfrm>
          <a:prstGeom prst="rect">
            <a:avLst/>
          </a:prstGeom>
          <a:solidFill>
            <a:srgbClr val="D5F6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solidFill>
                <a:schemeClr val="bg1"/>
              </a:solidFill>
            </a:endParaRPr>
          </a:p>
        </p:txBody>
      </p:sp>
      <p:sp>
        <p:nvSpPr>
          <p:cNvPr id="4" name="矩形 3"/>
          <p:cNvSpPr>
            <a:spLocks noChangeArrowheads="1"/>
          </p:cNvSpPr>
          <p:nvPr/>
        </p:nvSpPr>
        <p:spPr bwMode="auto">
          <a:xfrm>
            <a:off x="2643188" y="571502"/>
            <a:ext cx="1111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3600" i="0">
                <a:solidFill>
                  <a:srgbClr val="FF0000"/>
                </a:solidFill>
                <a:latin typeface="宋体" panose="02010600030101010101" pitchFamily="2" charset="-122"/>
              </a:rPr>
              <a:t>总结</a:t>
            </a:r>
            <a:endParaRPr lang="zh-CN" altLang="en-US" sz="3600">
              <a:solidFill>
                <a:srgbClr val="FF0000"/>
              </a:solidFill>
            </a:endParaRPr>
          </a:p>
        </p:txBody>
      </p:sp>
    </p:spTree>
    <p:extLst>
      <p:ext uri="{BB962C8B-B14F-4D97-AF65-F5344CB8AC3E}">
        <p14:creationId xmlns:p14="http://schemas.microsoft.com/office/powerpoint/2010/main" val="15711365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2"/>
          <p:cNvSpPr>
            <a:spLocks noChangeArrowheads="1"/>
          </p:cNvSpPr>
          <p:nvPr/>
        </p:nvSpPr>
        <p:spPr bwMode="auto">
          <a:xfrm>
            <a:off x="1527967" y="158470"/>
            <a:ext cx="324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00"/>
                </a:solidFill>
              </a:rPr>
              <a:t>五、  偏振光的干涉</a:t>
            </a:r>
          </a:p>
        </p:txBody>
      </p:sp>
      <p:graphicFrame>
        <p:nvGraphicFramePr>
          <p:cNvPr id="3" name="Object 4"/>
          <p:cNvGraphicFramePr>
            <a:graphicFrameLocks noChangeAspect="1"/>
          </p:cNvGraphicFramePr>
          <p:nvPr>
            <p:extLst>
              <p:ext uri="{D42A27DB-BD31-4B8C-83A1-F6EECF244321}">
                <p14:modId xmlns:p14="http://schemas.microsoft.com/office/powerpoint/2010/main" val="2339927260"/>
              </p:ext>
            </p:extLst>
          </p:nvPr>
        </p:nvGraphicFramePr>
        <p:xfrm>
          <a:off x="4045773" y="2488480"/>
          <a:ext cx="1420812" cy="676275"/>
        </p:xfrm>
        <a:graphic>
          <a:graphicData uri="http://schemas.openxmlformats.org/presentationml/2006/ole">
            <mc:AlternateContent xmlns:mc="http://schemas.openxmlformats.org/markup-compatibility/2006">
              <mc:Choice xmlns:v="urn:schemas-microsoft-com:vml" Requires="v">
                <p:oleObj spid="_x0000_s561001"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4045773" y="2488480"/>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1"/>
          <p:cNvGrpSpPr>
            <a:grpSpLocks/>
          </p:cNvGrpSpPr>
          <p:nvPr/>
        </p:nvGrpSpPr>
        <p:grpSpPr bwMode="auto">
          <a:xfrm>
            <a:off x="3152773" y="983291"/>
            <a:ext cx="895350" cy="1733550"/>
            <a:chOff x="1140" y="336"/>
            <a:chExt cx="564" cy="1092"/>
          </a:xfrm>
        </p:grpSpPr>
        <p:sp>
          <p:nvSpPr>
            <p:cNvPr id="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 name="Line 16"/>
          <p:cNvSpPr>
            <a:spLocks noChangeShapeType="1"/>
          </p:cNvSpPr>
          <p:nvPr/>
        </p:nvSpPr>
        <p:spPr bwMode="auto">
          <a:xfrm flipH="1">
            <a:off x="3560362" y="1080785"/>
            <a:ext cx="295" cy="1580543"/>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8" name="Object 58"/>
          <p:cNvGraphicFramePr>
            <a:graphicFrameLocks noChangeAspect="1"/>
          </p:cNvGraphicFramePr>
          <p:nvPr>
            <p:extLst>
              <p:ext uri="{D42A27DB-BD31-4B8C-83A1-F6EECF244321}">
                <p14:modId xmlns:p14="http://schemas.microsoft.com/office/powerpoint/2010/main" val="464149091"/>
              </p:ext>
            </p:extLst>
          </p:nvPr>
        </p:nvGraphicFramePr>
        <p:xfrm>
          <a:off x="2703513" y="557815"/>
          <a:ext cx="504825" cy="714375"/>
        </p:xfrm>
        <a:graphic>
          <a:graphicData uri="http://schemas.openxmlformats.org/presentationml/2006/ole">
            <mc:AlternateContent xmlns:mc="http://schemas.openxmlformats.org/markup-compatibility/2006">
              <mc:Choice xmlns:v="urn:schemas-microsoft-com:vml" Requires="v">
                <p:oleObj spid="_x0000_s561002"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03513" y="55781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47"/>
          <p:cNvGrpSpPr>
            <a:grpSpLocks/>
          </p:cNvGrpSpPr>
          <p:nvPr/>
        </p:nvGrpSpPr>
        <p:grpSpPr bwMode="auto">
          <a:xfrm>
            <a:off x="8201589" y="1008826"/>
            <a:ext cx="901700" cy="1733550"/>
            <a:chOff x="3216" y="336"/>
            <a:chExt cx="568" cy="1092"/>
          </a:xfrm>
        </p:grpSpPr>
        <p:grpSp>
          <p:nvGrpSpPr>
            <p:cNvPr id="10" name="Group 10"/>
            <p:cNvGrpSpPr>
              <a:grpSpLocks/>
            </p:cNvGrpSpPr>
            <p:nvPr/>
          </p:nvGrpSpPr>
          <p:grpSpPr bwMode="auto">
            <a:xfrm>
              <a:off x="3216" y="336"/>
              <a:ext cx="564" cy="1092"/>
              <a:chOff x="3216" y="516"/>
              <a:chExt cx="564" cy="1092"/>
            </a:xfrm>
          </p:grpSpPr>
          <p:sp>
            <p:nvSpPr>
              <p:cNvPr id="1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 name="Object 58"/>
          <p:cNvGraphicFramePr>
            <a:graphicFrameLocks noChangeAspect="1"/>
          </p:cNvGraphicFramePr>
          <p:nvPr>
            <p:extLst>
              <p:ext uri="{D42A27DB-BD31-4B8C-83A1-F6EECF244321}">
                <p14:modId xmlns:p14="http://schemas.microsoft.com/office/powerpoint/2010/main" val="2045175008"/>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561003"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33"/>
          <p:cNvGrpSpPr>
            <a:grpSpLocks/>
          </p:cNvGrpSpPr>
          <p:nvPr/>
        </p:nvGrpSpPr>
        <p:grpSpPr bwMode="auto">
          <a:xfrm>
            <a:off x="1743073" y="1564318"/>
            <a:ext cx="1828800" cy="523875"/>
            <a:chOff x="852" y="690"/>
            <a:chExt cx="1152" cy="330"/>
          </a:xfrm>
        </p:grpSpPr>
        <p:sp>
          <p:nvSpPr>
            <p:cNvPr id="16"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63"/>
          <p:cNvGrpSpPr>
            <a:grpSpLocks/>
          </p:cNvGrpSpPr>
          <p:nvPr/>
        </p:nvGrpSpPr>
        <p:grpSpPr bwMode="auto">
          <a:xfrm>
            <a:off x="9061969" y="1642238"/>
            <a:ext cx="1471613" cy="393702"/>
            <a:chOff x="3792" y="735"/>
            <a:chExt cx="927" cy="248"/>
          </a:xfrm>
        </p:grpSpPr>
        <p:sp>
          <p:nvSpPr>
            <p:cNvPr id="24"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43"/>
          <p:cNvGrpSpPr>
            <a:grpSpLocks/>
          </p:cNvGrpSpPr>
          <p:nvPr/>
        </p:nvGrpSpPr>
        <p:grpSpPr bwMode="auto">
          <a:xfrm>
            <a:off x="4051595" y="1611961"/>
            <a:ext cx="1597025" cy="538165"/>
            <a:chOff x="2316" y="710"/>
            <a:chExt cx="1006" cy="339"/>
          </a:xfrm>
        </p:grpSpPr>
        <p:sp>
          <p:nvSpPr>
            <p:cNvPr id="29"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3" name="Object 55"/>
          <p:cNvGraphicFramePr>
            <a:graphicFrameLocks noChangeAspect="1"/>
          </p:cNvGraphicFramePr>
          <p:nvPr>
            <p:extLst>
              <p:ext uri="{D42A27DB-BD31-4B8C-83A1-F6EECF244321}">
                <p14:modId xmlns:p14="http://schemas.microsoft.com/office/powerpoint/2010/main" val="147032825"/>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561004"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6"/>
          <p:cNvGraphicFramePr>
            <a:graphicFrameLocks noChangeAspect="1"/>
          </p:cNvGraphicFramePr>
          <p:nvPr>
            <p:extLst>
              <p:ext uri="{D42A27DB-BD31-4B8C-83A1-F6EECF244321}">
                <p14:modId xmlns:p14="http://schemas.microsoft.com/office/powerpoint/2010/main" val="4104801330"/>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561005"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59"/>
          <p:cNvGraphicFramePr>
            <a:graphicFrameLocks noChangeAspect="1"/>
          </p:cNvGraphicFramePr>
          <p:nvPr>
            <p:extLst>
              <p:ext uri="{D42A27DB-BD31-4B8C-83A1-F6EECF244321}">
                <p14:modId xmlns:p14="http://schemas.microsoft.com/office/powerpoint/2010/main" val="3787926484"/>
              </p:ext>
            </p:extLst>
          </p:nvPr>
        </p:nvGraphicFramePr>
        <p:xfrm>
          <a:off x="4421759" y="936459"/>
          <a:ext cx="465138" cy="504825"/>
        </p:xfrm>
        <a:graphic>
          <a:graphicData uri="http://schemas.openxmlformats.org/presentationml/2006/ole">
            <mc:AlternateContent xmlns:mc="http://schemas.openxmlformats.org/markup-compatibility/2006">
              <mc:Choice xmlns:v="urn:schemas-microsoft-com:vml" Requires="v">
                <p:oleObj spid="_x0000_s561006"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21759" y="93645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 name="Group 1027"/>
          <p:cNvGrpSpPr>
            <a:grpSpLocks/>
          </p:cNvGrpSpPr>
          <p:nvPr/>
        </p:nvGrpSpPr>
        <p:grpSpPr bwMode="auto">
          <a:xfrm>
            <a:off x="5618856" y="573954"/>
            <a:ext cx="1028700" cy="2609850"/>
            <a:chOff x="1008" y="2424"/>
            <a:chExt cx="648" cy="1644"/>
          </a:xfrm>
          <a:solidFill>
            <a:srgbClr val="FFFF00"/>
          </a:solidFill>
        </p:grpSpPr>
        <p:grpSp>
          <p:nvGrpSpPr>
            <p:cNvPr id="37" name="Group 1028"/>
            <p:cNvGrpSpPr>
              <a:grpSpLocks/>
            </p:cNvGrpSpPr>
            <p:nvPr/>
          </p:nvGrpSpPr>
          <p:grpSpPr bwMode="auto">
            <a:xfrm>
              <a:off x="1008" y="2424"/>
              <a:ext cx="648" cy="1644"/>
              <a:chOff x="2172" y="936"/>
              <a:chExt cx="648" cy="1644"/>
            </a:xfrm>
            <a:grpFill/>
          </p:grpSpPr>
          <p:sp>
            <p:nvSpPr>
              <p:cNvPr id="39"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8"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2" name="Group 88"/>
          <p:cNvGrpSpPr>
            <a:grpSpLocks/>
          </p:cNvGrpSpPr>
          <p:nvPr/>
        </p:nvGrpSpPr>
        <p:grpSpPr bwMode="auto">
          <a:xfrm>
            <a:off x="6647556" y="1615251"/>
            <a:ext cx="1714500" cy="552450"/>
            <a:chOff x="3036" y="900"/>
            <a:chExt cx="1080" cy="348"/>
          </a:xfrm>
        </p:grpSpPr>
        <p:sp>
          <p:nvSpPr>
            <p:cNvPr id="43"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Object 56"/>
          <p:cNvGraphicFramePr>
            <a:graphicFrameLocks noChangeAspect="1"/>
          </p:cNvGraphicFramePr>
          <p:nvPr>
            <p:extLst>
              <p:ext uri="{D42A27DB-BD31-4B8C-83A1-F6EECF244321}">
                <p14:modId xmlns:p14="http://schemas.microsoft.com/office/powerpoint/2010/main" val="3185725818"/>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561007"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50" name="Object 58"/>
          <p:cNvGraphicFramePr>
            <a:graphicFrameLocks noChangeAspect="1"/>
          </p:cNvGraphicFramePr>
          <p:nvPr>
            <p:extLst>
              <p:ext uri="{D42A27DB-BD31-4B8C-83A1-F6EECF244321}">
                <p14:modId xmlns:p14="http://schemas.microsoft.com/office/powerpoint/2010/main" val="1989988414"/>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561008"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51"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矩形 51"/>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53" name="Rectangle 34"/>
          <p:cNvSpPr>
            <a:spLocks noChangeArrowheads="1"/>
          </p:cNvSpPr>
          <p:nvPr/>
        </p:nvSpPr>
        <p:spPr bwMode="auto">
          <a:xfrm>
            <a:off x="1584433" y="2331084"/>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4" name="Group 67"/>
          <p:cNvGrpSpPr>
            <a:grpSpLocks/>
          </p:cNvGrpSpPr>
          <p:nvPr/>
        </p:nvGrpSpPr>
        <p:grpSpPr bwMode="auto">
          <a:xfrm>
            <a:off x="8639170" y="2954340"/>
            <a:ext cx="928688" cy="3389312"/>
            <a:chOff x="4000" y="2017"/>
            <a:chExt cx="585" cy="2135"/>
          </a:xfrm>
        </p:grpSpPr>
        <p:sp>
          <p:nvSpPr>
            <p:cNvPr id="55"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56"/>
            <p:cNvSpPr>
              <a:spLocks noChangeShapeType="1"/>
            </p:cNvSpPr>
            <p:nvPr/>
          </p:nvSpPr>
          <p:spPr bwMode="auto">
            <a:xfrm flipV="1">
              <a:off x="4000" y="2478"/>
              <a:ext cx="0" cy="135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7" name="Object 1030"/>
            <p:cNvGraphicFramePr>
              <a:graphicFrameLocks noChangeAspect="1"/>
            </p:cNvGraphicFramePr>
            <p:nvPr>
              <p:extLst>
                <p:ext uri="{D42A27DB-BD31-4B8C-83A1-F6EECF244321}">
                  <p14:modId xmlns:p14="http://schemas.microsoft.com/office/powerpoint/2010/main" val="3881845882"/>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561009"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8" name="Group 70"/>
          <p:cNvGrpSpPr>
            <a:grpSpLocks/>
          </p:cNvGrpSpPr>
          <p:nvPr/>
        </p:nvGrpSpPr>
        <p:grpSpPr bwMode="auto">
          <a:xfrm>
            <a:off x="8659504" y="3388750"/>
            <a:ext cx="1858963" cy="2422524"/>
            <a:chOff x="3983" y="2314"/>
            <a:chExt cx="1171" cy="1526"/>
          </a:xfrm>
        </p:grpSpPr>
        <p:sp>
          <p:nvSpPr>
            <p:cNvPr id="59"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59"/>
            <p:cNvSpPr>
              <a:spLocks noChangeShapeType="1"/>
            </p:cNvSpPr>
            <p:nvPr/>
          </p:nvSpPr>
          <p:spPr bwMode="auto">
            <a:xfrm flipH="1" flipV="1">
              <a:off x="3983" y="2501"/>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1" name="Group 68"/>
            <p:cNvGrpSpPr>
              <a:grpSpLocks/>
            </p:cNvGrpSpPr>
            <p:nvPr/>
          </p:nvGrpSpPr>
          <p:grpSpPr bwMode="auto">
            <a:xfrm>
              <a:off x="3988" y="2314"/>
              <a:ext cx="1166" cy="1526"/>
              <a:chOff x="3988" y="2314"/>
              <a:chExt cx="1166" cy="1526"/>
            </a:xfrm>
          </p:grpSpPr>
          <p:sp>
            <p:nvSpPr>
              <p:cNvPr id="62" name="Line 61"/>
              <p:cNvSpPr>
                <a:spLocks noChangeShapeType="1"/>
              </p:cNvSpPr>
              <p:nvPr/>
            </p:nvSpPr>
            <p:spPr bwMode="auto">
              <a:xfrm flipV="1">
                <a:off x="3988" y="2802"/>
                <a:ext cx="547" cy="1038"/>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3" name="Object 1028"/>
              <p:cNvGraphicFramePr>
                <a:graphicFrameLocks noChangeAspect="1"/>
              </p:cNvGraphicFramePr>
              <p:nvPr>
                <p:extLst>
                  <p:ext uri="{D42A27DB-BD31-4B8C-83A1-F6EECF244321}">
                    <p14:modId xmlns:p14="http://schemas.microsoft.com/office/powerpoint/2010/main" val="1465495978"/>
                  </p:ext>
                </p:extLst>
              </p:nvPr>
            </p:nvGraphicFramePr>
            <p:xfrm>
              <a:off x="4505" y="2314"/>
              <a:ext cx="649" cy="724"/>
            </p:xfrm>
            <a:graphic>
              <a:graphicData uri="http://schemas.openxmlformats.org/presentationml/2006/ole">
                <mc:AlternateContent xmlns:mc="http://schemas.openxmlformats.org/markup-compatibility/2006">
                  <mc:Choice xmlns:v="urn:schemas-microsoft-com:vml" Requires="v">
                    <p:oleObj spid="_x0000_s561010" name="公式" r:id="rId21" imgW="342720" imgH="431640" progId="Equation.3">
                      <p:embed/>
                    </p:oleObj>
                  </mc:Choice>
                  <mc:Fallback>
                    <p:oleObj name="公式" r:id="rId21" imgW="342720" imgH="431640" progId="Equation.3">
                      <p:embed/>
                      <p:pic>
                        <p:nvPicPr>
                          <p:cNvPr id="0" name=""/>
                          <p:cNvPicPr>
                            <a:picLocks noChangeAspect="1" noChangeArrowheads="1"/>
                          </p:cNvPicPr>
                          <p:nvPr/>
                        </p:nvPicPr>
                        <p:blipFill>
                          <a:blip r:embed="rId22"/>
                          <a:srcRect/>
                          <a:stretch>
                            <a:fillRect/>
                          </a:stretch>
                        </p:blipFill>
                        <p:spPr bwMode="auto">
                          <a:xfrm>
                            <a:off x="4505" y="2314"/>
                            <a:ext cx="649" cy="724"/>
                          </a:xfrm>
                          <a:prstGeom prst="rect">
                            <a:avLst/>
                          </a:prstGeom>
                          <a:noFill/>
                          <a:ln>
                            <a:noFill/>
                          </a:ln>
                          <a:effectLst/>
                          <a:extLst/>
                        </p:spPr>
                      </p:pic>
                    </p:oleObj>
                  </mc:Fallback>
                </mc:AlternateContent>
              </a:graphicData>
            </a:graphic>
          </p:graphicFrame>
        </p:grpSp>
      </p:grpSp>
      <p:grpSp>
        <p:nvGrpSpPr>
          <p:cNvPr id="64" name="Group 69"/>
          <p:cNvGrpSpPr>
            <a:grpSpLocks/>
          </p:cNvGrpSpPr>
          <p:nvPr/>
        </p:nvGrpSpPr>
        <p:grpSpPr bwMode="auto">
          <a:xfrm>
            <a:off x="7086098" y="3653215"/>
            <a:ext cx="1541463" cy="2174875"/>
            <a:chOff x="3017" y="2470"/>
            <a:chExt cx="971" cy="1370"/>
          </a:xfrm>
        </p:grpSpPr>
        <p:grpSp>
          <p:nvGrpSpPr>
            <p:cNvPr id="65" name="Group 49"/>
            <p:cNvGrpSpPr>
              <a:grpSpLocks/>
            </p:cNvGrpSpPr>
            <p:nvPr/>
          </p:nvGrpSpPr>
          <p:grpSpPr bwMode="auto">
            <a:xfrm>
              <a:off x="3418" y="2470"/>
              <a:ext cx="570" cy="1370"/>
              <a:chOff x="3234" y="2482"/>
              <a:chExt cx="570" cy="1370"/>
            </a:xfrm>
          </p:grpSpPr>
          <p:sp>
            <p:nvSpPr>
              <p:cNvPr id="67" name="Line 50"/>
              <p:cNvSpPr>
                <a:spLocks noChangeShapeType="1"/>
              </p:cNvSpPr>
              <p:nvPr/>
            </p:nvSpPr>
            <p:spPr bwMode="auto">
              <a:xfrm flipH="1" flipV="1">
                <a:off x="3234" y="3583"/>
                <a:ext cx="570" cy="269"/>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51"/>
              <p:cNvSpPr>
                <a:spLocks noChangeShapeType="1"/>
              </p:cNvSpPr>
              <p:nvPr/>
            </p:nvSpPr>
            <p:spPr bwMode="auto">
              <a:xfrm flipV="1">
                <a:off x="3249" y="2482"/>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6" name="Object 1027"/>
            <p:cNvGraphicFramePr>
              <a:graphicFrameLocks noChangeAspect="1"/>
            </p:cNvGraphicFramePr>
            <p:nvPr>
              <p:extLst>
                <p:ext uri="{D42A27DB-BD31-4B8C-83A1-F6EECF244321}">
                  <p14:modId xmlns:p14="http://schemas.microsoft.com/office/powerpoint/2010/main" val="1250762435"/>
                </p:ext>
              </p:extLst>
            </p:nvPr>
          </p:nvGraphicFramePr>
          <p:xfrm>
            <a:off x="3017" y="3071"/>
            <a:ext cx="503" cy="517"/>
          </p:xfrm>
          <a:graphic>
            <a:graphicData uri="http://schemas.openxmlformats.org/presentationml/2006/ole">
              <mc:AlternateContent xmlns:mc="http://schemas.openxmlformats.org/markup-compatibility/2006">
                <mc:Choice xmlns:v="urn:schemas-microsoft-com:vml" Requires="v">
                  <p:oleObj spid="_x0000_s561011"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24"/>
                        <a:srcRect/>
                        <a:stretch>
                          <a:fillRect/>
                        </a:stretch>
                      </p:blipFill>
                      <p:spPr bwMode="auto">
                        <a:xfrm>
                          <a:off x="3017" y="3071"/>
                          <a:ext cx="503" cy="517"/>
                        </a:xfrm>
                        <a:prstGeom prst="rect">
                          <a:avLst/>
                        </a:prstGeom>
                        <a:noFill/>
                        <a:ln>
                          <a:noFill/>
                        </a:ln>
                        <a:effectLst/>
                        <a:extLst/>
                      </p:spPr>
                    </p:pic>
                  </p:oleObj>
                </mc:Fallback>
              </mc:AlternateContent>
            </a:graphicData>
          </a:graphic>
        </p:graphicFrame>
      </p:grpSp>
      <p:sp>
        <p:nvSpPr>
          <p:cNvPr id="69" name="Arc 9"/>
          <p:cNvSpPr>
            <a:spLocks/>
          </p:cNvSpPr>
          <p:nvPr/>
        </p:nvSpPr>
        <p:spPr bwMode="auto">
          <a:xfrm>
            <a:off x="8608183" y="5449324"/>
            <a:ext cx="248867" cy="57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0" name="Object 58"/>
          <p:cNvGraphicFramePr>
            <a:graphicFrameLocks noChangeAspect="1"/>
          </p:cNvGraphicFramePr>
          <p:nvPr>
            <p:extLst>
              <p:ext uri="{D42A27DB-BD31-4B8C-83A1-F6EECF244321}">
                <p14:modId xmlns:p14="http://schemas.microsoft.com/office/powerpoint/2010/main" val="2618095062"/>
              </p:ext>
            </p:extLst>
          </p:nvPr>
        </p:nvGraphicFramePr>
        <p:xfrm>
          <a:off x="7755530" y="2903417"/>
          <a:ext cx="504825" cy="714375"/>
        </p:xfrm>
        <a:graphic>
          <a:graphicData uri="http://schemas.openxmlformats.org/presentationml/2006/ole">
            <mc:AlternateContent xmlns:mc="http://schemas.openxmlformats.org/markup-compatibility/2006">
              <mc:Choice xmlns:v="urn:schemas-microsoft-com:vml" Requires="v">
                <p:oleObj spid="_x0000_s561012" name="公式" r:id="rId25" imgW="152280" imgH="215640" progId="Equation.3">
                  <p:embed/>
                </p:oleObj>
              </mc:Choice>
              <mc:Fallback>
                <p:oleObj name="公式" r:id="rId25" imgW="152280" imgH="215640" progId="Equation.3">
                  <p:embed/>
                  <p:pic>
                    <p:nvPicPr>
                      <p:cNvPr id="0" name=""/>
                      <p:cNvPicPr>
                        <a:picLocks noChangeAspect="1" noChangeArrowheads="1"/>
                      </p:cNvPicPr>
                      <p:nvPr/>
                    </p:nvPicPr>
                    <p:blipFill>
                      <a:blip r:embed="rId6"/>
                      <a:srcRect/>
                      <a:stretch>
                        <a:fillRect/>
                      </a:stretch>
                    </p:blipFill>
                    <p:spPr bwMode="auto">
                      <a:xfrm>
                        <a:off x="7755530" y="290341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 name="Object 1029"/>
          <p:cNvGraphicFramePr>
            <a:graphicFrameLocks noChangeAspect="1"/>
          </p:cNvGraphicFramePr>
          <p:nvPr>
            <p:extLst>
              <p:ext uri="{D42A27DB-BD31-4B8C-83A1-F6EECF244321}">
                <p14:modId xmlns:p14="http://schemas.microsoft.com/office/powerpoint/2010/main" val="3825935790"/>
              </p:ext>
            </p:extLst>
          </p:nvPr>
        </p:nvGraphicFramePr>
        <p:xfrm>
          <a:off x="8641949" y="4742200"/>
          <a:ext cx="468312" cy="568325"/>
        </p:xfrm>
        <a:graphic>
          <a:graphicData uri="http://schemas.openxmlformats.org/presentationml/2006/ole">
            <mc:AlternateContent xmlns:mc="http://schemas.openxmlformats.org/markup-compatibility/2006">
              <mc:Choice xmlns:v="urn:schemas-microsoft-com:vml" Requires="v">
                <p:oleObj spid="_x0000_s561013"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641949" y="4742200"/>
                        <a:ext cx="468312" cy="568325"/>
                      </a:xfrm>
                      <a:prstGeom prst="rect">
                        <a:avLst/>
                      </a:prstGeom>
                      <a:noFill/>
                      <a:ln>
                        <a:noFill/>
                      </a:ln>
                      <a:effectLst/>
                      <a:extLst/>
                    </p:spPr>
                  </p:pic>
                </p:oleObj>
              </mc:Fallback>
            </mc:AlternateContent>
          </a:graphicData>
        </a:graphic>
      </p:graphicFrame>
      <p:sp>
        <p:nvSpPr>
          <p:cNvPr id="72" name="Line 22"/>
          <p:cNvSpPr>
            <a:spLocks noChangeShapeType="1"/>
          </p:cNvSpPr>
          <p:nvPr/>
        </p:nvSpPr>
        <p:spPr bwMode="auto">
          <a:xfrm rot="1375433" flipH="1">
            <a:off x="7425615" y="5255774"/>
            <a:ext cx="2667339" cy="1144245"/>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9223137" y="4194239"/>
            <a:ext cx="675458" cy="1546557"/>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22"/>
          <p:cNvSpPr>
            <a:spLocks noChangeShapeType="1"/>
          </p:cNvSpPr>
          <p:nvPr/>
        </p:nvSpPr>
        <p:spPr bwMode="auto">
          <a:xfrm rot="1375433" flipH="1" flipV="1">
            <a:off x="7658691" y="5446463"/>
            <a:ext cx="174700" cy="395073"/>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5" name="Object 55"/>
          <p:cNvGraphicFramePr>
            <a:graphicFrameLocks noChangeAspect="1"/>
          </p:cNvGraphicFramePr>
          <p:nvPr>
            <p:extLst>
              <p:ext uri="{D42A27DB-BD31-4B8C-83A1-F6EECF244321}">
                <p14:modId xmlns:p14="http://schemas.microsoft.com/office/powerpoint/2010/main" val="2637894068"/>
              </p:ext>
            </p:extLst>
          </p:nvPr>
        </p:nvGraphicFramePr>
        <p:xfrm>
          <a:off x="7378701" y="5976938"/>
          <a:ext cx="677863" cy="684212"/>
        </p:xfrm>
        <a:graphic>
          <a:graphicData uri="http://schemas.openxmlformats.org/presentationml/2006/ole">
            <mc:AlternateContent xmlns:mc="http://schemas.openxmlformats.org/markup-compatibility/2006">
              <mc:Choice xmlns:v="urn:schemas-microsoft-com:vml" Requires="v">
                <p:oleObj spid="_x0000_s561014"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378701" y="5976938"/>
                        <a:ext cx="67786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55"/>
          <p:cNvGraphicFramePr>
            <a:graphicFrameLocks noChangeAspect="1"/>
          </p:cNvGraphicFramePr>
          <p:nvPr>
            <p:extLst>
              <p:ext uri="{D42A27DB-BD31-4B8C-83A1-F6EECF244321}">
                <p14:modId xmlns:p14="http://schemas.microsoft.com/office/powerpoint/2010/main" val="1883964867"/>
              </p:ext>
            </p:extLst>
          </p:nvPr>
        </p:nvGraphicFramePr>
        <p:xfrm>
          <a:off x="9118601" y="5929313"/>
          <a:ext cx="644525" cy="684212"/>
        </p:xfrm>
        <a:graphic>
          <a:graphicData uri="http://schemas.openxmlformats.org/presentationml/2006/ole">
            <mc:AlternateContent xmlns:mc="http://schemas.openxmlformats.org/markup-compatibility/2006">
              <mc:Choice xmlns:v="urn:schemas-microsoft-com:vml" Requires="v">
                <p:oleObj spid="_x0000_s561015"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118601" y="5929313"/>
                        <a:ext cx="64452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Line 22"/>
          <p:cNvSpPr>
            <a:spLocks noChangeShapeType="1"/>
          </p:cNvSpPr>
          <p:nvPr/>
        </p:nvSpPr>
        <p:spPr bwMode="auto">
          <a:xfrm rot="1375433" flipV="1">
            <a:off x="7797525" y="5661865"/>
            <a:ext cx="792444" cy="353633"/>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22"/>
          <p:cNvSpPr>
            <a:spLocks noChangeShapeType="1"/>
          </p:cNvSpPr>
          <p:nvPr/>
        </p:nvSpPr>
        <p:spPr bwMode="auto">
          <a:xfrm rot="1375433" flipH="1">
            <a:off x="8718368" y="5642446"/>
            <a:ext cx="795115" cy="353902"/>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9" name="Object 58"/>
          <p:cNvGraphicFramePr>
            <a:graphicFrameLocks noChangeAspect="1"/>
          </p:cNvGraphicFramePr>
          <p:nvPr>
            <p:extLst>
              <p:ext uri="{D42A27DB-BD31-4B8C-83A1-F6EECF244321}">
                <p14:modId xmlns:p14="http://schemas.microsoft.com/office/powerpoint/2010/main" val="1730107153"/>
              </p:ext>
            </p:extLst>
          </p:nvPr>
        </p:nvGraphicFramePr>
        <p:xfrm>
          <a:off x="9950450" y="5730876"/>
          <a:ext cx="546100" cy="714375"/>
        </p:xfrm>
        <a:graphic>
          <a:graphicData uri="http://schemas.openxmlformats.org/presentationml/2006/ole">
            <mc:AlternateContent xmlns:mc="http://schemas.openxmlformats.org/markup-compatibility/2006">
              <mc:Choice xmlns:v="urn:schemas-microsoft-com:vml" Requires="v">
                <p:oleObj spid="_x0000_s561016"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50450" y="5730876"/>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Text Box 51"/>
          <p:cNvSpPr txBox="1">
            <a:spLocks noChangeArrowheads="1"/>
          </p:cNvSpPr>
          <p:nvPr/>
        </p:nvSpPr>
        <p:spPr bwMode="auto">
          <a:xfrm>
            <a:off x="2081966" y="3115281"/>
            <a:ext cx="316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66"/>
                </a:solidFill>
                <a:latin typeface="宋体" panose="02010600030101010101" pitchFamily="2" charset="-122"/>
              </a:rPr>
              <a:t>1. </a:t>
            </a:r>
            <a:r>
              <a:rPr lang="zh-CN" altLang="en-US" dirty="0">
                <a:solidFill>
                  <a:srgbClr val="FF0066"/>
                </a:solidFill>
                <a:latin typeface="宋体" panose="02010600030101010101" pitchFamily="2" charset="-122"/>
              </a:rPr>
              <a:t>振幅关系：</a:t>
            </a:r>
          </a:p>
        </p:txBody>
      </p:sp>
      <p:grpSp>
        <p:nvGrpSpPr>
          <p:cNvPr id="81" name="Group 33"/>
          <p:cNvGrpSpPr>
            <a:grpSpLocks/>
          </p:cNvGrpSpPr>
          <p:nvPr/>
        </p:nvGrpSpPr>
        <p:grpSpPr bwMode="auto">
          <a:xfrm>
            <a:off x="7915467" y="5016212"/>
            <a:ext cx="365126" cy="831851"/>
            <a:chOff x="3682" y="3052"/>
            <a:chExt cx="230" cy="524"/>
          </a:xfrm>
        </p:grpSpPr>
        <p:sp>
          <p:nvSpPr>
            <p:cNvPr id="82" name="Freeform 30"/>
            <p:cNvSpPr>
              <a:spLocks/>
            </p:cNvSpPr>
            <p:nvPr/>
          </p:nvSpPr>
          <p:spPr bwMode="auto">
            <a:xfrm>
              <a:off x="3884" y="3468"/>
              <a:ext cx="28" cy="108"/>
            </a:xfrm>
            <a:custGeom>
              <a:avLst/>
              <a:gdLst/>
              <a:ahLst/>
              <a:cxnLst>
                <a:cxn ang="0">
                  <a:pos x="28" y="0"/>
                </a:cxn>
                <a:cxn ang="0">
                  <a:pos x="4" y="108"/>
                </a:cxn>
              </a:cxnLst>
              <a:rect l="0" t="0" r="r" b="b"/>
              <a:pathLst>
                <a:path w="28" h="108">
                  <a:moveTo>
                    <a:pt x="28" y="0"/>
                  </a:moveTo>
                  <a:cubicBezTo>
                    <a:pt x="0" y="83"/>
                    <a:pt x="4" y="47"/>
                    <a:pt x="4" y="108"/>
                  </a:cubicBezTo>
                </a:path>
              </a:pathLst>
            </a:custGeom>
            <a:noFill/>
            <a:ln w="28575" cmpd="sng">
              <a:solidFill>
                <a:srgbClr val="9900CC"/>
              </a:solidFill>
              <a:prstDash val="solid"/>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aphicFrame>
          <p:nvGraphicFramePr>
            <p:cNvPr id="83" name="Object 1027"/>
            <p:cNvGraphicFramePr>
              <a:graphicFrameLocks noChangeAspect="1"/>
            </p:cNvGraphicFramePr>
            <p:nvPr>
              <p:extLst>
                <p:ext uri="{D42A27DB-BD31-4B8C-83A1-F6EECF244321}">
                  <p14:modId xmlns:p14="http://schemas.microsoft.com/office/powerpoint/2010/main" val="162477878"/>
                </p:ext>
              </p:extLst>
            </p:nvPr>
          </p:nvGraphicFramePr>
          <p:xfrm>
            <a:off x="3682" y="3052"/>
            <a:ext cx="227" cy="287"/>
          </p:xfrm>
          <a:graphic>
            <a:graphicData uri="http://schemas.openxmlformats.org/presentationml/2006/ole">
              <mc:AlternateContent xmlns:mc="http://schemas.openxmlformats.org/markup-compatibility/2006">
                <mc:Choice xmlns:v="urn:schemas-microsoft-com:vml" Requires="v">
                  <p:oleObj spid="_x0000_s561017" name="公式" r:id="rId34" imgW="126720" imgH="139680" progId="Equation.3">
                    <p:embed/>
                  </p:oleObj>
                </mc:Choice>
                <mc:Fallback>
                  <p:oleObj name="公式" r:id="rId34" imgW="126720" imgH="139680" progId="Equation.3">
                    <p:embed/>
                    <p:pic>
                      <p:nvPicPr>
                        <p:cNvPr id="0" name=""/>
                        <p:cNvPicPr>
                          <a:picLocks noChangeAspect="1" noChangeArrowheads="1"/>
                        </p:cNvPicPr>
                        <p:nvPr/>
                      </p:nvPicPr>
                      <p:blipFill>
                        <a:blip r:embed="rId35"/>
                        <a:srcRect/>
                        <a:stretch>
                          <a:fillRect/>
                        </a:stretch>
                      </p:blipFill>
                      <p:spPr bwMode="auto">
                        <a:xfrm>
                          <a:off x="3682" y="3052"/>
                          <a:ext cx="227" cy="287"/>
                        </a:xfrm>
                        <a:prstGeom prst="rect">
                          <a:avLst/>
                        </a:prstGeom>
                        <a:noFill/>
                        <a:ln>
                          <a:noFill/>
                        </a:ln>
                        <a:effectLst/>
                        <a:extLst/>
                      </p:spPr>
                    </p:pic>
                  </p:oleObj>
                </mc:Fallback>
              </mc:AlternateContent>
            </a:graphicData>
          </a:graphic>
        </p:graphicFrame>
        <p:sp>
          <p:nvSpPr>
            <p:cNvPr id="84" name="Freeform 32"/>
            <p:cNvSpPr>
              <a:spLocks/>
            </p:cNvSpPr>
            <p:nvPr/>
          </p:nvSpPr>
          <p:spPr bwMode="auto">
            <a:xfrm flipH="1" flipV="1">
              <a:off x="3852" y="3265"/>
              <a:ext cx="46" cy="251"/>
            </a:xfrm>
            <a:custGeom>
              <a:avLst/>
              <a:gdLst/>
              <a:ahLst/>
              <a:cxnLst>
                <a:cxn ang="0">
                  <a:pos x="0" y="192"/>
                </a:cxn>
                <a:cxn ang="0">
                  <a:pos x="48" y="36"/>
                </a:cxn>
                <a:cxn ang="0">
                  <a:pos x="60" y="0"/>
                </a:cxn>
              </a:cxnLst>
              <a:rect l="0" t="0" r="r" b="b"/>
              <a:pathLst>
                <a:path w="60" h="192">
                  <a:moveTo>
                    <a:pt x="0" y="192"/>
                  </a:moveTo>
                  <a:cubicBezTo>
                    <a:pt x="17" y="140"/>
                    <a:pt x="31" y="88"/>
                    <a:pt x="48" y="36"/>
                  </a:cubicBezTo>
                  <a:cubicBezTo>
                    <a:pt x="52" y="24"/>
                    <a:pt x="60" y="0"/>
                    <a:pt x="60" y="0"/>
                  </a:cubicBezTo>
                </a:path>
              </a:pathLst>
            </a:custGeom>
            <a:noFill/>
            <a:ln w="38100" cmpd="sng">
              <a:solidFill>
                <a:srgbClr val="129C15"/>
              </a:solidFill>
              <a:prstDash val="solid"/>
              <a:round/>
              <a:headEnd type="none" w="med" len="me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aphicFrame>
        <p:nvGraphicFramePr>
          <p:cNvPr id="85" name="Object 77"/>
          <p:cNvGraphicFramePr>
            <a:graphicFrameLocks noChangeAspect="1"/>
          </p:cNvGraphicFramePr>
          <p:nvPr>
            <p:extLst>
              <p:ext uri="{D42A27DB-BD31-4B8C-83A1-F6EECF244321}">
                <p14:modId xmlns:p14="http://schemas.microsoft.com/office/powerpoint/2010/main" val="996456359"/>
              </p:ext>
            </p:extLst>
          </p:nvPr>
        </p:nvGraphicFramePr>
        <p:xfrm>
          <a:off x="2220662" y="3556713"/>
          <a:ext cx="2295525" cy="698500"/>
        </p:xfrm>
        <a:graphic>
          <a:graphicData uri="http://schemas.openxmlformats.org/presentationml/2006/ole">
            <mc:AlternateContent xmlns:mc="http://schemas.openxmlformats.org/markup-compatibility/2006">
              <mc:Choice xmlns:v="urn:schemas-microsoft-com:vml" Requires="v">
                <p:oleObj spid="_x0000_s561018" name="公式" r:id="rId36" imgW="749160" imgH="228600" progId="Equation.3">
                  <p:embed/>
                </p:oleObj>
              </mc:Choice>
              <mc:Fallback>
                <p:oleObj name="公式" r:id="rId36" imgW="749160" imgH="228600" progId="Equation.3">
                  <p:embed/>
                  <p:pic>
                    <p:nvPicPr>
                      <p:cNvPr id="0" name=""/>
                      <p:cNvPicPr>
                        <a:picLocks noChangeAspect="1" noChangeArrowheads="1"/>
                      </p:cNvPicPr>
                      <p:nvPr/>
                    </p:nvPicPr>
                    <p:blipFill>
                      <a:blip r:embed="rId37"/>
                      <a:srcRect/>
                      <a:stretch>
                        <a:fillRect/>
                      </a:stretch>
                    </p:blipFill>
                    <p:spPr bwMode="auto">
                      <a:xfrm>
                        <a:off x="2220662" y="3556713"/>
                        <a:ext cx="2295525" cy="698500"/>
                      </a:xfrm>
                      <a:prstGeom prst="rect">
                        <a:avLst/>
                      </a:prstGeom>
                      <a:noFill/>
                      <a:ln>
                        <a:noFill/>
                      </a:ln>
                      <a:effectLst/>
                      <a:extLst/>
                    </p:spPr>
                  </p:pic>
                </p:oleObj>
              </mc:Fallback>
            </mc:AlternateContent>
          </a:graphicData>
        </a:graphic>
      </p:graphicFrame>
      <p:graphicFrame>
        <p:nvGraphicFramePr>
          <p:cNvPr id="86" name="Object 78"/>
          <p:cNvGraphicFramePr>
            <a:graphicFrameLocks noChangeAspect="1"/>
          </p:cNvGraphicFramePr>
          <p:nvPr>
            <p:extLst>
              <p:ext uri="{D42A27DB-BD31-4B8C-83A1-F6EECF244321}">
                <p14:modId xmlns:p14="http://schemas.microsoft.com/office/powerpoint/2010/main" val="737710279"/>
              </p:ext>
            </p:extLst>
          </p:nvPr>
        </p:nvGraphicFramePr>
        <p:xfrm>
          <a:off x="4722166" y="3564511"/>
          <a:ext cx="2282825" cy="687387"/>
        </p:xfrm>
        <a:graphic>
          <a:graphicData uri="http://schemas.openxmlformats.org/presentationml/2006/ole">
            <mc:AlternateContent xmlns:mc="http://schemas.openxmlformats.org/markup-compatibility/2006">
              <mc:Choice xmlns:v="urn:schemas-microsoft-com:vml" Requires="v">
                <p:oleObj spid="_x0000_s561019" name="公式" r:id="rId38" imgW="761760" imgH="228600" progId="Equation.3">
                  <p:embed/>
                </p:oleObj>
              </mc:Choice>
              <mc:Fallback>
                <p:oleObj name="公式" r:id="rId38" imgW="761760" imgH="228600" progId="Equation.3">
                  <p:embed/>
                  <p:pic>
                    <p:nvPicPr>
                      <p:cNvPr id="0" name=""/>
                      <p:cNvPicPr>
                        <a:picLocks noChangeAspect="1" noChangeArrowheads="1"/>
                      </p:cNvPicPr>
                      <p:nvPr/>
                    </p:nvPicPr>
                    <p:blipFill>
                      <a:blip r:embed="rId39"/>
                      <a:srcRect/>
                      <a:stretch>
                        <a:fillRect/>
                      </a:stretch>
                    </p:blipFill>
                    <p:spPr bwMode="auto">
                      <a:xfrm>
                        <a:off x="4722166" y="3564511"/>
                        <a:ext cx="2282825" cy="687387"/>
                      </a:xfrm>
                      <a:prstGeom prst="rect">
                        <a:avLst/>
                      </a:prstGeom>
                      <a:noFill/>
                      <a:ln>
                        <a:noFill/>
                      </a:ln>
                      <a:effectLst/>
                      <a:extLst/>
                    </p:spPr>
                  </p:pic>
                </p:oleObj>
              </mc:Fallback>
            </mc:AlternateContent>
          </a:graphicData>
        </a:graphic>
      </p:graphicFrame>
      <p:sp>
        <p:nvSpPr>
          <p:cNvPr id="87" name="Text Box 81"/>
          <p:cNvSpPr txBox="1">
            <a:spLocks noChangeArrowheads="1"/>
          </p:cNvSpPr>
          <p:nvPr/>
        </p:nvSpPr>
        <p:spPr bwMode="auto">
          <a:xfrm>
            <a:off x="2483124" y="4163589"/>
            <a:ext cx="39082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方正书宋简体"/>
              </a:rPr>
              <a:t>在 </a:t>
            </a:r>
            <a:r>
              <a:rPr lang="en-US" altLang="zh-CN" i="1" dirty="0">
                <a:latin typeface="方正书宋简体"/>
              </a:rPr>
              <a:t>P</a:t>
            </a:r>
            <a:r>
              <a:rPr lang="en-US" altLang="zh-CN" baseline="-25000" dirty="0">
                <a:latin typeface="方正书宋简体"/>
              </a:rPr>
              <a:t>2</a:t>
            </a:r>
            <a:r>
              <a:rPr lang="en-US" altLang="zh-CN" i="1" baseline="-25000" dirty="0">
                <a:latin typeface="方正书宋简体"/>
              </a:rPr>
              <a:t> </a:t>
            </a:r>
            <a:r>
              <a:rPr lang="zh-CN" altLang="en-US" dirty="0">
                <a:latin typeface="方正书宋简体"/>
              </a:rPr>
              <a:t>后，两束光振动方向平行，振幅为：</a:t>
            </a:r>
          </a:p>
        </p:txBody>
      </p:sp>
      <p:graphicFrame>
        <p:nvGraphicFramePr>
          <p:cNvPr id="88" name="Object 2"/>
          <p:cNvGraphicFramePr>
            <a:graphicFrameLocks noChangeAspect="1"/>
          </p:cNvGraphicFramePr>
          <p:nvPr>
            <p:extLst>
              <p:ext uri="{D42A27DB-BD31-4B8C-83A1-F6EECF244321}">
                <p14:modId xmlns:p14="http://schemas.microsoft.com/office/powerpoint/2010/main" val="1733127040"/>
              </p:ext>
            </p:extLst>
          </p:nvPr>
        </p:nvGraphicFramePr>
        <p:xfrm>
          <a:off x="1900818" y="5095047"/>
          <a:ext cx="5176838" cy="646113"/>
        </p:xfrm>
        <a:graphic>
          <a:graphicData uri="http://schemas.openxmlformats.org/presentationml/2006/ole">
            <mc:AlternateContent xmlns:mc="http://schemas.openxmlformats.org/markup-compatibility/2006">
              <mc:Choice xmlns:v="urn:schemas-microsoft-com:vml" Requires="v">
                <p:oleObj spid="_x0000_s561020" name="公式" r:id="rId40" imgW="1828800" imgH="228600" progId="Equation.3">
                  <p:embed/>
                </p:oleObj>
              </mc:Choice>
              <mc:Fallback>
                <p:oleObj name="公式" r:id="rId40" imgW="1828800" imgH="228600" progId="Equation.3">
                  <p:embed/>
                  <p:pic>
                    <p:nvPicPr>
                      <p:cNvPr id="0" name=""/>
                      <p:cNvPicPr>
                        <a:picLocks noChangeAspect="1" noChangeArrowheads="1"/>
                      </p:cNvPicPr>
                      <p:nvPr/>
                    </p:nvPicPr>
                    <p:blipFill>
                      <a:blip r:embed="rId41"/>
                      <a:srcRect/>
                      <a:stretch>
                        <a:fillRect/>
                      </a:stretch>
                    </p:blipFill>
                    <p:spPr bwMode="auto">
                      <a:xfrm>
                        <a:off x="1900818" y="5095047"/>
                        <a:ext cx="5176838" cy="646113"/>
                      </a:xfrm>
                      <a:prstGeom prst="rect">
                        <a:avLst/>
                      </a:prstGeom>
                      <a:noFill/>
                      <a:ln>
                        <a:noFill/>
                      </a:ln>
                      <a:effectLst/>
                      <a:extLst/>
                    </p:spPr>
                  </p:pic>
                </p:oleObj>
              </mc:Fallback>
            </mc:AlternateContent>
          </a:graphicData>
        </a:graphic>
      </p:graphicFrame>
      <p:graphicFrame>
        <p:nvGraphicFramePr>
          <p:cNvPr id="89" name="Object 3"/>
          <p:cNvGraphicFramePr>
            <a:graphicFrameLocks noChangeAspect="1"/>
          </p:cNvGraphicFramePr>
          <p:nvPr>
            <p:extLst>
              <p:ext uri="{D42A27DB-BD31-4B8C-83A1-F6EECF244321}">
                <p14:modId xmlns:p14="http://schemas.microsoft.com/office/powerpoint/2010/main" val="3624291454"/>
              </p:ext>
            </p:extLst>
          </p:nvPr>
        </p:nvGraphicFramePr>
        <p:xfrm>
          <a:off x="1845494" y="5770934"/>
          <a:ext cx="5564187" cy="596900"/>
        </p:xfrm>
        <a:graphic>
          <a:graphicData uri="http://schemas.openxmlformats.org/presentationml/2006/ole">
            <mc:AlternateContent xmlns:mc="http://schemas.openxmlformats.org/markup-compatibility/2006">
              <mc:Choice xmlns:v="urn:schemas-microsoft-com:vml" Requires="v">
                <p:oleObj spid="_x0000_s561021" name="公式" r:id="rId42" imgW="2133360" imgH="228600" progId="Equation.3">
                  <p:embed/>
                </p:oleObj>
              </mc:Choice>
              <mc:Fallback>
                <p:oleObj name="公式" r:id="rId42" imgW="2133360" imgH="228600" progId="Equation.3">
                  <p:embed/>
                  <p:pic>
                    <p:nvPicPr>
                      <p:cNvPr id="0" name=""/>
                      <p:cNvPicPr>
                        <a:picLocks noChangeAspect="1" noChangeArrowheads="1"/>
                      </p:cNvPicPr>
                      <p:nvPr/>
                    </p:nvPicPr>
                    <p:blipFill>
                      <a:blip r:embed="rId43"/>
                      <a:srcRect/>
                      <a:stretch>
                        <a:fillRect/>
                      </a:stretch>
                    </p:blipFill>
                    <p:spPr bwMode="auto">
                      <a:xfrm>
                        <a:off x="1845494" y="5770934"/>
                        <a:ext cx="5564187" cy="596900"/>
                      </a:xfrm>
                      <a:prstGeom prst="rect">
                        <a:avLst/>
                      </a:prstGeom>
                      <a:noFill/>
                      <a:ln>
                        <a:noFill/>
                      </a:ln>
                      <a:effectLst/>
                      <a:extLst/>
                    </p:spPr>
                  </p:pic>
                </p:oleObj>
              </mc:Fallback>
            </mc:AlternateContent>
          </a:graphicData>
        </a:graphic>
      </p:graphicFrame>
      <p:sp>
        <p:nvSpPr>
          <p:cNvPr id="90" name="Text Box 46"/>
          <p:cNvSpPr txBox="1">
            <a:spLocks noChangeArrowheads="1"/>
          </p:cNvSpPr>
          <p:nvPr/>
        </p:nvSpPr>
        <p:spPr bwMode="auto">
          <a:xfrm>
            <a:off x="3770060" y="6272817"/>
            <a:ext cx="2200765" cy="523220"/>
          </a:xfrm>
          <a:prstGeom prst="rect">
            <a:avLst/>
          </a:prstGeom>
          <a:noFill/>
          <a:ln w="9525">
            <a:noFill/>
            <a:miter lim="800000"/>
            <a:headEnd/>
            <a:tailEnd/>
          </a:ln>
          <a:effectLst/>
        </p:spPr>
        <p:txBody>
          <a:bodyPr wrap="square">
            <a:spAutoFit/>
          </a:bodyPr>
          <a:lstStyle/>
          <a:p>
            <a:pPr>
              <a:defRPr/>
            </a:pPr>
            <a:r>
              <a:rPr lang="en-US" altLang="zh-CN" sz="2800" b="1" dirty="0">
                <a:solidFill>
                  <a:srgbClr val="0000FF"/>
                </a:solidFill>
              </a:rPr>
              <a:t>----</a:t>
            </a:r>
            <a:r>
              <a:rPr lang="zh-CN" altLang="en-US" sz="2800" b="1" dirty="0">
                <a:solidFill>
                  <a:srgbClr val="0000FF"/>
                </a:solidFill>
              </a:rPr>
              <a:t>振幅相等</a:t>
            </a:r>
          </a:p>
        </p:txBody>
      </p:sp>
    </p:spTree>
    <p:extLst>
      <p:ext uri="{BB962C8B-B14F-4D97-AF65-F5344CB8AC3E}">
        <p14:creationId xmlns:p14="http://schemas.microsoft.com/office/powerpoint/2010/main" val="207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3">
                                            <p:txEl>
                                              <p:pRg st="0" end="0"/>
                                            </p:txEl>
                                          </p:spTgt>
                                        </p:tgtEl>
                                        <p:attrNameLst>
                                          <p:attrName>style.visibility</p:attrName>
                                        </p:attrNameLst>
                                      </p:cBhvr>
                                      <p:to>
                                        <p:strVal val="visible"/>
                                      </p:to>
                                    </p:set>
                                    <p:animEffect transition="in" filter="wipe(down)">
                                      <p:cBhvr>
                                        <p:cTn id="43" dur="500"/>
                                        <p:tgtEl>
                                          <p:spTgt spid="5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barn(inVertical)">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ppt_x"/>
                                          </p:val>
                                        </p:tav>
                                        <p:tav tm="100000">
                                          <p:val>
                                            <p:strVal val="#ppt_x"/>
                                          </p:val>
                                        </p:tav>
                                      </p:tavLst>
                                    </p:anim>
                                    <p:anim calcmode="lin" valueType="num">
                                      <p:cBhvr additive="base">
                                        <p:cTn id="67" dur="500" fill="hold"/>
                                        <p:tgtEl>
                                          <p:spTgt spid="3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fill="hold"/>
                                        <p:tgtEl>
                                          <p:spTgt spid="48"/>
                                        </p:tgtEl>
                                        <p:attrNameLst>
                                          <p:attrName>ppt_x</p:attrName>
                                        </p:attrNameLst>
                                      </p:cBhvr>
                                      <p:tavLst>
                                        <p:tav tm="0">
                                          <p:val>
                                            <p:strVal val="#ppt_x"/>
                                          </p:val>
                                        </p:tav>
                                        <p:tav tm="100000">
                                          <p:val>
                                            <p:strVal val="#ppt_x"/>
                                          </p:val>
                                        </p:tav>
                                      </p:tavLst>
                                    </p:anim>
                                    <p:anim calcmode="lin" valueType="num">
                                      <p:cBhvr additive="base">
                                        <p:cTn id="71" dur="500" fill="hold"/>
                                        <p:tgtEl>
                                          <p:spTgt spid="48"/>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additive="base">
                                        <p:cTn id="78" dur="500" fill="hold"/>
                                        <p:tgtEl>
                                          <p:spTgt spid="50"/>
                                        </p:tgtEl>
                                        <p:attrNameLst>
                                          <p:attrName>ppt_x</p:attrName>
                                        </p:attrNameLst>
                                      </p:cBhvr>
                                      <p:tavLst>
                                        <p:tav tm="0">
                                          <p:val>
                                            <p:strVal val="#ppt_x"/>
                                          </p:val>
                                        </p:tav>
                                        <p:tav tm="100000">
                                          <p:val>
                                            <p:strVal val="#ppt_x"/>
                                          </p:val>
                                        </p:tav>
                                      </p:tavLst>
                                    </p:anim>
                                    <p:anim calcmode="lin" valueType="num">
                                      <p:cBhvr additive="base">
                                        <p:cTn id="79" dur="500" fill="hold"/>
                                        <p:tgtEl>
                                          <p:spTgt spid="5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additive="base">
                                        <p:cTn id="82" dur="500" fill="hold"/>
                                        <p:tgtEl>
                                          <p:spTgt spid="51"/>
                                        </p:tgtEl>
                                        <p:attrNameLst>
                                          <p:attrName>ppt_x</p:attrName>
                                        </p:attrNameLst>
                                      </p:cBhvr>
                                      <p:tavLst>
                                        <p:tav tm="0">
                                          <p:val>
                                            <p:strVal val="#ppt_x"/>
                                          </p:val>
                                        </p:tav>
                                        <p:tav tm="100000">
                                          <p:val>
                                            <p:strVal val="#ppt_x"/>
                                          </p:val>
                                        </p:tav>
                                      </p:tavLst>
                                    </p:anim>
                                    <p:anim calcmode="lin" valueType="num">
                                      <p:cBhvr additive="base">
                                        <p:cTn id="83" dur="500" fill="hold"/>
                                        <p:tgtEl>
                                          <p:spTgt spid="51"/>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2"/>
                                        </p:tgtEl>
                                        <p:attrNameLst>
                                          <p:attrName>style.visibility</p:attrName>
                                        </p:attrNameLst>
                                      </p:cBhvr>
                                      <p:to>
                                        <p:strVal val="visible"/>
                                      </p:to>
                                    </p:set>
                                    <p:anim calcmode="lin" valueType="num">
                                      <p:cBhvr additive="base">
                                        <p:cTn id="86" dur="500" fill="hold"/>
                                        <p:tgtEl>
                                          <p:spTgt spid="52"/>
                                        </p:tgtEl>
                                        <p:attrNameLst>
                                          <p:attrName>ppt_x</p:attrName>
                                        </p:attrNameLst>
                                      </p:cBhvr>
                                      <p:tavLst>
                                        <p:tav tm="0">
                                          <p:val>
                                            <p:strVal val="#ppt_x"/>
                                          </p:val>
                                        </p:tav>
                                        <p:tav tm="100000">
                                          <p:val>
                                            <p:strVal val="#ppt_x"/>
                                          </p:val>
                                        </p:tav>
                                      </p:tavLst>
                                    </p:anim>
                                    <p:anim calcmode="lin" valueType="num">
                                      <p:cBhvr additive="base">
                                        <p:cTn id="8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500" fill="hold"/>
                                        <p:tgtEl>
                                          <p:spTgt spid="23"/>
                                        </p:tgtEl>
                                        <p:attrNameLst>
                                          <p:attrName>ppt_x</p:attrName>
                                        </p:attrNameLst>
                                      </p:cBhvr>
                                      <p:tavLst>
                                        <p:tav tm="0">
                                          <p:val>
                                            <p:strVal val="#ppt_x"/>
                                          </p:val>
                                        </p:tav>
                                        <p:tav tm="100000">
                                          <p:val>
                                            <p:strVal val="#ppt_x"/>
                                          </p:val>
                                        </p:tav>
                                      </p:tavLst>
                                    </p:anim>
                                    <p:anim calcmode="lin" valueType="num">
                                      <p:cBhvr additive="base">
                                        <p:cTn id="10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1000"/>
                                        <p:tgtEl>
                                          <p:spTgt spid="47"/>
                                        </p:tgtEl>
                                      </p:cBhvr>
                                    </p:animEffect>
                                    <p:anim calcmode="lin" valueType="num">
                                      <p:cBhvr>
                                        <p:cTn id="112" dur="1000" fill="hold"/>
                                        <p:tgtEl>
                                          <p:spTgt spid="47"/>
                                        </p:tgtEl>
                                        <p:attrNameLst>
                                          <p:attrName>ppt_x</p:attrName>
                                        </p:attrNameLst>
                                      </p:cBhvr>
                                      <p:tavLst>
                                        <p:tav tm="0">
                                          <p:val>
                                            <p:strVal val="#ppt_x"/>
                                          </p:val>
                                        </p:tav>
                                        <p:tav tm="100000">
                                          <p:val>
                                            <p:strVal val="#ppt_x"/>
                                          </p:val>
                                        </p:tav>
                                      </p:tavLst>
                                    </p:anim>
                                    <p:anim calcmode="lin" valueType="num">
                                      <p:cBhvr>
                                        <p:cTn id="11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additive="base">
                                        <p:cTn id="118" dur="500" fill="hold"/>
                                        <p:tgtEl>
                                          <p:spTgt spid="54"/>
                                        </p:tgtEl>
                                        <p:attrNameLst>
                                          <p:attrName>ppt_x</p:attrName>
                                        </p:attrNameLst>
                                      </p:cBhvr>
                                      <p:tavLst>
                                        <p:tav tm="0">
                                          <p:val>
                                            <p:strVal val="#ppt_x"/>
                                          </p:val>
                                        </p:tav>
                                        <p:tav tm="100000">
                                          <p:val>
                                            <p:strVal val="#ppt_x"/>
                                          </p:val>
                                        </p:tav>
                                      </p:tavLst>
                                    </p:anim>
                                    <p:anim calcmode="lin" valueType="num">
                                      <p:cBhvr additive="base">
                                        <p:cTn id="11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1000"/>
                                        <p:tgtEl>
                                          <p:spTgt spid="70"/>
                                        </p:tgtEl>
                                      </p:cBhvr>
                                    </p:animEffect>
                                    <p:anim calcmode="lin" valueType="num">
                                      <p:cBhvr>
                                        <p:cTn id="125" dur="1000" fill="hold"/>
                                        <p:tgtEl>
                                          <p:spTgt spid="70"/>
                                        </p:tgtEl>
                                        <p:attrNameLst>
                                          <p:attrName>ppt_x</p:attrName>
                                        </p:attrNameLst>
                                      </p:cBhvr>
                                      <p:tavLst>
                                        <p:tav tm="0">
                                          <p:val>
                                            <p:strVal val="#ppt_x"/>
                                          </p:val>
                                        </p:tav>
                                        <p:tav tm="100000">
                                          <p:val>
                                            <p:strVal val="#ppt_x"/>
                                          </p:val>
                                        </p:tav>
                                      </p:tavLst>
                                    </p:anim>
                                    <p:anim calcmode="lin" valueType="num">
                                      <p:cBhvr>
                                        <p:cTn id="12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500" fill="hold"/>
                                        <p:tgtEl>
                                          <p:spTgt spid="58"/>
                                        </p:tgtEl>
                                        <p:attrNameLst>
                                          <p:attrName>ppt_x</p:attrName>
                                        </p:attrNameLst>
                                      </p:cBhvr>
                                      <p:tavLst>
                                        <p:tav tm="0">
                                          <p:val>
                                            <p:strVal val="#ppt_x"/>
                                          </p:val>
                                        </p:tav>
                                        <p:tav tm="100000">
                                          <p:val>
                                            <p:strVal val="#ppt_x"/>
                                          </p:val>
                                        </p:tav>
                                      </p:tavLst>
                                    </p:anim>
                                    <p:anim calcmode="lin" valueType="num">
                                      <p:cBhvr additive="base">
                                        <p:cTn id="13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4"/>
                                        </p:tgtEl>
                                        <p:attrNameLst>
                                          <p:attrName>style.visibility</p:attrName>
                                        </p:attrNameLst>
                                      </p:cBhvr>
                                      <p:to>
                                        <p:strVal val="visible"/>
                                      </p:to>
                                    </p:set>
                                    <p:anim calcmode="lin" valueType="num">
                                      <p:cBhvr additive="base">
                                        <p:cTn id="137" dur="500" fill="hold"/>
                                        <p:tgtEl>
                                          <p:spTgt spid="64"/>
                                        </p:tgtEl>
                                        <p:attrNameLst>
                                          <p:attrName>ppt_x</p:attrName>
                                        </p:attrNameLst>
                                      </p:cBhvr>
                                      <p:tavLst>
                                        <p:tav tm="0">
                                          <p:val>
                                            <p:strVal val="#ppt_x"/>
                                          </p:val>
                                        </p:tav>
                                        <p:tav tm="100000">
                                          <p:val>
                                            <p:strVal val="#ppt_x"/>
                                          </p:val>
                                        </p:tav>
                                      </p:tavLst>
                                    </p:anim>
                                    <p:anim calcmode="lin" valueType="num">
                                      <p:cBhvr additive="base">
                                        <p:cTn id="13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69"/>
                                        </p:tgtEl>
                                        <p:attrNameLst>
                                          <p:attrName>style.visibility</p:attrName>
                                        </p:attrNameLst>
                                      </p:cBhvr>
                                      <p:to>
                                        <p:strVal val="visible"/>
                                      </p:to>
                                    </p:set>
                                    <p:anim calcmode="lin" valueType="num">
                                      <p:cBhvr additive="base">
                                        <p:cTn id="143" dur="500" fill="hold"/>
                                        <p:tgtEl>
                                          <p:spTgt spid="69"/>
                                        </p:tgtEl>
                                        <p:attrNameLst>
                                          <p:attrName>ppt_x</p:attrName>
                                        </p:attrNameLst>
                                      </p:cBhvr>
                                      <p:tavLst>
                                        <p:tav tm="0">
                                          <p:val>
                                            <p:strVal val="#ppt_x"/>
                                          </p:val>
                                        </p:tav>
                                        <p:tav tm="100000">
                                          <p:val>
                                            <p:strVal val="#ppt_x"/>
                                          </p:val>
                                        </p:tav>
                                      </p:tavLst>
                                    </p:anim>
                                    <p:anim calcmode="lin" valueType="num">
                                      <p:cBhvr additive="base">
                                        <p:cTn id="14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1"/>
                                        </p:tgtEl>
                                        <p:attrNameLst>
                                          <p:attrName>style.visibility</p:attrName>
                                        </p:attrNameLst>
                                      </p:cBhvr>
                                      <p:to>
                                        <p:strVal val="visible"/>
                                      </p:to>
                                    </p:set>
                                    <p:animEffect transition="in" filter="fade">
                                      <p:cBhvr>
                                        <p:cTn id="149" dur="1000"/>
                                        <p:tgtEl>
                                          <p:spTgt spid="71"/>
                                        </p:tgtEl>
                                      </p:cBhvr>
                                    </p:animEffect>
                                    <p:anim calcmode="lin" valueType="num">
                                      <p:cBhvr>
                                        <p:cTn id="150" dur="1000" fill="hold"/>
                                        <p:tgtEl>
                                          <p:spTgt spid="71"/>
                                        </p:tgtEl>
                                        <p:attrNameLst>
                                          <p:attrName>ppt_x</p:attrName>
                                        </p:attrNameLst>
                                      </p:cBhvr>
                                      <p:tavLst>
                                        <p:tav tm="0">
                                          <p:val>
                                            <p:strVal val="#ppt_x"/>
                                          </p:val>
                                        </p:tav>
                                        <p:tav tm="100000">
                                          <p:val>
                                            <p:strVal val="#ppt_x"/>
                                          </p:val>
                                        </p:tav>
                                      </p:tavLst>
                                    </p:anim>
                                    <p:anim calcmode="lin" valueType="num">
                                      <p:cBhvr>
                                        <p:cTn id="15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additive="base">
                                        <p:cTn id="156" dur="500" fill="hold"/>
                                        <p:tgtEl>
                                          <p:spTgt spid="72"/>
                                        </p:tgtEl>
                                        <p:attrNameLst>
                                          <p:attrName>ppt_x</p:attrName>
                                        </p:attrNameLst>
                                      </p:cBhvr>
                                      <p:tavLst>
                                        <p:tav tm="0">
                                          <p:val>
                                            <p:strVal val="#ppt_x"/>
                                          </p:val>
                                        </p:tav>
                                        <p:tav tm="100000">
                                          <p:val>
                                            <p:strVal val="#ppt_x"/>
                                          </p:val>
                                        </p:tav>
                                      </p:tavLst>
                                    </p:anim>
                                    <p:anim calcmode="lin" valueType="num">
                                      <p:cBhvr additive="base">
                                        <p:cTn id="1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1000"/>
                                        <p:tgtEl>
                                          <p:spTgt spid="79"/>
                                        </p:tgtEl>
                                      </p:cBhvr>
                                    </p:animEffect>
                                    <p:anim calcmode="lin" valueType="num">
                                      <p:cBhvr>
                                        <p:cTn id="163" dur="1000" fill="hold"/>
                                        <p:tgtEl>
                                          <p:spTgt spid="79"/>
                                        </p:tgtEl>
                                        <p:attrNameLst>
                                          <p:attrName>ppt_x</p:attrName>
                                        </p:attrNameLst>
                                      </p:cBhvr>
                                      <p:tavLst>
                                        <p:tav tm="0">
                                          <p:val>
                                            <p:strVal val="#ppt_x"/>
                                          </p:val>
                                        </p:tav>
                                        <p:tav tm="100000">
                                          <p:val>
                                            <p:strVal val="#ppt_x"/>
                                          </p:val>
                                        </p:tav>
                                      </p:tavLst>
                                    </p:anim>
                                    <p:anim calcmode="lin" valueType="num">
                                      <p:cBhvr>
                                        <p:cTn id="16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73"/>
                                        </p:tgtEl>
                                        <p:attrNameLst>
                                          <p:attrName>style.visibility</p:attrName>
                                        </p:attrNameLst>
                                      </p:cBhvr>
                                      <p:to>
                                        <p:strVal val="visible"/>
                                      </p:to>
                                    </p:set>
                                    <p:anim calcmode="lin" valueType="num">
                                      <p:cBhvr additive="base">
                                        <p:cTn id="169" dur="500" fill="hold"/>
                                        <p:tgtEl>
                                          <p:spTgt spid="73"/>
                                        </p:tgtEl>
                                        <p:attrNameLst>
                                          <p:attrName>ppt_x</p:attrName>
                                        </p:attrNameLst>
                                      </p:cBhvr>
                                      <p:tavLst>
                                        <p:tav tm="0">
                                          <p:val>
                                            <p:strVal val="#ppt_x"/>
                                          </p:val>
                                        </p:tav>
                                        <p:tav tm="100000">
                                          <p:val>
                                            <p:strVal val="#ppt_x"/>
                                          </p:val>
                                        </p:tav>
                                      </p:tavLst>
                                    </p:anim>
                                    <p:anim calcmode="lin" valueType="num">
                                      <p:cBhvr additive="base">
                                        <p:cTn id="17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8"/>
                                        </p:tgtEl>
                                        <p:attrNameLst>
                                          <p:attrName>style.visibility</p:attrName>
                                        </p:attrNameLst>
                                      </p:cBhvr>
                                      <p:to>
                                        <p:strVal val="visible"/>
                                      </p:to>
                                    </p:set>
                                    <p:anim calcmode="lin" valueType="num">
                                      <p:cBhvr additive="base">
                                        <p:cTn id="175" dur="500" fill="hold"/>
                                        <p:tgtEl>
                                          <p:spTgt spid="78"/>
                                        </p:tgtEl>
                                        <p:attrNameLst>
                                          <p:attrName>ppt_x</p:attrName>
                                        </p:attrNameLst>
                                      </p:cBhvr>
                                      <p:tavLst>
                                        <p:tav tm="0">
                                          <p:val>
                                            <p:strVal val="#ppt_x"/>
                                          </p:val>
                                        </p:tav>
                                        <p:tav tm="100000">
                                          <p:val>
                                            <p:strVal val="#ppt_x"/>
                                          </p:val>
                                        </p:tav>
                                      </p:tavLst>
                                    </p:anim>
                                    <p:anim calcmode="lin" valueType="num">
                                      <p:cBhvr additive="base">
                                        <p:cTn id="17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nodeType="click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1000"/>
                                        <p:tgtEl>
                                          <p:spTgt spid="76"/>
                                        </p:tgtEl>
                                      </p:cBhvr>
                                    </p:animEffect>
                                    <p:anim calcmode="lin" valueType="num">
                                      <p:cBhvr>
                                        <p:cTn id="182" dur="1000" fill="hold"/>
                                        <p:tgtEl>
                                          <p:spTgt spid="76"/>
                                        </p:tgtEl>
                                        <p:attrNameLst>
                                          <p:attrName>ppt_x</p:attrName>
                                        </p:attrNameLst>
                                      </p:cBhvr>
                                      <p:tavLst>
                                        <p:tav tm="0">
                                          <p:val>
                                            <p:strVal val="#ppt_x"/>
                                          </p:val>
                                        </p:tav>
                                        <p:tav tm="100000">
                                          <p:val>
                                            <p:strVal val="#ppt_x"/>
                                          </p:val>
                                        </p:tav>
                                      </p:tavLst>
                                    </p:anim>
                                    <p:anim calcmode="lin" valueType="num">
                                      <p:cBhvr>
                                        <p:cTn id="183"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74"/>
                                        </p:tgtEl>
                                        <p:attrNameLst>
                                          <p:attrName>style.visibility</p:attrName>
                                        </p:attrNameLst>
                                      </p:cBhvr>
                                      <p:to>
                                        <p:strVal val="visible"/>
                                      </p:to>
                                    </p:set>
                                    <p:anim calcmode="lin" valueType="num">
                                      <p:cBhvr additive="base">
                                        <p:cTn id="188" dur="500" fill="hold"/>
                                        <p:tgtEl>
                                          <p:spTgt spid="74"/>
                                        </p:tgtEl>
                                        <p:attrNameLst>
                                          <p:attrName>ppt_x</p:attrName>
                                        </p:attrNameLst>
                                      </p:cBhvr>
                                      <p:tavLst>
                                        <p:tav tm="0">
                                          <p:val>
                                            <p:strVal val="#ppt_x"/>
                                          </p:val>
                                        </p:tav>
                                        <p:tav tm="100000">
                                          <p:val>
                                            <p:strVal val="#ppt_x"/>
                                          </p:val>
                                        </p:tav>
                                      </p:tavLst>
                                    </p:anim>
                                    <p:anim calcmode="lin" valueType="num">
                                      <p:cBhvr additive="base">
                                        <p:cTn id="18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77"/>
                                        </p:tgtEl>
                                        <p:attrNameLst>
                                          <p:attrName>style.visibility</p:attrName>
                                        </p:attrNameLst>
                                      </p:cBhvr>
                                      <p:to>
                                        <p:strVal val="visible"/>
                                      </p:to>
                                    </p:set>
                                    <p:anim calcmode="lin" valueType="num">
                                      <p:cBhvr additive="base">
                                        <p:cTn id="194" dur="500" fill="hold"/>
                                        <p:tgtEl>
                                          <p:spTgt spid="77"/>
                                        </p:tgtEl>
                                        <p:attrNameLst>
                                          <p:attrName>ppt_x</p:attrName>
                                        </p:attrNameLst>
                                      </p:cBhvr>
                                      <p:tavLst>
                                        <p:tav tm="0">
                                          <p:val>
                                            <p:strVal val="#ppt_x"/>
                                          </p:val>
                                        </p:tav>
                                        <p:tav tm="100000">
                                          <p:val>
                                            <p:strVal val="#ppt_x"/>
                                          </p:val>
                                        </p:tav>
                                      </p:tavLst>
                                    </p:anim>
                                    <p:anim calcmode="lin" valueType="num">
                                      <p:cBhvr additive="base">
                                        <p:cTn id="19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75"/>
                                        </p:tgtEl>
                                        <p:attrNameLst>
                                          <p:attrName>style.visibility</p:attrName>
                                        </p:attrNameLst>
                                      </p:cBhvr>
                                      <p:to>
                                        <p:strVal val="visible"/>
                                      </p:to>
                                    </p:set>
                                    <p:animEffect transition="in" filter="fade">
                                      <p:cBhvr>
                                        <p:cTn id="200" dur="1000"/>
                                        <p:tgtEl>
                                          <p:spTgt spid="75"/>
                                        </p:tgtEl>
                                      </p:cBhvr>
                                    </p:animEffect>
                                    <p:anim calcmode="lin" valueType="num">
                                      <p:cBhvr>
                                        <p:cTn id="201" dur="1000" fill="hold"/>
                                        <p:tgtEl>
                                          <p:spTgt spid="75"/>
                                        </p:tgtEl>
                                        <p:attrNameLst>
                                          <p:attrName>ppt_x</p:attrName>
                                        </p:attrNameLst>
                                      </p:cBhvr>
                                      <p:tavLst>
                                        <p:tav tm="0">
                                          <p:val>
                                            <p:strVal val="#ppt_x"/>
                                          </p:val>
                                        </p:tav>
                                        <p:tav tm="100000">
                                          <p:val>
                                            <p:strVal val="#ppt_x"/>
                                          </p:val>
                                        </p:tav>
                                      </p:tavLst>
                                    </p:anim>
                                    <p:anim calcmode="lin" valueType="num">
                                      <p:cBhvr>
                                        <p:cTn id="20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80"/>
                                        </p:tgtEl>
                                        <p:attrNameLst>
                                          <p:attrName>style.visibility</p:attrName>
                                        </p:attrNameLst>
                                      </p:cBhvr>
                                      <p:to>
                                        <p:strVal val="visible"/>
                                      </p:to>
                                    </p:set>
                                    <p:animEffect transition="in" filter="wipe(left)">
                                      <p:cBhvr>
                                        <p:cTn id="207" dur="500"/>
                                        <p:tgtEl>
                                          <p:spTgt spid="80"/>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dissolve">
                                      <p:cBhvr>
                                        <p:cTn id="212" dur="500"/>
                                        <p:tgtEl>
                                          <p:spTgt spid="81"/>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5"/>
                                        </p:tgtEl>
                                        <p:attrNameLst>
                                          <p:attrName>style.visibility</p:attrName>
                                        </p:attrNameLst>
                                      </p:cBhvr>
                                      <p:to>
                                        <p:strVal val="visible"/>
                                      </p:to>
                                    </p:set>
                                    <p:animEffect transition="in" filter="wipe(left)">
                                      <p:cBhvr>
                                        <p:cTn id="217" dur="500"/>
                                        <p:tgtEl>
                                          <p:spTgt spid="85"/>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86"/>
                                        </p:tgtEl>
                                        <p:attrNameLst>
                                          <p:attrName>style.visibility</p:attrName>
                                        </p:attrNameLst>
                                      </p:cBhvr>
                                      <p:to>
                                        <p:strVal val="visible"/>
                                      </p:to>
                                    </p:set>
                                    <p:animEffect transition="in" filter="wipe(left)">
                                      <p:cBhvr>
                                        <p:cTn id="222" dur="500"/>
                                        <p:tgtEl>
                                          <p:spTgt spid="86"/>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87"/>
                                        </p:tgtEl>
                                        <p:attrNameLst>
                                          <p:attrName>style.visibility</p:attrName>
                                        </p:attrNameLst>
                                      </p:cBhvr>
                                      <p:to>
                                        <p:strVal val="visible"/>
                                      </p:to>
                                    </p:set>
                                    <p:animEffect transition="in" filter="wipe(left)">
                                      <p:cBhvr>
                                        <p:cTn id="227" dur="500"/>
                                        <p:tgtEl>
                                          <p:spTgt spid="87"/>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88"/>
                                        </p:tgtEl>
                                        <p:attrNameLst>
                                          <p:attrName>style.visibility</p:attrName>
                                        </p:attrNameLst>
                                      </p:cBhvr>
                                      <p:to>
                                        <p:strVal val="visible"/>
                                      </p:to>
                                    </p:set>
                                    <p:animEffect transition="in" filter="wipe(left)">
                                      <p:cBhvr>
                                        <p:cTn id="232" dur="500"/>
                                        <p:tgtEl>
                                          <p:spTgt spid="88"/>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nodeType="clickEffect">
                                  <p:stCondLst>
                                    <p:cond delay="0"/>
                                  </p:stCondLst>
                                  <p:childTnLst>
                                    <p:set>
                                      <p:cBhvr>
                                        <p:cTn id="236" dur="1" fill="hold">
                                          <p:stCondLst>
                                            <p:cond delay="0"/>
                                          </p:stCondLst>
                                        </p:cTn>
                                        <p:tgtEl>
                                          <p:spTgt spid="89"/>
                                        </p:tgtEl>
                                        <p:attrNameLst>
                                          <p:attrName>style.visibility</p:attrName>
                                        </p:attrNameLst>
                                      </p:cBhvr>
                                      <p:to>
                                        <p:strVal val="visible"/>
                                      </p:to>
                                    </p:set>
                                    <p:animEffect transition="in" filter="wipe(left)">
                                      <p:cBhvr>
                                        <p:cTn id="237" dur="500"/>
                                        <p:tgtEl>
                                          <p:spTgt spid="89"/>
                                        </p:tgtEl>
                                      </p:cBhvr>
                                    </p:animEffect>
                                  </p:childTnLst>
                                </p:cTn>
                              </p:par>
                            </p:childTnLst>
                          </p:cTn>
                        </p:par>
                      </p:childTnLst>
                    </p:cTn>
                  </p:par>
                  <p:par>
                    <p:cTn id="238" fill="hold">
                      <p:stCondLst>
                        <p:cond delay="indefinite"/>
                      </p:stCondLst>
                      <p:childTnLst>
                        <p:par>
                          <p:cTn id="239" fill="hold">
                            <p:stCondLst>
                              <p:cond delay="0"/>
                            </p:stCondLst>
                            <p:childTnLst>
                              <p:par>
                                <p:cTn id="240" presetID="6" presetClass="entr" presetSubtype="16" fill="hold" grpId="0" nodeType="clickEffect">
                                  <p:stCondLst>
                                    <p:cond delay="0"/>
                                  </p:stCondLst>
                                  <p:childTnLst>
                                    <p:set>
                                      <p:cBhvr>
                                        <p:cTn id="241" dur="1" fill="hold">
                                          <p:stCondLst>
                                            <p:cond delay="0"/>
                                          </p:stCondLst>
                                        </p:cTn>
                                        <p:tgtEl>
                                          <p:spTgt spid="90"/>
                                        </p:tgtEl>
                                        <p:attrNameLst>
                                          <p:attrName>style.visibility</p:attrName>
                                        </p:attrNameLst>
                                      </p:cBhvr>
                                      <p:to>
                                        <p:strVal val="visible"/>
                                      </p:to>
                                    </p:set>
                                    <p:animEffect transition="in" filter="circle(in)">
                                      <p:cBhvr>
                                        <p:cTn id="242" dur="2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8" grpId="0" animBg="1"/>
      <p:bldP spid="49" grpId="0" animBg="1"/>
      <p:bldP spid="51" grpId="0" animBg="1"/>
      <p:bldP spid="52" grpId="0"/>
      <p:bldP spid="69" grpId="0" animBg="1"/>
      <p:bldP spid="72" grpId="0" animBg="1"/>
      <p:bldP spid="73" grpId="0" animBg="1"/>
      <p:bldP spid="74" grpId="0" animBg="1"/>
      <p:bldP spid="77" grpId="0" animBg="1"/>
      <p:bldP spid="78" grpId="0" animBg="1"/>
      <p:bldP spid="80" grpId="0" autoUpdateAnimBg="0"/>
      <p:bldP spid="87" grpId="0" autoUpdateAnimBg="0"/>
      <p:bldP spid="9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3537820383"/>
              </p:ext>
            </p:extLst>
          </p:nvPr>
        </p:nvGraphicFramePr>
        <p:xfrm>
          <a:off x="4032854" y="363522"/>
          <a:ext cx="1420812" cy="676275"/>
        </p:xfrm>
        <a:graphic>
          <a:graphicData uri="http://schemas.openxmlformats.org/presentationml/2006/ole">
            <mc:AlternateContent xmlns:mc="http://schemas.openxmlformats.org/markup-compatibility/2006">
              <mc:Choice xmlns:v="urn:schemas-microsoft-com:vml" Requires="v">
                <p:oleObj spid="_x0000_s575059"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4032854" y="363522"/>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
          <p:cNvGrpSpPr>
            <a:grpSpLocks/>
          </p:cNvGrpSpPr>
          <p:nvPr/>
        </p:nvGrpSpPr>
        <p:grpSpPr bwMode="auto">
          <a:xfrm>
            <a:off x="3152773" y="983291"/>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560362" y="1067257"/>
            <a:ext cx="1331" cy="1594071"/>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 name="Object 58"/>
          <p:cNvGraphicFramePr>
            <a:graphicFrameLocks noChangeAspect="1"/>
          </p:cNvGraphicFramePr>
          <p:nvPr>
            <p:extLst>
              <p:ext uri="{D42A27DB-BD31-4B8C-83A1-F6EECF244321}">
                <p14:modId xmlns:p14="http://schemas.microsoft.com/office/powerpoint/2010/main" val="1673626368"/>
              </p:ext>
            </p:extLst>
          </p:nvPr>
        </p:nvGraphicFramePr>
        <p:xfrm>
          <a:off x="2705794" y="714116"/>
          <a:ext cx="504825" cy="714375"/>
        </p:xfrm>
        <a:graphic>
          <a:graphicData uri="http://schemas.openxmlformats.org/presentationml/2006/ole">
            <mc:AlternateContent xmlns:mc="http://schemas.openxmlformats.org/markup-compatibility/2006">
              <mc:Choice xmlns:v="urn:schemas-microsoft-com:vml" Requires="v">
                <p:oleObj spid="_x0000_s575060"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05794" y="714116"/>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47"/>
          <p:cNvGrpSpPr>
            <a:grpSpLocks/>
          </p:cNvGrpSpPr>
          <p:nvPr/>
        </p:nvGrpSpPr>
        <p:grpSpPr bwMode="auto">
          <a:xfrm>
            <a:off x="8201589" y="1008826"/>
            <a:ext cx="901700" cy="1733550"/>
            <a:chOff x="3216" y="336"/>
            <a:chExt cx="568" cy="1092"/>
          </a:xfrm>
        </p:grpSpPr>
        <p:grpSp>
          <p:nvGrpSpPr>
            <p:cNvPr id="9" name="Group 10"/>
            <p:cNvGrpSpPr>
              <a:grpSpLocks/>
            </p:cNvGrpSpPr>
            <p:nvPr/>
          </p:nvGrpSpPr>
          <p:grpSpPr bwMode="auto">
            <a:xfrm>
              <a:off x="3216" y="336"/>
              <a:ext cx="564" cy="1092"/>
              <a:chOff x="3216" y="516"/>
              <a:chExt cx="564" cy="1092"/>
            </a:xfrm>
          </p:grpSpPr>
          <p:sp>
            <p:nvSpPr>
              <p:cNvPr id="1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 name="Object 58"/>
          <p:cNvGraphicFramePr>
            <a:graphicFrameLocks noChangeAspect="1"/>
          </p:cNvGraphicFramePr>
          <p:nvPr>
            <p:extLst>
              <p:ext uri="{D42A27DB-BD31-4B8C-83A1-F6EECF244321}">
                <p14:modId xmlns:p14="http://schemas.microsoft.com/office/powerpoint/2010/main" val="1113983581"/>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575061"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33"/>
          <p:cNvGrpSpPr>
            <a:grpSpLocks/>
          </p:cNvGrpSpPr>
          <p:nvPr/>
        </p:nvGrpSpPr>
        <p:grpSpPr bwMode="auto">
          <a:xfrm>
            <a:off x="1743073" y="1564318"/>
            <a:ext cx="1828800" cy="523875"/>
            <a:chOff x="852" y="690"/>
            <a:chExt cx="1152" cy="330"/>
          </a:xfrm>
        </p:grpSpPr>
        <p:sp>
          <p:nvSpPr>
            <p:cNvPr id="1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63"/>
          <p:cNvGrpSpPr>
            <a:grpSpLocks/>
          </p:cNvGrpSpPr>
          <p:nvPr/>
        </p:nvGrpSpPr>
        <p:grpSpPr bwMode="auto">
          <a:xfrm>
            <a:off x="9061969" y="1642238"/>
            <a:ext cx="1471613" cy="393702"/>
            <a:chOff x="3792" y="735"/>
            <a:chExt cx="927" cy="248"/>
          </a:xfrm>
        </p:grpSpPr>
        <p:sp>
          <p:nvSpPr>
            <p:cNvPr id="23"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7" name="Group 43"/>
          <p:cNvGrpSpPr>
            <a:grpSpLocks/>
          </p:cNvGrpSpPr>
          <p:nvPr/>
        </p:nvGrpSpPr>
        <p:grpSpPr bwMode="auto">
          <a:xfrm>
            <a:off x="4051595" y="1611961"/>
            <a:ext cx="1597025" cy="538165"/>
            <a:chOff x="2316" y="710"/>
            <a:chExt cx="1006" cy="339"/>
          </a:xfrm>
        </p:grpSpPr>
        <p:sp>
          <p:nvSpPr>
            <p:cNvPr id="28"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Object 55"/>
          <p:cNvGraphicFramePr>
            <a:graphicFrameLocks noChangeAspect="1"/>
          </p:cNvGraphicFramePr>
          <p:nvPr>
            <p:extLst>
              <p:ext uri="{D42A27DB-BD31-4B8C-83A1-F6EECF244321}">
                <p14:modId xmlns:p14="http://schemas.microsoft.com/office/powerpoint/2010/main" val="1093692072"/>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575062"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6"/>
          <p:cNvGraphicFramePr>
            <a:graphicFrameLocks noChangeAspect="1"/>
          </p:cNvGraphicFramePr>
          <p:nvPr>
            <p:extLst>
              <p:ext uri="{D42A27DB-BD31-4B8C-83A1-F6EECF244321}">
                <p14:modId xmlns:p14="http://schemas.microsoft.com/office/powerpoint/2010/main" val="3023361848"/>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575063"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9"/>
          <p:cNvGraphicFramePr>
            <a:graphicFrameLocks noChangeAspect="1"/>
          </p:cNvGraphicFramePr>
          <p:nvPr>
            <p:extLst>
              <p:ext uri="{D42A27DB-BD31-4B8C-83A1-F6EECF244321}">
                <p14:modId xmlns:p14="http://schemas.microsoft.com/office/powerpoint/2010/main" val="636139326"/>
              </p:ext>
            </p:extLst>
          </p:nvPr>
        </p:nvGraphicFramePr>
        <p:xfrm>
          <a:off x="4498626" y="1013062"/>
          <a:ext cx="465138" cy="504825"/>
        </p:xfrm>
        <a:graphic>
          <a:graphicData uri="http://schemas.openxmlformats.org/presentationml/2006/ole">
            <mc:AlternateContent xmlns:mc="http://schemas.openxmlformats.org/markup-compatibility/2006">
              <mc:Choice xmlns:v="urn:schemas-microsoft-com:vml" Requires="v">
                <p:oleObj spid="_x0000_s575064"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98626" y="1013062"/>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618856" y="573954"/>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647556" y="1615251"/>
            <a:ext cx="1714500"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6" name="Object 56"/>
          <p:cNvGraphicFramePr>
            <a:graphicFrameLocks noChangeAspect="1"/>
          </p:cNvGraphicFramePr>
          <p:nvPr>
            <p:extLst>
              <p:ext uri="{D42A27DB-BD31-4B8C-83A1-F6EECF244321}">
                <p14:modId xmlns:p14="http://schemas.microsoft.com/office/powerpoint/2010/main" val="3141051230"/>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575065"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2864833182"/>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575066"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2086237" y="33571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3" name="Group 67"/>
          <p:cNvGrpSpPr>
            <a:grpSpLocks/>
          </p:cNvGrpSpPr>
          <p:nvPr/>
        </p:nvGrpSpPr>
        <p:grpSpPr bwMode="auto">
          <a:xfrm>
            <a:off x="8473276" y="2482094"/>
            <a:ext cx="928688" cy="3389312"/>
            <a:chOff x="4000" y="2017"/>
            <a:chExt cx="585" cy="2135"/>
          </a:xfrm>
        </p:grpSpPr>
        <p:sp>
          <p:nvSpPr>
            <p:cNvPr id="54"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56"/>
            <p:cNvSpPr>
              <a:spLocks noChangeShapeType="1"/>
            </p:cNvSpPr>
            <p:nvPr/>
          </p:nvSpPr>
          <p:spPr bwMode="auto">
            <a:xfrm flipV="1">
              <a:off x="4000" y="2506"/>
              <a:ext cx="13" cy="132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6" name="Object 1030"/>
            <p:cNvGraphicFramePr>
              <a:graphicFrameLocks noChangeAspect="1"/>
            </p:cNvGraphicFramePr>
            <p:nvPr>
              <p:extLst>
                <p:ext uri="{D42A27DB-BD31-4B8C-83A1-F6EECF244321}">
                  <p14:modId xmlns:p14="http://schemas.microsoft.com/office/powerpoint/2010/main" val="897580717"/>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575067"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7" name="Group 70"/>
          <p:cNvGrpSpPr>
            <a:grpSpLocks/>
          </p:cNvGrpSpPr>
          <p:nvPr/>
        </p:nvGrpSpPr>
        <p:grpSpPr bwMode="auto">
          <a:xfrm>
            <a:off x="8479359" y="3045937"/>
            <a:ext cx="2109788" cy="2374899"/>
            <a:chOff x="4053" y="2386"/>
            <a:chExt cx="1329" cy="1496"/>
          </a:xfrm>
        </p:grpSpPr>
        <p:sp>
          <p:nvSpPr>
            <p:cNvPr id="59" name="Line 59"/>
            <p:cNvSpPr>
              <a:spLocks noChangeShapeType="1"/>
            </p:cNvSpPr>
            <p:nvPr/>
          </p:nvSpPr>
          <p:spPr bwMode="auto">
            <a:xfrm flipH="1" flipV="1">
              <a:off x="4074" y="2501"/>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68"/>
            <p:cNvGrpSpPr>
              <a:grpSpLocks/>
            </p:cNvGrpSpPr>
            <p:nvPr/>
          </p:nvGrpSpPr>
          <p:grpSpPr bwMode="auto">
            <a:xfrm>
              <a:off x="4053" y="2386"/>
              <a:ext cx="1329" cy="1496"/>
              <a:chOff x="4053" y="2386"/>
              <a:chExt cx="1329" cy="1496"/>
            </a:xfrm>
          </p:grpSpPr>
          <p:sp>
            <p:nvSpPr>
              <p:cNvPr id="61" name="Line 61"/>
              <p:cNvSpPr>
                <a:spLocks noChangeShapeType="1"/>
              </p:cNvSpPr>
              <p:nvPr/>
            </p:nvSpPr>
            <p:spPr bwMode="auto">
              <a:xfrm flipV="1">
                <a:off x="4053" y="2790"/>
                <a:ext cx="552" cy="1092"/>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2" name="Object 1028"/>
              <p:cNvGraphicFramePr>
                <a:graphicFrameLocks noChangeAspect="1"/>
              </p:cNvGraphicFramePr>
              <p:nvPr>
                <p:extLst>
                  <p:ext uri="{D42A27DB-BD31-4B8C-83A1-F6EECF244321}">
                    <p14:modId xmlns:p14="http://schemas.microsoft.com/office/powerpoint/2010/main" val="886493413"/>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575068" name="公式" r:id="rId21" imgW="342720" imgH="431640" progId="Equation.3">
                      <p:embed/>
                    </p:oleObj>
                  </mc:Choice>
                  <mc:Fallback>
                    <p:oleObj name="公式" r:id="rId21" imgW="342720" imgH="431640" progId="Equation.3">
                      <p:embed/>
                      <p:pic>
                        <p:nvPicPr>
                          <p:cNvPr id="0" name=""/>
                          <p:cNvPicPr>
                            <a:picLocks noChangeAspect="1" noChangeArrowheads="1"/>
                          </p:cNvPicPr>
                          <p:nvPr/>
                        </p:nvPicPr>
                        <p:blipFill>
                          <a:blip r:embed="rId22"/>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3" name="Group 69"/>
          <p:cNvGrpSpPr>
            <a:grpSpLocks/>
          </p:cNvGrpSpPr>
          <p:nvPr/>
        </p:nvGrpSpPr>
        <p:grpSpPr bwMode="auto">
          <a:xfrm>
            <a:off x="6733370" y="3217106"/>
            <a:ext cx="1739901" cy="2159000"/>
            <a:chOff x="2904" y="2480"/>
            <a:chExt cx="1096" cy="1360"/>
          </a:xfrm>
        </p:grpSpPr>
        <p:grpSp>
          <p:nvGrpSpPr>
            <p:cNvPr id="64" name="Group 49"/>
            <p:cNvGrpSpPr>
              <a:grpSpLocks/>
            </p:cNvGrpSpPr>
            <p:nvPr/>
          </p:nvGrpSpPr>
          <p:grpSpPr bwMode="auto">
            <a:xfrm>
              <a:off x="3436" y="2480"/>
              <a:ext cx="564" cy="1360"/>
              <a:chOff x="3252" y="2492"/>
              <a:chExt cx="564" cy="1360"/>
            </a:xfrm>
          </p:grpSpPr>
          <p:sp>
            <p:nvSpPr>
              <p:cNvPr id="66" name="Line 50"/>
              <p:cNvSpPr>
                <a:spLocks noChangeShapeType="1"/>
              </p:cNvSpPr>
              <p:nvPr/>
            </p:nvSpPr>
            <p:spPr bwMode="auto">
              <a:xfrm flipH="1" flipV="1">
                <a:off x="3252" y="3576"/>
                <a:ext cx="552" cy="276"/>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51"/>
              <p:cNvSpPr>
                <a:spLocks noChangeShapeType="1"/>
              </p:cNvSpPr>
              <p:nvPr/>
            </p:nvSpPr>
            <p:spPr bwMode="auto">
              <a:xfrm flipV="1">
                <a:off x="3264" y="2492"/>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5" name="Object 1027"/>
            <p:cNvGraphicFramePr>
              <a:graphicFrameLocks noChangeAspect="1"/>
            </p:cNvGraphicFramePr>
            <p:nvPr>
              <p:extLst>
                <p:ext uri="{D42A27DB-BD31-4B8C-83A1-F6EECF244321}">
                  <p14:modId xmlns:p14="http://schemas.microsoft.com/office/powerpoint/2010/main" val="1933721577"/>
                </p:ext>
              </p:extLst>
            </p:nvPr>
          </p:nvGraphicFramePr>
          <p:xfrm>
            <a:off x="2904" y="3201"/>
            <a:ext cx="503" cy="517"/>
          </p:xfrm>
          <a:graphic>
            <a:graphicData uri="http://schemas.openxmlformats.org/presentationml/2006/ole">
              <mc:AlternateContent xmlns:mc="http://schemas.openxmlformats.org/markup-compatibility/2006">
                <mc:Choice xmlns:v="urn:schemas-microsoft-com:vml" Requires="v">
                  <p:oleObj spid="_x0000_s575069"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24"/>
                        <a:srcRect/>
                        <a:stretch>
                          <a:fillRect/>
                        </a:stretch>
                      </p:blipFill>
                      <p:spPr bwMode="auto">
                        <a:xfrm>
                          <a:off x="2904" y="3201"/>
                          <a:ext cx="503" cy="517"/>
                        </a:xfrm>
                        <a:prstGeom prst="rect">
                          <a:avLst/>
                        </a:prstGeom>
                        <a:noFill/>
                        <a:ln>
                          <a:noFill/>
                        </a:ln>
                        <a:effectLst/>
                        <a:extLst/>
                      </p:spPr>
                    </p:pic>
                  </p:oleObj>
                </mc:Fallback>
              </mc:AlternateContent>
            </a:graphicData>
          </a:graphic>
        </p:graphicFrame>
      </p:grpSp>
      <p:sp>
        <p:nvSpPr>
          <p:cNvPr id="68" name="Arc 9"/>
          <p:cNvSpPr>
            <a:spLocks/>
          </p:cNvSpPr>
          <p:nvPr/>
        </p:nvSpPr>
        <p:spPr bwMode="auto">
          <a:xfrm>
            <a:off x="8498092" y="490229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9" name="Object 58"/>
          <p:cNvGraphicFramePr>
            <a:graphicFrameLocks noChangeAspect="1"/>
          </p:cNvGraphicFramePr>
          <p:nvPr>
            <p:extLst>
              <p:ext uri="{D42A27DB-BD31-4B8C-83A1-F6EECF244321}">
                <p14:modId xmlns:p14="http://schemas.microsoft.com/office/powerpoint/2010/main" val="2682687545"/>
              </p:ext>
            </p:extLst>
          </p:nvPr>
        </p:nvGraphicFramePr>
        <p:xfrm>
          <a:off x="7756283" y="2432578"/>
          <a:ext cx="504825" cy="714375"/>
        </p:xfrm>
        <a:graphic>
          <a:graphicData uri="http://schemas.openxmlformats.org/presentationml/2006/ole">
            <mc:AlternateContent xmlns:mc="http://schemas.openxmlformats.org/markup-compatibility/2006">
              <mc:Choice xmlns:v="urn:schemas-microsoft-com:vml" Requires="v">
                <p:oleObj spid="_x0000_s575070" name="公式" r:id="rId25" imgW="152280" imgH="215640" progId="Equation.3">
                  <p:embed/>
                </p:oleObj>
              </mc:Choice>
              <mc:Fallback>
                <p:oleObj name="公式" r:id="rId25" imgW="152280" imgH="215640" progId="Equation.3">
                  <p:embed/>
                  <p:pic>
                    <p:nvPicPr>
                      <p:cNvPr id="0" name=""/>
                      <p:cNvPicPr>
                        <a:picLocks noChangeAspect="1" noChangeArrowheads="1"/>
                      </p:cNvPicPr>
                      <p:nvPr/>
                    </p:nvPicPr>
                    <p:blipFill>
                      <a:blip r:embed="rId6"/>
                      <a:srcRect/>
                      <a:stretch>
                        <a:fillRect/>
                      </a:stretch>
                    </p:blipFill>
                    <p:spPr bwMode="auto">
                      <a:xfrm>
                        <a:off x="7756283" y="2432578"/>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1029"/>
          <p:cNvGraphicFramePr>
            <a:graphicFrameLocks noChangeAspect="1"/>
          </p:cNvGraphicFramePr>
          <p:nvPr>
            <p:extLst>
              <p:ext uri="{D42A27DB-BD31-4B8C-83A1-F6EECF244321}">
                <p14:modId xmlns:p14="http://schemas.microsoft.com/office/powerpoint/2010/main" val="395159267"/>
              </p:ext>
            </p:extLst>
          </p:nvPr>
        </p:nvGraphicFramePr>
        <p:xfrm>
          <a:off x="8429535" y="4285335"/>
          <a:ext cx="468312" cy="568325"/>
        </p:xfrm>
        <a:graphic>
          <a:graphicData uri="http://schemas.openxmlformats.org/presentationml/2006/ole">
            <mc:AlternateContent xmlns:mc="http://schemas.openxmlformats.org/markup-compatibility/2006">
              <mc:Choice xmlns:v="urn:schemas-microsoft-com:vml" Requires="v">
                <p:oleObj spid="_x0000_s575071"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429535" y="4285335"/>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215508" y="4772028"/>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051293" y="3751031"/>
            <a:ext cx="646199" cy="1536794"/>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494868" y="4956189"/>
            <a:ext cx="188531" cy="455416"/>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2477424435"/>
              </p:ext>
            </p:extLst>
          </p:nvPr>
        </p:nvGraphicFramePr>
        <p:xfrm>
          <a:off x="7753351" y="5408613"/>
          <a:ext cx="676275" cy="684212"/>
        </p:xfrm>
        <a:graphic>
          <a:graphicData uri="http://schemas.openxmlformats.org/presentationml/2006/ole">
            <mc:AlternateContent xmlns:mc="http://schemas.openxmlformats.org/markup-compatibility/2006">
              <mc:Choice xmlns:v="urn:schemas-microsoft-com:vml" Requires="v">
                <p:oleObj spid="_x0000_s575072"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753351" y="5408613"/>
                        <a:ext cx="67627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316016559"/>
              </p:ext>
            </p:extLst>
          </p:nvPr>
        </p:nvGraphicFramePr>
        <p:xfrm>
          <a:off x="8896350" y="5430838"/>
          <a:ext cx="642938" cy="684212"/>
        </p:xfrm>
        <a:graphic>
          <a:graphicData uri="http://schemas.openxmlformats.org/presentationml/2006/ole">
            <mc:AlternateContent xmlns:mc="http://schemas.openxmlformats.org/markup-compatibility/2006">
              <mc:Choice xmlns:v="urn:schemas-microsoft-com:vml" Requires="v">
                <p:oleObj spid="_x0000_s575073"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8896350" y="5430838"/>
                        <a:ext cx="642938"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632413" y="5239028"/>
            <a:ext cx="788508" cy="330858"/>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503166" y="5213127"/>
            <a:ext cx="851353" cy="349655"/>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1446424536"/>
              </p:ext>
            </p:extLst>
          </p:nvPr>
        </p:nvGraphicFramePr>
        <p:xfrm>
          <a:off x="9940925" y="5392739"/>
          <a:ext cx="547688" cy="714375"/>
        </p:xfrm>
        <a:graphic>
          <a:graphicData uri="http://schemas.openxmlformats.org/presentationml/2006/ole">
            <mc:AlternateContent xmlns:mc="http://schemas.openxmlformats.org/markup-compatibility/2006">
              <mc:Choice xmlns:v="urn:schemas-microsoft-com:vml" Requires="v">
                <p:oleObj spid="_x0000_s575074"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40925" y="5392739"/>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7"/>
          <p:cNvSpPr txBox="1">
            <a:spLocks noChangeArrowheads="1"/>
          </p:cNvSpPr>
          <p:nvPr/>
        </p:nvSpPr>
        <p:spPr bwMode="auto">
          <a:xfrm>
            <a:off x="1891368" y="3628665"/>
            <a:ext cx="244866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129C15"/>
                </a:solidFill>
                <a:latin typeface="宋体" panose="02010600030101010101" pitchFamily="2" charset="-122"/>
              </a:rPr>
              <a:t>通过晶体</a:t>
            </a:r>
            <a:r>
              <a:rPr lang="en-US" altLang="zh-CN" dirty="0">
                <a:solidFill>
                  <a:srgbClr val="129C15"/>
                </a:solidFill>
                <a:latin typeface="宋体" panose="02010600030101010101" pitchFamily="2" charset="-122"/>
              </a:rPr>
              <a:t>C</a:t>
            </a:r>
            <a:r>
              <a:rPr lang="zh-CN" altLang="en-US" dirty="0">
                <a:solidFill>
                  <a:srgbClr val="129C15"/>
                </a:solidFill>
                <a:latin typeface="宋体" panose="02010600030101010101" pitchFamily="2" charset="-122"/>
              </a:rPr>
              <a:t>后：</a:t>
            </a:r>
          </a:p>
        </p:txBody>
      </p:sp>
      <p:graphicFrame>
        <p:nvGraphicFramePr>
          <p:cNvPr id="80" name="Object 8"/>
          <p:cNvGraphicFramePr>
            <a:graphicFrameLocks noChangeAspect="1"/>
          </p:cNvGraphicFramePr>
          <p:nvPr>
            <p:extLst>
              <p:ext uri="{D42A27DB-BD31-4B8C-83A1-F6EECF244321}">
                <p14:modId xmlns:p14="http://schemas.microsoft.com/office/powerpoint/2010/main" val="1306635807"/>
              </p:ext>
            </p:extLst>
          </p:nvPr>
        </p:nvGraphicFramePr>
        <p:xfrm>
          <a:off x="4301307" y="3371589"/>
          <a:ext cx="3219457" cy="1018184"/>
        </p:xfrm>
        <a:graphic>
          <a:graphicData uri="http://schemas.openxmlformats.org/presentationml/2006/ole">
            <mc:AlternateContent xmlns:mc="http://schemas.openxmlformats.org/markup-compatibility/2006">
              <mc:Choice xmlns:v="urn:schemas-microsoft-com:vml" Requires="v">
                <p:oleObj spid="_x0000_s575075" name="公式" r:id="rId34" imgW="1244600" imgH="393700" progId="Equation.3">
                  <p:embed/>
                </p:oleObj>
              </mc:Choice>
              <mc:Fallback>
                <p:oleObj name="公式" r:id="rId34" imgW="1244600" imgH="3937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01307" y="3371589"/>
                        <a:ext cx="3219457" cy="1018184"/>
                      </a:xfrm>
                      <a:prstGeom prst="rect">
                        <a:avLst/>
                      </a:prstGeom>
                      <a:noFill/>
                      <a:ln>
                        <a:noFill/>
                      </a:ln>
                      <a:effectLst/>
                      <a:extLst/>
                    </p:spPr>
                  </p:pic>
                </p:oleObj>
              </mc:Fallback>
            </mc:AlternateContent>
          </a:graphicData>
        </a:graphic>
      </p:graphicFrame>
      <p:sp>
        <p:nvSpPr>
          <p:cNvPr id="81" name="Text Box 9"/>
          <p:cNvSpPr txBox="1">
            <a:spLocks noChangeArrowheads="1"/>
          </p:cNvSpPr>
          <p:nvPr/>
        </p:nvSpPr>
        <p:spPr bwMode="auto">
          <a:xfrm>
            <a:off x="1662029" y="4337144"/>
            <a:ext cx="56647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70C0"/>
                </a:solidFill>
                <a:latin typeface="方正书宋简体"/>
              </a:rPr>
              <a:t>此两束光合成为一束椭圆偏振光。</a:t>
            </a:r>
          </a:p>
        </p:txBody>
      </p:sp>
      <p:sp>
        <p:nvSpPr>
          <p:cNvPr id="82" name="Text Box 13"/>
          <p:cNvSpPr txBox="1">
            <a:spLocks noChangeArrowheads="1"/>
          </p:cNvSpPr>
          <p:nvPr/>
        </p:nvSpPr>
        <p:spPr bwMode="auto">
          <a:xfrm>
            <a:off x="1963542" y="2911413"/>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66"/>
                </a:solidFill>
                <a:latin typeface="宋体" panose="02010600030101010101" pitchFamily="2" charset="-122"/>
              </a:rPr>
              <a:t>2. </a:t>
            </a:r>
            <a:r>
              <a:rPr lang="zh-CN" altLang="en-US" dirty="0">
                <a:solidFill>
                  <a:srgbClr val="FF0066"/>
                </a:solidFill>
                <a:latin typeface="宋体" panose="02010600030101010101" pitchFamily="2" charset="-122"/>
              </a:rPr>
              <a:t>相位关系：</a:t>
            </a:r>
          </a:p>
        </p:txBody>
      </p:sp>
      <p:sp>
        <p:nvSpPr>
          <p:cNvPr id="83" name="矩形 82"/>
          <p:cNvSpPr/>
          <p:nvPr/>
        </p:nvSpPr>
        <p:spPr>
          <a:xfrm>
            <a:off x="1938124" y="4975890"/>
            <a:ext cx="2157963" cy="523220"/>
          </a:xfrm>
          <a:prstGeom prst="rect">
            <a:avLst/>
          </a:prstGeom>
        </p:spPr>
        <p:txBody>
          <a:bodyPr wrap="none">
            <a:spAutoFit/>
          </a:bodyPr>
          <a:lstStyle/>
          <a:p>
            <a:pPr>
              <a:spcBef>
                <a:spcPct val="50000"/>
              </a:spcBef>
            </a:pPr>
            <a:r>
              <a:rPr lang="zh-CN" altLang="en-US" sz="2800" b="1" dirty="0">
                <a:solidFill>
                  <a:srgbClr val="9900CC"/>
                </a:solidFill>
              </a:rPr>
              <a:t>通过 </a:t>
            </a:r>
            <a:r>
              <a:rPr lang="en-US" altLang="zh-CN" sz="2800" b="1" i="1" dirty="0">
                <a:solidFill>
                  <a:srgbClr val="9900CC"/>
                </a:solidFill>
              </a:rPr>
              <a:t>P </a:t>
            </a:r>
            <a:r>
              <a:rPr lang="en-US" altLang="zh-CN" sz="2800" b="1" baseline="-25000" dirty="0">
                <a:solidFill>
                  <a:srgbClr val="9900CC"/>
                </a:solidFill>
              </a:rPr>
              <a:t>2</a:t>
            </a:r>
            <a:r>
              <a:rPr lang="en-US" altLang="zh-CN" sz="2800" b="1" i="1" baseline="-25000" dirty="0">
                <a:solidFill>
                  <a:srgbClr val="9900CC"/>
                </a:solidFill>
              </a:rPr>
              <a:t> </a:t>
            </a:r>
            <a:r>
              <a:rPr lang="zh-CN" altLang="en-US" sz="2800" b="1" dirty="0">
                <a:solidFill>
                  <a:srgbClr val="9900CC"/>
                </a:solidFill>
              </a:rPr>
              <a:t>后：</a:t>
            </a:r>
            <a:endParaRPr lang="zh-CN" altLang="en-US" sz="2800" b="1" dirty="0">
              <a:solidFill>
                <a:srgbClr val="9900CC"/>
              </a:solidFill>
              <a:latin typeface="方正书宋简体"/>
            </a:endParaRPr>
          </a:p>
        </p:txBody>
      </p:sp>
      <p:graphicFrame>
        <p:nvGraphicFramePr>
          <p:cNvPr id="84" name="Object 9"/>
          <p:cNvGraphicFramePr>
            <a:graphicFrameLocks noChangeAspect="1"/>
          </p:cNvGraphicFramePr>
          <p:nvPr>
            <p:extLst>
              <p:ext uri="{D42A27DB-BD31-4B8C-83A1-F6EECF244321}">
                <p14:modId xmlns:p14="http://schemas.microsoft.com/office/powerpoint/2010/main" val="745786340"/>
              </p:ext>
            </p:extLst>
          </p:nvPr>
        </p:nvGraphicFramePr>
        <p:xfrm>
          <a:off x="3803119" y="4733480"/>
          <a:ext cx="2874962" cy="966788"/>
        </p:xfrm>
        <a:graphic>
          <a:graphicData uri="http://schemas.openxmlformats.org/presentationml/2006/ole">
            <mc:AlternateContent xmlns:mc="http://schemas.openxmlformats.org/markup-compatibility/2006">
              <mc:Choice xmlns:v="urn:schemas-microsoft-com:vml" Requires="v">
                <p:oleObj spid="_x0000_s575076" name="公式" r:id="rId36" imgW="1409400" imgH="393480" progId="Equation.3">
                  <p:embed/>
                </p:oleObj>
              </mc:Choice>
              <mc:Fallback>
                <p:oleObj name="公式" r:id="rId36" imgW="1409400" imgH="393480" progId="Equation.3">
                  <p:embed/>
                  <p:pic>
                    <p:nvPicPr>
                      <p:cNvPr id="0" name=""/>
                      <p:cNvPicPr>
                        <a:picLocks noChangeAspect="1" noChangeArrowheads="1"/>
                      </p:cNvPicPr>
                      <p:nvPr/>
                    </p:nvPicPr>
                    <p:blipFill>
                      <a:blip r:embed="rId37"/>
                      <a:srcRect/>
                      <a:stretch>
                        <a:fillRect/>
                      </a:stretch>
                    </p:blipFill>
                    <p:spPr bwMode="auto">
                      <a:xfrm>
                        <a:off x="3803119" y="4733480"/>
                        <a:ext cx="2874962" cy="966788"/>
                      </a:xfrm>
                      <a:prstGeom prst="rect">
                        <a:avLst/>
                      </a:prstGeom>
                      <a:noFill/>
                      <a:ln>
                        <a:noFill/>
                      </a:ln>
                      <a:effectLst/>
                      <a:extLst/>
                    </p:spPr>
                  </p:pic>
                </p:oleObj>
              </mc:Fallback>
            </mc:AlternateContent>
          </a:graphicData>
        </a:graphic>
      </p:graphicFrame>
      <p:sp>
        <p:nvSpPr>
          <p:cNvPr id="85" name="矩形 84"/>
          <p:cNvSpPr>
            <a:spLocks noChangeArrowheads="1"/>
          </p:cNvSpPr>
          <p:nvPr/>
        </p:nvSpPr>
        <p:spPr bwMode="auto">
          <a:xfrm>
            <a:off x="1697946" y="5650067"/>
            <a:ext cx="616253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FF"/>
                </a:solidFill>
              </a:rPr>
              <a:t>第一项为两光通过晶片产生的位相差</a:t>
            </a:r>
          </a:p>
        </p:txBody>
      </p:sp>
      <p:sp>
        <p:nvSpPr>
          <p:cNvPr id="86" name="矩形 12"/>
          <p:cNvSpPr>
            <a:spLocks noChangeArrowheads="1"/>
          </p:cNvSpPr>
          <p:nvPr/>
        </p:nvSpPr>
        <p:spPr bwMode="auto">
          <a:xfrm>
            <a:off x="1972132" y="6387161"/>
            <a:ext cx="850106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dirty="0"/>
              <a:t>第二项是由于                 方向相反引起的附加位相差</a:t>
            </a:r>
          </a:p>
        </p:txBody>
      </p:sp>
      <p:graphicFrame>
        <p:nvGraphicFramePr>
          <p:cNvPr id="87" name="Object 13"/>
          <p:cNvGraphicFramePr>
            <a:graphicFrameLocks noChangeAspect="1"/>
          </p:cNvGraphicFramePr>
          <p:nvPr>
            <p:extLst>
              <p:ext uri="{D42A27DB-BD31-4B8C-83A1-F6EECF244321}">
                <p14:modId xmlns:p14="http://schemas.microsoft.com/office/powerpoint/2010/main" val="3666404312"/>
              </p:ext>
            </p:extLst>
          </p:nvPr>
        </p:nvGraphicFramePr>
        <p:xfrm>
          <a:off x="4349871" y="6216645"/>
          <a:ext cx="1453668" cy="568979"/>
        </p:xfrm>
        <a:graphic>
          <a:graphicData uri="http://schemas.openxmlformats.org/presentationml/2006/ole">
            <mc:AlternateContent xmlns:mc="http://schemas.openxmlformats.org/markup-compatibility/2006">
              <mc:Choice xmlns:v="urn:schemas-microsoft-com:vml" Requires="v">
                <p:oleObj spid="_x0000_s575077" name="公式" r:id="rId38" imgW="571320" imgH="253800" progId="Equation.3">
                  <p:embed/>
                </p:oleObj>
              </mc:Choice>
              <mc:Fallback>
                <p:oleObj name="公式" r:id="rId38" imgW="571320" imgH="253800" progId="Equation.3">
                  <p:embed/>
                  <p:pic>
                    <p:nvPicPr>
                      <p:cNvPr id="0" name=""/>
                      <p:cNvPicPr>
                        <a:picLocks noChangeAspect="1" noChangeArrowheads="1"/>
                      </p:cNvPicPr>
                      <p:nvPr/>
                    </p:nvPicPr>
                    <p:blipFill>
                      <a:blip r:embed="rId39"/>
                      <a:srcRect/>
                      <a:stretch>
                        <a:fillRect/>
                      </a:stretch>
                    </p:blipFill>
                    <p:spPr bwMode="auto">
                      <a:xfrm>
                        <a:off x="4349871" y="6216645"/>
                        <a:ext cx="1453668" cy="56897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1018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2">
                                            <p:txEl>
                                              <p:pRg st="0" end="0"/>
                                            </p:txEl>
                                          </p:spTgt>
                                        </p:tgtEl>
                                        <p:attrNameLst>
                                          <p:attrName>style.visibility</p:attrName>
                                        </p:attrNameLst>
                                      </p:cBhvr>
                                      <p:to>
                                        <p:strVal val="visible"/>
                                      </p:to>
                                    </p:set>
                                    <p:animEffect transition="in" filter="wipe(down)">
                                      <p:cBhvr>
                                        <p:cTn id="43" dur="500"/>
                                        <p:tgtEl>
                                          <p:spTgt spid="5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arn(inVertical)">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anim calcmode="lin" valueType="num">
                                      <p:cBhvr>
                                        <p:cTn id="60" dur="1000" fill="hold"/>
                                        <p:tgtEl>
                                          <p:spTgt spid="34"/>
                                        </p:tgtEl>
                                        <p:attrNameLst>
                                          <p:attrName>ppt_x</p:attrName>
                                        </p:attrNameLst>
                                      </p:cBhvr>
                                      <p:tavLst>
                                        <p:tav tm="0">
                                          <p:val>
                                            <p:strVal val="#ppt_x"/>
                                          </p:val>
                                        </p:tav>
                                        <p:tav tm="100000">
                                          <p:val>
                                            <p:strVal val="#ppt_x"/>
                                          </p:val>
                                        </p:tav>
                                      </p:tavLst>
                                    </p:anim>
                                    <p:anim calcmode="lin" valueType="num">
                                      <p:cBhvr>
                                        <p:cTn id="6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ppt_x"/>
                                          </p:val>
                                        </p:tav>
                                        <p:tav tm="100000">
                                          <p:val>
                                            <p:strVal val="#ppt_x"/>
                                          </p:val>
                                        </p:tav>
                                      </p:tavLst>
                                    </p:anim>
                                    <p:anim calcmode="lin" valueType="num">
                                      <p:cBhvr additive="base">
                                        <p:cTn id="67" dur="500" fill="hold"/>
                                        <p:tgtEl>
                                          <p:spTgt spid="3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fill="hold"/>
                                        <p:tgtEl>
                                          <p:spTgt spid="50"/>
                                        </p:tgtEl>
                                        <p:attrNameLst>
                                          <p:attrName>ppt_x</p:attrName>
                                        </p:attrNameLst>
                                      </p:cBhvr>
                                      <p:tavLst>
                                        <p:tav tm="0">
                                          <p:val>
                                            <p:strVal val="#ppt_x"/>
                                          </p:val>
                                        </p:tav>
                                        <p:tav tm="100000">
                                          <p:val>
                                            <p:strVal val="#ppt_x"/>
                                          </p:val>
                                        </p:tav>
                                      </p:tavLst>
                                    </p:anim>
                                    <p:anim calcmode="lin" valueType="num">
                                      <p:cBhvr additive="base">
                                        <p:cTn id="83" dur="500" fill="hold"/>
                                        <p:tgtEl>
                                          <p:spTgt spid="5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 calcmode="lin" valueType="num">
                                      <p:cBhvr additive="base">
                                        <p:cTn id="92" dur="500" fill="hold"/>
                                        <p:tgtEl>
                                          <p:spTgt spid="41"/>
                                        </p:tgtEl>
                                        <p:attrNameLst>
                                          <p:attrName>ppt_x</p:attrName>
                                        </p:attrNameLst>
                                      </p:cBhvr>
                                      <p:tavLst>
                                        <p:tav tm="0">
                                          <p:val>
                                            <p:strVal val="#ppt_x"/>
                                          </p:val>
                                        </p:tav>
                                        <p:tav tm="100000">
                                          <p:val>
                                            <p:strVal val="#ppt_x"/>
                                          </p:val>
                                        </p:tav>
                                      </p:tavLst>
                                    </p:anim>
                                    <p:anim calcmode="lin" valueType="num">
                                      <p:cBhvr additive="base">
                                        <p:cTn id="9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anim calcmode="lin" valueType="num">
                                      <p:cBhvr>
                                        <p:cTn id="99" dur="1000" fill="hold"/>
                                        <p:tgtEl>
                                          <p:spTgt spid="33"/>
                                        </p:tgtEl>
                                        <p:attrNameLst>
                                          <p:attrName>ppt_x</p:attrName>
                                        </p:attrNameLst>
                                      </p:cBhvr>
                                      <p:tavLst>
                                        <p:tav tm="0">
                                          <p:val>
                                            <p:strVal val="#ppt_x"/>
                                          </p:val>
                                        </p:tav>
                                        <p:tav tm="100000">
                                          <p:val>
                                            <p:strVal val="#ppt_x"/>
                                          </p:val>
                                        </p:tav>
                                      </p:tavLst>
                                    </p:anim>
                                    <p:anim calcmode="lin" valueType="num">
                                      <p:cBhvr>
                                        <p:cTn id="10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additive="base">
                                        <p:cTn id="105" dur="500" fill="hold"/>
                                        <p:tgtEl>
                                          <p:spTgt spid="22"/>
                                        </p:tgtEl>
                                        <p:attrNameLst>
                                          <p:attrName>ppt_x</p:attrName>
                                        </p:attrNameLst>
                                      </p:cBhvr>
                                      <p:tavLst>
                                        <p:tav tm="0">
                                          <p:val>
                                            <p:strVal val="#ppt_x"/>
                                          </p:val>
                                        </p:tav>
                                        <p:tav tm="100000">
                                          <p:val>
                                            <p:strVal val="#ppt_x"/>
                                          </p:val>
                                        </p:tav>
                                      </p:tavLst>
                                    </p:anim>
                                    <p:anim calcmode="lin" valueType="num">
                                      <p:cBhvr additive="base">
                                        <p:cTn id="10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1000"/>
                                        <p:tgtEl>
                                          <p:spTgt spid="46"/>
                                        </p:tgtEl>
                                      </p:cBhvr>
                                    </p:animEffect>
                                    <p:anim calcmode="lin" valueType="num">
                                      <p:cBhvr>
                                        <p:cTn id="112" dur="1000" fill="hold"/>
                                        <p:tgtEl>
                                          <p:spTgt spid="46"/>
                                        </p:tgtEl>
                                        <p:attrNameLst>
                                          <p:attrName>ppt_x</p:attrName>
                                        </p:attrNameLst>
                                      </p:cBhvr>
                                      <p:tavLst>
                                        <p:tav tm="0">
                                          <p:val>
                                            <p:strVal val="#ppt_x"/>
                                          </p:val>
                                        </p:tav>
                                        <p:tav tm="100000">
                                          <p:val>
                                            <p:strVal val="#ppt_x"/>
                                          </p:val>
                                        </p:tav>
                                      </p:tavLst>
                                    </p:anim>
                                    <p:anim calcmode="lin" valueType="num">
                                      <p:cBhvr>
                                        <p:cTn id="11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3"/>
                                        </p:tgtEl>
                                        <p:attrNameLst>
                                          <p:attrName>style.visibility</p:attrName>
                                        </p:attrNameLst>
                                      </p:cBhvr>
                                      <p:to>
                                        <p:strVal val="visible"/>
                                      </p:to>
                                    </p:set>
                                    <p:anim calcmode="lin" valueType="num">
                                      <p:cBhvr additive="base">
                                        <p:cTn id="118" dur="500" fill="hold"/>
                                        <p:tgtEl>
                                          <p:spTgt spid="53"/>
                                        </p:tgtEl>
                                        <p:attrNameLst>
                                          <p:attrName>ppt_x</p:attrName>
                                        </p:attrNameLst>
                                      </p:cBhvr>
                                      <p:tavLst>
                                        <p:tav tm="0">
                                          <p:val>
                                            <p:strVal val="#ppt_x"/>
                                          </p:val>
                                        </p:tav>
                                        <p:tav tm="100000">
                                          <p:val>
                                            <p:strVal val="#ppt_x"/>
                                          </p:val>
                                        </p:tav>
                                      </p:tavLst>
                                    </p:anim>
                                    <p:anim calcmode="lin" valueType="num">
                                      <p:cBhvr additive="base">
                                        <p:cTn id="11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fade">
                                      <p:cBhvr>
                                        <p:cTn id="124" dur="1000"/>
                                        <p:tgtEl>
                                          <p:spTgt spid="69"/>
                                        </p:tgtEl>
                                      </p:cBhvr>
                                    </p:animEffect>
                                    <p:anim calcmode="lin" valueType="num">
                                      <p:cBhvr>
                                        <p:cTn id="125" dur="1000" fill="hold"/>
                                        <p:tgtEl>
                                          <p:spTgt spid="69"/>
                                        </p:tgtEl>
                                        <p:attrNameLst>
                                          <p:attrName>ppt_x</p:attrName>
                                        </p:attrNameLst>
                                      </p:cBhvr>
                                      <p:tavLst>
                                        <p:tav tm="0">
                                          <p:val>
                                            <p:strVal val="#ppt_x"/>
                                          </p:val>
                                        </p:tav>
                                        <p:tav tm="100000">
                                          <p:val>
                                            <p:strVal val="#ppt_x"/>
                                          </p:val>
                                        </p:tav>
                                      </p:tavLst>
                                    </p:anim>
                                    <p:anim calcmode="lin" valueType="num">
                                      <p:cBhvr>
                                        <p:cTn id="1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57"/>
                                        </p:tgtEl>
                                        <p:attrNameLst>
                                          <p:attrName>style.visibility</p:attrName>
                                        </p:attrNameLst>
                                      </p:cBhvr>
                                      <p:to>
                                        <p:strVal val="visible"/>
                                      </p:to>
                                    </p:set>
                                    <p:anim calcmode="lin" valueType="num">
                                      <p:cBhvr additive="base">
                                        <p:cTn id="131" dur="500" fill="hold"/>
                                        <p:tgtEl>
                                          <p:spTgt spid="57"/>
                                        </p:tgtEl>
                                        <p:attrNameLst>
                                          <p:attrName>ppt_x</p:attrName>
                                        </p:attrNameLst>
                                      </p:cBhvr>
                                      <p:tavLst>
                                        <p:tav tm="0">
                                          <p:val>
                                            <p:strVal val="#ppt_x"/>
                                          </p:val>
                                        </p:tav>
                                        <p:tav tm="100000">
                                          <p:val>
                                            <p:strVal val="#ppt_x"/>
                                          </p:val>
                                        </p:tav>
                                      </p:tavLst>
                                    </p:anim>
                                    <p:anim calcmode="lin" valueType="num">
                                      <p:cBhvr additive="base">
                                        <p:cTn id="13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3"/>
                                        </p:tgtEl>
                                        <p:attrNameLst>
                                          <p:attrName>style.visibility</p:attrName>
                                        </p:attrNameLst>
                                      </p:cBhvr>
                                      <p:to>
                                        <p:strVal val="visible"/>
                                      </p:to>
                                    </p:set>
                                    <p:anim calcmode="lin" valueType="num">
                                      <p:cBhvr additive="base">
                                        <p:cTn id="137" dur="500" fill="hold"/>
                                        <p:tgtEl>
                                          <p:spTgt spid="63"/>
                                        </p:tgtEl>
                                        <p:attrNameLst>
                                          <p:attrName>ppt_x</p:attrName>
                                        </p:attrNameLst>
                                      </p:cBhvr>
                                      <p:tavLst>
                                        <p:tav tm="0">
                                          <p:val>
                                            <p:strVal val="#ppt_x"/>
                                          </p:val>
                                        </p:tav>
                                        <p:tav tm="100000">
                                          <p:val>
                                            <p:strVal val="#ppt_x"/>
                                          </p:val>
                                        </p:tav>
                                      </p:tavLst>
                                    </p:anim>
                                    <p:anim calcmode="lin" valueType="num">
                                      <p:cBhvr additive="base">
                                        <p:cTn id="1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ppt_x"/>
                                          </p:val>
                                        </p:tav>
                                        <p:tav tm="100000">
                                          <p:val>
                                            <p:strVal val="#ppt_x"/>
                                          </p:val>
                                        </p:tav>
                                      </p:tavLst>
                                    </p:anim>
                                    <p:anim calcmode="lin" valueType="num">
                                      <p:cBhvr additive="base">
                                        <p:cTn id="14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fade">
                                      <p:cBhvr>
                                        <p:cTn id="149" dur="1000"/>
                                        <p:tgtEl>
                                          <p:spTgt spid="70"/>
                                        </p:tgtEl>
                                      </p:cBhvr>
                                    </p:animEffect>
                                    <p:anim calcmode="lin" valueType="num">
                                      <p:cBhvr>
                                        <p:cTn id="150" dur="1000" fill="hold"/>
                                        <p:tgtEl>
                                          <p:spTgt spid="70"/>
                                        </p:tgtEl>
                                        <p:attrNameLst>
                                          <p:attrName>ppt_x</p:attrName>
                                        </p:attrNameLst>
                                      </p:cBhvr>
                                      <p:tavLst>
                                        <p:tav tm="0">
                                          <p:val>
                                            <p:strVal val="#ppt_x"/>
                                          </p:val>
                                        </p:tav>
                                        <p:tav tm="100000">
                                          <p:val>
                                            <p:strVal val="#ppt_x"/>
                                          </p:val>
                                        </p:tav>
                                      </p:tavLst>
                                    </p:anim>
                                    <p:anim calcmode="lin" valueType="num">
                                      <p:cBhvr>
                                        <p:cTn id="15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1"/>
                                        </p:tgtEl>
                                        <p:attrNameLst>
                                          <p:attrName>style.visibility</p:attrName>
                                        </p:attrNameLst>
                                      </p:cBhvr>
                                      <p:to>
                                        <p:strVal val="visible"/>
                                      </p:to>
                                    </p:set>
                                    <p:anim calcmode="lin" valueType="num">
                                      <p:cBhvr additive="base">
                                        <p:cTn id="156" dur="500" fill="hold"/>
                                        <p:tgtEl>
                                          <p:spTgt spid="71"/>
                                        </p:tgtEl>
                                        <p:attrNameLst>
                                          <p:attrName>ppt_x</p:attrName>
                                        </p:attrNameLst>
                                      </p:cBhvr>
                                      <p:tavLst>
                                        <p:tav tm="0">
                                          <p:val>
                                            <p:strVal val="#ppt_x"/>
                                          </p:val>
                                        </p:tav>
                                        <p:tav tm="100000">
                                          <p:val>
                                            <p:strVal val="#ppt_x"/>
                                          </p:val>
                                        </p:tav>
                                      </p:tavLst>
                                    </p:anim>
                                    <p:anim calcmode="lin" valueType="num">
                                      <p:cBhvr additive="base">
                                        <p:cTn id="15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fade">
                                      <p:cBhvr>
                                        <p:cTn id="162" dur="1000"/>
                                        <p:tgtEl>
                                          <p:spTgt spid="78"/>
                                        </p:tgtEl>
                                      </p:cBhvr>
                                    </p:animEffect>
                                    <p:anim calcmode="lin" valueType="num">
                                      <p:cBhvr>
                                        <p:cTn id="163" dur="1000" fill="hold"/>
                                        <p:tgtEl>
                                          <p:spTgt spid="78"/>
                                        </p:tgtEl>
                                        <p:attrNameLst>
                                          <p:attrName>ppt_x</p:attrName>
                                        </p:attrNameLst>
                                      </p:cBhvr>
                                      <p:tavLst>
                                        <p:tav tm="0">
                                          <p:val>
                                            <p:strVal val="#ppt_x"/>
                                          </p:val>
                                        </p:tav>
                                        <p:tav tm="100000">
                                          <p:val>
                                            <p:strVal val="#ppt_x"/>
                                          </p:val>
                                        </p:tav>
                                      </p:tavLst>
                                    </p:anim>
                                    <p:anim calcmode="lin" valueType="num">
                                      <p:cBhvr>
                                        <p:cTn id="16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72"/>
                                        </p:tgtEl>
                                        <p:attrNameLst>
                                          <p:attrName>style.visibility</p:attrName>
                                        </p:attrNameLst>
                                      </p:cBhvr>
                                      <p:to>
                                        <p:strVal val="visible"/>
                                      </p:to>
                                    </p:set>
                                    <p:anim calcmode="lin" valueType="num">
                                      <p:cBhvr additive="base">
                                        <p:cTn id="169" dur="500" fill="hold"/>
                                        <p:tgtEl>
                                          <p:spTgt spid="72"/>
                                        </p:tgtEl>
                                        <p:attrNameLst>
                                          <p:attrName>ppt_x</p:attrName>
                                        </p:attrNameLst>
                                      </p:cBhvr>
                                      <p:tavLst>
                                        <p:tav tm="0">
                                          <p:val>
                                            <p:strVal val="#ppt_x"/>
                                          </p:val>
                                        </p:tav>
                                        <p:tav tm="100000">
                                          <p:val>
                                            <p:strVal val="#ppt_x"/>
                                          </p:val>
                                        </p:tav>
                                      </p:tavLst>
                                    </p:anim>
                                    <p:anim calcmode="lin" valueType="num">
                                      <p:cBhvr additive="base">
                                        <p:cTn id="1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7"/>
                                        </p:tgtEl>
                                        <p:attrNameLst>
                                          <p:attrName>style.visibility</p:attrName>
                                        </p:attrNameLst>
                                      </p:cBhvr>
                                      <p:to>
                                        <p:strVal val="visible"/>
                                      </p:to>
                                    </p:set>
                                    <p:anim calcmode="lin" valueType="num">
                                      <p:cBhvr additive="base">
                                        <p:cTn id="175" dur="500" fill="hold"/>
                                        <p:tgtEl>
                                          <p:spTgt spid="77"/>
                                        </p:tgtEl>
                                        <p:attrNameLst>
                                          <p:attrName>ppt_x</p:attrName>
                                        </p:attrNameLst>
                                      </p:cBhvr>
                                      <p:tavLst>
                                        <p:tav tm="0">
                                          <p:val>
                                            <p:strVal val="#ppt_x"/>
                                          </p:val>
                                        </p:tav>
                                        <p:tav tm="100000">
                                          <p:val>
                                            <p:strVal val="#ppt_x"/>
                                          </p:val>
                                        </p:tav>
                                      </p:tavLst>
                                    </p:anim>
                                    <p:anim calcmode="lin" valueType="num">
                                      <p:cBhvr additive="base">
                                        <p:cTn id="17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nodeType="click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1000"/>
                                        <p:tgtEl>
                                          <p:spTgt spid="75"/>
                                        </p:tgtEl>
                                      </p:cBhvr>
                                    </p:animEffect>
                                    <p:anim calcmode="lin" valueType="num">
                                      <p:cBhvr>
                                        <p:cTn id="182" dur="1000" fill="hold"/>
                                        <p:tgtEl>
                                          <p:spTgt spid="75"/>
                                        </p:tgtEl>
                                        <p:attrNameLst>
                                          <p:attrName>ppt_x</p:attrName>
                                        </p:attrNameLst>
                                      </p:cBhvr>
                                      <p:tavLst>
                                        <p:tav tm="0">
                                          <p:val>
                                            <p:strVal val="#ppt_x"/>
                                          </p:val>
                                        </p:tav>
                                        <p:tav tm="100000">
                                          <p:val>
                                            <p:strVal val="#ppt_x"/>
                                          </p:val>
                                        </p:tav>
                                      </p:tavLst>
                                    </p:anim>
                                    <p:anim calcmode="lin" valueType="num">
                                      <p:cBhvr>
                                        <p:cTn id="18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 calcmode="lin" valueType="num">
                                      <p:cBhvr additive="base">
                                        <p:cTn id="188" dur="500" fill="hold"/>
                                        <p:tgtEl>
                                          <p:spTgt spid="73"/>
                                        </p:tgtEl>
                                        <p:attrNameLst>
                                          <p:attrName>ppt_x</p:attrName>
                                        </p:attrNameLst>
                                      </p:cBhvr>
                                      <p:tavLst>
                                        <p:tav tm="0">
                                          <p:val>
                                            <p:strVal val="#ppt_x"/>
                                          </p:val>
                                        </p:tav>
                                        <p:tav tm="100000">
                                          <p:val>
                                            <p:strVal val="#ppt_x"/>
                                          </p:val>
                                        </p:tav>
                                      </p:tavLst>
                                    </p:anim>
                                    <p:anim calcmode="lin" valueType="num">
                                      <p:cBhvr additive="base">
                                        <p:cTn id="1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76"/>
                                        </p:tgtEl>
                                        <p:attrNameLst>
                                          <p:attrName>style.visibility</p:attrName>
                                        </p:attrNameLst>
                                      </p:cBhvr>
                                      <p:to>
                                        <p:strVal val="visible"/>
                                      </p:to>
                                    </p:set>
                                    <p:anim calcmode="lin" valueType="num">
                                      <p:cBhvr additive="base">
                                        <p:cTn id="194" dur="500" fill="hold"/>
                                        <p:tgtEl>
                                          <p:spTgt spid="76"/>
                                        </p:tgtEl>
                                        <p:attrNameLst>
                                          <p:attrName>ppt_x</p:attrName>
                                        </p:attrNameLst>
                                      </p:cBhvr>
                                      <p:tavLst>
                                        <p:tav tm="0">
                                          <p:val>
                                            <p:strVal val="#ppt_x"/>
                                          </p:val>
                                        </p:tav>
                                        <p:tav tm="100000">
                                          <p:val>
                                            <p:strVal val="#ppt_x"/>
                                          </p:val>
                                        </p:tav>
                                      </p:tavLst>
                                    </p:anim>
                                    <p:anim calcmode="lin" valueType="num">
                                      <p:cBhvr additive="base">
                                        <p:cTn id="19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74"/>
                                        </p:tgtEl>
                                        <p:attrNameLst>
                                          <p:attrName>style.visibility</p:attrName>
                                        </p:attrNameLst>
                                      </p:cBhvr>
                                      <p:to>
                                        <p:strVal val="visible"/>
                                      </p:to>
                                    </p:set>
                                    <p:animEffect transition="in" filter="fade">
                                      <p:cBhvr>
                                        <p:cTn id="200" dur="1000"/>
                                        <p:tgtEl>
                                          <p:spTgt spid="74"/>
                                        </p:tgtEl>
                                      </p:cBhvr>
                                    </p:animEffect>
                                    <p:anim calcmode="lin" valueType="num">
                                      <p:cBhvr>
                                        <p:cTn id="201" dur="1000" fill="hold"/>
                                        <p:tgtEl>
                                          <p:spTgt spid="74"/>
                                        </p:tgtEl>
                                        <p:attrNameLst>
                                          <p:attrName>ppt_x</p:attrName>
                                        </p:attrNameLst>
                                      </p:cBhvr>
                                      <p:tavLst>
                                        <p:tav tm="0">
                                          <p:val>
                                            <p:strVal val="#ppt_x"/>
                                          </p:val>
                                        </p:tav>
                                        <p:tav tm="100000">
                                          <p:val>
                                            <p:strVal val="#ppt_x"/>
                                          </p:val>
                                        </p:tav>
                                      </p:tavLst>
                                    </p:anim>
                                    <p:anim calcmode="lin" valueType="num">
                                      <p:cBhvr>
                                        <p:cTn id="20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wipe(left)">
                                      <p:cBhvr>
                                        <p:cTn id="207" dur="500"/>
                                        <p:tgtEl>
                                          <p:spTgt spid="8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9"/>
                                        </p:tgtEl>
                                        <p:attrNameLst>
                                          <p:attrName>style.visibility</p:attrName>
                                        </p:attrNameLst>
                                      </p:cBhvr>
                                      <p:to>
                                        <p:strVal val="visible"/>
                                      </p:to>
                                    </p:set>
                                    <p:animEffect transition="in" filter="wipe(left)">
                                      <p:cBhvr>
                                        <p:cTn id="212" dur="500"/>
                                        <p:tgtEl>
                                          <p:spTgt spid="79"/>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0"/>
                                        </p:tgtEl>
                                        <p:attrNameLst>
                                          <p:attrName>style.visibility</p:attrName>
                                        </p:attrNameLst>
                                      </p:cBhvr>
                                      <p:to>
                                        <p:strVal val="visible"/>
                                      </p:to>
                                    </p:set>
                                    <p:animEffect transition="in" filter="wipe(left)">
                                      <p:cBhvr>
                                        <p:cTn id="217" dur="500"/>
                                        <p:tgtEl>
                                          <p:spTgt spid="8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1"/>
                                        </p:tgtEl>
                                        <p:attrNameLst>
                                          <p:attrName>style.visibility</p:attrName>
                                        </p:attrNameLst>
                                      </p:cBhvr>
                                      <p:to>
                                        <p:strVal val="visible"/>
                                      </p:to>
                                    </p:set>
                                    <p:animEffect transition="in" filter="wipe(left)">
                                      <p:cBhvr>
                                        <p:cTn id="222" dur="500"/>
                                        <p:tgtEl>
                                          <p:spTgt spid="81"/>
                                        </p:tgtEl>
                                      </p:cBhvr>
                                    </p:animEffect>
                                  </p:childTnLst>
                                </p:cTn>
                              </p:par>
                            </p:childTnLst>
                          </p:cTn>
                        </p:par>
                      </p:childTnLst>
                    </p:cTn>
                  </p:par>
                  <p:par>
                    <p:cTn id="223" fill="hold">
                      <p:stCondLst>
                        <p:cond delay="indefinite"/>
                      </p:stCondLst>
                      <p:childTnLst>
                        <p:par>
                          <p:cTn id="224" fill="hold">
                            <p:stCondLst>
                              <p:cond delay="0"/>
                            </p:stCondLst>
                            <p:childTnLst>
                              <p:par>
                                <p:cTn id="225" presetID="6" presetClass="entr" presetSubtype="16"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circle(in)">
                                      <p:cBhvr>
                                        <p:cTn id="227" dur="20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84"/>
                                        </p:tgtEl>
                                        <p:attrNameLst>
                                          <p:attrName>style.visibility</p:attrName>
                                        </p:attrNameLst>
                                      </p:cBhvr>
                                      <p:to>
                                        <p:strVal val="visible"/>
                                      </p:to>
                                    </p:set>
                                    <p:animEffect transition="in" filter="wipe(left)">
                                      <p:cBhvr>
                                        <p:cTn id="232" dur="500"/>
                                        <p:tgtEl>
                                          <p:spTgt spid="84"/>
                                        </p:tgtEl>
                                      </p:cBhvr>
                                    </p:animEffect>
                                  </p:childTnLst>
                                </p:cTn>
                              </p:par>
                            </p:childTnLst>
                          </p:cTn>
                        </p:par>
                      </p:childTnLst>
                    </p:cTn>
                  </p:par>
                  <p:par>
                    <p:cTn id="233" fill="hold">
                      <p:stCondLst>
                        <p:cond delay="indefinite"/>
                      </p:stCondLst>
                      <p:childTnLst>
                        <p:par>
                          <p:cTn id="234" fill="hold">
                            <p:stCondLst>
                              <p:cond delay="0"/>
                            </p:stCondLst>
                            <p:childTnLst>
                              <p:par>
                                <p:cTn id="235" presetID="21" presetClass="entr" presetSubtype="1" fill="hold" grpId="0" nodeType="clickEffect">
                                  <p:stCondLst>
                                    <p:cond delay="0"/>
                                  </p:stCondLst>
                                  <p:childTnLst>
                                    <p:set>
                                      <p:cBhvr>
                                        <p:cTn id="236" dur="1" fill="hold">
                                          <p:stCondLst>
                                            <p:cond delay="0"/>
                                          </p:stCondLst>
                                        </p:cTn>
                                        <p:tgtEl>
                                          <p:spTgt spid="85"/>
                                        </p:tgtEl>
                                        <p:attrNameLst>
                                          <p:attrName>style.visibility</p:attrName>
                                        </p:attrNameLst>
                                      </p:cBhvr>
                                      <p:to>
                                        <p:strVal val="visible"/>
                                      </p:to>
                                    </p:set>
                                    <p:animEffect transition="in" filter="wheel(1)">
                                      <p:cBhvr>
                                        <p:cTn id="237" dur="2000"/>
                                        <p:tgtEl>
                                          <p:spTgt spid="85"/>
                                        </p:tgtEl>
                                      </p:cBhvr>
                                    </p:animEffect>
                                  </p:childTnLst>
                                </p:cTn>
                              </p:par>
                            </p:childTnLst>
                          </p:cTn>
                        </p:par>
                      </p:childTnLst>
                    </p:cTn>
                  </p:par>
                  <p:par>
                    <p:cTn id="238" fill="hold">
                      <p:stCondLst>
                        <p:cond delay="indefinite"/>
                      </p:stCondLst>
                      <p:childTnLst>
                        <p:par>
                          <p:cTn id="239" fill="hold">
                            <p:stCondLst>
                              <p:cond delay="0"/>
                            </p:stCondLst>
                            <p:childTnLst>
                              <p:par>
                                <p:cTn id="240" presetID="14" presetClass="entr" presetSubtype="10" fill="hold" grpId="0" nodeType="clickEffect">
                                  <p:stCondLst>
                                    <p:cond delay="0"/>
                                  </p:stCondLst>
                                  <p:childTnLst>
                                    <p:set>
                                      <p:cBhvr>
                                        <p:cTn id="241" dur="1" fill="hold">
                                          <p:stCondLst>
                                            <p:cond delay="0"/>
                                          </p:stCondLst>
                                        </p:cTn>
                                        <p:tgtEl>
                                          <p:spTgt spid="86"/>
                                        </p:tgtEl>
                                        <p:attrNameLst>
                                          <p:attrName>style.visibility</p:attrName>
                                        </p:attrNameLst>
                                      </p:cBhvr>
                                      <p:to>
                                        <p:strVal val="visible"/>
                                      </p:to>
                                    </p:set>
                                    <p:animEffect transition="in" filter="randombar(horizontal)">
                                      <p:cBhvr>
                                        <p:cTn id="242" dur="500"/>
                                        <p:tgtEl>
                                          <p:spTgt spid="86"/>
                                        </p:tgtEl>
                                      </p:cBhvr>
                                    </p:animEffect>
                                  </p:childTnLst>
                                </p:cTn>
                              </p:par>
                              <p:par>
                                <p:cTn id="243" presetID="14" presetClass="entr" presetSubtype="10" fill="hold" nodeType="withEffect">
                                  <p:stCondLst>
                                    <p:cond delay="0"/>
                                  </p:stCondLst>
                                  <p:childTnLst>
                                    <p:set>
                                      <p:cBhvr>
                                        <p:cTn id="244" dur="1" fill="hold">
                                          <p:stCondLst>
                                            <p:cond delay="0"/>
                                          </p:stCondLst>
                                        </p:cTn>
                                        <p:tgtEl>
                                          <p:spTgt spid="87"/>
                                        </p:tgtEl>
                                        <p:attrNameLst>
                                          <p:attrName>style.visibility</p:attrName>
                                        </p:attrNameLst>
                                      </p:cBhvr>
                                      <p:to>
                                        <p:strVal val="visible"/>
                                      </p:to>
                                    </p:set>
                                    <p:animEffect transition="in" filter="randombar(horizontal)">
                                      <p:cBhvr>
                                        <p:cTn id="24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68" grpId="0" animBg="1"/>
      <p:bldP spid="71" grpId="0" animBg="1"/>
      <p:bldP spid="72" grpId="0" animBg="1"/>
      <p:bldP spid="73" grpId="0" animBg="1"/>
      <p:bldP spid="76" grpId="0" animBg="1"/>
      <p:bldP spid="77" grpId="0" animBg="1"/>
      <p:bldP spid="79" grpId="0" autoUpdateAnimBg="0"/>
      <p:bldP spid="81" grpId="0" autoUpdateAnimBg="0"/>
      <p:bldP spid="82" grpId="0" autoUpdateAnimBg="0"/>
      <p:bldP spid="83" grpId="0"/>
      <p:bldP spid="85" grpId="0"/>
      <p:bldP spid="8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1670" y="2052398"/>
            <a:ext cx="1682750" cy="1916113"/>
            <a:chOff x="2500" y="1490"/>
            <a:chExt cx="1060" cy="1207"/>
          </a:xfrm>
        </p:grpSpPr>
        <p:sp>
          <p:nvSpPr>
            <p:cNvPr id="3" name="Rectangle 3"/>
            <p:cNvSpPr>
              <a:spLocks noChangeArrowheads="1"/>
            </p:cNvSpPr>
            <p:nvPr/>
          </p:nvSpPr>
          <p:spPr bwMode="auto">
            <a:xfrm>
              <a:off x="2500" y="1584"/>
              <a:ext cx="472"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6000" i="0"/>
                <a:t>·</a:t>
              </a:r>
            </a:p>
          </p:txBody>
        </p:sp>
        <p:sp>
          <p:nvSpPr>
            <p:cNvPr id="4" name="Line 4"/>
            <p:cNvSpPr>
              <a:spLocks noChangeShapeType="1"/>
            </p:cNvSpPr>
            <p:nvPr/>
          </p:nvSpPr>
          <p:spPr bwMode="auto">
            <a:xfrm>
              <a:off x="2528" y="1841"/>
              <a:ext cx="296" cy="552"/>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 name="Line 5"/>
            <p:cNvSpPr>
              <a:spLocks noChangeShapeType="1"/>
            </p:cNvSpPr>
            <p:nvPr/>
          </p:nvSpPr>
          <p:spPr bwMode="auto">
            <a:xfrm flipH="1">
              <a:off x="2812" y="1490"/>
              <a:ext cx="516" cy="90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flipH="1">
              <a:off x="3048" y="1506"/>
              <a:ext cx="512" cy="88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flipV="1">
              <a:off x="3097" y="1751"/>
              <a:ext cx="78" cy="132"/>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flipV="1">
              <a:off x="3319" y="1787"/>
              <a:ext cx="84" cy="126"/>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2599" y="1973"/>
              <a:ext cx="60" cy="12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2816" y="2385"/>
              <a:ext cx="114" cy="310"/>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flipH="1">
              <a:off x="2928" y="2393"/>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12"/>
          <p:cNvGrpSpPr>
            <a:grpSpLocks/>
          </p:cNvGrpSpPr>
          <p:nvPr/>
        </p:nvGrpSpPr>
        <p:grpSpPr bwMode="auto">
          <a:xfrm>
            <a:off x="7084222" y="2049221"/>
            <a:ext cx="1735137" cy="1917700"/>
            <a:chOff x="3900" y="1488"/>
            <a:chExt cx="1093" cy="1208"/>
          </a:xfrm>
        </p:grpSpPr>
        <p:sp>
          <p:nvSpPr>
            <p:cNvPr id="13" name="Line 13"/>
            <p:cNvSpPr>
              <a:spLocks noChangeShapeType="1"/>
            </p:cNvSpPr>
            <p:nvPr/>
          </p:nvSpPr>
          <p:spPr bwMode="auto">
            <a:xfrm flipV="1">
              <a:off x="4599" y="1673"/>
              <a:ext cx="56"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4020" y="1968"/>
              <a:ext cx="96" cy="144"/>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3952" y="1824"/>
              <a:ext cx="305" cy="56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flipH="1">
              <a:off x="4244" y="1488"/>
              <a:ext cx="516" cy="8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flipH="1">
              <a:off x="4480" y="1504"/>
              <a:ext cx="513" cy="8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Rectangle 18"/>
            <p:cNvSpPr>
              <a:spLocks noChangeArrowheads="1"/>
            </p:cNvSpPr>
            <p:nvPr/>
          </p:nvSpPr>
          <p:spPr bwMode="auto">
            <a:xfrm>
              <a:off x="3900" y="1510"/>
              <a:ext cx="33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6000" i="0">
                  <a:solidFill>
                    <a:srgbClr val="800080"/>
                  </a:solidFill>
                </a:rPr>
                <a:t>·</a:t>
              </a:r>
              <a:endParaRPr lang="en-US" altLang="zh-CN" sz="6000" i="0"/>
            </a:p>
          </p:txBody>
        </p:sp>
        <p:sp>
          <p:nvSpPr>
            <p:cNvPr id="19" name="Line 19"/>
            <p:cNvSpPr>
              <a:spLocks noChangeShapeType="1"/>
            </p:cNvSpPr>
            <p:nvPr/>
          </p:nvSpPr>
          <p:spPr bwMode="auto">
            <a:xfrm flipV="1">
              <a:off x="4805" y="1691"/>
              <a:ext cx="84" cy="12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flipV="1">
              <a:off x="4805" y="1691"/>
              <a:ext cx="84" cy="1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1"/>
            <p:cNvSpPr>
              <a:spLocks noChangeShapeType="1"/>
            </p:cNvSpPr>
            <p:nvPr/>
          </p:nvSpPr>
          <p:spPr bwMode="auto">
            <a:xfrm>
              <a:off x="4248" y="2383"/>
              <a:ext cx="120" cy="311"/>
            </a:xfrm>
            <a:prstGeom prst="line">
              <a:avLst/>
            </a:prstGeom>
            <a:noFill/>
            <a:ln w="19050">
              <a:solidFill>
                <a:srgbClr val="0000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2" name="Line 22"/>
            <p:cNvSpPr>
              <a:spLocks noChangeShapeType="1"/>
            </p:cNvSpPr>
            <p:nvPr/>
          </p:nvSpPr>
          <p:spPr bwMode="auto">
            <a:xfrm flipH="1">
              <a:off x="4360" y="2391"/>
              <a:ext cx="120" cy="305"/>
            </a:xfrm>
            <a:prstGeom prst="line">
              <a:avLst/>
            </a:prstGeom>
            <a:noFill/>
            <a:ln w="19050">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23"/>
          <p:cNvGrpSpPr>
            <a:grpSpLocks/>
          </p:cNvGrpSpPr>
          <p:nvPr/>
        </p:nvGrpSpPr>
        <p:grpSpPr bwMode="auto">
          <a:xfrm>
            <a:off x="7693822" y="1077671"/>
            <a:ext cx="1239837" cy="990600"/>
            <a:chOff x="4211" y="876"/>
            <a:chExt cx="781" cy="624"/>
          </a:xfrm>
        </p:grpSpPr>
        <p:sp>
          <p:nvSpPr>
            <p:cNvPr id="24" name="Rectangle 24"/>
            <p:cNvSpPr>
              <a:spLocks noChangeArrowheads="1"/>
            </p:cNvSpPr>
            <p:nvPr/>
          </p:nvSpPr>
          <p:spPr bwMode="auto">
            <a:xfrm>
              <a:off x="4675" y="951"/>
              <a:ext cx="2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err="1">
                  <a:solidFill>
                    <a:srgbClr val="FF00FF"/>
                  </a:solidFill>
                </a:rPr>
                <a:t>i</a:t>
              </a:r>
              <a:endParaRPr lang="en-US" altLang="zh-CN" i="0" dirty="0"/>
            </a:p>
          </p:txBody>
        </p:sp>
        <p:sp>
          <p:nvSpPr>
            <p:cNvPr id="25" name="Line 25"/>
            <p:cNvSpPr>
              <a:spLocks noChangeShapeType="1"/>
            </p:cNvSpPr>
            <p:nvPr/>
          </p:nvSpPr>
          <p:spPr bwMode="auto">
            <a:xfrm>
              <a:off x="4211" y="883"/>
              <a:ext cx="384" cy="617"/>
            </a:xfrm>
            <a:prstGeom prst="line">
              <a:avLst/>
            </a:prstGeom>
            <a:noFill/>
            <a:ln w="1905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Arc 26"/>
            <p:cNvSpPr>
              <a:spLocks/>
            </p:cNvSpPr>
            <p:nvPr/>
          </p:nvSpPr>
          <p:spPr bwMode="auto">
            <a:xfrm>
              <a:off x="4603" y="1187"/>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Line 27"/>
            <p:cNvSpPr>
              <a:spLocks noChangeShapeType="1"/>
            </p:cNvSpPr>
            <p:nvPr/>
          </p:nvSpPr>
          <p:spPr bwMode="auto">
            <a:xfrm flipH="1">
              <a:off x="4595" y="876"/>
              <a:ext cx="397" cy="617"/>
            </a:xfrm>
            <a:prstGeom prst="line">
              <a:avLst/>
            </a:prstGeom>
            <a:noFill/>
            <a:ln w="1905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28"/>
          <p:cNvGrpSpPr>
            <a:grpSpLocks/>
          </p:cNvGrpSpPr>
          <p:nvPr/>
        </p:nvGrpSpPr>
        <p:grpSpPr bwMode="auto">
          <a:xfrm>
            <a:off x="6279357" y="683973"/>
            <a:ext cx="4464050" cy="3584575"/>
            <a:chOff x="2744" y="890"/>
            <a:chExt cx="2812" cy="2258"/>
          </a:xfrm>
        </p:grpSpPr>
        <p:sp>
          <p:nvSpPr>
            <p:cNvPr id="29" name="Rectangle 29"/>
            <p:cNvSpPr>
              <a:spLocks noChangeArrowheads="1"/>
            </p:cNvSpPr>
            <p:nvPr/>
          </p:nvSpPr>
          <p:spPr bwMode="auto">
            <a:xfrm>
              <a:off x="2744" y="2662"/>
              <a:ext cx="2688" cy="304"/>
            </a:xfrm>
            <a:prstGeom prst="rect">
              <a:avLst/>
            </a:prstGeom>
            <a:solidFill>
              <a:srgbClr val="FFFF99"/>
            </a:solidFill>
            <a:ln w="28575">
              <a:solidFill>
                <a:srgbClr val="80008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0" name="Line 30"/>
            <p:cNvSpPr>
              <a:spLocks noChangeShapeType="1"/>
            </p:cNvSpPr>
            <p:nvPr/>
          </p:nvSpPr>
          <p:spPr bwMode="auto">
            <a:xfrm>
              <a:off x="4020" y="1174"/>
              <a:ext cx="0" cy="1856"/>
            </a:xfrm>
            <a:prstGeom prst="line">
              <a:avLst/>
            </a:prstGeom>
            <a:noFill/>
            <a:ln w="1905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31"/>
            <p:cNvSpPr>
              <a:spLocks noChangeShapeType="1"/>
            </p:cNvSpPr>
            <p:nvPr/>
          </p:nvSpPr>
          <p:spPr bwMode="auto">
            <a:xfrm>
              <a:off x="3196" y="1149"/>
              <a:ext cx="1656" cy="1"/>
            </a:xfrm>
            <a:prstGeom prst="line">
              <a:avLst/>
            </a:prstGeom>
            <a:noFill/>
            <a:ln w="381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Rectangle 34"/>
            <p:cNvSpPr>
              <a:spLocks noChangeArrowheads="1"/>
            </p:cNvSpPr>
            <p:nvPr/>
          </p:nvSpPr>
          <p:spPr bwMode="auto">
            <a:xfrm>
              <a:off x="3872" y="890"/>
              <a:ext cx="12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o</a:t>
              </a:r>
            </a:p>
          </p:txBody>
        </p:sp>
        <p:sp>
          <p:nvSpPr>
            <p:cNvPr id="35" name="Line 35"/>
            <p:cNvSpPr>
              <a:spLocks noChangeShapeType="1"/>
            </p:cNvSpPr>
            <p:nvPr/>
          </p:nvSpPr>
          <p:spPr bwMode="auto">
            <a:xfrm>
              <a:off x="2772" y="1765"/>
              <a:ext cx="2552" cy="1"/>
            </a:xfrm>
            <a:prstGeom prst="line">
              <a:avLst/>
            </a:prstGeom>
            <a:noFill/>
            <a:ln w="38100">
              <a:solidFill>
                <a:srgbClr val="FF0066"/>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36" name="Group 36"/>
            <p:cNvGrpSpPr>
              <a:grpSpLocks/>
            </p:cNvGrpSpPr>
            <p:nvPr/>
          </p:nvGrpSpPr>
          <p:grpSpPr bwMode="auto">
            <a:xfrm>
              <a:off x="5072" y="2614"/>
              <a:ext cx="484" cy="352"/>
              <a:chOff x="3936" y="2360"/>
              <a:chExt cx="484" cy="352"/>
            </a:xfrm>
          </p:grpSpPr>
          <p:sp>
            <p:nvSpPr>
              <p:cNvPr id="43" name="Line 37"/>
              <p:cNvSpPr>
                <a:spLocks noChangeShapeType="1"/>
              </p:cNvSpPr>
              <p:nvPr/>
            </p:nvSpPr>
            <p:spPr bwMode="auto">
              <a:xfrm>
                <a:off x="4088" y="2398"/>
                <a:ext cx="0" cy="314"/>
              </a:xfrm>
              <a:prstGeom prst="line">
                <a:avLst/>
              </a:prstGeom>
              <a:noFill/>
              <a:ln w="12700">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 name="Line 38"/>
              <p:cNvSpPr>
                <a:spLocks noChangeShapeType="1"/>
              </p:cNvSpPr>
              <p:nvPr/>
            </p:nvSpPr>
            <p:spPr bwMode="auto">
              <a:xfrm>
                <a:off x="3936" y="2402"/>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39"/>
              <p:cNvSpPr>
                <a:spLocks noChangeShapeType="1"/>
              </p:cNvSpPr>
              <p:nvPr/>
            </p:nvSpPr>
            <p:spPr bwMode="auto">
              <a:xfrm flipV="1">
                <a:off x="3936" y="2700"/>
                <a:ext cx="28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Rectangle 40"/>
              <p:cNvSpPr>
                <a:spLocks noChangeArrowheads="1"/>
              </p:cNvSpPr>
              <p:nvPr/>
            </p:nvSpPr>
            <p:spPr bwMode="auto">
              <a:xfrm>
                <a:off x="4136" y="2360"/>
                <a:ext cx="28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a:solidFill>
                      <a:srgbClr val="000000"/>
                    </a:solidFill>
                  </a:rPr>
                  <a:t>e</a:t>
                </a:r>
              </a:p>
            </p:txBody>
          </p:sp>
        </p:grpSp>
        <p:sp>
          <p:nvSpPr>
            <p:cNvPr id="37" name="Rectangle 41"/>
            <p:cNvSpPr>
              <a:spLocks noChangeArrowheads="1"/>
            </p:cNvSpPr>
            <p:nvPr/>
          </p:nvSpPr>
          <p:spPr bwMode="auto">
            <a:xfrm>
              <a:off x="3212" y="2372"/>
              <a:ext cx="49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sym typeface="Symbol" panose="05050102010706020507" pitchFamily="18" charset="2"/>
                </a:rPr>
                <a:t>1</a:t>
              </a:r>
              <a:endParaRPr lang="en-US" altLang="zh-CN" i="0"/>
            </a:p>
          </p:txBody>
        </p:sp>
        <p:sp>
          <p:nvSpPr>
            <p:cNvPr id="38" name="Rectangle 42"/>
            <p:cNvSpPr>
              <a:spLocks noChangeArrowheads="1"/>
            </p:cNvSpPr>
            <p:nvPr/>
          </p:nvSpPr>
          <p:spPr bwMode="auto">
            <a:xfrm>
              <a:off x="3212" y="2932"/>
              <a:ext cx="22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sym typeface="Symbol" panose="05050102010706020507" pitchFamily="18" charset="2"/>
                </a:rPr>
                <a:t>1</a:t>
              </a:r>
              <a:endParaRPr lang="en-US" altLang="zh-CN" i="0"/>
            </a:p>
          </p:txBody>
        </p:sp>
        <p:sp>
          <p:nvSpPr>
            <p:cNvPr id="39" name="Rectangle 43"/>
            <p:cNvSpPr>
              <a:spLocks noChangeArrowheads="1"/>
            </p:cNvSpPr>
            <p:nvPr/>
          </p:nvSpPr>
          <p:spPr bwMode="auto">
            <a:xfrm>
              <a:off x="2972" y="2676"/>
              <a:ext cx="684"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2</a:t>
              </a:r>
              <a:r>
                <a:rPr lang="en-US" altLang="zh-CN" i="0">
                  <a:solidFill>
                    <a:srgbClr val="FF0000"/>
                  </a:solidFill>
                </a:rPr>
                <a:t> &gt; n</a:t>
              </a:r>
              <a:r>
                <a:rPr lang="en-US" altLang="zh-CN" i="0" baseline="-25000">
                  <a:solidFill>
                    <a:srgbClr val="FF0000"/>
                  </a:solidFill>
                  <a:sym typeface="Symbol" panose="05050102010706020507" pitchFamily="18" charset="2"/>
                </a:rPr>
                <a:t>1</a:t>
              </a:r>
              <a:endParaRPr lang="en-US" altLang="zh-CN" i="0"/>
            </a:p>
          </p:txBody>
        </p:sp>
        <p:sp>
          <p:nvSpPr>
            <p:cNvPr id="40" name="Freeform 44"/>
            <p:cNvSpPr>
              <a:spLocks/>
            </p:cNvSpPr>
            <p:nvPr/>
          </p:nvSpPr>
          <p:spPr bwMode="auto">
            <a:xfrm>
              <a:off x="3164" y="2076"/>
              <a:ext cx="480" cy="3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8947"/>
                  </a:moveTo>
                  <a:lnTo>
                    <a:pt x="217" y="18316"/>
                  </a:lnTo>
                  <a:lnTo>
                    <a:pt x="450" y="17684"/>
                  </a:lnTo>
                  <a:lnTo>
                    <a:pt x="667" y="17053"/>
                  </a:lnTo>
                  <a:lnTo>
                    <a:pt x="883" y="16421"/>
                  </a:lnTo>
                  <a:lnTo>
                    <a:pt x="1100" y="15789"/>
                  </a:lnTo>
                  <a:lnTo>
                    <a:pt x="1333" y="15368"/>
                  </a:lnTo>
                  <a:lnTo>
                    <a:pt x="1550" y="14737"/>
                  </a:lnTo>
                  <a:lnTo>
                    <a:pt x="1767" y="14105"/>
                  </a:lnTo>
                  <a:lnTo>
                    <a:pt x="1983" y="13474"/>
                  </a:lnTo>
                  <a:lnTo>
                    <a:pt x="2217" y="13053"/>
                  </a:lnTo>
                  <a:lnTo>
                    <a:pt x="2450" y="12421"/>
                  </a:lnTo>
                  <a:lnTo>
                    <a:pt x="2667" y="11789"/>
                  </a:lnTo>
                  <a:lnTo>
                    <a:pt x="2900" y="11368"/>
                  </a:lnTo>
                  <a:lnTo>
                    <a:pt x="3117" y="10737"/>
                  </a:lnTo>
                  <a:lnTo>
                    <a:pt x="3333" y="10316"/>
                  </a:lnTo>
                  <a:lnTo>
                    <a:pt x="3550" y="9684"/>
                  </a:lnTo>
                  <a:lnTo>
                    <a:pt x="3783" y="9263"/>
                  </a:lnTo>
                  <a:lnTo>
                    <a:pt x="4000" y="8632"/>
                  </a:lnTo>
                  <a:lnTo>
                    <a:pt x="4217" y="8211"/>
                  </a:lnTo>
                  <a:lnTo>
                    <a:pt x="4433" y="7579"/>
                  </a:lnTo>
                  <a:lnTo>
                    <a:pt x="4667" y="7158"/>
                  </a:lnTo>
                  <a:lnTo>
                    <a:pt x="4883" y="6737"/>
                  </a:lnTo>
                  <a:lnTo>
                    <a:pt x="5117" y="6316"/>
                  </a:lnTo>
                  <a:lnTo>
                    <a:pt x="5333" y="5895"/>
                  </a:lnTo>
                  <a:lnTo>
                    <a:pt x="5550" y="5263"/>
                  </a:lnTo>
                  <a:lnTo>
                    <a:pt x="5767" y="4842"/>
                  </a:lnTo>
                  <a:lnTo>
                    <a:pt x="5967" y="4421"/>
                  </a:lnTo>
                  <a:lnTo>
                    <a:pt x="6200" y="4211"/>
                  </a:lnTo>
                  <a:lnTo>
                    <a:pt x="6417" y="3789"/>
                  </a:lnTo>
                  <a:lnTo>
                    <a:pt x="6633" y="3368"/>
                  </a:lnTo>
                  <a:lnTo>
                    <a:pt x="6850" y="2947"/>
                  </a:lnTo>
                  <a:lnTo>
                    <a:pt x="7083" y="2737"/>
                  </a:lnTo>
                  <a:lnTo>
                    <a:pt x="7283" y="2316"/>
                  </a:lnTo>
                  <a:lnTo>
                    <a:pt x="7517" y="2105"/>
                  </a:lnTo>
                  <a:lnTo>
                    <a:pt x="7733" y="1895"/>
                  </a:lnTo>
                  <a:lnTo>
                    <a:pt x="7950" y="1474"/>
                  </a:lnTo>
                  <a:lnTo>
                    <a:pt x="8167" y="1263"/>
                  </a:lnTo>
                  <a:lnTo>
                    <a:pt x="8367" y="1053"/>
                  </a:lnTo>
                  <a:lnTo>
                    <a:pt x="8583" y="842"/>
                  </a:lnTo>
                  <a:lnTo>
                    <a:pt x="8800" y="632"/>
                  </a:lnTo>
                  <a:lnTo>
                    <a:pt x="9017" y="421"/>
                  </a:lnTo>
                  <a:lnTo>
                    <a:pt x="9217" y="421"/>
                  </a:lnTo>
                  <a:lnTo>
                    <a:pt x="9433" y="211"/>
                  </a:lnTo>
                  <a:lnTo>
                    <a:pt x="9650" y="211"/>
                  </a:lnTo>
                  <a:lnTo>
                    <a:pt x="9850" y="0"/>
                  </a:lnTo>
                  <a:lnTo>
                    <a:pt x="10083" y="0"/>
                  </a:lnTo>
                  <a:lnTo>
                    <a:pt x="10283" y="0"/>
                  </a:lnTo>
                  <a:lnTo>
                    <a:pt x="10500" y="0"/>
                  </a:lnTo>
                  <a:lnTo>
                    <a:pt x="10700" y="0"/>
                  </a:lnTo>
                  <a:lnTo>
                    <a:pt x="10900" y="0"/>
                  </a:lnTo>
                  <a:lnTo>
                    <a:pt x="11117" y="211"/>
                  </a:lnTo>
                  <a:lnTo>
                    <a:pt x="11333" y="421"/>
                  </a:lnTo>
                  <a:lnTo>
                    <a:pt x="11567" y="421"/>
                  </a:lnTo>
                  <a:lnTo>
                    <a:pt x="11783" y="842"/>
                  </a:lnTo>
                  <a:lnTo>
                    <a:pt x="12000" y="1053"/>
                  </a:lnTo>
                  <a:lnTo>
                    <a:pt x="12217" y="1263"/>
                  </a:lnTo>
                  <a:lnTo>
                    <a:pt x="12450" y="1474"/>
                  </a:lnTo>
                  <a:lnTo>
                    <a:pt x="12683" y="1895"/>
                  </a:lnTo>
                  <a:lnTo>
                    <a:pt x="12917" y="2316"/>
                  </a:lnTo>
                  <a:lnTo>
                    <a:pt x="13150" y="2737"/>
                  </a:lnTo>
                  <a:lnTo>
                    <a:pt x="13383" y="3158"/>
                  </a:lnTo>
                  <a:lnTo>
                    <a:pt x="13617" y="3579"/>
                  </a:lnTo>
                  <a:lnTo>
                    <a:pt x="13833" y="4000"/>
                  </a:lnTo>
                  <a:lnTo>
                    <a:pt x="14067" y="4421"/>
                  </a:lnTo>
                  <a:lnTo>
                    <a:pt x="14300" y="4842"/>
                  </a:lnTo>
                  <a:lnTo>
                    <a:pt x="14517" y="5474"/>
                  </a:lnTo>
                  <a:lnTo>
                    <a:pt x="14750" y="5895"/>
                  </a:lnTo>
                  <a:lnTo>
                    <a:pt x="14983" y="6526"/>
                  </a:lnTo>
                  <a:lnTo>
                    <a:pt x="15217" y="6947"/>
                  </a:lnTo>
                  <a:lnTo>
                    <a:pt x="15433" y="7579"/>
                  </a:lnTo>
                  <a:lnTo>
                    <a:pt x="15667" y="8000"/>
                  </a:lnTo>
                  <a:lnTo>
                    <a:pt x="15900" y="8632"/>
                  </a:lnTo>
                  <a:lnTo>
                    <a:pt x="16100" y="9263"/>
                  </a:lnTo>
                  <a:lnTo>
                    <a:pt x="16317" y="9895"/>
                  </a:lnTo>
                  <a:lnTo>
                    <a:pt x="16517" y="10316"/>
                  </a:lnTo>
                  <a:lnTo>
                    <a:pt x="16733" y="10947"/>
                  </a:lnTo>
                  <a:lnTo>
                    <a:pt x="16950" y="11579"/>
                  </a:lnTo>
                  <a:lnTo>
                    <a:pt x="17150" y="12000"/>
                  </a:lnTo>
                  <a:lnTo>
                    <a:pt x="17350" y="12632"/>
                  </a:lnTo>
                  <a:lnTo>
                    <a:pt x="17550" y="13263"/>
                  </a:lnTo>
                  <a:lnTo>
                    <a:pt x="17733" y="13684"/>
                  </a:lnTo>
                  <a:lnTo>
                    <a:pt x="17917" y="14316"/>
                  </a:lnTo>
                  <a:lnTo>
                    <a:pt x="18117" y="14737"/>
                  </a:lnTo>
                  <a:lnTo>
                    <a:pt x="18283" y="15368"/>
                  </a:lnTo>
                  <a:lnTo>
                    <a:pt x="18450" y="15789"/>
                  </a:lnTo>
                  <a:lnTo>
                    <a:pt x="18633" y="16211"/>
                  </a:lnTo>
                  <a:lnTo>
                    <a:pt x="18783" y="16632"/>
                  </a:lnTo>
                  <a:lnTo>
                    <a:pt x="18950" y="17053"/>
                  </a:lnTo>
                  <a:lnTo>
                    <a:pt x="19100" y="17474"/>
                  </a:lnTo>
                  <a:lnTo>
                    <a:pt x="19250" y="17895"/>
                  </a:lnTo>
                  <a:lnTo>
                    <a:pt x="19383" y="18316"/>
                  </a:lnTo>
                  <a:lnTo>
                    <a:pt x="19517" y="18737"/>
                  </a:lnTo>
                  <a:lnTo>
                    <a:pt x="19633" y="18947"/>
                  </a:lnTo>
                  <a:lnTo>
                    <a:pt x="19767" y="19368"/>
                  </a:lnTo>
                  <a:lnTo>
                    <a:pt x="19883" y="19579"/>
                  </a:lnTo>
                  <a:lnTo>
                    <a:pt x="19983" y="19789"/>
                  </a:lnTo>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45"/>
            <p:cNvSpPr>
              <a:spLocks/>
            </p:cNvSpPr>
            <p:nvPr/>
          </p:nvSpPr>
          <p:spPr bwMode="auto">
            <a:xfrm>
              <a:off x="3638" y="2112"/>
              <a:ext cx="510"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04" y="652"/>
                  </a:lnTo>
                  <a:lnTo>
                    <a:pt x="392" y="1304"/>
                  </a:lnTo>
                  <a:lnTo>
                    <a:pt x="596" y="1957"/>
                  </a:lnTo>
                  <a:lnTo>
                    <a:pt x="784" y="2391"/>
                  </a:lnTo>
                  <a:lnTo>
                    <a:pt x="988" y="3043"/>
                  </a:lnTo>
                  <a:lnTo>
                    <a:pt x="1192" y="3696"/>
                  </a:lnTo>
                  <a:lnTo>
                    <a:pt x="1380" y="4348"/>
                  </a:lnTo>
                  <a:lnTo>
                    <a:pt x="1584" y="5000"/>
                  </a:lnTo>
                  <a:lnTo>
                    <a:pt x="1788" y="5435"/>
                  </a:lnTo>
                  <a:lnTo>
                    <a:pt x="1976" y="6087"/>
                  </a:lnTo>
                  <a:lnTo>
                    <a:pt x="2180" y="6739"/>
                  </a:lnTo>
                  <a:lnTo>
                    <a:pt x="2369" y="7174"/>
                  </a:lnTo>
                  <a:lnTo>
                    <a:pt x="2573" y="7826"/>
                  </a:lnTo>
                  <a:lnTo>
                    <a:pt x="2776" y="8478"/>
                  </a:lnTo>
                  <a:lnTo>
                    <a:pt x="2965" y="8913"/>
                  </a:lnTo>
                  <a:lnTo>
                    <a:pt x="3169" y="9565"/>
                  </a:lnTo>
                  <a:lnTo>
                    <a:pt x="3357" y="10000"/>
                  </a:lnTo>
                  <a:lnTo>
                    <a:pt x="3561" y="10652"/>
                  </a:lnTo>
                  <a:lnTo>
                    <a:pt x="3765" y="11087"/>
                  </a:lnTo>
                  <a:lnTo>
                    <a:pt x="3953" y="11522"/>
                  </a:lnTo>
                  <a:lnTo>
                    <a:pt x="4157" y="12174"/>
                  </a:lnTo>
                  <a:lnTo>
                    <a:pt x="4361" y="12609"/>
                  </a:lnTo>
                  <a:lnTo>
                    <a:pt x="4565" y="13043"/>
                  </a:lnTo>
                  <a:lnTo>
                    <a:pt x="4784" y="13478"/>
                  </a:lnTo>
                  <a:lnTo>
                    <a:pt x="4973" y="13913"/>
                  </a:lnTo>
                  <a:lnTo>
                    <a:pt x="5176" y="14348"/>
                  </a:lnTo>
                  <a:lnTo>
                    <a:pt x="5380" y="14783"/>
                  </a:lnTo>
                  <a:lnTo>
                    <a:pt x="5569" y="15217"/>
                  </a:lnTo>
                  <a:lnTo>
                    <a:pt x="5773" y="15652"/>
                  </a:lnTo>
                  <a:lnTo>
                    <a:pt x="5992" y="16087"/>
                  </a:lnTo>
                  <a:lnTo>
                    <a:pt x="6180" y="16522"/>
                  </a:lnTo>
                  <a:lnTo>
                    <a:pt x="6384" y="16739"/>
                  </a:lnTo>
                  <a:lnTo>
                    <a:pt x="6588" y="17174"/>
                  </a:lnTo>
                  <a:lnTo>
                    <a:pt x="6792" y="17391"/>
                  </a:lnTo>
                  <a:lnTo>
                    <a:pt x="6996" y="17826"/>
                  </a:lnTo>
                  <a:lnTo>
                    <a:pt x="7200" y="18043"/>
                  </a:lnTo>
                  <a:lnTo>
                    <a:pt x="7404" y="18261"/>
                  </a:lnTo>
                  <a:lnTo>
                    <a:pt x="7608" y="18478"/>
                  </a:lnTo>
                  <a:lnTo>
                    <a:pt x="7812" y="18696"/>
                  </a:lnTo>
                  <a:lnTo>
                    <a:pt x="8031" y="18913"/>
                  </a:lnTo>
                  <a:lnTo>
                    <a:pt x="8235" y="19130"/>
                  </a:lnTo>
                  <a:lnTo>
                    <a:pt x="8439" y="19348"/>
                  </a:lnTo>
                  <a:lnTo>
                    <a:pt x="8643" y="19348"/>
                  </a:lnTo>
                  <a:lnTo>
                    <a:pt x="8863" y="19565"/>
                  </a:lnTo>
                  <a:lnTo>
                    <a:pt x="9067" y="19565"/>
                  </a:lnTo>
                  <a:lnTo>
                    <a:pt x="9271" y="19783"/>
                  </a:lnTo>
                  <a:lnTo>
                    <a:pt x="9475" y="19783"/>
                  </a:lnTo>
                  <a:lnTo>
                    <a:pt x="9694" y="19783"/>
                  </a:lnTo>
                  <a:lnTo>
                    <a:pt x="9914" y="19783"/>
                  </a:lnTo>
                  <a:lnTo>
                    <a:pt x="10118" y="19783"/>
                  </a:lnTo>
                  <a:lnTo>
                    <a:pt x="10337" y="19565"/>
                  </a:lnTo>
                  <a:lnTo>
                    <a:pt x="10557" y="19565"/>
                  </a:lnTo>
                  <a:lnTo>
                    <a:pt x="10792" y="19348"/>
                  </a:lnTo>
                  <a:lnTo>
                    <a:pt x="11012" y="19130"/>
                  </a:lnTo>
                  <a:lnTo>
                    <a:pt x="11247" y="18913"/>
                  </a:lnTo>
                  <a:lnTo>
                    <a:pt x="11482" y="18696"/>
                  </a:lnTo>
                  <a:lnTo>
                    <a:pt x="11718" y="18261"/>
                  </a:lnTo>
                  <a:lnTo>
                    <a:pt x="11969" y="18043"/>
                  </a:lnTo>
                  <a:lnTo>
                    <a:pt x="12220" y="17609"/>
                  </a:lnTo>
                  <a:lnTo>
                    <a:pt x="12455" y="17391"/>
                  </a:lnTo>
                  <a:lnTo>
                    <a:pt x="12706" y="16957"/>
                  </a:lnTo>
                  <a:lnTo>
                    <a:pt x="12957" y="16522"/>
                  </a:lnTo>
                  <a:lnTo>
                    <a:pt x="13208" y="16087"/>
                  </a:lnTo>
                  <a:lnTo>
                    <a:pt x="13443" y="15652"/>
                  </a:lnTo>
                  <a:lnTo>
                    <a:pt x="13710" y="15217"/>
                  </a:lnTo>
                  <a:lnTo>
                    <a:pt x="13961" y="14783"/>
                  </a:lnTo>
                  <a:lnTo>
                    <a:pt x="14196" y="14130"/>
                  </a:lnTo>
                  <a:lnTo>
                    <a:pt x="14447" y="13696"/>
                  </a:lnTo>
                  <a:lnTo>
                    <a:pt x="14698" y="13261"/>
                  </a:lnTo>
                  <a:lnTo>
                    <a:pt x="14949" y="12609"/>
                  </a:lnTo>
                  <a:lnTo>
                    <a:pt x="15200" y="12174"/>
                  </a:lnTo>
                  <a:lnTo>
                    <a:pt x="15451" y="11522"/>
                  </a:lnTo>
                  <a:lnTo>
                    <a:pt x="15686" y="11087"/>
                  </a:lnTo>
                  <a:lnTo>
                    <a:pt x="15922" y="10435"/>
                  </a:lnTo>
                  <a:lnTo>
                    <a:pt x="16157" y="10000"/>
                  </a:lnTo>
                  <a:lnTo>
                    <a:pt x="16392" y="9348"/>
                  </a:lnTo>
                  <a:lnTo>
                    <a:pt x="16612" y="8913"/>
                  </a:lnTo>
                  <a:lnTo>
                    <a:pt x="16847" y="8261"/>
                  </a:lnTo>
                  <a:lnTo>
                    <a:pt x="17067" y="7826"/>
                  </a:lnTo>
                  <a:lnTo>
                    <a:pt x="17286" y="7174"/>
                  </a:lnTo>
                  <a:lnTo>
                    <a:pt x="17490" y="6739"/>
                  </a:lnTo>
                  <a:lnTo>
                    <a:pt x="17710" y="6087"/>
                  </a:lnTo>
                  <a:lnTo>
                    <a:pt x="17929" y="5652"/>
                  </a:lnTo>
                  <a:lnTo>
                    <a:pt x="18118" y="5217"/>
                  </a:lnTo>
                  <a:lnTo>
                    <a:pt x="18306" y="4783"/>
                  </a:lnTo>
                  <a:lnTo>
                    <a:pt x="18494" y="4348"/>
                  </a:lnTo>
                  <a:lnTo>
                    <a:pt x="18667" y="3913"/>
                  </a:lnTo>
                  <a:lnTo>
                    <a:pt x="18855" y="3261"/>
                  </a:lnTo>
                  <a:lnTo>
                    <a:pt x="19027" y="3043"/>
                  </a:lnTo>
                  <a:lnTo>
                    <a:pt x="19184" y="2609"/>
                  </a:lnTo>
                  <a:lnTo>
                    <a:pt x="19341" y="2174"/>
                  </a:lnTo>
                  <a:lnTo>
                    <a:pt x="19482" y="1957"/>
                  </a:lnTo>
                  <a:lnTo>
                    <a:pt x="19608" y="1522"/>
                  </a:lnTo>
                  <a:lnTo>
                    <a:pt x="19749" y="1304"/>
                  </a:lnTo>
                  <a:lnTo>
                    <a:pt x="19875" y="1087"/>
                  </a:lnTo>
                  <a:lnTo>
                    <a:pt x="19984" y="870"/>
                  </a:lnTo>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Rectangle 46"/>
            <p:cNvSpPr>
              <a:spLocks noChangeArrowheads="1"/>
            </p:cNvSpPr>
            <p:nvPr/>
          </p:nvSpPr>
          <p:spPr bwMode="auto">
            <a:xfrm>
              <a:off x="3376" y="1874"/>
              <a:ext cx="98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rgbClr val="FF0000"/>
                  </a:solidFill>
                </a:rPr>
                <a:t>面光源</a:t>
              </a:r>
              <a:r>
                <a:rPr lang="en-US" altLang="zh-CN" sz="2000" i="0">
                  <a:solidFill>
                    <a:srgbClr val="FF0000"/>
                  </a:solidFill>
                  <a:ea typeface="隶书" panose="02010509060101010101" pitchFamily="49" charset="-122"/>
                </a:rPr>
                <a:t>S</a:t>
              </a:r>
              <a:endParaRPr lang="en-US" altLang="zh-CN" sz="2000" i="0">
                <a:ea typeface="隶书" panose="02010509060101010101" pitchFamily="49" charset="-122"/>
              </a:endParaRPr>
            </a:p>
          </p:txBody>
        </p:sp>
      </p:grpSp>
      <p:sp>
        <p:nvSpPr>
          <p:cNvPr id="47" name="Line 47"/>
          <p:cNvSpPr>
            <a:spLocks noChangeShapeType="1"/>
          </p:cNvSpPr>
          <p:nvPr/>
        </p:nvSpPr>
        <p:spPr bwMode="auto">
          <a:xfrm>
            <a:off x="9613107" y="1080846"/>
            <a:ext cx="711200" cy="0"/>
          </a:xfrm>
          <a:prstGeom prst="line">
            <a:avLst/>
          </a:prstGeom>
          <a:noFill/>
          <a:ln w="158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8" name="Group 48"/>
          <p:cNvGrpSpPr>
            <a:grpSpLocks/>
          </p:cNvGrpSpPr>
          <p:nvPr/>
        </p:nvGrpSpPr>
        <p:grpSpPr bwMode="auto">
          <a:xfrm>
            <a:off x="8925720" y="1082436"/>
            <a:ext cx="457200" cy="992187"/>
            <a:chOff x="4896" y="879"/>
            <a:chExt cx="288" cy="625"/>
          </a:xfrm>
        </p:grpSpPr>
        <p:sp>
          <p:nvSpPr>
            <p:cNvPr id="49" name="Line 49"/>
            <p:cNvSpPr>
              <a:spLocks noChangeShapeType="1"/>
            </p:cNvSpPr>
            <p:nvPr/>
          </p:nvSpPr>
          <p:spPr bwMode="auto">
            <a:xfrm>
              <a:off x="4896" y="879"/>
              <a:ext cx="288" cy="625"/>
            </a:xfrm>
            <a:prstGeom prst="line">
              <a:avLst/>
            </a:prstGeom>
            <a:noFill/>
            <a:ln w="1905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a:off x="4904" y="879"/>
              <a:ext cx="34" cy="621"/>
            </a:xfrm>
            <a:prstGeom prst="line">
              <a:avLst/>
            </a:prstGeom>
            <a:noFill/>
            <a:ln w="1905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51"/>
            <p:cNvSpPr>
              <a:spLocks noChangeShapeType="1"/>
            </p:cNvSpPr>
            <p:nvPr/>
          </p:nvSpPr>
          <p:spPr bwMode="auto">
            <a:xfrm flipH="1" flipV="1">
              <a:off x="4923" y="1223"/>
              <a:ext cx="6" cy="96"/>
            </a:xfrm>
            <a:prstGeom prst="line">
              <a:avLst/>
            </a:prstGeom>
            <a:noFill/>
            <a:ln w="19050">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2" name="Line 52"/>
            <p:cNvSpPr>
              <a:spLocks noChangeShapeType="1"/>
            </p:cNvSpPr>
            <p:nvPr/>
          </p:nvSpPr>
          <p:spPr bwMode="auto">
            <a:xfrm flipH="1" flipV="1">
              <a:off x="5055" y="1217"/>
              <a:ext cx="48" cy="114"/>
            </a:xfrm>
            <a:prstGeom prst="line">
              <a:avLst/>
            </a:prstGeom>
            <a:noFill/>
            <a:ln w="19050">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53"/>
          <p:cNvGrpSpPr>
            <a:grpSpLocks/>
          </p:cNvGrpSpPr>
          <p:nvPr/>
        </p:nvGrpSpPr>
        <p:grpSpPr bwMode="auto">
          <a:xfrm>
            <a:off x="8309770" y="296623"/>
            <a:ext cx="889000" cy="815975"/>
            <a:chOff x="4672" y="384"/>
            <a:chExt cx="560" cy="514"/>
          </a:xfrm>
        </p:grpSpPr>
        <p:sp>
          <p:nvSpPr>
            <p:cNvPr id="54" name="Line 54"/>
            <p:cNvSpPr>
              <a:spLocks noChangeShapeType="1"/>
            </p:cNvSpPr>
            <p:nvPr/>
          </p:nvSpPr>
          <p:spPr bwMode="auto">
            <a:xfrm flipH="1">
              <a:off x="5072" y="696"/>
              <a:ext cx="6"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55"/>
            <p:cNvSpPr>
              <a:spLocks noChangeShapeType="1"/>
            </p:cNvSpPr>
            <p:nvPr/>
          </p:nvSpPr>
          <p:spPr bwMode="auto">
            <a:xfrm>
              <a:off x="4672" y="714"/>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56"/>
            <p:cNvSpPr>
              <a:spLocks noChangeShapeType="1"/>
            </p:cNvSpPr>
            <p:nvPr/>
          </p:nvSpPr>
          <p:spPr bwMode="auto">
            <a:xfrm>
              <a:off x="4680" y="731"/>
              <a:ext cx="392" cy="1"/>
            </a:xfrm>
            <a:prstGeom prst="line">
              <a:avLst/>
            </a:prstGeom>
            <a:noFill/>
            <a:ln w="12700">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7" name="Rectangle 57"/>
            <p:cNvSpPr>
              <a:spLocks noChangeArrowheads="1"/>
            </p:cNvSpPr>
            <p:nvPr/>
          </p:nvSpPr>
          <p:spPr bwMode="auto">
            <a:xfrm>
              <a:off x="4768" y="384"/>
              <a:ext cx="464"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dirty="0">
                  <a:solidFill>
                    <a:srgbClr val="129C15"/>
                  </a:solidFill>
                </a:rPr>
                <a:t>r</a:t>
              </a:r>
              <a:r>
                <a:rPr lang="zh-CN" altLang="en-US" sz="3200" i="0" baseline="-25000" dirty="0">
                  <a:solidFill>
                    <a:srgbClr val="129C15"/>
                  </a:solidFill>
                </a:rPr>
                <a:t>环</a:t>
              </a:r>
              <a:endParaRPr lang="zh-CN" altLang="en-US" sz="3200" i="0" dirty="0">
                <a:solidFill>
                  <a:srgbClr val="129C15"/>
                </a:solidFill>
              </a:endParaRPr>
            </a:p>
          </p:txBody>
        </p:sp>
      </p:grpSp>
      <p:grpSp>
        <p:nvGrpSpPr>
          <p:cNvPr id="58" name="Group 58"/>
          <p:cNvGrpSpPr>
            <a:grpSpLocks/>
          </p:cNvGrpSpPr>
          <p:nvPr/>
        </p:nvGrpSpPr>
        <p:grpSpPr bwMode="auto">
          <a:xfrm>
            <a:off x="8462170" y="677621"/>
            <a:ext cx="889000" cy="1397000"/>
            <a:chOff x="4768" y="624"/>
            <a:chExt cx="560" cy="880"/>
          </a:xfrm>
        </p:grpSpPr>
        <p:sp>
          <p:nvSpPr>
            <p:cNvPr id="59" name="Rectangle 59"/>
            <p:cNvSpPr>
              <a:spLocks noChangeArrowheads="1"/>
            </p:cNvSpPr>
            <p:nvPr/>
          </p:nvSpPr>
          <p:spPr bwMode="auto">
            <a:xfrm>
              <a:off x="5092" y="624"/>
              <a:ext cx="2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grpSp>
          <p:nvGrpSpPr>
            <p:cNvPr id="60" name="Group 60"/>
            <p:cNvGrpSpPr>
              <a:grpSpLocks/>
            </p:cNvGrpSpPr>
            <p:nvPr/>
          </p:nvGrpSpPr>
          <p:grpSpPr bwMode="auto">
            <a:xfrm>
              <a:off x="4768" y="877"/>
              <a:ext cx="306" cy="627"/>
              <a:chOff x="4768" y="877"/>
              <a:chExt cx="306" cy="627"/>
            </a:xfrm>
          </p:grpSpPr>
          <p:sp>
            <p:nvSpPr>
              <p:cNvPr id="61" name="Line 61"/>
              <p:cNvSpPr>
                <a:spLocks noChangeShapeType="1"/>
              </p:cNvSpPr>
              <p:nvPr/>
            </p:nvSpPr>
            <p:spPr bwMode="auto">
              <a:xfrm flipH="1">
                <a:off x="4992" y="877"/>
                <a:ext cx="82" cy="627"/>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62"/>
              <p:cNvSpPr>
                <a:spLocks noChangeShapeType="1"/>
              </p:cNvSpPr>
              <p:nvPr/>
            </p:nvSpPr>
            <p:spPr bwMode="auto">
              <a:xfrm flipH="1">
                <a:off x="4768" y="885"/>
                <a:ext cx="300" cy="603"/>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63"/>
              <p:cNvSpPr>
                <a:spLocks noChangeShapeType="1"/>
              </p:cNvSpPr>
              <p:nvPr/>
            </p:nvSpPr>
            <p:spPr bwMode="auto">
              <a:xfrm flipV="1">
                <a:off x="4853" y="1247"/>
                <a:ext cx="36" cy="78"/>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 name="Line 64"/>
              <p:cNvSpPr>
                <a:spLocks noChangeShapeType="1"/>
              </p:cNvSpPr>
              <p:nvPr/>
            </p:nvSpPr>
            <p:spPr bwMode="auto">
              <a:xfrm flipV="1">
                <a:off x="5009" y="1265"/>
                <a:ext cx="12" cy="9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 name="Group 65"/>
          <p:cNvGrpSpPr>
            <a:grpSpLocks noChangeAspect="1"/>
          </p:cNvGrpSpPr>
          <p:nvPr/>
        </p:nvGrpSpPr>
        <p:grpSpPr bwMode="auto">
          <a:xfrm>
            <a:off x="8551072" y="2660411"/>
            <a:ext cx="331787" cy="433387"/>
            <a:chOff x="4592" y="1825"/>
            <a:chExt cx="232" cy="303"/>
          </a:xfrm>
        </p:grpSpPr>
        <p:sp>
          <p:nvSpPr>
            <p:cNvPr id="66" name="Arc 66"/>
            <p:cNvSpPr>
              <a:spLocks noChangeAspect="1"/>
            </p:cNvSpPr>
            <p:nvPr/>
          </p:nvSpPr>
          <p:spPr bwMode="auto">
            <a:xfrm flipH="1">
              <a:off x="4592" y="2080"/>
              <a:ext cx="128"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Rectangle 67"/>
            <p:cNvSpPr>
              <a:spLocks noChangeAspect="1" noChangeArrowheads="1"/>
            </p:cNvSpPr>
            <p:nvPr/>
          </p:nvSpPr>
          <p:spPr bwMode="auto">
            <a:xfrm>
              <a:off x="4604" y="1825"/>
              <a:ext cx="22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err="1">
                  <a:solidFill>
                    <a:srgbClr val="FF00FF"/>
                  </a:solidFill>
                </a:rPr>
                <a:t>i</a:t>
              </a:r>
              <a:endParaRPr lang="en-US" altLang="zh-CN" i="0" dirty="0"/>
            </a:p>
          </p:txBody>
        </p:sp>
      </p:grpSp>
      <p:grpSp>
        <p:nvGrpSpPr>
          <p:cNvPr id="68" name="Group 68"/>
          <p:cNvGrpSpPr>
            <a:grpSpLocks/>
          </p:cNvGrpSpPr>
          <p:nvPr/>
        </p:nvGrpSpPr>
        <p:grpSpPr bwMode="auto">
          <a:xfrm>
            <a:off x="8932070" y="1085611"/>
            <a:ext cx="1022350" cy="966787"/>
            <a:chOff x="2916" y="881"/>
            <a:chExt cx="644" cy="609"/>
          </a:xfrm>
        </p:grpSpPr>
        <p:sp>
          <p:nvSpPr>
            <p:cNvPr id="69" name="Line 69"/>
            <p:cNvSpPr>
              <a:spLocks noChangeShapeType="1"/>
            </p:cNvSpPr>
            <p:nvPr/>
          </p:nvSpPr>
          <p:spPr bwMode="auto">
            <a:xfrm>
              <a:off x="2916" y="881"/>
              <a:ext cx="396" cy="609"/>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70"/>
            <p:cNvSpPr>
              <a:spLocks noChangeShapeType="1"/>
            </p:cNvSpPr>
            <p:nvPr/>
          </p:nvSpPr>
          <p:spPr bwMode="auto">
            <a:xfrm>
              <a:off x="2924" y="889"/>
              <a:ext cx="636" cy="60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 name="Line 71"/>
            <p:cNvSpPr>
              <a:spLocks noChangeShapeType="1"/>
            </p:cNvSpPr>
            <p:nvPr/>
          </p:nvSpPr>
          <p:spPr bwMode="auto">
            <a:xfrm flipH="1" flipV="1">
              <a:off x="3163" y="1259"/>
              <a:ext cx="66" cy="108"/>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2" name="Line 72"/>
            <p:cNvSpPr>
              <a:spLocks noChangeShapeType="1"/>
            </p:cNvSpPr>
            <p:nvPr/>
          </p:nvSpPr>
          <p:spPr bwMode="auto">
            <a:xfrm flipH="1" flipV="1">
              <a:off x="3289" y="1223"/>
              <a:ext cx="72" cy="84"/>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73" name="Rectangle 73"/>
          <p:cNvSpPr>
            <a:spLocks noChangeArrowheads="1"/>
          </p:cNvSpPr>
          <p:nvPr/>
        </p:nvSpPr>
        <p:spPr bwMode="auto">
          <a:xfrm>
            <a:off x="3465775" y="2128598"/>
            <a:ext cx="5746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6000" i="0">
                <a:solidFill>
                  <a:srgbClr val="FF0000"/>
                </a:solidFill>
              </a:rPr>
              <a:t> ·</a:t>
            </a:r>
          </a:p>
        </p:txBody>
      </p:sp>
      <p:grpSp>
        <p:nvGrpSpPr>
          <p:cNvPr id="74" name="Group 74"/>
          <p:cNvGrpSpPr>
            <a:grpSpLocks/>
          </p:cNvGrpSpPr>
          <p:nvPr/>
        </p:nvGrpSpPr>
        <p:grpSpPr bwMode="auto">
          <a:xfrm>
            <a:off x="2487873" y="1101483"/>
            <a:ext cx="2544762" cy="1003300"/>
            <a:chOff x="3462" y="528"/>
            <a:chExt cx="1603" cy="632"/>
          </a:xfrm>
        </p:grpSpPr>
        <p:sp>
          <p:nvSpPr>
            <p:cNvPr id="75" name="Line 75"/>
            <p:cNvSpPr>
              <a:spLocks noChangeShapeType="1"/>
            </p:cNvSpPr>
            <p:nvPr/>
          </p:nvSpPr>
          <p:spPr bwMode="auto">
            <a:xfrm>
              <a:off x="4758" y="536"/>
              <a:ext cx="307" cy="614"/>
            </a:xfrm>
            <a:prstGeom prst="line">
              <a:avLst/>
            </a:prstGeom>
            <a:noFill/>
            <a:ln w="1905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6" name="Line 76"/>
            <p:cNvSpPr>
              <a:spLocks noChangeShapeType="1"/>
            </p:cNvSpPr>
            <p:nvPr/>
          </p:nvSpPr>
          <p:spPr bwMode="auto">
            <a:xfrm flipH="1" flipV="1">
              <a:off x="4922" y="868"/>
              <a:ext cx="57" cy="121"/>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77"/>
            <p:cNvSpPr>
              <a:spLocks noChangeShapeType="1"/>
            </p:cNvSpPr>
            <p:nvPr/>
          </p:nvSpPr>
          <p:spPr bwMode="auto">
            <a:xfrm flipH="1">
              <a:off x="3462" y="528"/>
              <a:ext cx="510" cy="632"/>
            </a:xfrm>
            <a:prstGeom prst="line">
              <a:avLst/>
            </a:prstGeom>
            <a:noFill/>
            <a:ln w="19050">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Line 78"/>
            <p:cNvSpPr>
              <a:spLocks noChangeShapeType="1"/>
            </p:cNvSpPr>
            <p:nvPr/>
          </p:nvSpPr>
          <p:spPr bwMode="auto">
            <a:xfrm flipV="1">
              <a:off x="3594" y="871"/>
              <a:ext cx="103" cy="122"/>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9" name="Rectangle 79"/>
          <p:cNvSpPr>
            <a:spLocks noChangeArrowheads="1"/>
          </p:cNvSpPr>
          <p:nvPr/>
        </p:nvSpPr>
        <p:spPr bwMode="auto">
          <a:xfrm>
            <a:off x="5621598" y="2112721"/>
            <a:ext cx="495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66"/>
                </a:solidFill>
              </a:rPr>
              <a:t>L</a:t>
            </a:r>
            <a:r>
              <a:rPr lang="en-US" altLang="zh-CN" i="0" baseline="-25000">
                <a:solidFill>
                  <a:srgbClr val="FF0066"/>
                </a:solidFill>
              </a:rPr>
              <a:t>2</a:t>
            </a:r>
            <a:endParaRPr lang="en-US" altLang="zh-CN" i="0">
              <a:solidFill>
                <a:srgbClr val="FF0066"/>
              </a:solidFill>
            </a:endParaRPr>
          </a:p>
        </p:txBody>
      </p:sp>
      <p:grpSp>
        <p:nvGrpSpPr>
          <p:cNvPr id="80" name="Group 80"/>
          <p:cNvGrpSpPr>
            <a:grpSpLocks/>
          </p:cNvGrpSpPr>
          <p:nvPr/>
        </p:nvGrpSpPr>
        <p:grpSpPr bwMode="auto">
          <a:xfrm>
            <a:off x="5215198" y="1101483"/>
            <a:ext cx="920750" cy="990600"/>
            <a:chOff x="5180" y="1296"/>
            <a:chExt cx="580" cy="624"/>
          </a:xfrm>
        </p:grpSpPr>
        <p:sp>
          <p:nvSpPr>
            <p:cNvPr id="81" name="Line 81"/>
            <p:cNvSpPr>
              <a:spLocks noChangeShapeType="1"/>
            </p:cNvSpPr>
            <p:nvPr/>
          </p:nvSpPr>
          <p:spPr bwMode="auto">
            <a:xfrm>
              <a:off x="5180" y="1312"/>
              <a:ext cx="448" cy="0"/>
            </a:xfrm>
            <a:prstGeom prst="line">
              <a:avLst/>
            </a:prstGeom>
            <a:noFill/>
            <a:ln w="158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2" name="Line 82"/>
            <p:cNvSpPr>
              <a:spLocks noChangeShapeType="1"/>
            </p:cNvSpPr>
            <p:nvPr/>
          </p:nvSpPr>
          <p:spPr bwMode="auto">
            <a:xfrm flipH="1">
              <a:off x="5472" y="1296"/>
              <a:ext cx="0" cy="624"/>
            </a:xfrm>
            <a:prstGeom prst="line">
              <a:avLst/>
            </a:prstGeom>
            <a:noFill/>
            <a:ln w="12700">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83" name="Rectangle 83"/>
            <p:cNvSpPr>
              <a:spLocks noChangeArrowheads="1"/>
            </p:cNvSpPr>
            <p:nvPr/>
          </p:nvSpPr>
          <p:spPr bwMode="auto">
            <a:xfrm>
              <a:off x="5502" y="1441"/>
              <a:ext cx="25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 f</a:t>
              </a:r>
            </a:p>
          </p:txBody>
        </p:sp>
      </p:grpSp>
      <p:sp>
        <p:nvSpPr>
          <p:cNvPr id="84" name="Rectangle 84"/>
          <p:cNvSpPr>
            <a:spLocks noChangeArrowheads="1"/>
          </p:cNvSpPr>
          <p:nvPr/>
        </p:nvSpPr>
        <p:spPr bwMode="auto">
          <a:xfrm>
            <a:off x="4554798" y="72048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P</a:t>
            </a:r>
          </a:p>
        </p:txBody>
      </p:sp>
      <p:sp>
        <p:nvSpPr>
          <p:cNvPr id="85" name="Rectangle 85"/>
          <p:cNvSpPr>
            <a:spLocks noChangeArrowheads="1"/>
          </p:cNvSpPr>
          <p:nvPr/>
        </p:nvSpPr>
        <p:spPr bwMode="auto">
          <a:xfrm>
            <a:off x="3684848" y="720483"/>
            <a:ext cx="336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t>O</a:t>
            </a:r>
          </a:p>
        </p:txBody>
      </p:sp>
      <p:sp>
        <p:nvSpPr>
          <p:cNvPr id="86" name="Rectangle 86"/>
          <p:cNvSpPr>
            <a:spLocks noChangeArrowheads="1"/>
          </p:cNvSpPr>
          <p:nvPr/>
        </p:nvSpPr>
        <p:spPr bwMode="auto">
          <a:xfrm>
            <a:off x="4020890" y="410486"/>
            <a:ext cx="1143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 r</a:t>
            </a:r>
            <a:r>
              <a:rPr lang="zh-CN" altLang="en-US" i="0" baseline="-25000" dirty="0">
                <a:solidFill>
                  <a:srgbClr val="129C15"/>
                </a:solidFill>
              </a:rPr>
              <a:t>环</a:t>
            </a:r>
            <a:endParaRPr lang="zh-CN" altLang="en-US" i="0" dirty="0">
              <a:solidFill>
                <a:srgbClr val="129C15"/>
              </a:solidFill>
            </a:endParaRPr>
          </a:p>
        </p:txBody>
      </p:sp>
      <p:grpSp>
        <p:nvGrpSpPr>
          <p:cNvPr id="87" name="Group 87"/>
          <p:cNvGrpSpPr>
            <a:grpSpLocks/>
          </p:cNvGrpSpPr>
          <p:nvPr/>
        </p:nvGrpSpPr>
        <p:grpSpPr bwMode="auto">
          <a:xfrm>
            <a:off x="2122748" y="1115771"/>
            <a:ext cx="3282950" cy="996950"/>
            <a:chOff x="3232" y="1305"/>
            <a:chExt cx="2068" cy="628"/>
          </a:xfrm>
        </p:grpSpPr>
        <p:sp>
          <p:nvSpPr>
            <p:cNvPr id="88" name="Line 88"/>
            <p:cNvSpPr>
              <a:spLocks noChangeShapeType="1"/>
            </p:cNvSpPr>
            <p:nvPr/>
          </p:nvSpPr>
          <p:spPr bwMode="auto">
            <a:xfrm>
              <a:off x="4748" y="1305"/>
              <a:ext cx="552"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89"/>
            <p:cNvSpPr>
              <a:spLocks noChangeShapeType="1"/>
            </p:cNvSpPr>
            <p:nvPr/>
          </p:nvSpPr>
          <p:spPr bwMode="auto">
            <a:xfrm>
              <a:off x="5037" y="1632"/>
              <a:ext cx="99" cy="12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90"/>
            <p:cNvSpPr>
              <a:spLocks noChangeShapeType="1"/>
            </p:cNvSpPr>
            <p:nvPr/>
          </p:nvSpPr>
          <p:spPr bwMode="auto">
            <a:xfrm flipH="1">
              <a:off x="3232" y="1315"/>
              <a:ext cx="732" cy="618"/>
            </a:xfrm>
            <a:prstGeom prst="line">
              <a:avLst/>
            </a:prstGeom>
            <a:noFill/>
            <a:ln w="1905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1" name="Line 91"/>
            <p:cNvSpPr>
              <a:spLocks noChangeShapeType="1"/>
            </p:cNvSpPr>
            <p:nvPr/>
          </p:nvSpPr>
          <p:spPr bwMode="auto">
            <a:xfrm flipV="1">
              <a:off x="3504" y="1590"/>
              <a:ext cx="144" cy="126"/>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2" name="Line 92"/>
          <p:cNvSpPr>
            <a:spLocks noChangeShapeType="1"/>
          </p:cNvSpPr>
          <p:nvPr/>
        </p:nvSpPr>
        <p:spPr bwMode="auto">
          <a:xfrm>
            <a:off x="1773498" y="2109546"/>
            <a:ext cx="4260850" cy="0"/>
          </a:xfrm>
          <a:prstGeom prst="line">
            <a:avLst/>
          </a:prstGeom>
          <a:noFill/>
          <a:ln w="38100">
            <a:solidFill>
              <a:srgbClr val="FF0066"/>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93" name="Group 93"/>
          <p:cNvGrpSpPr>
            <a:grpSpLocks/>
          </p:cNvGrpSpPr>
          <p:nvPr/>
        </p:nvGrpSpPr>
        <p:grpSpPr bwMode="auto">
          <a:xfrm>
            <a:off x="1868749" y="3109671"/>
            <a:ext cx="3438525" cy="1193800"/>
            <a:chOff x="3072" y="2561"/>
            <a:chExt cx="2166" cy="752"/>
          </a:xfrm>
        </p:grpSpPr>
        <p:sp>
          <p:nvSpPr>
            <p:cNvPr id="94" name="Rectangle 94"/>
            <p:cNvSpPr>
              <a:spLocks noChangeArrowheads="1"/>
            </p:cNvSpPr>
            <p:nvPr/>
          </p:nvSpPr>
          <p:spPr bwMode="auto">
            <a:xfrm>
              <a:off x="3072" y="2827"/>
              <a:ext cx="2166" cy="304"/>
            </a:xfrm>
            <a:prstGeom prst="rect">
              <a:avLst/>
            </a:prstGeom>
            <a:solidFill>
              <a:srgbClr val="FFFF99"/>
            </a:solidFill>
            <a:ln w="28575">
              <a:solidFill>
                <a:srgbClr val="80008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5" name="Rectangle 95"/>
            <p:cNvSpPr>
              <a:spLocks noChangeArrowheads="1"/>
            </p:cNvSpPr>
            <p:nvPr/>
          </p:nvSpPr>
          <p:spPr bwMode="auto">
            <a:xfrm>
              <a:off x="3336" y="2561"/>
              <a:ext cx="34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1</a:t>
              </a:r>
              <a:endParaRPr lang="en-US" altLang="zh-CN" i="0"/>
            </a:p>
          </p:txBody>
        </p:sp>
        <p:sp>
          <p:nvSpPr>
            <p:cNvPr id="96" name="Rectangle 96"/>
            <p:cNvSpPr>
              <a:spLocks noChangeArrowheads="1"/>
            </p:cNvSpPr>
            <p:nvPr/>
          </p:nvSpPr>
          <p:spPr bwMode="auto">
            <a:xfrm>
              <a:off x="3336" y="3096"/>
              <a:ext cx="22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1</a:t>
              </a:r>
              <a:endParaRPr lang="en-US" altLang="zh-CN" i="0"/>
            </a:p>
          </p:txBody>
        </p:sp>
        <p:sp>
          <p:nvSpPr>
            <p:cNvPr id="97" name="Rectangle 97"/>
            <p:cNvSpPr>
              <a:spLocks noChangeArrowheads="1"/>
            </p:cNvSpPr>
            <p:nvPr/>
          </p:nvSpPr>
          <p:spPr bwMode="auto">
            <a:xfrm>
              <a:off x="3168" y="2841"/>
              <a:ext cx="78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n</a:t>
              </a:r>
              <a:r>
                <a:rPr lang="en-US" altLang="zh-CN" i="0" baseline="-25000">
                  <a:solidFill>
                    <a:srgbClr val="FF0000"/>
                  </a:solidFill>
                </a:rPr>
                <a:t>2</a:t>
              </a:r>
              <a:r>
                <a:rPr lang="en-US" altLang="zh-CN" i="0">
                  <a:solidFill>
                    <a:srgbClr val="FF0000"/>
                  </a:solidFill>
                </a:rPr>
                <a:t> &gt; n</a:t>
              </a:r>
              <a:r>
                <a:rPr lang="en-US" altLang="zh-CN" i="0" baseline="-25000">
                  <a:solidFill>
                    <a:srgbClr val="FF0000"/>
                  </a:solidFill>
                </a:rPr>
                <a:t>1</a:t>
              </a:r>
              <a:endParaRPr lang="en-US" altLang="zh-CN" i="0"/>
            </a:p>
          </p:txBody>
        </p:sp>
      </p:grpSp>
      <p:sp>
        <p:nvSpPr>
          <p:cNvPr id="98" name="Rectangle 98"/>
          <p:cNvSpPr>
            <a:spLocks noChangeArrowheads="1"/>
          </p:cNvSpPr>
          <p:nvPr/>
        </p:nvSpPr>
        <p:spPr bwMode="auto">
          <a:xfrm>
            <a:off x="4021398" y="3477971"/>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rgbClr val="000000"/>
                </a:solidFill>
              </a:rPr>
              <a:t>A</a:t>
            </a:r>
          </a:p>
        </p:txBody>
      </p:sp>
      <p:sp>
        <p:nvSpPr>
          <p:cNvPr id="99" name="Rectangle 99"/>
          <p:cNvSpPr>
            <a:spLocks noChangeArrowheads="1"/>
          </p:cNvSpPr>
          <p:nvPr/>
        </p:nvSpPr>
        <p:spPr bwMode="auto">
          <a:xfrm>
            <a:off x="4507175" y="3520833"/>
            <a:ext cx="61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0000"/>
                </a:solidFill>
              </a:rPr>
              <a:t> </a:t>
            </a:r>
            <a:r>
              <a:rPr lang="en-US" altLang="zh-CN" sz="2000" i="0">
                <a:solidFill>
                  <a:srgbClr val="000000"/>
                </a:solidFill>
              </a:rPr>
              <a:t>C</a:t>
            </a:r>
          </a:p>
        </p:txBody>
      </p:sp>
      <p:sp>
        <p:nvSpPr>
          <p:cNvPr id="100" name="Line 100"/>
          <p:cNvSpPr>
            <a:spLocks noChangeShapeType="1"/>
          </p:cNvSpPr>
          <p:nvPr/>
        </p:nvSpPr>
        <p:spPr bwMode="auto">
          <a:xfrm>
            <a:off x="4400810" y="3544648"/>
            <a:ext cx="0" cy="47148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1" name="Line 101"/>
          <p:cNvSpPr>
            <a:spLocks noChangeShapeType="1"/>
          </p:cNvSpPr>
          <p:nvPr/>
        </p:nvSpPr>
        <p:spPr bwMode="auto">
          <a:xfrm>
            <a:off x="4316675" y="3349383"/>
            <a:ext cx="295275" cy="19050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2" name="Rectangle 102"/>
          <p:cNvSpPr>
            <a:spLocks noChangeArrowheads="1"/>
          </p:cNvSpPr>
          <p:nvPr/>
        </p:nvSpPr>
        <p:spPr bwMode="auto">
          <a:xfrm>
            <a:off x="4383348" y="3057283"/>
            <a:ext cx="381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rgbClr val="000000"/>
                </a:solidFill>
              </a:rPr>
              <a:t>D</a:t>
            </a:r>
          </a:p>
        </p:txBody>
      </p:sp>
      <p:sp>
        <p:nvSpPr>
          <p:cNvPr id="103" name="Rectangle 103"/>
          <p:cNvSpPr>
            <a:spLocks noChangeArrowheads="1"/>
          </p:cNvSpPr>
          <p:nvPr/>
        </p:nvSpPr>
        <p:spPr bwMode="auto">
          <a:xfrm>
            <a:off x="4230948" y="3025533"/>
            <a:ext cx="3302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a:t>·</a:t>
            </a:r>
          </a:p>
        </p:txBody>
      </p:sp>
      <p:sp>
        <p:nvSpPr>
          <p:cNvPr id="104" name="Rectangle 104"/>
          <p:cNvSpPr>
            <a:spLocks noChangeArrowheads="1"/>
          </p:cNvSpPr>
          <p:nvPr/>
        </p:nvSpPr>
        <p:spPr bwMode="auto">
          <a:xfrm>
            <a:off x="5259648" y="24540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a</a:t>
            </a:r>
            <a:r>
              <a:rPr lang="en-US" altLang="zh-CN" i="0" baseline="-25000"/>
              <a:t>2</a:t>
            </a:r>
            <a:endParaRPr lang="en-US" altLang="zh-CN" i="0"/>
          </a:p>
        </p:txBody>
      </p:sp>
      <p:sp>
        <p:nvSpPr>
          <p:cNvPr id="105" name="Rectangle 105"/>
          <p:cNvSpPr>
            <a:spLocks noChangeArrowheads="1"/>
          </p:cNvSpPr>
          <p:nvPr/>
        </p:nvSpPr>
        <p:spPr bwMode="auto">
          <a:xfrm>
            <a:off x="4440498" y="2231783"/>
            <a:ext cx="330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a</a:t>
            </a:r>
            <a:r>
              <a:rPr lang="en-US" altLang="zh-CN" i="0" baseline="-25000"/>
              <a:t>1</a:t>
            </a:r>
            <a:endParaRPr lang="en-US" altLang="zh-CN" i="0"/>
          </a:p>
        </p:txBody>
      </p:sp>
      <p:grpSp>
        <p:nvGrpSpPr>
          <p:cNvPr id="106" name="Group 106"/>
          <p:cNvGrpSpPr>
            <a:grpSpLocks/>
          </p:cNvGrpSpPr>
          <p:nvPr/>
        </p:nvGrpSpPr>
        <p:grpSpPr bwMode="auto">
          <a:xfrm>
            <a:off x="2122748" y="2119071"/>
            <a:ext cx="3282950" cy="1420812"/>
            <a:chOff x="3232" y="1937"/>
            <a:chExt cx="2068" cy="895"/>
          </a:xfrm>
        </p:grpSpPr>
        <p:grpSp>
          <p:nvGrpSpPr>
            <p:cNvPr id="107" name="Group 107"/>
            <p:cNvGrpSpPr>
              <a:grpSpLocks/>
            </p:cNvGrpSpPr>
            <p:nvPr/>
          </p:nvGrpSpPr>
          <p:grpSpPr bwMode="auto">
            <a:xfrm>
              <a:off x="3232" y="1937"/>
              <a:ext cx="512" cy="895"/>
              <a:chOff x="3232" y="1937"/>
              <a:chExt cx="512" cy="895"/>
            </a:xfrm>
          </p:grpSpPr>
          <p:sp>
            <p:nvSpPr>
              <p:cNvPr id="110" name="Line 108"/>
              <p:cNvSpPr>
                <a:spLocks noChangeShapeType="1"/>
              </p:cNvSpPr>
              <p:nvPr/>
            </p:nvSpPr>
            <p:spPr bwMode="auto">
              <a:xfrm>
                <a:off x="3232" y="1937"/>
                <a:ext cx="512" cy="895"/>
              </a:xfrm>
              <a:prstGeom prst="line">
                <a:avLst/>
              </a:prstGeom>
              <a:noFill/>
              <a:ln w="1905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1" name="Line 109"/>
              <p:cNvSpPr>
                <a:spLocks noChangeShapeType="1"/>
              </p:cNvSpPr>
              <p:nvPr/>
            </p:nvSpPr>
            <p:spPr bwMode="auto">
              <a:xfrm flipH="1" flipV="1">
                <a:off x="3485" y="2376"/>
                <a:ext cx="78" cy="149"/>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8" name="Line 110"/>
            <p:cNvSpPr>
              <a:spLocks noChangeShapeType="1"/>
            </p:cNvSpPr>
            <p:nvPr/>
          </p:nvSpPr>
          <p:spPr bwMode="auto">
            <a:xfrm flipH="1">
              <a:off x="4788" y="1939"/>
              <a:ext cx="512" cy="888"/>
            </a:xfrm>
            <a:prstGeom prst="line">
              <a:avLst/>
            </a:prstGeom>
            <a:noFill/>
            <a:ln w="1905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9" name="Line 111"/>
            <p:cNvSpPr>
              <a:spLocks noChangeShapeType="1"/>
            </p:cNvSpPr>
            <p:nvPr/>
          </p:nvSpPr>
          <p:spPr bwMode="auto">
            <a:xfrm flipV="1">
              <a:off x="4968" y="2400"/>
              <a:ext cx="72" cy="1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2" name="Rectangle 112"/>
          <p:cNvSpPr>
            <a:spLocks noChangeArrowheads="1"/>
          </p:cNvSpPr>
          <p:nvPr/>
        </p:nvSpPr>
        <p:spPr bwMode="auto">
          <a:xfrm>
            <a:off x="3429262" y="2279408"/>
            <a:ext cx="161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rgbClr val="FF0000"/>
                </a:solidFill>
              </a:rPr>
              <a:t>点光源</a:t>
            </a:r>
            <a:r>
              <a:rPr lang="en-US" altLang="zh-CN" sz="2000" i="0">
                <a:solidFill>
                  <a:srgbClr val="FF0000"/>
                </a:solidFill>
              </a:rPr>
              <a:t>S</a:t>
            </a:r>
            <a:endParaRPr lang="en-US" altLang="zh-CN" sz="2000" i="0"/>
          </a:p>
        </p:txBody>
      </p:sp>
      <p:grpSp>
        <p:nvGrpSpPr>
          <p:cNvPr id="113" name="Group 113"/>
          <p:cNvGrpSpPr>
            <a:grpSpLocks/>
          </p:cNvGrpSpPr>
          <p:nvPr/>
        </p:nvGrpSpPr>
        <p:grpSpPr bwMode="auto">
          <a:xfrm>
            <a:off x="2916500" y="3463685"/>
            <a:ext cx="1692275" cy="517525"/>
            <a:chOff x="3732" y="2826"/>
            <a:chExt cx="1066" cy="326"/>
          </a:xfrm>
        </p:grpSpPr>
        <p:sp>
          <p:nvSpPr>
            <p:cNvPr id="114" name="Line 114"/>
            <p:cNvSpPr>
              <a:spLocks noChangeShapeType="1"/>
            </p:cNvSpPr>
            <p:nvPr/>
          </p:nvSpPr>
          <p:spPr bwMode="auto">
            <a:xfrm flipH="1">
              <a:off x="4678" y="2848"/>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5" name="Line 115"/>
            <p:cNvSpPr>
              <a:spLocks noChangeShapeType="1"/>
            </p:cNvSpPr>
            <p:nvPr/>
          </p:nvSpPr>
          <p:spPr bwMode="auto">
            <a:xfrm>
              <a:off x="3732" y="2826"/>
              <a:ext cx="120" cy="304"/>
            </a:xfrm>
            <a:prstGeom prst="line">
              <a:avLst/>
            </a:prstGeom>
            <a:noFill/>
            <a:ln w="19050">
              <a:solidFill>
                <a:srgbClr val="00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16" name="Group 116"/>
          <p:cNvGrpSpPr>
            <a:grpSpLocks/>
          </p:cNvGrpSpPr>
          <p:nvPr/>
        </p:nvGrpSpPr>
        <p:grpSpPr bwMode="auto">
          <a:xfrm>
            <a:off x="2497399" y="2101608"/>
            <a:ext cx="2547937" cy="1435100"/>
            <a:chOff x="3464" y="1923"/>
            <a:chExt cx="1605" cy="904"/>
          </a:xfrm>
        </p:grpSpPr>
        <p:sp>
          <p:nvSpPr>
            <p:cNvPr id="117" name="Line 117"/>
            <p:cNvSpPr>
              <a:spLocks noChangeShapeType="1"/>
            </p:cNvSpPr>
            <p:nvPr/>
          </p:nvSpPr>
          <p:spPr bwMode="auto">
            <a:xfrm flipH="1">
              <a:off x="4540" y="1923"/>
              <a:ext cx="529" cy="888"/>
            </a:xfrm>
            <a:prstGeom prst="line">
              <a:avLst/>
            </a:prstGeom>
            <a:noFill/>
            <a:ln w="1905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8" name="Line 118"/>
            <p:cNvSpPr>
              <a:spLocks noChangeShapeType="1"/>
            </p:cNvSpPr>
            <p:nvPr/>
          </p:nvSpPr>
          <p:spPr bwMode="auto">
            <a:xfrm>
              <a:off x="3464" y="1927"/>
              <a:ext cx="492" cy="900"/>
            </a:xfrm>
            <a:prstGeom prst="line">
              <a:avLst/>
            </a:prstGeom>
            <a:noFill/>
            <a:ln w="19050">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9" name="Line 119"/>
            <p:cNvSpPr>
              <a:spLocks noChangeShapeType="1"/>
            </p:cNvSpPr>
            <p:nvPr/>
          </p:nvSpPr>
          <p:spPr bwMode="auto">
            <a:xfrm flipV="1">
              <a:off x="4752" y="2332"/>
              <a:ext cx="72" cy="108"/>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 name="Line 120"/>
            <p:cNvSpPr>
              <a:spLocks noChangeShapeType="1"/>
            </p:cNvSpPr>
            <p:nvPr/>
          </p:nvSpPr>
          <p:spPr bwMode="auto">
            <a:xfrm flipH="1" flipV="1">
              <a:off x="3689" y="2334"/>
              <a:ext cx="78" cy="15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1" name="Group 121"/>
          <p:cNvGrpSpPr>
            <a:grpSpLocks/>
          </p:cNvGrpSpPr>
          <p:nvPr/>
        </p:nvGrpSpPr>
        <p:grpSpPr bwMode="auto">
          <a:xfrm>
            <a:off x="3268923" y="2663583"/>
            <a:ext cx="958850" cy="1384300"/>
            <a:chOff x="3954" y="2280"/>
            <a:chExt cx="604" cy="872"/>
          </a:xfrm>
        </p:grpSpPr>
        <p:sp>
          <p:nvSpPr>
            <p:cNvPr id="122" name="Line 122"/>
            <p:cNvSpPr>
              <a:spLocks noChangeShapeType="1"/>
            </p:cNvSpPr>
            <p:nvPr/>
          </p:nvSpPr>
          <p:spPr bwMode="auto">
            <a:xfrm>
              <a:off x="4558" y="2296"/>
              <a:ext cx="0" cy="85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3" name="Line 123"/>
            <p:cNvSpPr>
              <a:spLocks noChangeShapeType="1"/>
            </p:cNvSpPr>
            <p:nvPr/>
          </p:nvSpPr>
          <p:spPr bwMode="auto">
            <a:xfrm>
              <a:off x="3954" y="2280"/>
              <a:ext cx="0" cy="85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24" name="Group 124"/>
          <p:cNvGrpSpPr>
            <a:grpSpLocks/>
          </p:cNvGrpSpPr>
          <p:nvPr/>
        </p:nvGrpSpPr>
        <p:grpSpPr bwMode="auto">
          <a:xfrm>
            <a:off x="3316548" y="2663583"/>
            <a:ext cx="1181100" cy="476250"/>
            <a:chOff x="4008" y="2244"/>
            <a:chExt cx="744" cy="300"/>
          </a:xfrm>
        </p:grpSpPr>
        <p:sp>
          <p:nvSpPr>
            <p:cNvPr id="125" name="Rectangle 125"/>
            <p:cNvSpPr>
              <a:spLocks noChangeArrowheads="1"/>
            </p:cNvSpPr>
            <p:nvPr/>
          </p:nvSpPr>
          <p:spPr bwMode="auto">
            <a:xfrm>
              <a:off x="4416" y="224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sz="2000" i="0" dirty="0"/>
            </a:p>
          </p:txBody>
        </p:sp>
        <p:sp>
          <p:nvSpPr>
            <p:cNvPr id="126" name="Rectangle 126"/>
            <p:cNvSpPr>
              <a:spLocks noChangeArrowheads="1"/>
            </p:cNvSpPr>
            <p:nvPr/>
          </p:nvSpPr>
          <p:spPr bwMode="auto">
            <a:xfrm>
              <a:off x="4008" y="22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sz="2000" i="0" dirty="0"/>
            </a:p>
          </p:txBody>
        </p:sp>
      </p:grpSp>
      <p:grpSp>
        <p:nvGrpSpPr>
          <p:cNvPr id="127" name="Group 127"/>
          <p:cNvGrpSpPr>
            <a:grpSpLocks/>
          </p:cNvGrpSpPr>
          <p:nvPr/>
        </p:nvGrpSpPr>
        <p:grpSpPr bwMode="auto">
          <a:xfrm>
            <a:off x="3240348" y="3006485"/>
            <a:ext cx="1003300" cy="100013"/>
            <a:chOff x="3936" y="2496"/>
            <a:chExt cx="632" cy="63"/>
          </a:xfrm>
        </p:grpSpPr>
        <p:sp>
          <p:nvSpPr>
            <p:cNvPr id="128" name="Arc 128"/>
            <p:cNvSpPr>
              <a:spLocks/>
            </p:cNvSpPr>
            <p:nvPr/>
          </p:nvSpPr>
          <p:spPr bwMode="auto">
            <a:xfrm flipH="1">
              <a:off x="4416" y="2496"/>
              <a:ext cx="152"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 name="Arc 129"/>
            <p:cNvSpPr>
              <a:spLocks/>
            </p:cNvSpPr>
            <p:nvPr/>
          </p:nvSpPr>
          <p:spPr bwMode="auto">
            <a:xfrm rot="2128830" flipH="1">
              <a:off x="3936" y="2496"/>
              <a:ext cx="152"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0" name="Group 130"/>
          <p:cNvGrpSpPr>
            <a:grpSpLocks/>
          </p:cNvGrpSpPr>
          <p:nvPr/>
        </p:nvGrpSpPr>
        <p:grpSpPr bwMode="auto">
          <a:xfrm>
            <a:off x="3297500" y="1149108"/>
            <a:ext cx="1220787" cy="990600"/>
            <a:chOff x="3972" y="1326"/>
            <a:chExt cx="769" cy="624"/>
          </a:xfrm>
        </p:grpSpPr>
        <p:sp>
          <p:nvSpPr>
            <p:cNvPr id="131" name="Line 131"/>
            <p:cNvSpPr>
              <a:spLocks noChangeShapeType="1"/>
            </p:cNvSpPr>
            <p:nvPr/>
          </p:nvSpPr>
          <p:spPr bwMode="auto">
            <a:xfrm flipH="1">
              <a:off x="4356" y="1334"/>
              <a:ext cx="385" cy="61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2" name="Line 132"/>
            <p:cNvSpPr>
              <a:spLocks noChangeShapeType="1"/>
            </p:cNvSpPr>
            <p:nvPr/>
          </p:nvSpPr>
          <p:spPr bwMode="auto">
            <a:xfrm>
              <a:off x="3972" y="1326"/>
              <a:ext cx="385" cy="616"/>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133"/>
          <p:cNvGrpSpPr>
            <a:grpSpLocks/>
          </p:cNvGrpSpPr>
          <p:nvPr/>
        </p:nvGrpSpPr>
        <p:grpSpPr bwMode="auto">
          <a:xfrm>
            <a:off x="3907098" y="839546"/>
            <a:ext cx="635000" cy="317500"/>
            <a:chOff x="4356" y="1131"/>
            <a:chExt cx="400" cy="200"/>
          </a:xfrm>
        </p:grpSpPr>
        <p:sp>
          <p:nvSpPr>
            <p:cNvPr id="134" name="Line 134"/>
            <p:cNvSpPr>
              <a:spLocks noChangeShapeType="1"/>
            </p:cNvSpPr>
            <p:nvPr/>
          </p:nvSpPr>
          <p:spPr bwMode="auto">
            <a:xfrm>
              <a:off x="4756" y="1147"/>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5" name="Line 135"/>
            <p:cNvSpPr>
              <a:spLocks noChangeShapeType="1"/>
            </p:cNvSpPr>
            <p:nvPr/>
          </p:nvSpPr>
          <p:spPr bwMode="auto">
            <a:xfrm>
              <a:off x="4356" y="1131"/>
              <a:ext cx="0" cy="18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6" name="Line 136"/>
            <p:cNvSpPr>
              <a:spLocks noChangeShapeType="1"/>
            </p:cNvSpPr>
            <p:nvPr/>
          </p:nvSpPr>
          <p:spPr bwMode="auto">
            <a:xfrm>
              <a:off x="4364" y="1200"/>
              <a:ext cx="392" cy="0"/>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37" name="Group 137"/>
          <p:cNvGrpSpPr>
            <a:grpSpLocks/>
          </p:cNvGrpSpPr>
          <p:nvPr/>
        </p:nvGrpSpPr>
        <p:grpSpPr bwMode="auto">
          <a:xfrm>
            <a:off x="3691198" y="1655521"/>
            <a:ext cx="431800" cy="114300"/>
            <a:chOff x="4220" y="1645"/>
            <a:chExt cx="272" cy="72"/>
          </a:xfrm>
        </p:grpSpPr>
        <p:sp>
          <p:nvSpPr>
            <p:cNvPr id="138" name="Arc 138"/>
            <p:cNvSpPr>
              <a:spLocks/>
            </p:cNvSpPr>
            <p:nvPr/>
          </p:nvSpPr>
          <p:spPr bwMode="auto">
            <a:xfrm>
              <a:off x="4364" y="1645"/>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 name="Arc 139"/>
            <p:cNvSpPr>
              <a:spLocks/>
            </p:cNvSpPr>
            <p:nvPr/>
          </p:nvSpPr>
          <p:spPr bwMode="auto">
            <a:xfrm flipH="1">
              <a:off x="4220" y="1645"/>
              <a:ext cx="128" cy="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0" name="Group 140"/>
          <p:cNvGrpSpPr>
            <a:grpSpLocks/>
          </p:cNvGrpSpPr>
          <p:nvPr/>
        </p:nvGrpSpPr>
        <p:grpSpPr bwMode="auto">
          <a:xfrm>
            <a:off x="3672148" y="1285633"/>
            <a:ext cx="635000" cy="412750"/>
            <a:chOff x="1580" y="1216"/>
            <a:chExt cx="400" cy="260"/>
          </a:xfrm>
        </p:grpSpPr>
        <p:sp>
          <p:nvSpPr>
            <p:cNvPr id="141" name="Rectangle 141"/>
            <p:cNvSpPr>
              <a:spLocks noChangeArrowheads="1"/>
            </p:cNvSpPr>
            <p:nvPr/>
          </p:nvSpPr>
          <p:spPr bwMode="auto">
            <a:xfrm>
              <a:off x="1808" y="1232"/>
              <a:ext cx="1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i="0" dirty="0"/>
            </a:p>
          </p:txBody>
        </p:sp>
        <p:sp>
          <p:nvSpPr>
            <p:cNvPr id="142" name="Rectangle 142"/>
            <p:cNvSpPr>
              <a:spLocks noChangeArrowheads="1"/>
            </p:cNvSpPr>
            <p:nvPr/>
          </p:nvSpPr>
          <p:spPr bwMode="auto">
            <a:xfrm>
              <a:off x="1580" y="1216"/>
              <a:ext cx="2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dirty="0" err="1">
                  <a:solidFill>
                    <a:srgbClr val="FF00FF"/>
                  </a:solidFill>
                </a:rPr>
                <a:t>i</a:t>
              </a:r>
              <a:endParaRPr lang="en-US" altLang="zh-CN" i="0" dirty="0"/>
            </a:p>
          </p:txBody>
        </p:sp>
      </p:grpSp>
      <p:sp>
        <p:nvSpPr>
          <p:cNvPr id="143" name="Line 143"/>
          <p:cNvSpPr>
            <a:spLocks noChangeShapeType="1"/>
          </p:cNvSpPr>
          <p:nvPr/>
        </p:nvSpPr>
        <p:spPr bwMode="auto">
          <a:xfrm>
            <a:off x="3907098" y="1157046"/>
            <a:ext cx="0" cy="2946400"/>
          </a:xfrm>
          <a:prstGeom prst="line">
            <a:avLst/>
          </a:prstGeom>
          <a:noFill/>
          <a:ln w="1905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144" name="Group 144"/>
          <p:cNvGrpSpPr>
            <a:grpSpLocks/>
          </p:cNvGrpSpPr>
          <p:nvPr/>
        </p:nvGrpSpPr>
        <p:grpSpPr bwMode="auto">
          <a:xfrm>
            <a:off x="3268925" y="2636598"/>
            <a:ext cx="962025" cy="903287"/>
            <a:chOff x="3950" y="2274"/>
            <a:chExt cx="606" cy="569"/>
          </a:xfrm>
        </p:grpSpPr>
        <p:sp>
          <p:nvSpPr>
            <p:cNvPr id="145" name="Line 145"/>
            <p:cNvSpPr>
              <a:spLocks noChangeShapeType="1"/>
            </p:cNvSpPr>
            <p:nvPr/>
          </p:nvSpPr>
          <p:spPr bwMode="auto">
            <a:xfrm>
              <a:off x="4272" y="2296"/>
              <a:ext cx="284" cy="547"/>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6" name="Line 146"/>
            <p:cNvSpPr>
              <a:spLocks noChangeShapeType="1"/>
            </p:cNvSpPr>
            <p:nvPr/>
          </p:nvSpPr>
          <p:spPr bwMode="auto">
            <a:xfrm>
              <a:off x="4437" y="2613"/>
              <a:ext cx="60" cy="12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7" name="Group 147"/>
            <p:cNvGrpSpPr>
              <a:grpSpLocks/>
            </p:cNvGrpSpPr>
            <p:nvPr/>
          </p:nvGrpSpPr>
          <p:grpSpPr bwMode="auto">
            <a:xfrm>
              <a:off x="3950" y="2274"/>
              <a:ext cx="308" cy="553"/>
              <a:chOff x="3950" y="2274"/>
              <a:chExt cx="308" cy="553"/>
            </a:xfrm>
          </p:grpSpPr>
          <p:sp>
            <p:nvSpPr>
              <p:cNvPr id="148" name="Line 148"/>
              <p:cNvSpPr>
                <a:spLocks noChangeShapeType="1"/>
              </p:cNvSpPr>
              <p:nvPr/>
            </p:nvSpPr>
            <p:spPr bwMode="auto">
              <a:xfrm flipH="1">
                <a:off x="3950" y="2274"/>
                <a:ext cx="308" cy="553"/>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9" name="Line 149"/>
              <p:cNvSpPr>
                <a:spLocks noChangeShapeType="1"/>
              </p:cNvSpPr>
              <p:nvPr/>
            </p:nvSpPr>
            <p:spPr bwMode="auto">
              <a:xfrm flipH="1">
                <a:off x="4032" y="2592"/>
                <a:ext cx="48" cy="9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0" name="Group 150"/>
          <p:cNvGrpSpPr>
            <a:grpSpLocks/>
          </p:cNvGrpSpPr>
          <p:nvPr/>
        </p:nvGrpSpPr>
        <p:grpSpPr bwMode="auto">
          <a:xfrm>
            <a:off x="3087948" y="3539883"/>
            <a:ext cx="1333500" cy="482600"/>
            <a:chOff x="3840" y="2832"/>
            <a:chExt cx="840" cy="304"/>
          </a:xfrm>
        </p:grpSpPr>
        <p:sp>
          <p:nvSpPr>
            <p:cNvPr id="151" name="Line 151"/>
            <p:cNvSpPr>
              <a:spLocks noChangeShapeType="1"/>
            </p:cNvSpPr>
            <p:nvPr/>
          </p:nvSpPr>
          <p:spPr bwMode="auto">
            <a:xfrm>
              <a:off x="4560" y="2832"/>
              <a:ext cx="120" cy="304"/>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2" name="Line 152"/>
            <p:cNvSpPr>
              <a:spLocks noChangeShapeType="1"/>
            </p:cNvSpPr>
            <p:nvPr/>
          </p:nvSpPr>
          <p:spPr bwMode="auto">
            <a:xfrm flipH="1">
              <a:off x="3840" y="2832"/>
              <a:ext cx="121" cy="304"/>
            </a:xfrm>
            <a:prstGeom prst="line">
              <a:avLst/>
            </a:prstGeom>
            <a:noFill/>
            <a:ln w="19050">
              <a:solidFill>
                <a:srgbClr val="00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153" name="Line 153"/>
          <p:cNvSpPr>
            <a:spLocks noChangeShapeType="1"/>
          </p:cNvSpPr>
          <p:nvPr/>
        </p:nvSpPr>
        <p:spPr bwMode="auto">
          <a:xfrm>
            <a:off x="2598998" y="1126883"/>
            <a:ext cx="2628900" cy="1588"/>
          </a:xfrm>
          <a:prstGeom prst="line">
            <a:avLst/>
          </a:prstGeom>
          <a:noFill/>
          <a:ln w="381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4" name="Rectangle 154"/>
          <p:cNvSpPr>
            <a:spLocks noChangeArrowheads="1"/>
          </p:cNvSpPr>
          <p:nvPr/>
        </p:nvSpPr>
        <p:spPr bwMode="auto">
          <a:xfrm>
            <a:off x="4348425" y="3692285"/>
            <a:ext cx="3397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t>·</a:t>
            </a:r>
          </a:p>
        </p:txBody>
      </p:sp>
      <p:sp>
        <p:nvSpPr>
          <p:cNvPr id="155" name="Rectangle 155"/>
          <p:cNvSpPr>
            <a:spLocks noChangeArrowheads="1"/>
          </p:cNvSpPr>
          <p:nvPr/>
        </p:nvSpPr>
        <p:spPr bwMode="auto">
          <a:xfrm>
            <a:off x="4151573" y="3216033"/>
            <a:ext cx="2286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dirty="0"/>
              <a:t>·</a:t>
            </a:r>
          </a:p>
        </p:txBody>
      </p:sp>
      <p:sp>
        <p:nvSpPr>
          <p:cNvPr id="156" name="Rectangle 156"/>
          <p:cNvSpPr>
            <a:spLocks noChangeArrowheads="1"/>
          </p:cNvSpPr>
          <p:nvPr/>
        </p:nvSpPr>
        <p:spPr bwMode="auto">
          <a:xfrm>
            <a:off x="4335725" y="4054233"/>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rgbClr val="000000"/>
                </a:solidFill>
              </a:rPr>
              <a:t>B</a:t>
            </a:r>
          </a:p>
        </p:txBody>
      </p:sp>
      <p:sp>
        <p:nvSpPr>
          <p:cNvPr id="157" name="Rectangle 157"/>
          <p:cNvSpPr>
            <a:spLocks noChangeArrowheads="1"/>
          </p:cNvSpPr>
          <p:nvPr/>
        </p:nvSpPr>
        <p:spPr bwMode="auto">
          <a:xfrm>
            <a:off x="4532573" y="3209683"/>
            <a:ext cx="228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000" i="0"/>
              <a:t>·</a:t>
            </a:r>
          </a:p>
        </p:txBody>
      </p:sp>
      <p:grpSp>
        <p:nvGrpSpPr>
          <p:cNvPr id="158" name="Group 158"/>
          <p:cNvGrpSpPr>
            <a:grpSpLocks/>
          </p:cNvGrpSpPr>
          <p:nvPr/>
        </p:nvGrpSpPr>
        <p:grpSpPr bwMode="auto">
          <a:xfrm>
            <a:off x="5310448" y="3516073"/>
            <a:ext cx="577850" cy="492125"/>
            <a:chOff x="2852" y="2765"/>
            <a:chExt cx="364" cy="310"/>
          </a:xfrm>
        </p:grpSpPr>
        <p:sp>
          <p:nvSpPr>
            <p:cNvPr id="159" name="Line 159"/>
            <p:cNvSpPr>
              <a:spLocks noChangeShapeType="1"/>
            </p:cNvSpPr>
            <p:nvPr/>
          </p:nvSpPr>
          <p:spPr bwMode="auto">
            <a:xfrm>
              <a:off x="2852" y="2765"/>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0" name="Line 160"/>
            <p:cNvSpPr>
              <a:spLocks noChangeShapeType="1"/>
            </p:cNvSpPr>
            <p:nvPr/>
          </p:nvSpPr>
          <p:spPr bwMode="auto">
            <a:xfrm>
              <a:off x="2852" y="3075"/>
              <a:ext cx="248"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161" name="Group 161"/>
            <p:cNvGrpSpPr>
              <a:grpSpLocks/>
            </p:cNvGrpSpPr>
            <p:nvPr/>
          </p:nvGrpSpPr>
          <p:grpSpPr bwMode="auto">
            <a:xfrm>
              <a:off x="3002" y="2767"/>
              <a:ext cx="214" cy="308"/>
              <a:chOff x="5390" y="2819"/>
              <a:chExt cx="214" cy="308"/>
            </a:xfrm>
          </p:grpSpPr>
          <p:sp>
            <p:nvSpPr>
              <p:cNvPr id="163" name="Line 162"/>
              <p:cNvSpPr>
                <a:spLocks noChangeShapeType="1"/>
              </p:cNvSpPr>
              <p:nvPr/>
            </p:nvSpPr>
            <p:spPr bwMode="auto">
              <a:xfrm>
                <a:off x="5392" y="2819"/>
                <a:ext cx="0" cy="308"/>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4" name="Rectangle 163"/>
              <p:cNvSpPr>
                <a:spLocks noChangeArrowheads="1"/>
              </p:cNvSpPr>
              <p:nvPr/>
            </p:nvSpPr>
            <p:spPr bwMode="auto">
              <a:xfrm>
                <a:off x="5390" y="2835"/>
                <a:ext cx="21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0000"/>
                    </a:solidFill>
                  </a:rPr>
                  <a:t> </a:t>
                </a:r>
              </a:p>
            </p:txBody>
          </p:sp>
        </p:grpSp>
        <p:graphicFrame>
          <p:nvGraphicFramePr>
            <p:cNvPr id="162" name="Object 164"/>
            <p:cNvGraphicFramePr>
              <a:graphicFrameLocks noChangeAspect="1"/>
            </p:cNvGraphicFramePr>
            <p:nvPr/>
          </p:nvGraphicFramePr>
          <p:xfrm>
            <a:off x="3045" y="2821"/>
            <a:ext cx="129" cy="157"/>
          </p:xfrm>
          <a:graphic>
            <a:graphicData uri="http://schemas.openxmlformats.org/presentationml/2006/ole">
              <mc:AlternateContent xmlns:mc="http://schemas.openxmlformats.org/markup-compatibility/2006">
                <mc:Choice xmlns:v="urn:schemas-microsoft-com:vml" Requires="v">
                  <p:oleObj spid="_x0000_s6691"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5" y="2821"/>
                          <a:ext cx="129"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5" name="Text Box 165"/>
          <p:cNvSpPr txBox="1">
            <a:spLocks noChangeArrowheads="1"/>
          </p:cNvSpPr>
          <p:nvPr/>
        </p:nvSpPr>
        <p:spPr bwMode="auto">
          <a:xfrm>
            <a:off x="4565756" y="147259"/>
            <a:ext cx="41013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宋体" panose="02010600030101010101" pitchFamily="2" charset="-122"/>
              </a:rPr>
              <a:t>四、点光源与面光源：</a:t>
            </a:r>
            <a:r>
              <a:rPr lang="zh-CN" altLang="en-US" i="0" dirty="0">
                <a:latin typeface="宋体" panose="02010600030101010101" pitchFamily="2" charset="-122"/>
              </a:rPr>
              <a:t> </a:t>
            </a:r>
          </a:p>
        </p:txBody>
      </p:sp>
      <p:sp>
        <p:nvSpPr>
          <p:cNvPr id="166" name="Text Box 166"/>
          <p:cNvSpPr txBox="1">
            <a:spLocks noChangeArrowheads="1"/>
          </p:cNvSpPr>
          <p:nvPr/>
        </p:nvSpPr>
        <p:spPr bwMode="auto">
          <a:xfrm>
            <a:off x="2708535" y="4268548"/>
            <a:ext cx="2598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latin typeface="隶书" panose="02010509060101010101" pitchFamily="49" charset="-122"/>
                <a:ea typeface="隶书" panose="02010509060101010101" pitchFamily="49" charset="-122"/>
              </a:rPr>
              <a:t>点光源照射</a:t>
            </a:r>
          </a:p>
        </p:txBody>
      </p:sp>
      <p:sp>
        <p:nvSpPr>
          <p:cNvPr id="167" name="Text Box 167"/>
          <p:cNvSpPr txBox="1">
            <a:spLocks noChangeArrowheads="1"/>
          </p:cNvSpPr>
          <p:nvPr/>
        </p:nvSpPr>
        <p:spPr bwMode="auto">
          <a:xfrm>
            <a:off x="7430295" y="4257436"/>
            <a:ext cx="2633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latin typeface="隶书" panose="02010509060101010101" pitchFamily="49" charset="-122"/>
                <a:ea typeface="隶书" panose="02010509060101010101" pitchFamily="49" charset="-122"/>
              </a:rPr>
              <a:t>面光源照射</a:t>
            </a:r>
          </a:p>
        </p:txBody>
      </p:sp>
      <p:grpSp>
        <p:nvGrpSpPr>
          <p:cNvPr id="172" name="Group 172"/>
          <p:cNvGrpSpPr>
            <a:grpSpLocks/>
          </p:cNvGrpSpPr>
          <p:nvPr/>
        </p:nvGrpSpPr>
        <p:grpSpPr bwMode="auto">
          <a:xfrm>
            <a:off x="7693820" y="2049221"/>
            <a:ext cx="1689100" cy="1924050"/>
            <a:chOff x="4120" y="1488"/>
            <a:chExt cx="1064" cy="1212"/>
          </a:xfrm>
        </p:grpSpPr>
        <p:sp>
          <p:nvSpPr>
            <p:cNvPr id="173" name="Line 173"/>
            <p:cNvSpPr>
              <a:spLocks noChangeShapeType="1"/>
            </p:cNvSpPr>
            <p:nvPr/>
          </p:nvSpPr>
          <p:spPr bwMode="auto">
            <a:xfrm flipV="1">
              <a:off x="4743" y="1721"/>
              <a:ext cx="78" cy="132"/>
            </a:xfrm>
            <a:prstGeom prst="line">
              <a:avLst/>
            </a:prstGeom>
            <a:noFill/>
            <a:ln w="19050">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4" name="Line 174"/>
            <p:cNvSpPr>
              <a:spLocks noChangeShapeType="1"/>
            </p:cNvSpPr>
            <p:nvPr/>
          </p:nvSpPr>
          <p:spPr bwMode="auto">
            <a:xfrm>
              <a:off x="4152" y="1839"/>
              <a:ext cx="296" cy="553"/>
            </a:xfrm>
            <a:prstGeom prst="line">
              <a:avLst/>
            </a:prstGeom>
            <a:noFill/>
            <a:ln w="1905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5" name="Line 175"/>
            <p:cNvSpPr>
              <a:spLocks noChangeShapeType="1"/>
            </p:cNvSpPr>
            <p:nvPr/>
          </p:nvSpPr>
          <p:spPr bwMode="auto">
            <a:xfrm flipH="1">
              <a:off x="4442" y="1488"/>
              <a:ext cx="510" cy="894"/>
            </a:xfrm>
            <a:prstGeom prst="line">
              <a:avLst/>
            </a:prstGeom>
            <a:noFill/>
            <a:ln w="1905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6" name="Line 176"/>
            <p:cNvSpPr>
              <a:spLocks noChangeShapeType="1"/>
            </p:cNvSpPr>
            <p:nvPr/>
          </p:nvSpPr>
          <p:spPr bwMode="auto">
            <a:xfrm flipH="1">
              <a:off x="4672" y="1504"/>
              <a:ext cx="512" cy="888"/>
            </a:xfrm>
            <a:prstGeom prst="line">
              <a:avLst/>
            </a:prstGeom>
            <a:noFill/>
            <a:ln w="1905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7" name="Line 177"/>
            <p:cNvSpPr>
              <a:spLocks noChangeShapeType="1"/>
            </p:cNvSpPr>
            <p:nvPr/>
          </p:nvSpPr>
          <p:spPr bwMode="auto">
            <a:xfrm flipV="1">
              <a:off x="4965" y="1751"/>
              <a:ext cx="84" cy="126"/>
            </a:xfrm>
            <a:prstGeom prst="line">
              <a:avLst/>
            </a:prstGeom>
            <a:noFill/>
            <a:ln w="19050">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8" name="Line 178"/>
            <p:cNvSpPr>
              <a:spLocks noChangeShapeType="1"/>
            </p:cNvSpPr>
            <p:nvPr/>
          </p:nvSpPr>
          <p:spPr bwMode="auto">
            <a:xfrm>
              <a:off x="4227" y="1979"/>
              <a:ext cx="60" cy="120"/>
            </a:xfrm>
            <a:prstGeom prst="line">
              <a:avLst/>
            </a:prstGeom>
            <a:noFill/>
            <a:ln w="19050">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9" name="Rectangle 179"/>
            <p:cNvSpPr>
              <a:spLocks noChangeArrowheads="1"/>
            </p:cNvSpPr>
            <p:nvPr/>
          </p:nvSpPr>
          <p:spPr bwMode="auto">
            <a:xfrm>
              <a:off x="4120" y="1546"/>
              <a:ext cx="360"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6000" i="0">
                  <a:solidFill>
                    <a:srgbClr val="FF00FF"/>
                  </a:solidFill>
                </a:rPr>
                <a:t>·</a:t>
              </a:r>
            </a:p>
          </p:txBody>
        </p:sp>
        <p:sp>
          <p:nvSpPr>
            <p:cNvPr id="180" name="Line 180"/>
            <p:cNvSpPr>
              <a:spLocks noChangeShapeType="1"/>
            </p:cNvSpPr>
            <p:nvPr/>
          </p:nvSpPr>
          <p:spPr bwMode="auto">
            <a:xfrm>
              <a:off x="4440" y="2383"/>
              <a:ext cx="114" cy="317"/>
            </a:xfrm>
            <a:prstGeom prst="line">
              <a:avLst/>
            </a:prstGeom>
            <a:noFill/>
            <a:ln w="9525">
              <a:solidFill>
                <a:srgbClr val="FF00FF"/>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1" name="Line 181"/>
            <p:cNvSpPr>
              <a:spLocks noChangeShapeType="1"/>
            </p:cNvSpPr>
            <p:nvPr/>
          </p:nvSpPr>
          <p:spPr bwMode="auto">
            <a:xfrm flipH="1">
              <a:off x="4551" y="2391"/>
              <a:ext cx="121" cy="305"/>
            </a:xfrm>
            <a:prstGeom prst="line">
              <a:avLst/>
            </a:prstGeom>
            <a:noFill/>
            <a:ln w="9525">
              <a:solidFill>
                <a:srgbClr val="FF00FF"/>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182" name="Line 182"/>
          <p:cNvSpPr>
            <a:spLocks noChangeShapeType="1"/>
          </p:cNvSpPr>
          <p:nvPr/>
        </p:nvSpPr>
        <p:spPr bwMode="auto">
          <a:xfrm>
            <a:off x="8751097" y="2601671"/>
            <a:ext cx="33337" cy="1366838"/>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3" name="Line 32"/>
          <p:cNvSpPr>
            <a:spLocks noChangeShapeType="1"/>
          </p:cNvSpPr>
          <p:nvPr/>
        </p:nvSpPr>
        <p:spPr bwMode="auto">
          <a:xfrm>
            <a:off x="10051257" y="1090373"/>
            <a:ext cx="0" cy="993775"/>
          </a:xfrm>
          <a:prstGeom prst="line">
            <a:avLst/>
          </a:prstGeom>
          <a:noFill/>
          <a:ln w="12700">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4" name="Rectangle 33"/>
          <p:cNvSpPr>
            <a:spLocks noChangeArrowheads="1"/>
          </p:cNvSpPr>
          <p:nvPr/>
        </p:nvSpPr>
        <p:spPr bwMode="auto">
          <a:xfrm>
            <a:off x="10241757" y="1296746"/>
            <a:ext cx="4572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129C15"/>
                </a:solidFill>
              </a:rPr>
              <a:t>f</a:t>
            </a:r>
          </a:p>
        </p:txBody>
      </p:sp>
      <p:sp>
        <p:nvSpPr>
          <p:cNvPr id="185" name="Text Box 168"/>
          <p:cNvSpPr txBox="1">
            <a:spLocks noChangeArrowheads="1"/>
          </p:cNvSpPr>
          <p:nvPr/>
        </p:nvSpPr>
        <p:spPr bwMode="auto">
          <a:xfrm>
            <a:off x="2424105" y="4988605"/>
            <a:ext cx="8349454" cy="492443"/>
          </a:xfrm>
          <a:prstGeom prst="rect">
            <a:avLst/>
          </a:prstGeom>
          <a:noFill/>
          <a:ln w="9525">
            <a:noFill/>
            <a:miter lim="800000"/>
            <a:headEnd/>
            <a:tailEnd/>
          </a:ln>
        </p:spPr>
        <p:txBody>
          <a:bodyPr wrap="square">
            <a:spAutoFit/>
          </a:bodyPr>
          <a:lstStyle/>
          <a:p>
            <a:pPr>
              <a:spcBef>
                <a:spcPct val="50000"/>
              </a:spcBef>
              <a:defRPr/>
            </a:pPr>
            <a:r>
              <a:rPr lang="zh-CN" altLang="en-US" sz="2600" b="1" dirty="0">
                <a:solidFill>
                  <a:srgbClr val="9900CC"/>
                </a:solidFill>
              </a:rPr>
              <a:t>入射角相同的光线分布在锥面上，对应同一级干涉条纹。</a:t>
            </a:r>
          </a:p>
        </p:txBody>
      </p:sp>
      <p:sp>
        <p:nvSpPr>
          <p:cNvPr id="186" name="Text Box 169"/>
          <p:cNvSpPr txBox="1">
            <a:spLocks noChangeArrowheads="1"/>
          </p:cNvSpPr>
          <p:nvPr/>
        </p:nvSpPr>
        <p:spPr bwMode="auto">
          <a:xfrm>
            <a:off x="2426847" y="5524823"/>
            <a:ext cx="742978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i="0" dirty="0">
                <a:latin typeface="方正书宋简体"/>
              </a:rPr>
              <a:t>  </a:t>
            </a:r>
            <a:r>
              <a:rPr lang="zh-CN" altLang="en-US" sz="2600" i="0" dirty="0">
                <a:latin typeface="宋体" panose="02010600030101010101" pitchFamily="2" charset="-122"/>
              </a:rPr>
              <a:t>面光源上不同点而</a:t>
            </a:r>
            <a:r>
              <a:rPr lang="zh-CN" altLang="en-US" sz="2600" i="0" dirty="0">
                <a:solidFill>
                  <a:srgbClr val="0033CC"/>
                </a:solidFill>
                <a:latin typeface="宋体" panose="02010600030101010101" pitchFamily="2" charset="-122"/>
              </a:rPr>
              <a:t>入射角相同</a:t>
            </a:r>
            <a:r>
              <a:rPr lang="zh-CN" altLang="en-US" sz="2600" i="0" dirty="0">
                <a:latin typeface="宋体" panose="02010600030101010101" pitchFamily="2" charset="-122"/>
              </a:rPr>
              <a:t>的入射光，都将汇聚在同一级干涉环上</a:t>
            </a:r>
            <a:r>
              <a:rPr lang="zh-CN" altLang="en-US" sz="2600" i="0" dirty="0">
                <a:solidFill>
                  <a:srgbClr val="FF0000"/>
                </a:solidFill>
                <a:latin typeface="宋体" panose="02010600030101010101" pitchFamily="2" charset="-122"/>
              </a:rPr>
              <a:t>（非相干叠加）</a:t>
            </a:r>
            <a:r>
              <a:rPr lang="zh-CN" altLang="en-US" sz="2600" i="0" dirty="0">
                <a:latin typeface="宋体" panose="02010600030101010101" pitchFamily="2" charset="-122"/>
              </a:rPr>
              <a:t>，因而面光源照明比点光源照明条纹</a:t>
            </a:r>
            <a:r>
              <a:rPr lang="zh-CN" altLang="en-US" sz="2600" i="0" dirty="0">
                <a:solidFill>
                  <a:srgbClr val="FF0000"/>
                </a:solidFill>
                <a:latin typeface="宋体" panose="02010600030101010101" pitchFamily="2" charset="-122"/>
              </a:rPr>
              <a:t>明暗对比更鲜明</a:t>
            </a:r>
            <a:r>
              <a:rPr lang="zh-CN" altLang="en-US" sz="2600" i="0" dirty="0">
                <a:latin typeface="宋体" panose="02010600030101010101" pitchFamily="2" charset="-122"/>
              </a:rPr>
              <a:t>。</a:t>
            </a:r>
          </a:p>
        </p:txBody>
      </p:sp>
      <p:sp>
        <p:nvSpPr>
          <p:cNvPr id="187" name="AutoShape 170"/>
          <p:cNvSpPr>
            <a:spLocks noChangeAspect="1" noChangeArrowheads="1"/>
          </p:cNvSpPr>
          <p:nvPr/>
        </p:nvSpPr>
        <p:spPr bwMode="auto">
          <a:xfrm>
            <a:off x="2104741" y="5001971"/>
            <a:ext cx="269875" cy="431800"/>
          </a:xfrm>
          <a:prstGeom prst="star4">
            <a:avLst>
              <a:gd name="adj" fmla="val 18519"/>
            </a:avLst>
          </a:prstGeom>
          <a:gradFill rotWithShape="1">
            <a:gsLst>
              <a:gs pos="0">
                <a:srgbClr val="FF6600"/>
              </a:gs>
              <a:gs pos="100000">
                <a:srgbClr val="762F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8" name="AutoShape 171"/>
          <p:cNvSpPr>
            <a:spLocks noChangeAspect="1" noChangeArrowheads="1"/>
          </p:cNvSpPr>
          <p:nvPr/>
        </p:nvSpPr>
        <p:spPr bwMode="auto">
          <a:xfrm>
            <a:off x="2104741" y="5645700"/>
            <a:ext cx="269875" cy="431800"/>
          </a:xfrm>
          <a:prstGeom prst="star4">
            <a:avLst>
              <a:gd name="adj" fmla="val 18519"/>
            </a:avLst>
          </a:prstGeom>
          <a:gradFill rotWithShape="1">
            <a:gsLst>
              <a:gs pos="0">
                <a:srgbClr val="FF6600"/>
              </a:gs>
              <a:gs pos="100000">
                <a:srgbClr val="762F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Tree>
    <p:extLst>
      <p:ext uri="{BB962C8B-B14F-4D97-AF65-F5344CB8AC3E}">
        <p14:creationId xmlns:p14="http://schemas.microsoft.com/office/powerpoint/2010/main" val="179129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left)">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wipe(down)">
                                      <p:cBhvr>
                                        <p:cTn id="12" dur="5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left)">
                                      <p:cBhvr>
                                        <p:cTn id="22" dur="500"/>
                                        <p:tgtEl>
                                          <p:spTgt spid="15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barn(outVertical)">
                                      <p:cBhvr>
                                        <p:cTn id="27" dur="500"/>
                                        <p:tgtEl>
                                          <p:spTgt spid="9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barn(outVertical)">
                                      <p:cBhvr>
                                        <p:cTn id="36" dur="500"/>
                                        <p:tgtEl>
                                          <p:spTgt spid="15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left)">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wipe(up)">
                                      <p:cBhvr>
                                        <p:cTn id="45" dur="500"/>
                                        <p:tgtEl>
                                          <p:spTgt spid="143"/>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wipe(left)">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iterate type="wd">
                                    <p:tmPct val="100000"/>
                                  </p:iterate>
                                  <p:childTnLst>
                                    <p:set>
                                      <p:cBhvr>
                                        <p:cTn id="53" dur="1" fill="hold">
                                          <p:stCondLst>
                                            <p:cond delay="0"/>
                                          </p:stCondLst>
                                        </p:cTn>
                                        <p:tgtEl>
                                          <p:spTgt spid="112"/>
                                        </p:tgtEl>
                                        <p:attrNameLst>
                                          <p:attrName>style.visibility</p:attrName>
                                        </p:attrNameLst>
                                      </p:cBhvr>
                                      <p:to>
                                        <p:strVal val="visible"/>
                                      </p:to>
                                    </p:set>
                                    <p:animEffect transition="in" filter="wipe(left)">
                                      <p:cBhvr>
                                        <p:cTn id="54" dur="300"/>
                                        <p:tgtEl>
                                          <p:spTgt spid="112"/>
                                        </p:tgtEl>
                                      </p:cBhvr>
                                    </p:animEffect>
                                  </p:childTnLst>
                                </p:cTn>
                              </p:par>
                            </p:childTnLst>
                          </p:cTn>
                        </p:par>
                        <p:par>
                          <p:cTn id="55" fill="hold">
                            <p:stCondLst>
                              <p:cond delay="600"/>
                            </p:stCondLst>
                            <p:childTnLst>
                              <p:par>
                                <p:cTn id="56" presetID="1" presetClass="entr" presetSubtype="0" fill="hold" grpId="0" nodeType="afterEffect">
                                  <p:stCondLst>
                                    <p:cond delay="0"/>
                                  </p:stCondLst>
                                  <p:iterate type="wd">
                                    <p:tmAbs val="300"/>
                                  </p:iterate>
                                  <p:childTnLst>
                                    <p:set>
                                      <p:cBhvr>
                                        <p:cTn id="57" dur="1" fill="hold">
                                          <p:stCondLst>
                                            <p:cond delay="299"/>
                                          </p:stCondLst>
                                        </p:cTn>
                                        <p:tgtEl>
                                          <p:spTgt spid="7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wipe(up)">
                                      <p:cBhvr>
                                        <p:cTn id="62" dur="500"/>
                                        <p:tgtEl>
                                          <p:spTgt spid="1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wipe(up)">
                                      <p:cBhvr>
                                        <p:cTn id="67" dur="500"/>
                                        <p:tgtEl>
                                          <p:spTgt spid="121"/>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127"/>
                                        </p:tgtEl>
                                        <p:attrNameLst>
                                          <p:attrName>style.visibility</p:attrName>
                                        </p:attrNameLst>
                                      </p:cBhvr>
                                      <p:to>
                                        <p:strVal val="visible"/>
                                      </p:to>
                                    </p:set>
                                    <p:animEffect transition="in" filter="wipe(down)">
                                      <p:cBhvr>
                                        <p:cTn id="71" dur="500"/>
                                        <p:tgtEl>
                                          <p:spTgt spid="127"/>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24"/>
                                        </p:tgtEl>
                                        <p:attrNameLst>
                                          <p:attrName>style.visibility</p:attrName>
                                        </p:attrNameLst>
                                      </p:cBhvr>
                                      <p:to>
                                        <p:strVal val="visible"/>
                                      </p:to>
                                    </p:set>
                                    <p:animEffect transition="in" filter="wipe(left)">
                                      <p:cBhvr>
                                        <p:cTn id="75" dur="500"/>
                                        <p:tgtEl>
                                          <p:spTgt spid="12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down)">
                                      <p:cBhvr>
                                        <p:cTn id="80" dur="500"/>
                                        <p:tgtEl>
                                          <p:spTgt spid="116"/>
                                        </p:tgtEl>
                                      </p:cBhvr>
                                    </p:animEffect>
                                  </p:childTnLst>
                                </p:cTn>
                              </p:par>
                            </p:childTnLst>
                          </p:cTn>
                        </p:par>
                        <p:par>
                          <p:cTn id="81" fill="hold">
                            <p:stCondLst>
                              <p:cond delay="500"/>
                            </p:stCondLst>
                            <p:childTnLst>
                              <p:par>
                                <p:cTn id="82" presetID="22" presetClass="entr" presetSubtype="8" fill="hold" grpId="0" nodeType="afterEffect">
                                  <p:stCondLst>
                                    <p:cond delay="0"/>
                                  </p:stCondLst>
                                  <p:iterate type="wd">
                                    <p:tmPct val="100000"/>
                                  </p:iterate>
                                  <p:childTnLst>
                                    <p:set>
                                      <p:cBhvr>
                                        <p:cTn id="83" dur="1" fill="hold">
                                          <p:stCondLst>
                                            <p:cond delay="0"/>
                                          </p:stCondLst>
                                        </p:cTn>
                                        <p:tgtEl>
                                          <p:spTgt spid="105"/>
                                        </p:tgtEl>
                                        <p:attrNameLst>
                                          <p:attrName>style.visibility</p:attrName>
                                        </p:attrNameLst>
                                      </p:cBhvr>
                                      <p:to>
                                        <p:strVal val="visible"/>
                                      </p:to>
                                    </p:set>
                                    <p:animEffect transition="in" filter="wipe(left)">
                                      <p:cBhvr>
                                        <p:cTn id="84" dur="300"/>
                                        <p:tgtEl>
                                          <p:spTgt spid="105"/>
                                        </p:tgtEl>
                                      </p:cBhvr>
                                    </p:animEffect>
                                  </p:childTnLst>
                                </p:cTn>
                              </p:par>
                            </p:childTnLst>
                          </p:cTn>
                        </p:par>
                        <p:par>
                          <p:cTn id="85" fill="hold">
                            <p:stCondLst>
                              <p:cond delay="800"/>
                            </p:stCondLst>
                            <p:childTnLst>
                              <p:par>
                                <p:cTn id="86" presetID="22" presetClass="entr" presetSubtype="4" fill="hold" nodeType="after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down)">
                                      <p:cBhvr>
                                        <p:cTn id="88" dur="500"/>
                                        <p:tgtEl>
                                          <p:spTgt spid="74"/>
                                        </p:tgtEl>
                                      </p:cBhvr>
                                    </p:animEffect>
                                  </p:childTnLst>
                                </p:cTn>
                              </p:par>
                            </p:childTnLst>
                          </p:cTn>
                        </p:par>
                        <p:par>
                          <p:cTn id="89" fill="hold">
                            <p:stCondLst>
                              <p:cond delay="1300"/>
                            </p:stCondLst>
                            <p:childTnLst>
                              <p:par>
                                <p:cTn id="90" presetID="22" presetClass="entr" presetSubtype="8" fill="hold" grpId="0" nodeType="afterEffect">
                                  <p:stCondLst>
                                    <p:cond delay="0"/>
                                  </p:stCondLst>
                                  <p:iterate type="wd">
                                    <p:tmPct val="100000"/>
                                  </p:iterate>
                                  <p:childTnLst>
                                    <p:set>
                                      <p:cBhvr>
                                        <p:cTn id="91" dur="1" fill="hold">
                                          <p:stCondLst>
                                            <p:cond delay="0"/>
                                          </p:stCondLst>
                                        </p:cTn>
                                        <p:tgtEl>
                                          <p:spTgt spid="84"/>
                                        </p:tgtEl>
                                        <p:attrNameLst>
                                          <p:attrName>style.visibility</p:attrName>
                                        </p:attrNameLst>
                                      </p:cBhvr>
                                      <p:to>
                                        <p:strVal val="visible"/>
                                      </p:to>
                                    </p:set>
                                    <p:animEffect transition="in" filter="wipe(left)">
                                      <p:cBhvr>
                                        <p:cTn id="92" dur="300"/>
                                        <p:tgtEl>
                                          <p:spTgt spid="8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wipe(down)">
                                      <p:cBhvr>
                                        <p:cTn id="97" dur="500"/>
                                        <p:tgtEl>
                                          <p:spTgt spid="13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137"/>
                                        </p:tgtEl>
                                        <p:attrNameLst>
                                          <p:attrName>style.visibility</p:attrName>
                                        </p:attrNameLst>
                                      </p:cBhvr>
                                      <p:to>
                                        <p:strVal val="visible"/>
                                      </p:to>
                                    </p:set>
                                    <p:animEffect transition="in" filter="wipe(down)">
                                      <p:cBhvr>
                                        <p:cTn id="102" dur="500"/>
                                        <p:tgtEl>
                                          <p:spTgt spid="137"/>
                                        </p:tgtEl>
                                      </p:cBhvr>
                                    </p:animEffect>
                                  </p:childTnLst>
                                </p:cTn>
                              </p:par>
                            </p:childTnLst>
                          </p:cTn>
                        </p:par>
                        <p:par>
                          <p:cTn id="103" fill="hold">
                            <p:stCondLst>
                              <p:cond delay="500"/>
                            </p:stCondLst>
                            <p:childTnLst>
                              <p:par>
                                <p:cTn id="104" presetID="22" presetClass="entr" presetSubtype="4" fill="hold" nodeType="afterEffect">
                                  <p:stCondLst>
                                    <p:cond delay="0"/>
                                  </p:stCondLst>
                                  <p:childTnLst>
                                    <p:set>
                                      <p:cBhvr>
                                        <p:cTn id="105" dur="1" fill="hold">
                                          <p:stCondLst>
                                            <p:cond delay="0"/>
                                          </p:stCondLst>
                                        </p:cTn>
                                        <p:tgtEl>
                                          <p:spTgt spid="140"/>
                                        </p:tgtEl>
                                        <p:attrNameLst>
                                          <p:attrName>style.visibility</p:attrName>
                                        </p:attrNameLst>
                                      </p:cBhvr>
                                      <p:to>
                                        <p:strVal val="visible"/>
                                      </p:to>
                                    </p:set>
                                    <p:animEffect transition="in" filter="wipe(down)">
                                      <p:cBhvr>
                                        <p:cTn id="106" dur="500"/>
                                        <p:tgtEl>
                                          <p:spTgt spid="14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150"/>
                                        </p:tgtEl>
                                        <p:attrNameLst>
                                          <p:attrName>style.visibility</p:attrName>
                                        </p:attrNameLst>
                                      </p:cBhvr>
                                      <p:to>
                                        <p:strVal val="visible"/>
                                      </p:to>
                                    </p:set>
                                    <p:animEffect transition="in" filter="wipe(up)">
                                      <p:cBhvr>
                                        <p:cTn id="111" dur="500"/>
                                        <p:tgtEl>
                                          <p:spTgt spid="150"/>
                                        </p:tgtEl>
                                      </p:cBhvr>
                                    </p:animEffect>
                                  </p:childTnLst>
                                </p:cTn>
                              </p:par>
                            </p:childTnLst>
                          </p:cTn>
                        </p:par>
                        <p:par>
                          <p:cTn id="112" fill="hold">
                            <p:stCondLst>
                              <p:cond delay="500"/>
                            </p:stCondLst>
                            <p:childTnLst>
                              <p:par>
                                <p:cTn id="113" presetID="22" presetClass="entr" presetSubtype="4" fill="hold" nodeType="afterEffect">
                                  <p:stCondLst>
                                    <p:cond delay="0"/>
                                  </p:stCondLst>
                                  <p:childTnLst>
                                    <p:set>
                                      <p:cBhvr>
                                        <p:cTn id="114" dur="1" fill="hold">
                                          <p:stCondLst>
                                            <p:cond delay="0"/>
                                          </p:stCondLst>
                                        </p:cTn>
                                        <p:tgtEl>
                                          <p:spTgt spid="113"/>
                                        </p:tgtEl>
                                        <p:attrNameLst>
                                          <p:attrName>style.visibility</p:attrName>
                                        </p:attrNameLst>
                                      </p:cBhvr>
                                      <p:to>
                                        <p:strVal val="visible"/>
                                      </p:to>
                                    </p:set>
                                    <p:animEffect transition="in" filter="wipe(down)">
                                      <p:cBhvr>
                                        <p:cTn id="115" dur="500"/>
                                        <p:tgtEl>
                                          <p:spTgt spid="113"/>
                                        </p:tgtEl>
                                      </p:cBhvr>
                                    </p:animEffect>
                                  </p:childTnLst>
                                </p:cTn>
                              </p:par>
                            </p:childTnLst>
                          </p:cTn>
                        </p:par>
                        <p:par>
                          <p:cTn id="116" fill="hold">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106"/>
                                        </p:tgtEl>
                                        <p:attrNameLst>
                                          <p:attrName>style.visibility</p:attrName>
                                        </p:attrNameLst>
                                      </p:cBhvr>
                                      <p:to>
                                        <p:strVal val="visible"/>
                                      </p:to>
                                    </p:set>
                                    <p:animEffect transition="in" filter="wipe(down)">
                                      <p:cBhvr>
                                        <p:cTn id="119" dur="500"/>
                                        <p:tgtEl>
                                          <p:spTgt spid="106"/>
                                        </p:tgtEl>
                                      </p:cBhvr>
                                    </p:animEffect>
                                  </p:childTnLst>
                                </p:cTn>
                              </p:par>
                            </p:childTnLst>
                          </p:cTn>
                        </p:par>
                        <p:par>
                          <p:cTn id="120" fill="hold">
                            <p:stCondLst>
                              <p:cond delay="1500"/>
                            </p:stCondLst>
                            <p:childTnLst>
                              <p:par>
                                <p:cTn id="121" presetID="22" presetClass="entr" presetSubtype="8" fill="hold" grpId="0" nodeType="after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left)">
                                      <p:cBhvr>
                                        <p:cTn id="123" dur="500"/>
                                        <p:tgtEl>
                                          <p:spTgt spid="104"/>
                                        </p:tgtEl>
                                      </p:cBhvr>
                                    </p:animEffect>
                                  </p:childTnLst>
                                </p:cTn>
                              </p:par>
                            </p:childTnLst>
                          </p:cTn>
                        </p:par>
                        <p:par>
                          <p:cTn id="124" fill="hold">
                            <p:stCondLst>
                              <p:cond delay="2000"/>
                            </p:stCondLst>
                            <p:childTnLst>
                              <p:par>
                                <p:cTn id="125" presetID="22" presetClass="entr" presetSubtype="4" fill="hold"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down)">
                                      <p:cBhvr>
                                        <p:cTn id="127" dur="500"/>
                                        <p:tgtEl>
                                          <p:spTgt spid="8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100"/>
                                        </p:tgtEl>
                                        <p:attrNameLst>
                                          <p:attrName>style.visibility</p:attrName>
                                        </p:attrNameLst>
                                      </p:cBhvr>
                                      <p:to>
                                        <p:strVal val="visible"/>
                                      </p:to>
                                    </p:set>
                                    <p:animEffect transition="in" filter="wipe(down)">
                                      <p:cBhvr>
                                        <p:cTn id="132" dur="500"/>
                                        <p:tgtEl>
                                          <p:spTgt spid="10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01"/>
                                        </p:tgtEl>
                                        <p:attrNameLst>
                                          <p:attrName>style.visibility</p:attrName>
                                        </p:attrNameLst>
                                      </p:cBhvr>
                                      <p:to>
                                        <p:strVal val="visible"/>
                                      </p:to>
                                    </p:set>
                                    <p:animEffect transition="in" filter="wipe(down)">
                                      <p:cBhvr>
                                        <p:cTn id="137" dur="500"/>
                                        <p:tgtEl>
                                          <p:spTgt spid="10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iterate type="wd">
                                    <p:tmPct val="100000"/>
                                  </p:iterate>
                                  <p:childTnLst>
                                    <p:set>
                                      <p:cBhvr>
                                        <p:cTn id="141" dur="1" fill="hold">
                                          <p:stCondLst>
                                            <p:cond delay="0"/>
                                          </p:stCondLst>
                                        </p:cTn>
                                        <p:tgtEl>
                                          <p:spTgt spid="155"/>
                                        </p:tgtEl>
                                        <p:attrNameLst>
                                          <p:attrName>style.visibility</p:attrName>
                                        </p:attrNameLst>
                                      </p:cBhvr>
                                      <p:to>
                                        <p:strVal val="visible"/>
                                      </p:to>
                                    </p:set>
                                    <p:animEffect transition="in" filter="wipe(left)">
                                      <p:cBhvr>
                                        <p:cTn id="142" dur="300"/>
                                        <p:tgtEl>
                                          <p:spTgt spid="155"/>
                                        </p:tgtEl>
                                      </p:cBhvr>
                                    </p:animEffect>
                                  </p:childTnLst>
                                </p:cTn>
                              </p:par>
                            </p:childTnLst>
                          </p:cTn>
                        </p:par>
                        <p:par>
                          <p:cTn id="143" fill="hold">
                            <p:stCondLst>
                              <p:cond delay="300"/>
                            </p:stCondLst>
                            <p:childTnLst>
                              <p:par>
                                <p:cTn id="144" presetID="22" presetClass="entr" presetSubtype="8" fill="hold" grpId="0" nodeType="afterEffect">
                                  <p:stCondLst>
                                    <p:cond delay="0"/>
                                  </p:stCondLst>
                                  <p:iterate type="wd">
                                    <p:tmPct val="100000"/>
                                  </p:iterate>
                                  <p:childTnLst>
                                    <p:set>
                                      <p:cBhvr>
                                        <p:cTn id="145" dur="1" fill="hold">
                                          <p:stCondLst>
                                            <p:cond delay="0"/>
                                          </p:stCondLst>
                                        </p:cTn>
                                        <p:tgtEl>
                                          <p:spTgt spid="98"/>
                                        </p:tgtEl>
                                        <p:attrNameLst>
                                          <p:attrName>style.visibility</p:attrName>
                                        </p:attrNameLst>
                                      </p:cBhvr>
                                      <p:to>
                                        <p:strVal val="visible"/>
                                      </p:to>
                                    </p:set>
                                    <p:animEffect transition="in" filter="wipe(left)">
                                      <p:cBhvr>
                                        <p:cTn id="146" dur="300"/>
                                        <p:tgtEl>
                                          <p:spTgt spid="9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iterate type="wd">
                                    <p:tmPct val="100000"/>
                                  </p:iterate>
                                  <p:childTnLst>
                                    <p:set>
                                      <p:cBhvr>
                                        <p:cTn id="150" dur="1" fill="hold">
                                          <p:stCondLst>
                                            <p:cond delay="0"/>
                                          </p:stCondLst>
                                        </p:cTn>
                                        <p:tgtEl>
                                          <p:spTgt spid="154"/>
                                        </p:tgtEl>
                                        <p:attrNameLst>
                                          <p:attrName>style.visibility</p:attrName>
                                        </p:attrNameLst>
                                      </p:cBhvr>
                                      <p:to>
                                        <p:strVal val="visible"/>
                                      </p:to>
                                    </p:set>
                                    <p:animEffect transition="in" filter="wipe(left)">
                                      <p:cBhvr>
                                        <p:cTn id="151" dur="300"/>
                                        <p:tgtEl>
                                          <p:spTgt spid="154"/>
                                        </p:tgtEl>
                                      </p:cBhvr>
                                    </p:animEffect>
                                  </p:childTnLst>
                                </p:cTn>
                              </p:par>
                            </p:childTnLst>
                          </p:cTn>
                        </p:par>
                        <p:par>
                          <p:cTn id="152" fill="hold">
                            <p:stCondLst>
                              <p:cond delay="300"/>
                            </p:stCondLst>
                            <p:childTnLst>
                              <p:par>
                                <p:cTn id="153" presetID="22" presetClass="entr" presetSubtype="8" fill="hold" grpId="0" nodeType="afterEffect">
                                  <p:stCondLst>
                                    <p:cond delay="0"/>
                                  </p:stCondLst>
                                  <p:iterate type="wd">
                                    <p:tmPct val="100000"/>
                                  </p:iterate>
                                  <p:childTnLst>
                                    <p:set>
                                      <p:cBhvr>
                                        <p:cTn id="154" dur="1" fill="hold">
                                          <p:stCondLst>
                                            <p:cond delay="0"/>
                                          </p:stCondLst>
                                        </p:cTn>
                                        <p:tgtEl>
                                          <p:spTgt spid="156"/>
                                        </p:tgtEl>
                                        <p:attrNameLst>
                                          <p:attrName>style.visibility</p:attrName>
                                        </p:attrNameLst>
                                      </p:cBhvr>
                                      <p:to>
                                        <p:strVal val="visible"/>
                                      </p:to>
                                    </p:set>
                                    <p:animEffect transition="in" filter="wipe(left)">
                                      <p:cBhvr>
                                        <p:cTn id="155" dur="300"/>
                                        <p:tgtEl>
                                          <p:spTgt spid="15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iterate type="wd">
                                    <p:tmPct val="100000"/>
                                  </p:iterate>
                                  <p:childTnLst>
                                    <p:set>
                                      <p:cBhvr>
                                        <p:cTn id="159" dur="1" fill="hold">
                                          <p:stCondLst>
                                            <p:cond delay="0"/>
                                          </p:stCondLst>
                                        </p:cTn>
                                        <p:tgtEl>
                                          <p:spTgt spid="157"/>
                                        </p:tgtEl>
                                        <p:attrNameLst>
                                          <p:attrName>style.visibility</p:attrName>
                                        </p:attrNameLst>
                                      </p:cBhvr>
                                      <p:to>
                                        <p:strVal val="visible"/>
                                      </p:to>
                                    </p:set>
                                    <p:animEffect transition="in" filter="wipe(left)">
                                      <p:cBhvr>
                                        <p:cTn id="160" dur="300"/>
                                        <p:tgtEl>
                                          <p:spTgt spid="157"/>
                                        </p:tgtEl>
                                      </p:cBhvr>
                                    </p:animEffect>
                                  </p:childTnLst>
                                </p:cTn>
                              </p:par>
                            </p:childTnLst>
                          </p:cTn>
                        </p:par>
                        <p:par>
                          <p:cTn id="161" fill="hold">
                            <p:stCondLst>
                              <p:cond delay="300"/>
                            </p:stCondLst>
                            <p:childTnLst>
                              <p:par>
                                <p:cTn id="162" presetID="22" presetClass="entr" presetSubtype="8" fill="hold" grpId="0" nodeType="afterEffect">
                                  <p:stCondLst>
                                    <p:cond delay="0"/>
                                  </p:stCondLst>
                                  <p:iterate type="wd">
                                    <p:tmPct val="100000"/>
                                  </p:iterate>
                                  <p:childTnLst>
                                    <p:set>
                                      <p:cBhvr>
                                        <p:cTn id="163" dur="1" fill="hold">
                                          <p:stCondLst>
                                            <p:cond delay="0"/>
                                          </p:stCondLst>
                                        </p:cTn>
                                        <p:tgtEl>
                                          <p:spTgt spid="99"/>
                                        </p:tgtEl>
                                        <p:attrNameLst>
                                          <p:attrName>style.visibility</p:attrName>
                                        </p:attrNameLst>
                                      </p:cBhvr>
                                      <p:to>
                                        <p:strVal val="visible"/>
                                      </p:to>
                                    </p:set>
                                    <p:animEffect transition="in" filter="wipe(left)">
                                      <p:cBhvr>
                                        <p:cTn id="164" dur="300"/>
                                        <p:tgtEl>
                                          <p:spTgt spid="99"/>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iterate type="wd">
                                    <p:tmPct val="100000"/>
                                  </p:iterate>
                                  <p:childTnLst>
                                    <p:set>
                                      <p:cBhvr>
                                        <p:cTn id="168" dur="1" fill="hold">
                                          <p:stCondLst>
                                            <p:cond delay="0"/>
                                          </p:stCondLst>
                                        </p:cTn>
                                        <p:tgtEl>
                                          <p:spTgt spid="103"/>
                                        </p:tgtEl>
                                        <p:attrNameLst>
                                          <p:attrName>style.visibility</p:attrName>
                                        </p:attrNameLst>
                                      </p:cBhvr>
                                      <p:to>
                                        <p:strVal val="visible"/>
                                      </p:to>
                                    </p:set>
                                    <p:animEffect transition="in" filter="wipe(left)">
                                      <p:cBhvr>
                                        <p:cTn id="169" dur="300"/>
                                        <p:tgtEl>
                                          <p:spTgt spid="103"/>
                                        </p:tgtEl>
                                      </p:cBhvr>
                                    </p:animEffect>
                                  </p:childTnLst>
                                </p:cTn>
                              </p:par>
                            </p:childTnLst>
                          </p:cTn>
                        </p:par>
                        <p:par>
                          <p:cTn id="170" fill="hold">
                            <p:stCondLst>
                              <p:cond delay="300"/>
                            </p:stCondLst>
                            <p:childTnLst>
                              <p:par>
                                <p:cTn id="171" presetID="22" presetClass="entr" presetSubtype="8" fill="hold" grpId="0" nodeType="afterEffect">
                                  <p:stCondLst>
                                    <p:cond delay="0"/>
                                  </p:stCondLst>
                                  <p:iterate type="wd">
                                    <p:tmPct val="100000"/>
                                  </p:iterate>
                                  <p:childTnLst>
                                    <p:set>
                                      <p:cBhvr>
                                        <p:cTn id="172" dur="1" fill="hold">
                                          <p:stCondLst>
                                            <p:cond delay="0"/>
                                          </p:stCondLst>
                                        </p:cTn>
                                        <p:tgtEl>
                                          <p:spTgt spid="102"/>
                                        </p:tgtEl>
                                        <p:attrNameLst>
                                          <p:attrName>style.visibility</p:attrName>
                                        </p:attrNameLst>
                                      </p:cBhvr>
                                      <p:to>
                                        <p:strVal val="visible"/>
                                      </p:to>
                                    </p:set>
                                    <p:animEffect transition="in" filter="wipe(left)">
                                      <p:cBhvr>
                                        <p:cTn id="173" dur="300"/>
                                        <p:tgtEl>
                                          <p:spTgt spid="10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133"/>
                                        </p:tgtEl>
                                        <p:attrNameLst>
                                          <p:attrName>style.visibility</p:attrName>
                                        </p:attrNameLst>
                                      </p:cBhvr>
                                      <p:to>
                                        <p:strVal val="visible"/>
                                      </p:to>
                                    </p:set>
                                    <p:animEffect transition="in" filter="wipe(left)">
                                      <p:cBhvr>
                                        <p:cTn id="178" dur="500"/>
                                        <p:tgtEl>
                                          <p:spTgt spid="133"/>
                                        </p:tgtEl>
                                      </p:cBhvr>
                                    </p:animEffect>
                                  </p:childTnLst>
                                </p:cTn>
                              </p:par>
                            </p:childTnLst>
                          </p:cTn>
                        </p:par>
                        <p:par>
                          <p:cTn id="179" fill="hold">
                            <p:stCondLst>
                              <p:cond delay="500"/>
                            </p:stCondLst>
                            <p:childTnLst>
                              <p:par>
                                <p:cTn id="180" presetID="22" presetClass="entr" presetSubtype="8" fill="hold" grpId="0" nodeType="afterEffect">
                                  <p:stCondLst>
                                    <p:cond delay="0"/>
                                  </p:stCondLst>
                                  <p:iterate type="wd">
                                    <p:tmPct val="100000"/>
                                  </p:iterate>
                                  <p:childTnLst>
                                    <p:set>
                                      <p:cBhvr>
                                        <p:cTn id="181" dur="1" fill="hold">
                                          <p:stCondLst>
                                            <p:cond delay="0"/>
                                          </p:stCondLst>
                                        </p:cTn>
                                        <p:tgtEl>
                                          <p:spTgt spid="86"/>
                                        </p:tgtEl>
                                        <p:attrNameLst>
                                          <p:attrName>style.visibility</p:attrName>
                                        </p:attrNameLst>
                                      </p:cBhvr>
                                      <p:to>
                                        <p:strVal val="visible"/>
                                      </p:to>
                                    </p:set>
                                    <p:animEffect transition="in" filter="wipe(left)">
                                      <p:cBhvr>
                                        <p:cTn id="182" dur="300"/>
                                        <p:tgtEl>
                                          <p:spTgt spid="86"/>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167"/>
                                        </p:tgtEl>
                                        <p:attrNameLst>
                                          <p:attrName>style.visibility</p:attrName>
                                        </p:attrNameLst>
                                      </p:cBhvr>
                                      <p:to>
                                        <p:strVal val="visible"/>
                                      </p:to>
                                    </p:set>
                                    <p:animEffect transition="in" filter="wipe(down)">
                                      <p:cBhvr>
                                        <p:cTn id="187" dur="500"/>
                                        <p:tgtEl>
                                          <p:spTgt spid="16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left)">
                                      <p:cBhvr>
                                        <p:cTn id="192" dur="500"/>
                                        <p:tgtEl>
                                          <p:spTgt spid="28"/>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82"/>
                                        </p:tgtEl>
                                        <p:attrNameLst>
                                          <p:attrName>style.visibility</p:attrName>
                                        </p:attrNameLst>
                                      </p:cBhvr>
                                      <p:to>
                                        <p:strVal val="visible"/>
                                      </p:to>
                                    </p:set>
                                    <p:anim calcmode="lin" valueType="num">
                                      <p:cBhvr additive="base">
                                        <p:cTn id="197" dur="500" fill="hold"/>
                                        <p:tgtEl>
                                          <p:spTgt spid="182"/>
                                        </p:tgtEl>
                                        <p:attrNameLst>
                                          <p:attrName>ppt_x</p:attrName>
                                        </p:attrNameLst>
                                      </p:cBhvr>
                                      <p:tavLst>
                                        <p:tav tm="0">
                                          <p:val>
                                            <p:strVal val="#ppt_x"/>
                                          </p:val>
                                        </p:tav>
                                        <p:tav tm="100000">
                                          <p:val>
                                            <p:strVal val="#ppt_x"/>
                                          </p:val>
                                        </p:tav>
                                      </p:tavLst>
                                    </p:anim>
                                    <p:anim calcmode="lin" valueType="num">
                                      <p:cBhvr additive="base">
                                        <p:cTn id="198"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nodeType="clickEffect">
                                  <p:stCondLst>
                                    <p:cond delay="0"/>
                                  </p:stCondLst>
                                  <p:childTnLst>
                                    <p:set>
                                      <p:cBhvr>
                                        <p:cTn id="202" dur="1" fill="hold">
                                          <p:stCondLst>
                                            <p:cond delay="0"/>
                                          </p:stCondLst>
                                        </p:cTn>
                                        <p:tgtEl>
                                          <p:spTgt spid="2"/>
                                        </p:tgtEl>
                                        <p:attrNameLst>
                                          <p:attrName>style.visibility</p:attrName>
                                        </p:attrNameLst>
                                      </p:cBhvr>
                                      <p:to>
                                        <p:strVal val="visible"/>
                                      </p:to>
                                    </p:set>
                                    <p:animEffect transition="in" filter="wipe(left)">
                                      <p:cBhvr>
                                        <p:cTn id="203" dur="500"/>
                                        <p:tgtEl>
                                          <p:spTgt spid="2"/>
                                        </p:tgtEl>
                                      </p:cBhvr>
                                    </p:animEffect>
                                  </p:childTnLst>
                                </p:cTn>
                              </p:par>
                            </p:childTnLst>
                          </p:cTn>
                        </p:par>
                      </p:childTnLst>
                    </p:cTn>
                  </p:par>
                  <p:par>
                    <p:cTn id="204" fill="hold">
                      <p:stCondLst>
                        <p:cond delay="indefinite"/>
                      </p:stCondLst>
                      <p:childTnLst>
                        <p:par>
                          <p:cTn id="205" fill="hold">
                            <p:stCondLst>
                              <p:cond delay="0"/>
                            </p:stCondLst>
                            <p:childTnLst>
                              <p:par>
                                <p:cTn id="206" presetID="18" presetClass="entr" presetSubtype="9" fill="hold" nodeType="clickEffect">
                                  <p:stCondLst>
                                    <p:cond delay="0"/>
                                  </p:stCondLst>
                                  <p:childTnLst>
                                    <p:set>
                                      <p:cBhvr>
                                        <p:cTn id="207" dur="1" fill="hold">
                                          <p:stCondLst>
                                            <p:cond delay="0"/>
                                          </p:stCondLst>
                                        </p:cTn>
                                        <p:tgtEl>
                                          <p:spTgt spid="68"/>
                                        </p:tgtEl>
                                        <p:attrNameLst>
                                          <p:attrName>style.visibility</p:attrName>
                                        </p:attrNameLst>
                                      </p:cBhvr>
                                      <p:to>
                                        <p:strVal val="visible"/>
                                      </p:to>
                                    </p:set>
                                    <p:animEffect transition="in" filter="strips(upLeft)">
                                      <p:cBhvr>
                                        <p:cTn id="208" dur="500"/>
                                        <p:tgtEl>
                                          <p:spTgt spid="68"/>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nodeType="clickEffect">
                                  <p:stCondLst>
                                    <p:cond delay="0"/>
                                  </p:stCondLst>
                                  <p:childTnLst>
                                    <p:set>
                                      <p:cBhvr>
                                        <p:cTn id="212" dur="1" fill="hold">
                                          <p:stCondLst>
                                            <p:cond delay="0"/>
                                          </p:stCondLst>
                                        </p:cTn>
                                        <p:tgtEl>
                                          <p:spTgt spid="172"/>
                                        </p:tgtEl>
                                        <p:attrNameLst>
                                          <p:attrName>style.visibility</p:attrName>
                                        </p:attrNameLst>
                                      </p:cBhvr>
                                      <p:to>
                                        <p:strVal val="visible"/>
                                      </p:to>
                                    </p:set>
                                    <p:animEffect transition="in" filter="wipe(left)">
                                      <p:cBhvr>
                                        <p:cTn id="213" dur="500"/>
                                        <p:tgtEl>
                                          <p:spTgt spid="172"/>
                                        </p:tgtEl>
                                      </p:cBhvr>
                                    </p:animEffect>
                                  </p:childTnLst>
                                </p:cTn>
                              </p:par>
                            </p:childTnLst>
                          </p:cTn>
                        </p:par>
                      </p:childTnLst>
                    </p:cTn>
                  </p:par>
                  <p:par>
                    <p:cTn id="214" fill="hold">
                      <p:stCondLst>
                        <p:cond delay="indefinite"/>
                      </p:stCondLst>
                      <p:childTnLst>
                        <p:par>
                          <p:cTn id="215" fill="hold">
                            <p:stCondLst>
                              <p:cond delay="0"/>
                            </p:stCondLst>
                            <p:childTnLst>
                              <p:par>
                                <p:cTn id="216" presetID="18" presetClass="entr" presetSubtype="9" fill="hold" nodeType="clickEffect">
                                  <p:stCondLst>
                                    <p:cond delay="0"/>
                                  </p:stCondLst>
                                  <p:childTnLst>
                                    <p:set>
                                      <p:cBhvr>
                                        <p:cTn id="217" dur="1" fill="hold">
                                          <p:stCondLst>
                                            <p:cond delay="0"/>
                                          </p:stCondLst>
                                        </p:cTn>
                                        <p:tgtEl>
                                          <p:spTgt spid="48"/>
                                        </p:tgtEl>
                                        <p:attrNameLst>
                                          <p:attrName>style.visibility</p:attrName>
                                        </p:attrNameLst>
                                      </p:cBhvr>
                                      <p:to>
                                        <p:strVal val="visible"/>
                                      </p:to>
                                    </p:set>
                                    <p:animEffect transition="in" filter="strips(upLeft)">
                                      <p:cBhvr>
                                        <p:cTn id="218" dur="500"/>
                                        <p:tgtEl>
                                          <p:spTgt spid="48"/>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nodeType="clickEffect">
                                  <p:stCondLst>
                                    <p:cond delay="0"/>
                                  </p:stCondLst>
                                  <p:childTnLst>
                                    <p:set>
                                      <p:cBhvr>
                                        <p:cTn id="222" dur="1" fill="hold">
                                          <p:stCondLst>
                                            <p:cond delay="0"/>
                                          </p:stCondLst>
                                        </p:cTn>
                                        <p:tgtEl>
                                          <p:spTgt spid="12"/>
                                        </p:tgtEl>
                                        <p:attrNameLst>
                                          <p:attrName>style.visibility</p:attrName>
                                        </p:attrNameLst>
                                      </p:cBhvr>
                                      <p:to>
                                        <p:strVal val="visible"/>
                                      </p:to>
                                    </p:set>
                                    <p:animEffect transition="in" filter="wipe(left)">
                                      <p:cBhvr>
                                        <p:cTn id="223" dur="500"/>
                                        <p:tgtEl>
                                          <p:spTgt spid="12"/>
                                        </p:tgtEl>
                                      </p:cBhvr>
                                    </p:animEffect>
                                  </p:childTnLst>
                                </p:cTn>
                              </p:par>
                            </p:childTnLst>
                          </p:cTn>
                        </p:par>
                      </p:childTnLst>
                    </p:cTn>
                  </p:par>
                  <p:par>
                    <p:cTn id="224" fill="hold">
                      <p:stCondLst>
                        <p:cond delay="indefinite"/>
                      </p:stCondLst>
                      <p:childTnLst>
                        <p:par>
                          <p:cTn id="225" fill="hold">
                            <p:stCondLst>
                              <p:cond delay="0"/>
                            </p:stCondLst>
                            <p:childTnLst>
                              <p:par>
                                <p:cTn id="226" presetID="18" presetClass="entr" presetSubtype="3" fill="hold" nodeType="clickEffect">
                                  <p:stCondLst>
                                    <p:cond delay="0"/>
                                  </p:stCondLst>
                                  <p:childTnLst>
                                    <p:set>
                                      <p:cBhvr>
                                        <p:cTn id="227" dur="1" fill="hold">
                                          <p:stCondLst>
                                            <p:cond delay="0"/>
                                          </p:stCondLst>
                                        </p:cTn>
                                        <p:tgtEl>
                                          <p:spTgt spid="58"/>
                                        </p:tgtEl>
                                        <p:attrNameLst>
                                          <p:attrName>style.visibility</p:attrName>
                                        </p:attrNameLst>
                                      </p:cBhvr>
                                      <p:to>
                                        <p:strVal val="visible"/>
                                      </p:to>
                                    </p:set>
                                    <p:animEffect transition="in" filter="strips(upRight)">
                                      <p:cBhvr>
                                        <p:cTn id="228" dur="500"/>
                                        <p:tgtEl>
                                          <p:spTgt spid="58"/>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499"/>
                                          </p:stCondLst>
                                        </p:cTn>
                                        <p:tgtEl>
                                          <p:spTgt spid="65"/>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nodeType="clickEffect">
                                  <p:stCondLst>
                                    <p:cond delay="0"/>
                                  </p:stCondLst>
                                  <p:childTnLst>
                                    <p:set>
                                      <p:cBhvr>
                                        <p:cTn id="236" dur="1" fill="hold">
                                          <p:stCondLst>
                                            <p:cond delay="0"/>
                                          </p:stCondLst>
                                        </p:cTn>
                                        <p:tgtEl>
                                          <p:spTgt spid="23"/>
                                        </p:tgtEl>
                                        <p:attrNameLst>
                                          <p:attrName>style.visibility</p:attrName>
                                        </p:attrNameLst>
                                      </p:cBhvr>
                                      <p:to>
                                        <p:strVal val="visible"/>
                                      </p:to>
                                    </p:set>
                                    <p:animEffect transition="in" filter="wipe(down)">
                                      <p:cBhvr>
                                        <p:cTn id="237" dur="500"/>
                                        <p:tgtEl>
                                          <p:spTgt spid="23"/>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499"/>
                                          </p:stCondLst>
                                        </p:cTn>
                                        <p:tgtEl>
                                          <p:spTgt spid="53"/>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7"/>
                                        </p:tgtEl>
                                        <p:attrNameLst>
                                          <p:attrName>style.visibility</p:attrName>
                                        </p:attrNameLst>
                                      </p:cBhvr>
                                      <p:to>
                                        <p:strVal val="visible"/>
                                      </p:to>
                                    </p:set>
                                    <p:anim calcmode="lin" valueType="num">
                                      <p:cBhvr additive="base">
                                        <p:cTn id="246" dur="500" fill="hold"/>
                                        <p:tgtEl>
                                          <p:spTgt spid="47"/>
                                        </p:tgtEl>
                                        <p:attrNameLst>
                                          <p:attrName>ppt_x</p:attrName>
                                        </p:attrNameLst>
                                      </p:cBhvr>
                                      <p:tavLst>
                                        <p:tav tm="0">
                                          <p:val>
                                            <p:strVal val="#ppt_x"/>
                                          </p:val>
                                        </p:tav>
                                        <p:tav tm="100000">
                                          <p:val>
                                            <p:strVal val="#ppt_x"/>
                                          </p:val>
                                        </p:tav>
                                      </p:tavLst>
                                    </p:anim>
                                    <p:anim calcmode="lin" valueType="num">
                                      <p:cBhvr additive="base">
                                        <p:cTn id="24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183"/>
                                        </p:tgtEl>
                                        <p:attrNameLst>
                                          <p:attrName>style.visibility</p:attrName>
                                        </p:attrNameLst>
                                      </p:cBhvr>
                                      <p:to>
                                        <p:strVal val="visible"/>
                                      </p:to>
                                    </p:set>
                                    <p:anim calcmode="lin" valueType="num">
                                      <p:cBhvr additive="base">
                                        <p:cTn id="252" dur="500" fill="hold"/>
                                        <p:tgtEl>
                                          <p:spTgt spid="183"/>
                                        </p:tgtEl>
                                        <p:attrNameLst>
                                          <p:attrName>ppt_x</p:attrName>
                                        </p:attrNameLst>
                                      </p:cBhvr>
                                      <p:tavLst>
                                        <p:tav tm="0">
                                          <p:val>
                                            <p:strVal val="#ppt_x"/>
                                          </p:val>
                                        </p:tav>
                                        <p:tav tm="100000">
                                          <p:val>
                                            <p:strVal val="#ppt_x"/>
                                          </p:val>
                                        </p:tav>
                                      </p:tavLst>
                                    </p:anim>
                                    <p:anim calcmode="lin" valueType="num">
                                      <p:cBhvr additive="base">
                                        <p:cTn id="253"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184"/>
                                        </p:tgtEl>
                                        <p:attrNameLst>
                                          <p:attrName>style.visibility</p:attrName>
                                        </p:attrNameLst>
                                      </p:cBhvr>
                                      <p:to>
                                        <p:strVal val="visible"/>
                                      </p:to>
                                    </p:set>
                                    <p:animEffect transition="in" filter="fade">
                                      <p:cBhvr>
                                        <p:cTn id="258" dur="1000"/>
                                        <p:tgtEl>
                                          <p:spTgt spid="184"/>
                                        </p:tgtEl>
                                      </p:cBhvr>
                                    </p:animEffect>
                                    <p:anim calcmode="lin" valueType="num">
                                      <p:cBhvr>
                                        <p:cTn id="259" dur="1000" fill="hold"/>
                                        <p:tgtEl>
                                          <p:spTgt spid="184"/>
                                        </p:tgtEl>
                                        <p:attrNameLst>
                                          <p:attrName>ppt_x</p:attrName>
                                        </p:attrNameLst>
                                      </p:cBhvr>
                                      <p:tavLst>
                                        <p:tav tm="0">
                                          <p:val>
                                            <p:strVal val="#ppt_x"/>
                                          </p:val>
                                        </p:tav>
                                        <p:tav tm="100000">
                                          <p:val>
                                            <p:strVal val="#ppt_x"/>
                                          </p:val>
                                        </p:tav>
                                      </p:tavLst>
                                    </p:anim>
                                    <p:anim calcmode="lin" valueType="num">
                                      <p:cBhvr>
                                        <p:cTn id="260"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185"/>
                                        </p:tgtEl>
                                        <p:attrNameLst>
                                          <p:attrName>style.visibility</p:attrName>
                                        </p:attrNameLst>
                                      </p:cBhvr>
                                      <p:to>
                                        <p:strVal val="visible"/>
                                      </p:to>
                                    </p:set>
                                    <p:animEffect transition="in" filter="fade">
                                      <p:cBhvr>
                                        <p:cTn id="265" dur="1000"/>
                                        <p:tgtEl>
                                          <p:spTgt spid="185"/>
                                        </p:tgtEl>
                                      </p:cBhvr>
                                    </p:animEffect>
                                    <p:anim calcmode="lin" valueType="num">
                                      <p:cBhvr>
                                        <p:cTn id="266" dur="1000" fill="hold"/>
                                        <p:tgtEl>
                                          <p:spTgt spid="185"/>
                                        </p:tgtEl>
                                        <p:attrNameLst>
                                          <p:attrName>ppt_x</p:attrName>
                                        </p:attrNameLst>
                                      </p:cBhvr>
                                      <p:tavLst>
                                        <p:tav tm="0">
                                          <p:val>
                                            <p:strVal val="#ppt_x"/>
                                          </p:val>
                                        </p:tav>
                                        <p:tav tm="100000">
                                          <p:val>
                                            <p:strVal val="#ppt_x"/>
                                          </p:val>
                                        </p:tav>
                                      </p:tavLst>
                                    </p:anim>
                                    <p:anim calcmode="lin" valueType="num">
                                      <p:cBhvr>
                                        <p:cTn id="267" dur="1000" fill="hold"/>
                                        <p:tgtEl>
                                          <p:spTgt spid="185"/>
                                        </p:tgtEl>
                                        <p:attrNameLst>
                                          <p:attrName>ppt_y</p:attrName>
                                        </p:attrNameLst>
                                      </p:cBhvr>
                                      <p:tavLst>
                                        <p:tav tm="0">
                                          <p:val>
                                            <p:strVal val="#ppt_y+.1"/>
                                          </p:val>
                                        </p:tav>
                                        <p:tav tm="100000">
                                          <p:val>
                                            <p:strVal val="#ppt_y"/>
                                          </p:val>
                                        </p:tav>
                                      </p:tavLst>
                                    </p:anim>
                                  </p:childTnLst>
                                </p:cTn>
                              </p:par>
                              <p:par>
                                <p:cTn id="268" presetID="42" presetClass="entr" presetSubtype="0" fill="hold" grpId="0" nodeType="withEffect">
                                  <p:stCondLst>
                                    <p:cond delay="0"/>
                                  </p:stCondLst>
                                  <p:childTnLst>
                                    <p:set>
                                      <p:cBhvr>
                                        <p:cTn id="269" dur="1" fill="hold">
                                          <p:stCondLst>
                                            <p:cond delay="0"/>
                                          </p:stCondLst>
                                        </p:cTn>
                                        <p:tgtEl>
                                          <p:spTgt spid="187"/>
                                        </p:tgtEl>
                                        <p:attrNameLst>
                                          <p:attrName>style.visibility</p:attrName>
                                        </p:attrNameLst>
                                      </p:cBhvr>
                                      <p:to>
                                        <p:strVal val="visible"/>
                                      </p:to>
                                    </p:set>
                                    <p:animEffect transition="in" filter="fade">
                                      <p:cBhvr>
                                        <p:cTn id="270" dur="1000"/>
                                        <p:tgtEl>
                                          <p:spTgt spid="187"/>
                                        </p:tgtEl>
                                      </p:cBhvr>
                                    </p:animEffect>
                                    <p:anim calcmode="lin" valueType="num">
                                      <p:cBhvr>
                                        <p:cTn id="271" dur="1000" fill="hold"/>
                                        <p:tgtEl>
                                          <p:spTgt spid="187"/>
                                        </p:tgtEl>
                                        <p:attrNameLst>
                                          <p:attrName>ppt_x</p:attrName>
                                        </p:attrNameLst>
                                      </p:cBhvr>
                                      <p:tavLst>
                                        <p:tav tm="0">
                                          <p:val>
                                            <p:strVal val="#ppt_x"/>
                                          </p:val>
                                        </p:tav>
                                        <p:tav tm="100000">
                                          <p:val>
                                            <p:strVal val="#ppt_x"/>
                                          </p:val>
                                        </p:tav>
                                      </p:tavLst>
                                    </p:anim>
                                    <p:anim calcmode="lin" valueType="num">
                                      <p:cBhvr>
                                        <p:cTn id="272"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2" presetClass="entr" presetSubtype="4" fill="hold" grpId="0" nodeType="clickEffect">
                                  <p:stCondLst>
                                    <p:cond delay="0"/>
                                  </p:stCondLst>
                                  <p:childTnLst>
                                    <p:set>
                                      <p:cBhvr>
                                        <p:cTn id="276" dur="1" fill="hold">
                                          <p:stCondLst>
                                            <p:cond delay="0"/>
                                          </p:stCondLst>
                                        </p:cTn>
                                        <p:tgtEl>
                                          <p:spTgt spid="186"/>
                                        </p:tgtEl>
                                        <p:attrNameLst>
                                          <p:attrName>style.visibility</p:attrName>
                                        </p:attrNameLst>
                                      </p:cBhvr>
                                      <p:to>
                                        <p:strVal val="visible"/>
                                      </p:to>
                                    </p:set>
                                    <p:animEffect transition="in" filter="wipe(down)">
                                      <p:cBhvr>
                                        <p:cTn id="277" dur="500"/>
                                        <p:tgtEl>
                                          <p:spTgt spid="186"/>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188"/>
                                        </p:tgtEl>
                                        <p:attrNameLst>
                                          <p:attrName>style.visibility</p:attrName>
                                        </p:attrNameLst>
                                      </p:cBhvr>
                                      <p:to>
                                        <p:strVal val="visible"/>
                                      </p:to>
                                    </p:set>
                                    <p:animEffect transition="in" filter="wipe(down)">
                                      <p:cBhvr>
                                        <p:cTn id="280"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3" grpId="0" autoUpdateAnimBg="0"/>
      <p:bldP spid="79" grpId="0" autoUpdateAnimBg="0"/>
      <p:bldP spid="84" grpId="0" autoUpdateAnimBg="0"/>
      <p:bldP spid="85" grpId="0" autoUpdateAnimBg="0"/>
      <p:bldP spid="86" grpId="0" autoUpdateAnimBg="0"/>
      <p:bldP spid="92" grpId="0" animBg="1"/>
      <p:bldP spid="98" grpId="0" autoUpdateAnimBg="0"/>
      <p:bldP spid="99" grpId="0" autoUpdateAnimBg="0"/>
      <p:bldP spid="100" grpId="0" animBg="1"/>
      <p:bldP spid="101" grpId="0" animBg="1"/>
      <p:bldP spid="102" grpId="0" autoUpdateAnimBg="0"/>
      <p:bldP spid="103" grpId="0" autoUpdateAnimBg="0"/>
      <p:bldP spid="104" grpId="0" autoUpdateAnimBg="0"/>
      <p:bldP spid="105" grpId="0" autoUpdateAnimBg="0"/>
      <p:bldP spid="112" grpId="0" autoUpdateAnimBg="0"/>
      <p:bldP spid="143" grpId="0" animBg="1"/>
      <p:bldP spid="153" grpId="0" animBg="1"/>
      <p:bldP spid="154" grpId="0" autoUpdateAnimBg="0"/>
      <p:bldP spid="155" grpId="0" autoUpdateAnimBg="0"/>
      <p:bldP spid="156" grpId="0" autoUpdateAnimBg="0"/>
      <p:bldP spid="157" grpId="0" autoUpdateAnimBg="0"/>
      <p:bldP spid="165" grpId="0" autoUpdateAnimBg="0"/>
      <p:bldP spid="166" grpId="0"/>
      <p:bldP spid="167" grpId="0"/>
      <p:bldP spid="182" grpId="0" animBg="1"/>
      <p:bldP spid="183" grpId="0" animBg="1"/>
      <p:bldP spid="184" grpId="0"/>
      <p:bldP spid="185" grpId="0"/>
      <p:bldP spid="186" grpId="0"/>
      <p:bldP spid="187" grpId="0" animBg="1"/>
      <p:bldP spid="18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311339740"/>
              </p:ext>
            </p:extLst>
          </p:nvPr>
        </p:nvGraphicFramePr>
        <p:xfrm>
          <a:off x="3916307" y="441986"/>
          <a:ext cx="1420812" cy="676275"/>
        </p:xfrm>
        <a:graphic>
          <a:graphicData uri="http://schemas.openxmlformats.org/presentationml/2006/ole">
            <mc:AlternateContent xmlns:mc="http://schemas.openxmlformats.org/markup-compatibility/2006">
              <mc:Choice xmlns:v="urn:schemas-microsoft-com:vml" Requires="v">
                <p:oleObj spid="_x0000_s562025"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916307" y="441986"/>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
          <p:cNvGrpSpPr>
            <a:grpSpLocks/>
          </p:cNvGrpSpPr>
          <p:nvPr/>
        </p:nvGrpSpPr>
        <p:grpSpPr bwMode="auto">
          <a:xfrm>
            <a:off x="3152773" y="983291"/>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560361" y="1060983"/>
            <a:ext cx="1834" cy="160034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 name="Object 58"/>
          <p:cNvGraphicFramePr>
            <a:graphicFrameLocks noChangeAspect="1"/>
          </p:cNvGraphicFramePr>
          <p:nvPr>
            <p:extLst>
              <p:ext uri="{D42A27DB-BD31-4B8C-83A1-F6EECF244321}">
                <p14:modId xmlns:p14="http://schemas.microsoft.com/office/powerpoint/2010/main" val="1213827777"/>
              </p:ext>
            </p:extLst>
          </p:nvPr>
        </p:nvGraphicFramePr>
        <p:xfrm>
          <a:off x="2662114" y="683687"/>
          <a:ext cx="504825" cy="714375"/>
        </p:xfrm>
        <a:graphic>
          <a:graphicData uri="http://schemas.openxmlformats.org/presentationml/2006/ole">
            <mc:AlternateContent xmlns:mc="http://schemas.openxmlformats.org/markup-compatibility/2006">
              <mc:Choice xmlns:v="urn:schemas-microsoft-com:vml" Requires="v">
                <p:oleObj spid="_x0000_s562026"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662114" y="68368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47"/>
          <p:cNvGrpSpPr>
            <a:grpSpLocks/>
          </p:cNvGrpSpPr>
          <p:nvPr/>
        </p:nvGrpSpPr>
        <p:grpSpPr bwMode="auto">
          <a:xfrm>
            <a:off x="8201589" y="1008826"/>
            <a:ext cx="901700" cy="1733550"/>
            <a:chOff x="3216" y="336"/>
            <a:chExt cx="568" cy="1092"/>
          </a:xfrm>
        </p:grpSpPr>
        <p:grpSp>
          <p:nvGrpSpPr>
            <p:cNvPr id="9" name="Group 10"/>
            <p:cNvGrpSpPr>
              <a:grpSpLocks/>
            </p:cNvGrpSpPr>
            <p:nvPr/>
          </p:nvGrpSpPr>
          <p:grpSpPr bwMode="auto">
            <a:xfrm>
              <a:off x="3216" y="336"/>
              <a:ext cx="564" cy="1092"/>
              <a:chOff x="3216" y="516"/>
              <a:chExt cx="564" cy="1092"/>
            </a:xfrm>
          </p:grpSpPr>
          <p:sp>
            <p:nvSpPr>
              <p:cNvPr id="1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 name="Object 58"/>
          <p:cNvGraphicFramePr>
            <a:graphicFrameLocks noChangeAspect="1"/>
          </p:cNvGraphicFramePr>
          <p:nvPr>
            <p:extLst>
              <p:ext uri="{D42A27DB-BD31-4B8C-83A1-F6EECF244321}">
                <p14:modId xmlns:p14="http://schemas.microsoft.com/office/powerpoint/2010/main" val="3721458934"/>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562027"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33"/>
          <p:cNvGrpSpPr>
            <a:grpSpLocks/>
          </p:cNvGrpSpPr>
          <p:nvPr/>
        </p:nvGrpSpPr>
        <p:grpSpPr bwMode="auto">
          <a:xfrm>
            <a:off x="1743073" y="1564318"/>
            <a:ext cx="1828800" cy="523875"/>
            <a:chOff x="852" y="690"/>
            <a:chExt cx="1152" cy="330"/>
          </a:xfrm>
        </p:grpSpPr>
        <p:sp>
          <p:nvSpPr>
            <p:cNvPr id="1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63"/>
          <p:cNvGrpSpPr>
            <a:grpSpLocks/>
          </p:cNvGrpSpPr>
          <p:nvPr/>
        </p:nvGrpSpPr>
        <p:grpSpPr bwMode="auto">
          <a:xfrm>
            <a:off x="9061969" y="1642238"/>
            <a:ext cx="1471613" cy="393702"/>
            <a:chOff x="3792" y="735"/>
            <a:chExt cx="927" cy="248"/>
          </a:xfrm>
        </p:grpSpPr>
        <p:sp>
          <p:nvSpPr>
            <p:cNvPr id="23"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7" name="Group 43"/>
          <p:cNvGrpSpPr>
            <a:grpSpLocks/>
          </p:cNvGrpSpPr>
          <p:nvPr/>
        </p:nvGrpSpPr>
        <p:grpSpPr bwMode="auto">
          <a:xfrm>
            <a:off x="4051595" y="1611961"/>
            <a:ext cx="1597025" cy="538165"/>
            <a:chOff x="2316" y="710"/>
            <a:chExt cx="1006" cy="339"/>
          </a:xfrm>
        </p:grpSpPr>
        <p:sp>
          <p:nvSpPr>
            <p:cNvPr id="28"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Object 55"/>
          <p:cNvGraphicFramePr>
            <a:graphicFrameLocks noChangeAspect="1"/>
          </p:cNvGraphicFramePr>
          <p:nvPr>
            <p:extLst>
              <p:ext uri="{D42A27DB-BD31-4B8C-83A1-F6EECF244321}">
                <p14:modId xmlns:p14="http://schemas.microsoft.com/office/powerpoint/2010/main" val="3709429081"/>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562028"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6"/>
          <p:cNvGraphicFramePr>
            <a:graphicFrameLocks noChangeAspect="1"/>
          </p:cNvGraphicFramePr>
          <p:nvPr>
            <p:extLst>
              <p:ext uri="{D42A27DB-BD31-4B8C-83A1-F6EECF244321}">
                <p14:modId xmlns:p14="http://schemas.microsoft.com/office/powerpoint/2010/main" val="3457154773"/>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562029"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9"/>
          <p:cNvGraphicFramePr>
            <a:graphicFrameLocks noChangeAspect="1"/>
          </p:cNvGraphicFramePr>
          <p:nvPr>
            <p:extLst>
              <p:ext uri="{D42A27DB-BD31-4B8C-83A1-F6EECF244321}">
                <p14:modId xmlns:p14="http://schemas.microsoft.com/office/powerpoint/2010/main" val="345954125"/>
              </p:ext>
            </p:extLst>
          </p:nvPr>
        </p:nvGraphicFramePr>
        <p:xfrm>
          <a:off x="4421759" y="936459"/>
          <a:ext cx="465138" cy="504825"/>
        </p:xfrm>
        <a:graphic>
          <a:graphicData uri="http://schemas.openxmlformats.org/presentationml/2006/ole">
            <mc:AlternateContent xmlns:mc="http://schemas.openxmlformats.org/markup-compatibility/2006">
              <mc:Choice xmlns:v="urn:schemas-microsoft-com:vml" Requires="v">
                <p:oleObj spid="_x0000_s562030"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21759" y="93645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618856" y="573954"/>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647556" y="1615251"/>
            <a:ext cx="1714500"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6" name="Object 56"/>
          <p:cNvGraphicFramePr>
            <a:graphicFrameLocks noChangeAspect="1"/>
          </p:cNvGraphicFramePr>
          <p:nvPr>
            <p:extLst>
              <p:ext uri="{D42A27DB-BD31-4B8C-83A1-F6EECF244321}">
                <p14:modId xmlns:p14="http://schemas.microsoft.com/office/powerpoint/2010/main" val="3780646351"/>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562031"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3208625917"/>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562032"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1924386" y="284558"/>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3" name="Group 67"/>
          <p:cNvGrpSpPr>
            <a:grpSpLocks/>
          </p:cNvGrpSpPr>
          <p:nvPr/>
        </p:nvGrpSpPr>
        <p:grpSpPr bwMode="auto">
          <a:xfrm>
            <a:off x="8255030" y="2544645"/>
            <a:ext cx="928688" cy="3389312"/>
            <a:chOff x="4000" y="2017"/>
            <a:chExt cx="585" cy="2135"/>
          </a:xfrm>
        </p:grpSpPr>
        <p:sp>
          <p:nvSpPr>
            <p:cNvPr id="54"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56"/>
            <p:cNvSpPr>
              <a:spLocks noChangeShapeType="1"/>
            </p:cNvSpPr>
            <p:nvPr/>
          </p:nvSpPr>
          <p:spPr bwMode="auto">
            <a:xfrm flipV="1">
              <a:off x="4000" y="2528"/>
              <a:ext cx="10" cy="130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6" name="Object 1030"/>
            <p:cNvGraphicFramePr>
              <a:graphicFrameLocks noChangeAspect="1"/>
            </p:cNvGraphicFramePr>
            <p:nvPr>
              <p:extLst>
                <p:ext uri="{D42A27DB-BD31-4B8C-83A1-F6EECF244321}">
                  <p14:modId xmlns:p14="http://schemas.microsoft.com/office/powerpoint/2010/main" val="1310581731"/>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562033"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7" name="Group 70"/>
          <p:cNvGrpSpPr>
            <a:grpSpLocks/>
          </p:cNvGrpSpPr>
          <p:nvPr/>
        </p:nvGrpSpPr>
        <p:grpSpPr bwMode="auto">
          <a:xfrm>
            <a:off x="8236780" y="3108736"/>
            <a:ext cx="2212975" cy="2308224"/>
            <a:chOff x="3988" y="2386"/>
            <a:chExt cx="1394" cy="1454"/>
          </a:xfrm>
        </p:grpSpPr>
        <p:sp>
          <p:nvSpPr>
            <p:cNvPr id="58"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59"/>
            <p:cNvSpPr>
              <a:spLocks noChangeShapeType="1"/>
            </p:cNvSpPr>
            <p:nvPr/>
          </p:nvSpPr>
          <p:spPr bwMode="auto">
            <a:xfrm flipH="1" flipV="1">
              <a:off x="4009" y="2510"/>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68"/>
            <p:cNvGrpSpPr>
              <a:grpSpLocks/>
            </p:cNvGrpSpPr>
            <p:nvPr/>
          </p:nvGrpSpPr>
          <p:grpSpPr bwMode="auto">
            <a:xfrm>
              <a:off x="3988" y="2386"/>
              <a:ext cx="1394" cy="1454"/>
              <a:chOff x="3988" y="2386"/>
              <a:chExt cx="1394" cy="1454"/>
            </a:xfrm>
          </p:grpSpPr>
          <p:sp>
            <p:nvSpPr>
              <p:cNvPr id="61" name="Line 61"/>
              <p:cNvSpPr>
                <a:spLocks noChangeShapeType="1"/>
              </p:cNvSpPr>
              <p:nvPr/>
            </p:nvSpPr>
            <p:spPr bwMode="auto">
              <a:xfrm flipV="1">
                <a:off x="3988" y="2800"/>
                <a:ext cx="531" cy="104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2" name="Object 1028"/>
              <p:cNvGraphicFramePr>
                <a:graphicFrameLocks noChangeAspect="1"/>
              </p:cNvGraphicFramePr>
              <p:nvPr>
                <p:extLst>
                  <p:ext uri="{D42A27DB-BD31-4B8C-83A1-F6EECF244321}">
                    <p14:modId xmlns:p14="http://schemas.microsoft.com/office/powerpoint/2010/main" val="3479011392"/>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562034" name="公式" r:id="rId21" imgW="342720" imgH="431640" progId="Equation.3">
                      <p:embed/>
                    </p:oleObj>
                  </mc:Choice>
                  <mc:Fallback>
                    <p:oleObj name="公式" r:id="rId21" imgW="342720" imgH="431640" progId="Equation.3">
                      <p:embed/>
                      <p:pic>
                        <p:nvPicPr>
                          <p:cNvPr id="0" name=""/>
                          <p:cNvPicPr>
                            <a:picLocks noChangeAspect="1" noChangeArrowheads="1"/>
                          </p:cNvPicPr>
                          <p:nvPr/>
                        </p:nvPicPr>
                        <p:blipFill>
                          <a:blip r:embed="rId22"/>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3" name="Group 69"/>
          <p:cNvGrpSpPr>
            <a:grpSpLocks/>
          </p:cNvGrpSpPr>
          <p:nvPr/>
        </p:nvGrpSpPr>
        <p:grpSpPr bwMode="auto">
          <a:xfrm>
            <a:off x="6515125" y="3293946"/>
            <a:ext cx="1728789" cy="2144713"/>
            <a:chOff x="2904" y="2489"/>
            <a:chExt cx="1089" cy="1351"/>
          </a:xfrm>
        </p:grpSpPr>
        <p:grpSp>
          <p:nvGrpSpPr>
            <p:cNvPr id="64" name="Group 49"/>
            <p:cNvGrpSpPr>
              <a:grpSpLocks/>
            </p:cNvGrpSpPr>
            <p:nvPr/>
          </p:nvGrpSpPr>
          <p:grpSpPr bwMode="auto">
            <a:xfrm>
              <a:off x="3436" y="2489"/>
              <a:ext cx="557" cy="1351"/>
              <a:chOff x="3252" y="2501"/>
              <a:chExt cx="557" cy="1351"/>
            </a:xfrm>
          </p:grpSpPr>
          <p:sp>
            <p:nvSpPr>
              <p:cNvPr id="66" name="Line 50"/>
              <p:cNvSpPr>
                <a:spLocks noChangeShapeType="1"/>
              </p:cNvSpPr>
              <p:nvPr/>
            </p:nvSpPr>
            <p:spPr bwMode="auto">
              <a:xfrm flipH="1" flipV="1">
                <a:off x="3252" y="3576"/>
                <a:ext cx="552" cy="276"/>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51"/>
              <p:cNvSpPr>
                <a:spLocks noChangeShapeType="1"/>
              </p:cNvSpPr>
              <p:nvPr/>
            </p:nvSpPr>
            <p:spPr bwMode="auto">
              <a:xfrm flipV="1">
                <a:off x="3257" y="2501"/>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5" name="Object 1027"/>
            <p:cNvGraphicFramePr>
              <a:graphicFrameLocks noChangeAspect="1"/>
            </p:cNvGraphicFramePr>
            <p:nvPr>
              <p:extLst>
                <p:ext uri="{D42A27DB-BD31-4B8C-83A1-F6EECF244321}">
                  <p14:modId xmlns:p14="http://schemas.microsoft.com/office/powerpoint/2010/main" val="4140549295"/>
                </p:ext>
              </p:extLst>
            </p:nvPr>
          </p:nvGraphicFramePr>
          <p:xfrm>
            <a:off x="2904" y="3201"/>
            <a:ext cx="503" cy="517"/>
          </p:xfrm>
          <a:graphic>
            <a:graphicData uri="http://schemas.openxmlformats.org/presentationml/2006/ole">
              <mc:AlternateContent xmlns:mc="http://schemas.openxmlformats.org/markup-compatibility/2006">
                <mc:Choice xmlns:v="urn:schemas-microsoft-com:vml" Requires="v">
                  <p:oleObj spid="_x0000_s562035"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24"/>
                        <a:srcRect/>
                        <a:stretch>
                          <a:fillRect/>
                        </a:stretch>
                      </p:blipFill>
                      <p:spPr bwMode="auto">
                        <a:xfrm>
                          <a:off x="2904" y="3201"/>
                          <a:ext cx="503" cy="517"/>
                        </a:xfrm>
                        <a:prstGeom prst="rect">
                          <a:avLst/>
                        </a:prstGeom>
                        <a:noFill/>
                        <a:ln>
                          <a:noFill/>
                        </a:ln>
                        <a:effectLst/>
                        <a:extLst/>
                      </p:spPr>
                    </p:pic>
                  </p:oleObj>
                </mc:Fallback>
              </mc:AlternateContent>
            </a:graphicData>
          </a:graphic>
        </p:graphicFrame>
      </p:grpSp>
      <p:sp>
        <p:nvSpPr>
          <p:cNvPr id="68" name="Arc 9"/>
          <p:cNvSpPr>
            <a:spLocks/>
          </p:cNvSpPr>
          <p:nvPr/>
        </p:nvSpPr>
        <p:spPr bwMode="auto">
          <a:xfrm>
            <a:off x="8254135" y="5055008"/>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9" name="Object 58"/>
          <p:cNvGraphicFramePr>
            <a:graphicFrameLocks noChangeAspect="1"/>
          </p:cNvGraphicFramePr>
          <p:nvPr>
            <p:extLst>
              <p:ext uri="{D42A27DB-BD31-4B8C-83A1-F6EECF244321}">
                <p14:modId xmlns:p14="http://schemas.microsoft.com/office/powerpoint/2010/main" val="3136145247"/>
              </p:ext>
            </p:extLst>
          </p:nvPr>
        </p:nvGraphicFramePr>
        <p:xfrm>
          <a:off x="7538037" y="2495129"/>
          <a:ext cx="504825" cy="714375"/>
        </p:xfrm>
        <a:graphic>
          <a:graphicData uri="http://schemas.openxmlformats.org/presentationml/2006/ole">
            <mc:AlternateContent xmlns:mc="http://schemas.openxmlformats.org/markup-compatibility/2006">
              <mc:Choice xmlns:v="urn:schemas-microsoft-com:vml" Requires="v">
                <p:oleObj spid="_x0000_s562036" name="公式" r:id="rId25" imgW="152280" imgH="215640" progId="Equation.3">
                  <p:embed/>
                </p:oleObj>
              </mc:Choice>
              <mc:Fallback>
                <p:oleObj name="公式" r:id="rId25" imgW="152280" imgH="215640" progId="Equation.3">
                  <p:embed/>
                  <p:pic>
                    <p:nvPicPr>
                      <p:cNvPr id="0" name=""/>
                      <p:cNvPicPr>
                        <a:picLocks noChangeAspect="1" noChangeArrowheads="1"/>
                      </p:cNvPicPr>
                      <p:nvPr/>
                    </p:nvPicPr>
                    <p:blipFill>
                      <a:blip r:embed="rId6"/>
                      <a:srcRect/>
                      <a:stretch>
                        <a:fillRect/>
                      </a:stretch>
                    </p:blipFill>
                    <p:spPr bwMode="auto">
                      <a:xfrm>
                        <a:off x="7538037" y="2495129"/>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1029"/>
          <p:cNvGraphicFramePr>
            <a:graphicFrameLocks noChangeAspect="1"/>
          </p:cNvGraphicFramePr>
          <p:nvPr>
            <p:extLst>
              <p:ext uri="{D42A27DB-BD31-4B8C-83A1-F6EECF244321}">
                <p14:modId xmlns:p14="http://schemas.microsoft.com/office/powerpoint/2010/main" val="3500679655"/>
              </p:ext>
            </p:extLst>
          </p:nvPr>
        </p:nvGraphicFramePr>
        <p:xfrm>
          <a:off x="8211289" y="4347886"/>
          <a:ext cx="468312" cy="568325"/>
        </p:xfrm>
        <a:graphic>
          <a:graphicData uri="http://schemas.openxmlformats.org/presentationml/2006/ole">
            <mc:AlternateContent xmlns:mc="http://schemas.openxmlformats.org/markup-compatibility/2006">
              <mc:Choice xmlns:v="urn:schemas-microsoft-com:vml" Requires="v">
                <p:oleObj spid="_x0000_s562037"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211289" y="4347886"/>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6997262" y="4834579"/>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8798856" y="3832497"/>
            <a:ext cx="662475" cy="1515279"/>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289166" y="5019833"/>
            <a:ext cx="200537" cy="437474"/>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3140791902"/>
              </p:ext>
            </p:extLst>
          </p:nvPr>
        </p:nvGraphicFramePr>
        <p:xfrm>
          <a:off x="6843713" y="5470526"/>
          <a:ext cx="677862" cy="684213"/>
        </p:xfrm>
        <a:graphic>
          <a:graphicData uri="http://schemas.openxmlformats.org/presentationml/2006/ole">
            <mc:AlternateContent xmlns:mc="http://schemas.openxmlformats.org/markup-compatibility/2006">
              <mc:Choice xmlns:v="urn:schemas-microsoft-com:vml" Requires="v">
                <p:oleObj spid="_x0000_s562038"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6843713" y="5470526"/>
                        <a:ext cx="67786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2083581250"/>
              </p:ext>
            </p:extLst>
          </p:nvPr>
        </p:nvGraphicFramePr>
        <p:xfrm>
          <a:off x="9186864" y="5538788"/>
          <a:ext cx="642937" cy="684212"/>
        </p:xfrm>
        <a:graphic>
          <a:graphicData uri="http://schemas.openxmlformats.org/presentationml/2006/ole">
            <mc:AlternateContent xmlns:mc="http://schemas.openxmlformats.org/markup-compatibility/2006">
              <mc:Choice xmlns:v="urn:schemas-microsoft-com:vml" Requires="v">
                <p:oleObj spid="_x0000_s562039"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186864" y="5538788"/>
                        <a:ext cx="642937"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448113" y="5284024"/>
            <a:ext cx="712730" cy="329593"/>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282986" y="5271412"/>
            <a:ext cx="834499" cy="337650"/>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2480728858"/>
              </p:ext>
            </p:extLst>
          </p:nvPr>
        </p:nvGraphicFramePr>
        <p:xfrm>
          <a:off x="10096282" y="5028538"/>
          <a:ext cx="588963" cy="714375"/>
        </p:xfrm>
        <a:graphic>
          <a:graphicData uri="http://schemas.openxmlformats.org/presentationml/2006/ole">
            <mc:AlternateContent xmlns:mc="http://schemas.openxmlformats.org/markup-compatibility/2006">
              <mc:Choice xmlns:v="urn:schemas-microsoft-com:vml" Requires="v">
                <p:oleObj spid="_x0000_s562040" name="公式" r:id="rId32" imgW="177480" imgH="215640" progId="Equation.3">
                  <p:embed/>
                </p:oleObj>
              </mc:Choice>
              <mc:Fallback>
                <p:oleObj name="公式" r:id="rId32" imgW="177480" imgH="215640" progId="Equation.3">
                  <p:embed/>
                  <p:pic>
                    <p:nvPicPr>
                      <p:cNvPr id="0" name=""/>
                      <p:cNvPicPr>
                        <a:picLocks noChangeAspect="1" noChangeArrowheads="1"/>
                      </p:cNvPicPr>
                      <p:nvPr/>
                    </p:nvPicPr>
                    <p:blipFill>
                      <a:blip r:embed="rId33"/>
                      <a:srcRect/>
                      <a:stretch>
                        <a:fillRect/>
                      </a:stretch>
                    </p:blipFill>
                    <p:spPr bwMode="auto">
                      <a:xfrm>
                        <a:off x="10096282" y="5028538"/>
                        <a:ext cx="58896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9" name="Group 33"/>
          <p:cNvGrpSpPr>
            <a:grpSpLocks/>
          </p:cNvGrpSpPr>
          <p:nvPr/>
        </p:nvGrpSpPr>
        <p:grpSpPr bwMode="auto">
          <a:xfrm>
            <a:off x="7488520" y="5235526"/>
            <a:ext cx="539750" cy="949325"/>
            <a:chOff x="3698" y="3468"/>
            <a:chExt cx="340" cy="598"/>
          </a:xfrm>
        </p:grpSpPr>
        <p:sp>
          <p:nvSpPr>
            <p:cNvPr id="80" name="Freeform 30"/>
            <p:cNvSpPr>
              <a:spLocks/>
            </p:cNvSpPr>
            <p:nvPr/>
          </p:nvSpPr>
          <p:spPr bwMode="auto">
            <a:xfrm>
              <a:off x="3884" y="3468"/>
              <a:ext cx="28" cy="108"/>
            </a:xfrm>
            <a:custGeom>
              <a:avLst/>
              <a:gdLst/>
              <a:ahLst/>
              <a:cxnLst>
                <a:cxn ang="0">
                  <a:pos x="28" y="0"/>
                </a:cxn>
                <a:cxn ang="0">
                  <a:pos x="4" y="108"/>
                </a:cxn>
              </a:cxnLst>
              <a:rect l="0" t="0" r="r" b="b"/>
              <a:pathLst>
                <a:path w="28" h="108">
                  <a:moveTo>
                    <a:pt x="28" y="0"/>
                  </a:moveTo>
                  <a:cubicBezTo>
                    <a:pt x="0" y="83"/>
                    <a:pt x="4" y="47"/>
                    <a:pt x="4" y="108"/>
                  </a:cubicBezTo>
                </a:path>
              </a:pathLst>
            </a:custGeom>
            <a:noFill/>
            <a:ln w="28575" cmpd="sng">
              <a:solidFill>
                <a:srgbClr val="9900CC"/>
              </a:solidFill>
              <a:prstDash val="solid"/>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aphicFrame>
          <p:nvGraphicFramePr>
            <p:cNvPr id="81" name="Object 1027"/>
            <p:cNvGraphicFramePr>
              <a:graphicFrameLocks noChangeAspect="1"/>
            </p:cNvGraphicFramePr>
            <p:nvPr>
              <p:extLst>
                <p:ext uri="{D42A27DB-BD31-4B8C-83A1-F6EECF244321}">
                  <p14:modId xmlns:p14="http://schemas.microsoft.com/office/powerpoint/2010/main" val="1797307701"/>
                </p:ext>
              </p:extLst>
            </p:nvPr>
          </p:nvGraphicFramePr>
          <p:xfrm>
            <a:off x="3698" y="3636"/>
            <a:ext cx="340" cy="430"/>
          </p:xfrm>
          <a:graphic>
            <a:graphicData uri="http://schemas.openxmlformats.org/presentationml/2006/ole">
              <mc:AlternateContent xmlns:mc="http://schemas.openxmlformats.org/markup-compatibility/2006">
                <mc:Choice xmlns:v="urn:schemas-microsoft-com:vml" Requires="v">
                  <p:oleObj spid="_x0000_s562041" name="公式" r:id="rId34" imgW="126720" imgH="139680" progId="Equation.3">
                    <p:embed/>
                  </p:oleObj>
                </mc:Choice>
                <mc:Fallback>
                  <p:oleObj name="公式" r:id="rId34" imgW="126720" imgH="139680" progId="Equation.3">
                    <p:embed/>
                    <p:pic>
                      <p:nvPicPr>
                        <p:cNvPr id="0" name=""/>
                        <p:cNvPicPr>
                          <a:picLocks noChangeAspect="1" noChangeArrowheads="1"/>
                        </p:cNvPicPr>
                        <p:nvPr/>
                      </p:nvPicPr>
                      <p:blipFill>
                        <a:blip r:embed="rId35"/>
                        <a:srcRect/>
                        <a:stretch>
                          <a:fillRect/>
                        </a:stretch>
                      </p:blipFill>
                      <p:spPr bwMode="auto">
                        <a:xfrm>
                          <a:off x="3698" y="3636"/>
                          <a:ext cx="340" cy="430"/>
                        </a:xfrm>
                        <a:prstGeom prst="rect">
                          <a:avLst/>
                        </a:prstGeom>
                        <a:noFill/>
                        <a:ln>
                          <a:noFill/>
                        </a:ln>
                        <a:effectLst/>
                        <a:extLst/>
                      </p:spPr>
                    </p:pic>
                  </p:oleObj>
                </mc:Fallback>
              </mc:AlternateContent>
            </a:graphicData>
          </a:graphic>
        </p:graphicFrame>
        <p:sp>
          <p:nvSpPr>
            <p:cNvPr id="82" name="Freeform 32"/>
            <p:cNvSpPr>
              <a:spLocks/>
            </p:cNvSpPr>
            <p:nvPr/>
          </p:nvSpPr>
          <p:spPr bwMode="auto">
            <a:xfrm>
              <a:off x="3792" y="3516"/>
              <a:ext cx="60" cy="192"/>
            </a:xfrm>
            <a:custGeom>
              <a:avLst/>
              <a:gdLst/>
              <a:ahLst/>
              <a:cxnLst>
                <a:cxn ang="0">
                  <a:pos x="0" y="192"/>
                </a:cxn>
                <a:cxn ang="0">
                  <a:pos x="48" y="36"/>
                </a:cxn>
                <a:cxn ang="0">
                  <a:pos x="60" y="0"/>
                </a:cxn>
              </a:cxnLst>
              <a:rect l="0" t="0" r="r" b="b"/>
              <a:pathLst>
                <a:path w="60" h="192">
                  <a:moveTo>
                    <a:pt x="0" y="192"/>
                  </a:moveTo>
                  <a:cubicBezTo>
                    <a:pt x="17" y="140"/>
                    <a:pt x="31" y="88"/>
                    <a:pt x="48" y="36"/>
                  </a:cubicBezTo>
                  <a:cubicBezTo>
                    <a:pt x="52" y="24"/>
                    <a:pt x="60" y="0"/>
                    <a:pt x="60" y="0"/>
                  </a:cubicBezTo>
                </a:path>
              </a:pathLst>
            </a:custGeom>
            <a:noFill/>
            <a:ln w="38100" cmpd="sng">
              <a:solidFill>
                <a:srgbClr val="129C15"/>
              </a:solidFill>
              <a:prstDash val="solid"/>
              <a:round/>
              <a:headEnd type="none" w="med" len="me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aphicFrame>
        <p:nvGraphicFramePr>
          <p:cNvPr id="83" name="Object 9"/>
          <p:cNvGraphicFramePr>
            <a:graphicFrameLocks noChangeAspect="1"/>
          </p:cNvGraphicFramePr>
          <p:nvPr>
            <p:extLst>
              <p:ext uri="{D42A27DB-BD31-4B8C-83A1-F6EECF244321}">
                <p14:modId xmlns:p14="http://schemas.microsoft.com/office/powerpoint/2010/main" val="2145746893"/>
              </p:ext>
            </p:extLst>
          </p:nvPr>
        </p:nvGraphicFramePr>
        <p:xfrm>
          <a:off x="2377106" y="2904537"/>
          <a:ext cx="2874962" cy="966788"/>
        </p:xfrm>
        <a:graphic>
          <a:graphicData uri="http://schemas.openxmlformats.org/presentationml/2006/ole">
            <mc:AlternateContent xmlns:mc="http://schemas.openxmlformats.org/markup-compatibility/2006">
              <mc:Choice xmlns:v="urn:schemas-microsoft-com:vml" Requires="v">
                <p:oleObj spid="_x0000_s562042" name="公式" r:id="rId36" imgW="1409400" imgH="393480" progId="Equation.3">
                  <p:embed/>
                </p:oleObj>
              </mc:Choice>
              <mc:Fallback>
                <p:oleObj name="公式" r:id="rId36" imgW="1409400" imgH="393480" progId="Equation.3">
                  <p:embed/>
                  <p:pic>
                    <p:nvPicPr>
                      <p:cNvPr id="0" name=""/>
                      <p:cNvPicPr>
                        <a:picLocks noChangeAspect="1" noChangeArrowheads="1"/>
                      </p:cNvPicPr>
                      <p:nvPr/>
                    </p:nvPicPr>
                    <p:blipFill>
                      <a:blip r:embed="rId37"/>
                      <a:srcRect/>
                      <a:stretch>
                        <a:fillRect/>
                      </a:stretch>
                    </p:blipFill>
                    <p:spPr bwMode="auto">
                      <a:xfrm>
                        <a:off x="2377106" y="2904537"/>
                        <a:ext cx="2874962" cy="966788"/>
                      </a:xfrm>
                      <a:prstGeom prst="rect">
                        <a:avLst/>
                      </a:prstGeom>
                      <a:noFill/>
                      <a:ln>
                        <a:noFill/>
                      </a:ln>
                      <a:effectLst/>
                      <a:extLst/>
                    </p:spPr>
                  </p:pic>
                </p:oleObj>
              </mc:Fallback>
            </mc:AlternateContent>
          </a:graphicData>
        </a:graphic>
      </p:graphicFrame>
      <p:graphicFrame>
        <p:nvGraphicFramePr>
          <p:cNvPr id="84" name="Object 4"/>
          <p:cNvGraphicFramePr>
            <a:graphicFrameLocks noChangeAspect="1"/>
          </p:cNvGraphicFramePr>
          <p:nvPr>
            <p:extLst>
              <p:ext uri="{D42A27DB-BD31-4B8C-83A1-F6EECF244321}">
                <p14:modId xmlns:p14="http://schemas.microsoft.com/office/powerpoint/2010/main" val="460324979"/>
              </p:ext>
            </p:extLst>
          </p:nvPr>
        </p:nvGraphicFramePr>
        <p:xfrm>
          <a:off x="1778794" y="3865566"/>
          <a:ext cx="5403850" cy="661987"/>
        </p:xfrm>
        <a:graphic>
          <a:graphicData uri="http://schemas.openxmlformats.org/presentationml/2006/ole">
            <mc:AlternateContent xmlns:mc="http://schemas.openxmlformats.org/markup-compatibility/2006">
              <mc:Choice xmlns:v="urn:schemas-microsoft-com:vml" Requires="v">
                <p:oleObj spid="_x0000_s562043" name="公式" r:id="rId38" imgW="1942920" imgH="241200" progId="Equation.3">
                  <p:embed/>
                </p:oleObj>
              </mc:Choice>
              <mc:Fallback>
                <p:oleObj name="公式" r:id="rId38" imgW="1942920" imgH="241200" progId="Equation.3">
                  <p:embed/>
                  <p:pic>
                    <p:nvPicPr>
                      <p:cNvPr id="0" name=""/>
                      <p:cNvPicPr>
                        <a:picLocks noChangeAspect="1" noChangeArrowheads="1"/>
                      </p:cNvPicPr>
                      <p:nvPr/>
                    </p:nvPicPr>
                    <p:blipFill>
                      <a:blip r:embed="rId39"/>
                      <a:srcRect/>
                      <a:stretch>
                        <a:fillRect/>
                      </a:stretch>
                    </p:blipFill>
                    <p:spPr bwMode="auto">
                      <a:xfrm>
                        <a:off x="1778794" y="3865566"/>
                        <a:ext cx="54038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 name="Object 112"/>
          <p:cNvGraphicFramePr>
            <a:graphicFrameLocks noChangeAspect="1"/>
          </p:cNvGraphicFramePr>
          <p:nvPr>
            <p:extLst>
              <p:ext uri="{D42A27DB-BD31-4B8C-83A1-F6EECF244321}">
                <p14:modId xmlns:p14="http://schemas.microsoft.com/office/powerpoint/2010/main" val="2123380816"/>
              </p:ext>
            </p:extLst>
          </p:nvPr>
        </p:nvGraphicFramePr>
        <p:xfrm>
          <a:off x="2133598" y="4770577"/>
          <a:ext cx="3884612" cy="785813"/>
        </p:xfrm>
        <a:graphic>
          <a:graphicData uri="http://schemas.openxmlformats.org/presentationml/2006/ole">
            <mc:AlternateContent xmlns:mc="http://schemas.openxmlformats.org/markup-compatibility/2006">
              <mc:Choice xmlns:v="urn:schemas-microsoft-com:vml" Requires="v">
                <p:oleObj spid="_x0000_s562044" name="Equation" r:id="rId40" imgW="1193800" imgH="241300" progId="Equation.3">
                  <p:embed/>
                </p:oleObj>
              </mc:Choice>
              <mc:Fallback>
                <p:oleObj name="Equation" r:id="rId40" imgW="1193800" imgH="2413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33598" y="4770577"/>
                        <a:ext cx="3884612"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AutoShape 20"/>
          <p:cNvSpPr>
            <a:spLocks noChangeArrowheads="1"/>
          </p:cNvSpPr>
          <p:nvPr/>
        </p:nvSpPr>
        <p:spPr bwMode="auto">
          <a:xfrm>
            <a:off x="1932950" y="6155678"/>
            <a:ext cx="703735" cy="317196"/>
          </a:xfrm>
          <a:prstGeom prst="rightArrow">
            <a:avLst>
              <a:gd name="adj1" fmla="val 50000"/>
              <a:gd name="adj2" fmla="val 76471"/>
            </a:avLst>
          </a:prstGeom>
          <a:solidFill>
            <a:srgbClr val="00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7" name="Object 110"/>
          <p:cNvGraphicFramePr>
            <a:graphicFrameLocks noChangeAspect="1"/>
          </p:cNvGraphicFramePr>
          <p:nvPr>
            <p:extLst>
              <p:ext uri="{D42A27DB-BD31-4B8C-83A1-F6EECF244321}">
                <p14:modId xmlns:p14="http://schemas.microsoft.com/office/powerpoint/2010/main" val="3103656453"/>
              </p:ext>
            </p:extLst>
          </p:nvPr>
        </p:nvGraphicFramePr>
        <p:xfrm>
          <a:off x="2818517" y="5977546"/>
          <a:ext cx="4483531" cy="690095"/>
        </p:xfrm>
        <a:graphic>
          <a:graphicData uri="http://schemas.openxmlformats.org/presentationml/2006/ole">
            <mc:AlternateContent xmlns:mc="http://schemas.openxmlformats.org/markup-compatibility/2006">
              <mc:Choice xmlns:v="urn:schemas-microsoft-com:vml" Requires="v">
                <p:oleObj spid="_x0000_s562045" name="Equation" r:id="rId42" imgW="1542982" imgH="152512" progId="Equation.3">
                  <p:embed/>
                </p:oleObj>
              </mc:Choice>
              <mc:Fallback>
                <p:oleObj name="Equation" r:id="rId42" imgW="1542982" imgH="152512"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818517" y="5977546"/>
                        <a:ext cx="4483531" cy="69009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1593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2">
                                            <p:txEl>
                                              <p:pRg st="0" end="0"/>
                                            </p:txEl>
                                          </p:spTgt>
                                        </p:tgtEl>
                                        <p:attrNameLst>
                                          <p:attrName>style.visibility</p:attrName>
                                        </p:attrNameLst>
                                      </p:cBhvr>
                                      <p:to>
                                        <p:strVal val="visible"/>
                                      </p:to>
                                    </p:set>
                                    <p:animEffect transition="in" filter="wipe(down)">
                                      <p:cBhvr>
                                        <p:cTn id="43" dur="500"/>
                                        <p:tgtEl>
                                          <p:spTgt spid="5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arn(inVertical)">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anim calcmode="lin" valueType="num">
                                      <p:cBhvr>
                                        <p:cTn id="60" dur="1000" fill="hold"/>
                                        <p:tgtEl>
                                          <p:spTgt spid="34"/>
                                        </p:tgtEl>
                                        <p:attrNameLst>
                                          <p:attrName>ppt_x</p:attrName>
                                        </p:attrNameLst>
                                      </p:cBhvr>
                                      <p:tavLst>
                                        <p:tav tm="0">
                                          <p:val>
                                            <p:strVal val="#ppt_x"/>
                                          </p:val>
                                        </p:tav>
                                        <p:tav tm="100000">
                                          <p:val>
                                            <p:strVal val="#ppt_x"/>
                                          </p:val>
                                        </p:tav>
                                      </p:tavLst>
                                    </p:anim>
                                    <p:anim calcmode="lin" valueType="num">
                                      <p:cBhvr>
                                        <p:cTn id="6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ppt_x"/>
                                          </p:val>
                                        </p:tav>
                                        <p:tav tm="100000">
                                          <p:val>
                                            <p:strVal val="#ppt_x"/>
                                          </p:val>
                                        </p:tav>
                                      </p:tavLst>
                                    </p:anim>
                                    <p:anim calcmode="lin" valueType="num">
                                      <p:cBhvr additive="base">
                                        <p:cTn id="67" dur="500" fill="hold"/>
                                        <p:tgtEl>
                                          <p:spTgt spid="3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fill="hold"/>
                                        <p:tgtEl>
                                          <p:spTgt spid="50"/>
                                        </p:tgtEl>
                                        <p:attrNameLst>
                                          <p:attrName>ppt_x</p:attrName>
                                        </p:attrNameLst>
                                      </p:cBhvr>
                                      <p:tavLst>
                                        <p:tav tm="0">
                                          <p:val>
                                            <p:strVal val="#ppt_x"/>
                                          </p:val>
                                        </p:tav>
                                        <p:tav tm="100000">
                                          <p:val>
                                            <p:strVal val="#ppt_x"/>
                                          </p:val>
                                        </p:tav>
                                      </p:tavLst>
                                    </p:anim>
                                    <p:anim calcmode="lin" valueType="num">
                                      <p:cBhvr additive="base">
                                        <p:cTn id="83" dur="500" fill="hold"/>
                                        <p:tgtEl>
                                          <p:spTgt spid="5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 calcmode="lin" valueType="num">
                                      <p:cBhvr additive="base">
                                        <p:cTn id="92" dur="500" fill="hold"/>
                                        <p:tgtEl>
                                          <p:spTgt spid="41"/>
                                        </p:tgtEl>
                                        <p:attrNameLst>
                                          <p:attrName>ppt_x</p:attrName>
                                        </p:attrNameLst>
                                      </p:cBhvr>
                                      <p:tavLst>
                                        <p:tav tm="0">
                                          <p:val>
                                            <p:strVal val="#ppt_x"/>
                                          </p:val>
                                        </p:tav>
                                        <p:tav tm="100000">
                                          <p:val>
                                            <p:strVal val="#ppt_x"/>
                                          </p:val>
                                        </p:tav>
                                      </p:tavLst>
                                    </p:anim>
                                    <p:anim calcmode="lin" valueType="num">
                                      <p:cBhvr additive="base">
                                        <p:cTn id="9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anim calcmode="lin" valueType="num">
                                      <p:cBhvr>
                                        <p:cTn id="99" dur="1000" fill="hold"/>
                                        <p:tgtEl>
                                          <p:spTgt spid="33"/>
                                        </p:tgtEl>
                                        <p:attrNameLst>
                                          <p:attrName>ppt_x</p:attrName>
                                        </p:attrNameLst>
                                      </p:cBhvr>
                                      <p:tavLst>
                                        <p:tav tm="0">
                                          <p:val>
                                            <p:strVal val="#ppt_x"/>
                                          </p:val>
                                        </p:tav>
                                        <p:tav tm="100000">
                                          <p:val>
                                            <p:strVal val="#ppt_x"/>
                                          </p:val>
                                        </p:tav>
                                      </p:tavLst>
                                    </p:anim>
                                    <p:anim calcmode="lin" valueType="num">
                                      <p:cBhvr>
                                        <p:cTn id="10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additive="base">
                                        <p:cTn id="105" dur="500" fill="hold"/>
                                        <p:tgtEl>
                                          <p:spTgt spid="22"/>
                                        </p:tgtEl>
                                        <p:attrNameLst>
                                          <p:attrName>ppt_x</p:attrName>
                                        </p:attrNameLst>
                                      </p:cBhvr>
                                      <p:tavLst>
                                        <p:tav tm="0">
                                          <p:val>
                                            <p:strVal val="#ppt_x"/>
                                          </p:val>
                                        </p:tav>
                                        <p:tav tm="100000">
                                          <p:val>
                                            <p:strVal val="#ppt_x"/>
                                          </p:val>
                                        </p:tav>
                                      </p:tavLst>
                                    </p:anim>
                                    <p:anim calcmode="lin" valueType="num">
                                      <p:cBhvr additive="base">
                                        <p:cTn id="10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1000"/>
                                        <p:tgtEl>
                                          <p:spTgt spid="46"/>
                                        </p:tgtEl>
                                      </p:cBhvr>
                                    </p:animEffect>
                                    <p:anim calcmode="lin" valueType="num">
                                      <p:cBhvr>
                                        <p:cTn id="112" dur="1000" fill="hold"/>
                                        <p:tgtEl>
                                          <p:spTgt spid="46"/>
                                        </p:tgtEl>
                                        <p:attrNameLst>
                                          <p:attrName>ppt_x</p:attrName>
                                        </p:attrNameLst>
                                      </p:cBhvr>
                                      <p:tavLst>
                                        <p:tav tm="0">
                                          <p:val>
                                            <p:strVal val="#ppt_x"/>
                                          </p:val>
                                        </p:tav>
                                        <p:tav tm="100000">
                                          <p:val>
                                            <p:strVal val="#ppt_x"/>
                                          </p:val>
                                        </p:tav>
                                      </p:tavLst>
                                    </p:anim>
                                    <p:anim calcmode="lin" valueType="num">
                                      <p:cBhvr>
                                        <p:cTn id="11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3"/>
                                        </p:tgtEl>
                                        <p:attrNameLst>
                                          <p:attrName>style.visibility</p:attrName>
                                        </p:attrNameLst>
                                      </p:cBhvr>
                                      <p:to>
                                        <p:strVal val="visible"/>
                                      </p:to>
                                    </p:set>
                                    <p:anim calcmode="lin" valueType="num">
                                      <p:cBhvr additive="base">
                                        <p:cTn id="118" dur="500" fill="hold"/>
                                        <p:tgtEl>
                                          <p:spTgt spid="53"/>
                                        </p:tgtEl>
                                        <p:attrNameLst>
                                          <p:attrName>ppt_x</p:attrName>
                                        </p:attrNameLst>
                                      </p:cBhvr>
                                      <p:tavLst>
                                        <p:tav tm="0">
                                          <p:val>
                                            <p:strVal val="#ppt_x"/>
                                          </p:val>
                                        </p:tav>
                                        <p:tav tm="100000">
                                          <p:val>
                                            <p:strVal val="#ppt_x"/>
                                          </p:val>
                                        </p:tav>
                                      </p:tavLst>
                                    </p:anim>
                                    <p:anim calcmode="lin" valueType="num">
                                      <p:cBhvr additive="base">
                                        <p:cTn id="11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fade">
                                      <p:cBhvr>
                                        <p:cTn id="124" dur="1000"/>
                                        <p:tgtEl>
                                          <p:spTgt spid="69"/>
                                        </p:tgtEl>
                                      </p:cBhvr>
                                    </p:animEffect>
                                    <p:anim calcmode="lin" valueType="num">
                                      <p:cBhvr>
                                        <p:cTn id="125" dur="1000" fill="hold"/>
                                        <p:tgtEl>
                                          <p:spTgt spid="69"/>
                                        </p:tgtEl>
                                        <p:attrNameLst>
                                          <p:attrName>ppt_x</p:attrName>
                                        </p:attrNameLst>
                                      </p:cBhvr>
                                      <p:tavLst>
                                        <p:tav tm="0">
                                          <p:val>
                                            <p:strVal val="#ppt_x"/>
                                          </p:val>
                                        </p:tav>
                                        <p:tav tm="100000">
                                          <p:val>
                                            <p:strVal val="#ppt_x"/>
                                          </p:val>
                                        </p:tav>
                                      </p:tavLst>
                                    </p:anim>
                                    <p:anim calcmode="lin" valueType="num">
                                      <p:cBhvr>
                                        <p:cTn id="1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57"/>
                                        </p:tgtEl>
                                        <p:attrNameLst>
                                          <p:attrName>style.visibility</p:attrName>
                                        </p:attrNameLst>
                                      </p:cBhvr>
                                      <p:to>
                                        <p:strVal val="visible"/>
                                      </p:to>
                                    </p:set>
                                    <p:anim calcmode="lin" valueType="num">
                                      <p:cBhvr additive="base">
                                        <p:cTn id="131" dur="500" fill="hold"/>
                                        <p:tgtEl>
                                          <p:spTgt spid="57"/>
                                        </p:tgtEl>
                                        <p:attrNameLst>
                                          <p:attrName>ppt_x</p:attrName>
                                        </p:attrNameLst>
                                      </p:cBhvr>
                                      <p:tavLst>
                                        <p:tav tm="0">
                                          <p:val>
                                            <p:strVal val="#ppt_x"/>
                                          </p:val>
                                        </p:tav>
                                        <p:tav tm="100000">
                                          <p:val>
                                            <p:strVal val="#ppt_x"/>
                                          </p:val>
                                        </p:tav>
                                      </p:tavLst>
                                    </p:anim>
                                    <p:anim calcmode="lin" valueType="num">
                                      <p:cBhvr additive="base">
                                        <p:cTn id="13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3"/>
                                        </p:tgtEl>
                                        <p:attrNameLst>
                                          <p:attrName>style.visibility</p:attrName>
                                        </p:attrNameLst>
                                      </p:cBhvr>
                                      <p:to>
                                        <p:strVal val="visible"/>
                                      </p:to>
                                    </p:set>
                                    <p:anim calcmode="lin" valueType="num">
                                      <p:cBhvr additive="base">
                                        <p:cTn id="137" dur="500" fill="hold"/>
                                        <p:tgtEl>
                                          <p:spTgt spid="63"/>
                                        </p:tgtEl>
                                        <p:attrNameLst>
                                          <p:attrName>ppt_x</p:attrName>
                                        </p:attrNameLst>
                                      </p:cBhvr>
                                      <p:tavLst>
                                        <p:tav tm="0">
                                          <p:val>
                                            <p:strVal val="#ppt_x"/>
                                          </p:val>
                                        </p:tav>
                                        <p:tav tm="100000">
                                          <p:val>
                                            <p:strVal val="#ppt_x"/>
                                          </p:val>
                                        </p:tav>
                                      </p:tavLst>
                                    </p:anim>
                                    <p:anim calcmode="lin" valueType="num">
                                      <p:cBhvr additive="base">
                                        <p:cTn id="1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ppt_x"/>
                                          </p:val>
                                        </p:tav>
                                        <p:tav tm="100000">
                                          <p:val>
                                            <p:strVal val="#ppt_x"/>
                                          </p:val>
                                        </p:tav>
                                      </p:tavLst>
                                    </p:anim>
                                    <p:anim calcmode="lin" valueType="num">
                                      <p:cBhvr additive="base">
                                        <p:cTn id="14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fade">
                                      <p:cBhvr>
                                        <p:cTn id="149" dur="1000"/>
                                        <p:tgtEl>
                                          <p:spTgt spid="70"/>
                                        </p:tgtEl>
                                      </p:cBhvr>
                                    </p:animEffect>
                                    <p:anim calcmode="lin" valueType="num">
                                      <p:cBhvr>
                                        <p:cTn id="150" dur="1000" fill="hold"/>
                                        <p:tgtEl>
                                          <p:spTgt spid="70"/>
                                        </p:tgtEl>
                                        <p:attrNameLst>
                                          <p:attrName>ppt_x</p:attrName>
                                        </p:attrNameLst>
                                      </p:cBhvr>
                                      <p:tavLst>
                                        <p:tav tm="0">
                                          <p:val>
                                            <p:strVal val="#ppt_x"/>
                                          </p:val>
                                        </p:tav>
                                        <p:tav tm="100000">
                                          <p:val>
                                            <p:strVal val="#ppt_x"/>
                                          </p:val>
                                        </p:tav>
                                      </p:tavLst>
                                    </p:anim>
                                    <p:anim calcmode="lin" valueType="num">
                                      <p:cBhvr>
                                        <p:cTn id="15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1"/>
                                        </p:tgtEl>
                                        <p:attrNameLst>
                                          <p:attrName>style.visibility</p:attrName>
                                        </p:attrNameLst>
                                      </p:cBhvr>
                                      <p:to>
                                        <p:strVal val="visible"/>
                                      </p:to>
                                    </p:set>
                                    <p:anim calcmode="lin" valueType="num">
                                      <p:cBhvr additive="base">
                                        <p:cTn id="156" dur="500" fill="hold"/>
                                        <p:tgtEl>
                                          <p:spTgt spid="71"/>
                                        </p:tgtEl>
                                        <p:attrNameLst>
                                          <p:attrName>ppt_x</p:attrName>
                                        </p:attrNameLst>
                                      </p:cBhvr>
                                      <p:tavLst>
                                        <p:tav tm="0">
                                          <p:val>
                                            <p:strVal val="#ppt_x"/>
                                          </p:val>
                                        </p:tav>
                                        <p:tav tm="100000">
                                          <p:val>
                                            <p:strVal val="#ppt_x"/>
                                          </p:val>
                                        </p:tav>
                                      </p:tavLst>
                                    </p:anim>
                                    <p:anim calcmode="lin" valueType="num">
                                      <p:cBhvr additive="base">
                                        <p:cTn id="15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fade">
                                      <p:cBhvr>
                                        <p:cTn id="162" dur="1000"/>
                                        <p:tgtEl>
                                          <p:spTgt spid="78"/>
                                        </p:tgtEl>
                                      </p:cBhvr>
                                    </p:animEffect>
                                    <p:anim calcmode="lin" valueType="num">
                                      <p:cBhvr>
                                        <p:cTn id="163" dur="1000" fill="hold"/>
                                        <p:tgtEl>
                                          <p:spTgt spid="78"/>
                                        </p:tgtEl>
                                        <p:attrNameLst>
                                          <p:attrName>ppt_x</p:attrName>
                                        </p:attrNameLst>
                                      </p:cBhvr>
                                      <p:tavLst>
                                        <p:tav tm="0">
                                          <p:val>
                                            <p:strVal val="#ppt_x"/>
                                          </p:val>
                                        </p:tav>
                                        <p:tav tm="100000">
                                          <p:val>
                                            <p:strVal val="#ppt_x"/>
                                          </p:val>
                                        </p:tav>
                                      </p:tavLst>
                                    </p:anim>
                                    <p:anim calcmode="lin" valueType="num">
                                      <p:cBhvr>
                                        <p:cTn id="16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72"/>
                                        </p:tgtEl>
                                        <p:attrNameLst>
                                          <p:attrName>style.visibility</p:attrName>
                                        </p:attrNameLst>
                                      </p:cBhvr>
                                      <p:to>
                                        <p:strVal val="visible"/>
                                      </p:to>
                                    </p:set>
                                    <p:anim calcmode="lin" valueType="num">
                                      <p:cBhvr additive="base">
                                        <p:cTn id="169" dur="500" fill="hold"/>
                                        <p:tgtEl>
                                          <p:spTgt spid="72"/>
                                        </p:tgtEl>
                                        <p:attrNameLst>
                                          <p:attrName>ppt_x</p:attrName>
                                        </p:attrNameLst>
                                      </p:cBhvr>
                                      <p:tavLst>
                                        <p:tav tm="0">
                                          <p:val>
                                            <p:strVal val="#ppt_x"/>
                                          </p:val>
                                        </p:tav>
                                        <p:tav tm="100000">
                                          <p:val>
                                            <p:strVal val="#ppt_x"/>
                                          </p:val>
                                        </p:tav>
                                      </p:tavLst>
                                    </p:anim>
                                    <p:anim calcmode="lin" valueType="num">
                                      <p:cBhvr additive="base">
                                        <p:cTn id="1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7"/>
                                        </p:tgtEl>
                                        <p:attrNameLst>
                                          <p:attrName>style.visibility</p:attrName>
                                        </p:attrNameLst>
                                      </p:cBhvr>
                                      <p:to>
                                        <p:strVal val="visible"/>
                                      </p:to>
                                    </p:set>
                                    <p:anim calcmode="lin" valueType="num">
                                      <p:cBhvr additive="base">
                                        <p:cTn id="175" dur="500" fill="hold"/>
                                        <p:tgtEl>
                                          <p:spTgt spid="77"/>
                                        </p:tgtEl>
                                        <p:attrNameLst>
                                          <p:attrName>ppt_x</p:attrName>
                                        </p:attrNameLst>
                                      </p:cBhvr>
                                      <p:tavLst>
                                        <p:tav tm="0">
                                          <p:val>
                                            <p:strVal val="#ppt_x"/>
                                          </p:val>
                                        </p:tav>
                                        <p:tav tm="100000">
                                          <p:val>
                                            <p:strVal val="#ppt_x"/>
                                          </p:val>
                                        </p:tav>
                                      </p:tavLst>
                                    </p:anim>
                                    <p:anim calcmode="lin" valueType="num">
                                      <p:cBhvr additive="base">
                                        <p:cTn id="17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nodeType="click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1000"/>
                                        <p:tgtEl>
                                          <p:spTgt spid="75"/>
                                        </p:tgtEl>
                                      </p:cBhvr>
                                    </p:animEffect>
                                    <p:anim calcmode="lin" valueType="num">
                                      <p:cBhvr>
                                        <p:cTn id="182" dur="1000" fill="hold"/>
                                        <p:tgtEl>
                                          <p:spTgt spid="75"/>
                                        </p:tgtEl>
                                        <p:attrNameLst>
                                          <p:attrName>ppt_x</p:attrName>
                                        </p:attrNameLst>
                                      </p:cBhvr>
                                      <p:tavLst>
                                        <p:tav tm="0">
                                          <p:val>
                                            <p:strVal val="#ppt_x"/>
                                          </p:val>
                                        </p:tav>
                                        <p:tav tm="100000">
                                          <p:val>
                                            <p:strVal val="#ppt_x"/>
                                          </p:val>
                                        </p:tav>
                                      </p:tavLst>
                                    </p:anim>
                                    <p:anim calcmode="lin" valueType="num">
                                      <p:cBhvr>
                                        <p:cTn id="18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 calcmode="lin" valueType="num">
                                      <p:cBhvr additive="base">
                                        <p:cTn id="188" dur="500" fill="hold"/>
                                        <p:tgtEl>
                                          <p:spTgt spid="73"/>
                                        </p:tgtEl>
                                        <p:attrNameLst>
                                          <p:attrName>ppt_x</p:attrName>
                                        </p:attrNameLst>
                                      </p:cBhvr>
                                      <p:tavLst>
                                        <p:tav tm="0">
                                          <p:val>
                                            <p:strVal val="#ppt_x"/>
                                          </p:val>
                                        </p:tav>
                                        <p:tav tm="100000">
                                          <p:val>
                                            <p:strVal val="#ppt_x"/>
                                          </p:val>
                                        </p:tav>
                                      </p:tavLst>
                                    </p:anim>
                                    <p:anim calcmode="lin" valueType="num">
                                      <p:cBhvr additive="base">
                                        <p:cTn id="1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76"/>
                                        </p:tgtEl>
                                        <p:attrNameLst>
                                          <p:attrName>style.visibility</p:attrName>
                                        </p:attrNameLst>
                                      </p:cBhvr>
                                      <p:to>
                                        <p:strVal val="visible"/>
                                      </p:to>
                                    </p:set>
                                    <p:anim calcmode="lin" valueType="num">
                                      <p:cBhvr additive="base">
                                        <p:cTn id="194" dur="500" fill="hold"/>
                                        <p:tgtEl>
                                          <p:spTgt spid="76"/>
                                        </p:tgtEl>
                                        <p:attrNameLst>
                                          <p:attrName>ppt_x</p:attrName>
                                        </p:attrNameLst>
                                      </p:cBhvr>
                                      <p:tavLst>
                                        <p:tav tm="0">
                                          <p:val>
                                            <p:strVal val="#ppt_x"/>
                                          </p:val>
                                        </p:tav>
                                        <p:tav tm="100000">
                                          <p:val>
                                            <p:strVal val="#ppt_x"/>
                                          </p:val>
                                        </p:tav>
                                      </p:tavLst>
                                    </p:anim>
                                    <p:anim calcmode="lin" valueType="num">
                                      <p:cBhvr additive="base">
                                        <p:cTn id="19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74"/>
                                        </p:tgtEl>
                                        <p:attrNameLst>
                                          <p:attrName>style.visibility</p:attrName>
                                        </p:attrNameLst>
                                      </p:cBhvr>
                                      <p:to>
                                        <p:strVal val="visible"/>
                                      </p:to>
                                    </p:set>
                                    <p:animEffect transition="in" filter="fade">
                                      <p:cBhvr>
                                        <p:cTn id="200" dur="1000"/>
                                        <p:tgtEl>
                                          <p:spTgt spid="74"/>
                                        </p:tgtEl>
                                      </p:cBhvr>
                                    </p:animEffect>
                                    <p:anim calcmode="lin" valueType="num">
                                      <p:cBhvr>
                                        <p:cTn id="201" dur="1000" fill="hold"/>
                                        <p:tgtEl>
                                          <p:spTgt spid="74"/>
                                        </p:tgtEl>
                                        <p:attrNameLst>
                                          <p:attrName>ppt_x</p:attrName>
                                        </p:attrNameLst>
                                      </p:cBhvr>
                                      <p:tavLst>
                                        <p:tav tm="0">
                                          <p:val>
                                            <p:strVal val="#ppt_x"/>
                                          </p:val>
                                        </p:tav>
                                        <p:tav tm="100000">
                                          <p:val>
                                            <p:strVal val="#ppt_x"/>
                                          </p:val>
                                        </p:tav>
                                      </p:tavLst>
                                    </p:anim>
                                    <p:anim calcmode="lin" valueType="num">
                                      <p:cBhvr>
                                        <p:cTn id="20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nodeType="click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dissolve">
                                      <p:cBhvr>
                                        <p:cTn id="207" dur="500"/>
                                        <p:tgtEl>
                                          <p:spTgt spid="7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83"/>
                                        </p:tgtEl>
                                        <p:attrNameLst>
                                          <p:attrName>style.visibility</p:attrName>
                                        </p:attrNameLst>
                                      </p:cBhvr>
                                      <p:to>
                                        <p:strVal val="visible"/>
                                      </p:to>
                                    </p:set>
                                    <p:animEffect transition="in" filter="wipe(left)">
                                      <p:cBhvr>
                                        <p:cTn id="212" dur="500"/>
                                        <p:tgtEl>
                                          <p:spTgt spid="83"/>
                                        </p:tgtEl>
                                      </p:cBhvr>
                                    </p:animEffect>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84"/>
                                        </p:tgtEl>
                                        <p:attrNameLst>
                                          <p:attrName>style.visibility</p:attrName>
                                        </p:attrNameLst>
                                      </p:cBhvr>
                                      <p:to>
                                        <p:strVal val="visible"/>
                                      </p:to>
                                    </p:set>
                                    <p:anim calcmode="lin" valueType="num">
                                      <p:cBhvr additive="base">
                                        <p:cTn id="217" dur="500" fill="hold"/>
                                        <p:tgtEl>
                                          <p:spTgt spid="84"/>
                                        </p:tgtEl>
                                        <p:attrNameLst>
                                          <p:attrName>ppt_x</p:attrName>
                                        </p:attrNameLst>
                                      </p:cBhvr>
                                      <p:tavLst>
                                        <p:tav tm="0">
                                          <p:val>
                                            <p:strVal val="#ppt_x"/>
                                          </p:val>
                                        </p:tav>
                                        <p:tav tm="100000">
                                          <p:val>
                                            <p:strVal val="#ppt_x"/>
                                          </p:val>
                                        </p:tav>
                                      </p:tavLst>
                                    </p:anim>
                                    <p:anim calcmode="lin" valueType="num">
                                      <p:cBhvr additive="base">
                                        <p:cTn id="21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31" presetClass="entr" presetSubtype="0" fill="hold" nodeType="clickEffect">
                                  <p:stCondLst>
                                    <p:cond delay="0"/>
                                  </p:stCondLst>
                                  <p:childTnLst>
                                    <p:set>
                                      <p:cBhvr>
                                        <p:cTn id="222" dur="1" fill="hold">
                                          <p:stCondLst>
                                            <p:cond delay="0"/>
                                          </p:stCondLst>
                                        </p:cTn>
                                        <p:tgtEl>
                                          <p:spTgt spid="85"/>
                                        </p:tgtEl>
                                        <p:attrNameLst>
                                          <p:attrName>style.visibility</p:attrName>
                                        </p:attrNameLst>
                                      </p:cBhvr>
                                      <p:to>
                                        <p:strVal val="visible"/>
                                      </p:to>
                                    </p:set>
                                    <p:anim calcmode="lin" valueType="num">
                                      <p:cBhvr>
                                        <p:cTn id="223" dur="1000" fill="hold"/>
                                        <p:tgtEl>
                                          <p:spTgt spid="85"/>
                                        </p:tgtEl>
                                        <p:attrNameLst>
                                          <p:attrName>ppt_w</p:attrName>
                                        </p:attrNameLst>
                                      </p:cBhvr>
                                      <p:tavLst>
                                        <p:tav tm="0">
                                          <p:val>
                                            <p:fltVal val="0"/>
                                          </p:val>
                                        </p:tav>
                                        <p:tav tm="100000">
                                          <p:val>
                                            <p:strVal val="#ppt_w"/>
                                          </p:val>
                                        </p:tav>
                                      </p:tavLst>
                                    </p:anim>
                                    <p:anim calcmode="lin" valueType="num">
                                      <p:cBhvr>
                                        <p:cTn id="224" dur="1000" fill="hold"/>
                                        <p:tgtEl>
                                          <p:spTgt spid="85"/>
                                        </p:tgtEl>
                                        <p:attrNameLst>
                                          <p:attrName>ppt_h</p:attrName>
                                        </p:attrNameLst>
                                      </p:cBhvr>
                                      <p:tavLst>
                                        <p:tav tm="0">
                                          <p:val>
                                            <p:fltVal val="0"/>
                                          </p:val>
                                        </p:tav>
                                        <p:tav tm="100000">
                                          <p:val>
                                            <p:strVal val="#ppt_h"/>
                                          </p:val>
                                        </p:tav>
                                      </p:tavLst>
                                    </p:anim>
                                    <p:anim calcmode="lin" valueType="num">
                                      <p:cBhvr>
                                        <p:cTn id="225" dur="1000" fill="hold"/>
                                        <p:tgtEl>
                                          <p:spTgt spid="85"/>
                                        </p:tgtEl>
                                        <p:attrNameLst>
                                          <p:attrName>style.rotation</p:attrName>
                                        </p:attrNameLst>
                                      </p:cBhvr>
                                      <p:tavLst>
                                        <p:tav tm="0">
                                          <p:val>
                                            <p:fltVal val="90"/>
                                          </p:val>
                                        </p:tav>
                                        <p:tav tm="100000">
                                          <p:val>
                                            <p:fltVal val="0"/>
                                          </p:val>
                                        </p:tav>
                                      </p:tavLst>
                                    </p:anim>
                                    <p:animEffect transition="in" filter="fade">
                                      <p:cBhvr>
                                        <p:cTn id="226" dur="1000"/>
                                        <p:tgtEl>
                                          <p:spTgt spid="8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86"/>
                                        </p:tgtEl>
                                        <p:attrNameLst>
                                          <p:attrName>style.visibility</p:attrName>
                                        </p:attrNameLst>
                                      </p:cBhvr>
                                      <p:to>
                                        <p:strVal val="visible"/>
                                      </p:to>
                                    </p:set>
                                    <p:animEffect transition="in" filter="wipe(down)">
                                      <p:cBhvr>
                                        <p:cTn id="231" dur="500"/>
                                        <p:tgtEl>
                                          <p:spTgt spid="86"/>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nodeType="clickEffect">
                                  <p:stCondLst>
                                    <p:cond delay="0"/>
                                  </p:stCondLst>
                                  <p:childTnLst>
                                    <p:set>
                                      <p:cBhvr>
                                        <p:cTn id="235" dur="1" fill="hold">
                                          <p:stCondLst>
                                            <p:cond delay="0"/>
                                          </p:stCondLst>
                                        </p:cTn>
                                        <p:tgtEl>
                                          <p:spTgt spid="87"/>
                                        </p:tgtEl>
                                        <p:attrNameLst>
                                          <p:attrName>style.visibility</p:attrName>
                                        </p:attrNameLst>
                                      </p:cBhvr>
                                      <p:to>
                                        <p:strVal val="visible"/>
                                      </p:to>
                                    </p:set>
                                    <p:anim calcmode="lin" valueType="num">
                                      <p:cBhvr additive="base">
                                        <p:cTn id="236" dur="500" fill="hold"/>
                                        <p:tgtEl>
                                          <p:spTgt spid="87"/>
                                        </p:tgtEl>
                                        <p:attrNameLst>
                                          <p:attrName>ppt_x</p:attrName>
                                        </p:attrNameLst>
                                      </p:cBhvr>
                                      <p:tavLst>
                                        <p:tav tm="0">
                                          <p:val>
                                            <p:strVal val="#ppt_x"/>
                                          </p:val>
                                        </p:tav>
                                        <p:tav tm="100000">
                                          <p:val>
                                            <p:strVal val="#ppt_x"/>
                                          </p:val>
                                        </p:tav>
                                      </p:tavLst>
                                    </p:anim>
                                    <p:anim calcmode="lin" valueType="num">
                                      <p:cBhvr additive="base">
                                        <p:cTn id="237"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68" grpId="0" animBg="1"/>
      <p:bldP spid="71" grpId="0" animBg="1"/>
      <p:bldP spid="72" grpId="0" animBg="1"/>
      <p:bldP spid="73" grpId="0" animBg="1"/>
      <p:bldP spid="76" grpId="0" animBg="1"/>
      <p:bldP spid="77" grpId="0" animBg="1"/>
      <p:bldP spid="8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4" name="Object 4"/>
          <p:cNvGraphicFramePr>
            <a:graphicFrameLocks noChangeAspect="1"/>
          </p:cNvGraphicFramePr>
          <p:nvPr>
            <p:extLst>
              <p:ext uri="{D42A27DB-BD31-4B8C-83A1-F6EECF244321}">
                <p14:modId xmlns:p14="http://schemas.microsoft.com/office/powerpoint/2010/main" val="3155250849"/>
              </p:ext>
            </p:extLst>
          </p:nvPr>
        </p:nvGraphicFramePr>
        <p:xfrm>
          <a:off x="4097520" y="348304"/>
          <a:ext cx="1420812" cy="676275"/>
        </p:xfrm>
        <a:graphic>
          <a:graphicData uri="http://schemas.openxmlformats.org/presentationml/2006/ole">
            <mc:AlternateContent xmlns:mc="http://schemas.openxmlformats.org/markup-compatibility/2006">
              <mc:Choice xmlns:v="urn:schemas-microsoft-com:vml" Requires="v">
                <p:oleObj spid="_x0000_s547544" name="公式" r:id="rId4" imgW="457200" imgH="215640" progId="Equation.3">
                  <p:embed/>
                </p:oleObj>
              </mc:Choice>
              <mc:Fallback>
                <p:oleObj name="公式" r:id="rId4" imgW="457200" imgH="215640" progId="Equation.3">
                  <p:embed/>
                  <p:pic>
                    <p:nvPicPr>
                      <p:cNvPr id="0" name=""/>
                      <p:cNvPicPr>
                        <a:picLocks noChangeAspect="1" noChangeArrowheads="1"/>
                      </p:cNvPicPr>
                      <p:nvPr/>
                    </p:nvPicPr>
                    <p:blipFill>
                      <a:blip r:embed="rId5"/>
                      <a:srcRect/>
                      <a:stretch>
                        <a:fillRect/>
                      </a:stretch>
                    </p:blipFill>
                    <p:spPr bwMode="auto">
                      <a:xfrm>
                        <a:off x="4097520" y="34830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5" name="Group 11"/>
          <p:cNvGrpSpPr>
            <a:grpSpLocks/>
          </p:cNvGrpSpPr>
          <p:nvPr/>
        </p:nvGrpSpPr>
        <p:grpSpPr bwMode="auto">
          <a:xfrm>
            <a:off x="3152773" y="983291"/>
            <a:ext cx="895350" cy="1733550"/>
            <a:chOff x="1140" y="336"/>
            <a:chExt cx="564" cy="1092"/>
          </a:xfrm>
        </p:grpSpPr>
        <p:sp>
          <p:nvSpPr>
            <p:cNvPr id="296"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7"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98" name="Line 16"/>
          <p:cNvSpPr>
            <a:spLocks noChangeShapeType="1"/>
          </p:cNvSpPr>
          <p:nvPr/>
        </p:nvSpPr>
        <p:spPr bwMode="auto">
          <a:xfrm flipH="1">
            <a:off x="3560361" y="1111821"/>
            <a:ext cx="10614" cy="1549506"/>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99" name="Object 58"/>
          <p:cNvGraphicFramePr>
            <a:graphicFrameLocks noChangeAspect="1"/>
          </p:cNvGraphicFramePr>
          <p:nvPr>
            <p:extLst>
              <p:ext uri="{D42A27DB-BD31-4B8C-83A1-F6EECF244321}">
                <p14:modId xmlns:p14="http://schemas.microsoft.com/office/powerpoint/2010/main" val="1342509212"/>
              </p:ext>
            </p:extLst>
          </p:nvPr>
        </p:nvGraphicFramePr>
        <p:xfrm>
          <a:off x="2679891" y="762584"/>
          <a:ext cx="504825" cy="714375"/>
        </p:xfrm>
        <a:graphic>
          <a:graphicData uri="http://schemas.openxmlformats.org/presentationml/2006/ole">
            <mc:AlternateContent xmlns:mc="http://schemas.openxmlformats.org/markup-compatibility/2006">
              <mc:Choice xmlns:v="urn:schemas-microsoft-com:vml" Requires="v">
                <p:oleObj spid="_x0000_s547545" name="公式" r:id="rId6" imgW="152280" imgH="215640" progId="Equation.3">
                  <p:embed/>
                </p:oleObj>
              </mc:Choice>
              <mc:Fallback>
                <p:oleObj name="公式" r:id="rId6" imgW="152280" imgH="215640" progId="Equation.3">
                  <p:embed/>
                  <p:pic>
                    <p:nvPicPr>
                      <p:cNvPr id="0" name=""/>
                      <p:cNvPicPr>
                        <a:picLocks noChangeAspect="1" noChangeArrowheads="1"/>
                      </p:cNvPicPr>
                      <p:nvPr/>
                    </p:nvPicPr>
                    <p:blipFill>
                      <a:blip r:embed="rId7"/>
                      <a:srcRect/>
                      <a:stretch>
                        <a:fillRect/>
                      </a:stretch>
                    </p:blipFill>
                    <p:spPr bwMode="auto">
                      <a:xfrm>
                        <a:off x="2679891" y="762584"/>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0" name="Group 47"/>
          <p:cNvGrpSpPr>
            <a:grpSpLocks/>
          </p:cNvGrpSpPr>
          <p:nvPr/>
        </p:nvGrpSpPr>
        <p:grpSpPr bwMode="auto">
          <a:xfrm>
            <a:off x="8201589" y="1008826"/>
            <a:ext cx="901700" cy="1733550"/>
            <a:chOff x="3216" y="336"/>
            <a:chExt cx="568" cy="1092"/>
          </a:xfrm>
        </p:grpSpPr>
        <p:grpSp>
          <p:nvGrpSpPr>
            <p:cNvPr id="301" name="Group 10"/>
            <p:cNvGrpSpPr>
              <a:grpSpLocks/>
            </p:cNvGrpSpPr>
            <p:nvPr/>
          </p:nvGrpSpPr>
          <p:grpSpPr bwMode="auto">
            <a:xfrm>
              <a:off x="3216" y="336"/>
              <a:ext cx="564" cy="1092"/>
              <a:chOff x="3216" y="516"/>
              <a:chExt cx="564" cy="1092"/>
            </a:xfrm>
          </p:grpSpPr>
          <p:sp>
            <p:nvSpPr>
              <p:cNvPr id="30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02"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5" name="Object 58"/>
          <p:cNvGraphicFramePr>
            <a:graphicFrameLocks noChangeAspect="1"/>
          </p:cNvGraphicFramePr>
          <p:nvPr>
            <p:extLst>
              <p:ext uri="{D42A27DB-BD31-4B8C-83A1-F6EECF244321}">
                <p14:modId xmlns:p14="http://schemas.microsoft.com/office/powerpoint/2010/main" val="964930912"/>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547546" name="公式" r:id="rId8" imgW="164880" imgH="215640" progId="Equation.3">
                  <p:embed/>
                </p:oleObj>
              </mc:Choice>
              <mc:Fallback>
                <p:oleObj name="公式" r:id="rId8" imgW="164880" imgH="215640" progId="Equation.3">
                  <p:embed/>
                  <p:pic>
                    <p:nvPicPr>
                      <p:cNvPr id="0" name=""/>
                      <p:cNvPicPr>
                        <a:picLocks noChangeAspect="1" noChangeArrowheads="1"/>
                      </p:cNvPicPr>
                      <p:nvPr/>
                    </p:nvPicPr>
                    <p:blipFill>
                      <a:blip r:embed="rId9"/>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6" name="Group 33"/>
          <p:cNvGrpSpPr>
            <a:grpSpLocks/>
          </p:cNvGrpSpPr>
          <p:nvPr/>
        </p:nvGrpSpPr>
        <p:grpSpPr bwMode="auto">
          <a:xfrm>
            <a:off x="1743073" y="1564318"/>
            <a:ext cx="1828800" cy="523875"/>
            <a:chOff x="852" y="690"/>
            <a:chExt cx="1152" cy="330"/>
          </a:xfrm>
        </p:grpSpPr>
        <p:sp>
          <p:nvSpPr>
            <p:cNvPr id="30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14" name="Group 63"/>
          <p:cNvGrpSpPr>
            <a:grpSpLocks/>
          </p:cNvGrpSpPr>
          <p:nvPr/>
        </p:nvGrpSpPr>
        <p:grpSpPr bwMode="auto">
          <a:xfrm>
            <a:off x="9061969" y="1642238"/>
            <a:ext cx="1471613" cy="393702"/>
            <a:chOff x="3792" y="735"/>
            <a:chExt cx="927" cy="248"/>
          </a:xfrm>
        </p:grpSpPr>
        <p:sp>
          <p:nvSpPr>
            <p:cNvPr id="315"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19" name="Group 43"/>
          <p:cNvGrpSpPr>
            <a:grpSpLocks/>
          </p:cNvGrpSpPr>
          <p:nvPr/>
        </p:nvGrpSpPr>
        <p:grpSpPr bwMode="auto">
          <a:xfrm>
            <a:off x="4051595" y="1611961"/>
            <a:ext cx="1597025" cy="538165"/>
            <a:chOff x="2316" y="710"/>
            <a:chExt cx="1006" cy="339"/>
          </a:xfrm>
        </p:grpSpPr>
        <p:sp>
          <p:nvSpPr>
            <p:cNvPr id="320"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1"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2"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4" name="Object 55"/>
          <p:cNvGraphicFramePr>
            <a:graphicFrameLocks noChangeAspect="1"/>
          </p:cNvGraphicFramePr>
          <p:nvPr>
            <p:extLst>
              <p:ext uri="{D42A27DB-BD31-4B8C-83A1-F6EECF244321}">
                <p14:modId xmlns:p14="http://schemas.microsoft.com/office/powerpoint/2010/main" val="3672978548"/>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547547" name="公式" r:id="rId10" imgW="190440" imgH="228600" progId="Equation.3">
                  <p:embed/>
                </p:oleObj>
              </mc:Choice>
              <mc:Fallback>
                <p:oleObj name="公式" r:id="rId10" imgW="190440" imgH="228600" progId="Equation.3">
                  <p:embed/>
                  <p:pic>
                    <p:nvPicPr>
                      <p:cNvPr id="0" name=""/>
                      <p:cNvPicPr>
                        <a:picLocks noChangeAspect="1" noChangeArrowheads="1"/>
                      </p:cNvPicPr>
                      <p:nvPr/>
                    </p:nvPicPr>
                    <p:blipFill>
                      <a:blip r:embed="rId11"/>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5" name="Object 56"/>
          <p:cNvGraphicFramePr>
            <a:graphicFrameLocks noChangeAspect="1"/>
          </p:cNvGraphicFramePr>
          <p:nvPr>
            <p:extLst>
              <p:ext uri="{D42A27DB-BD31-4B8C-83A1-F6EECF244321}">
                <p14:modId xmlns:p14="http://schemas.microsoft.com/office/powerpoint/2010/main" val="3558400755"/>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547548" name="公式" r:id="rId12" imgW="177480" imgH="215640" progId="Equation.3">
                  <p:embed/>
                </p:oleObj>
              </mc:Choice>
              <mc:Fallback>
                <p:oleObj name="公式" r:id="rId12" imgW="177480" imgH="215640" progId="Equation.3">
                  <p:embed/>
                  <p:pic>
                    <p:nvPicPr>
                      <p:cNvPr id="0" name=""/>
                      <p:cNvPicPr>
                        <a:picLocks noChangeAspect="1" noChangeArrowheads="1"/>
                      </p:cNvPicPr>
                      <p:nvPr/>
                    </p:nvPicPr>
                    <p:blipFill>
                      <a:blip r:embed="rId13"/>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 name="Object 59"/>
          <p:cNvGraphicFramePr>
            <a:graphicFrameLocks noChangeAspect="1"/>
          </p:cNvGraphicFramePr>
          <p:nvPr>
            <p:extLst>
              <p:ext uri="{D42A27DB-BD31-4B8C-83A1-F6EECF244321}">
                <p14:modId xmlns:p14="http://schemas.microsoft.com/office/powerpoint/2010/main" val="1641647848"/>
              </p:ext>
            </p:extLst>
          </p:nvPr>
        </p:nvGraphicFramePr>
        <p:xfrm>
          <a:off x="4421759" y="936459"/>
          <a:ext cx="465138" cy="504825"/>
        </p:xfrm>
        <a:graphic>
          <a:graphicData uri="http://schemas.openxmlformats.org/presentationml/2006/ole">
            <mc:AlternateContent xmlns:mc="http://schemas.openxmlformats.org/markup-compatibility/2006">
              <mc:Choice xmlns:v="urn:schemas-microsoft-com:vml" Requires="v">
                <p:oleObj spid="_x0000_s547549" name="公式" r:id="rId14" imgW="152280" imgH="164880" progId="Equation.3">
                  <p:embed/>
                </p:oleObj>
              </mc:Choice>
              <mc:Fallback>
                <p:oleObj name="公式" r:id="rId14" imgW="152280" imgH="164880" progId="Equation.3">
                  <p:embed/>
                  <p:pic>
                    <p:nvPicPr>
                      <p:cNvPr id="0" name=""/>
                      <p:cNvPicPr>
                        <a:picLocks noChangeAspect="1" noChangeArrowheads="1"/>
                      </p:cNvPicPr>
                      <p:nvPr/>
                    </p:nvPicPr>
                    <p:blipFill>
                      <a:blip r:embed="rId15"/>
                      <a:srcRect/>
                      <a:stretch>
                        <a:fillRect/>
                      </a:stretch>
                    </p:blipFill>
                    <p:spPr bwMode="auto">
                      <a:xfrm>
                        <a:off x="4421759" y="93645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7" name="Group 1027"/>
          <p:cNvGrpSpPr>
            <a:grpSpLocks/>
          </p:cNvGrpSpPr>
          <p:nvPr/>
        </p:nvGrpSpPr>
        <p:grpSpPr bwMode="auto">
          <a:xfrm>
            <a:off x="5618856" y="573954"/>
            <a:ext cx="1028700" cy="2609850"/>
            <a:chOff x="1008" y="2424"/>
            <a:chExt cx="648" cy="1644"/>
          </a:xfrm>
          <a:solidFill>
            <a:srgbClr val="FFFF00"/>
          </a:solidFill>
        </p:grpSpPr>
        <p:grpSp>
          <p:nvGrpSpPr>
            <p:cNvPr id="328" name="Group 1028"/>
            <p:cNvGrpSpPr>
              <a:grpSpLocks/>
            </p:cNvGrpSpPr>
            <p:nvPr/>
          </p:nvGrpSpPr>
          <p:grpSpPr bwMode="auto">
            <a:xfrm>
              <a:off x="1008" y="2424"/>
              <a:ext cx="648" cy="1644"/>
              <a:chOff x="2172" y="936"/>
              <a:chExt cx="648" cy="1644"/>
            </a:xfrm>
            <a:grpFill/>
          </p:grpSpPr>
          <p:sp>
            <p:nvSpPr>
              <p:cNvPr id="330"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1"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29"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33" name="Group 88"/>
          <p:cNvGrpSpPr>
            <a:grpSpLocks/>
          </p:cNvGrpSpPr>
          <p:nvPr/>
        </p:nvGrpSpPr>
        <p:grpSpPr bwMode="auto">
          <a:xfrm>
            <a:off x="6647556" y="1615251"/>
            <a:ext cx="1714500" cy="552450"/>
            <a:chOff x="3036" y="900"/>
            <a:chExt cx="1080" cy="348"/>
          </a:xfrm>
        </p:grpSpPr>
        <p:sp>
          <p:nvSpPr>
            <p:cNvPr id="334"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5"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6"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7"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38" name="Object 56"/>
          <p:cNvGraphicFramePr>
            <a:graphicFrameLocks noChangeAspect="1"/>
          </p:cNvGraphicFramePr>
          <p:nvPr>
            <p:extLst>
              <p:ext uri="{D42A27DB-BD31-4B8C-83A1-F6EECF244321}">
                <p14:modId xmlns:p14="http://schemas.microsoft.com/office/powerpoint/2010/main" val="583341779"/>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547550" name="公式" r:id="rId16" imgW="190440" imgH="215640" progId="Equation.3">
                  <p:embed/>
                </p:oleObj>
              </mc:Choice>
              <mc:Fallback>
                <p:oleObj name="公式" r:id="rId16" imgW="190440" imgH="215640" progId="Equation.3">
                  <p:embed/>
                  <p:pic>
                    <p:nvPicPr>
                      <p:cNvPr id="0" name=""/>
                      <p:cNvPicPr>
                        <a:picLocks noChangeAspect="1" noChangeArrowheads="1"/>
                      </p:cNvPicPr>
                      <p:nvPr/>
                    </p:nvPicPr>
                    <p:blipFill>
                      <a:blip r:embed="rId17"/>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9"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0"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41" name="Object 58"/>
          <p:cNvGraphicFramePr>
            <a:graphicFrameLocks noChangeAspect="1"/>
          </p:cNvGraphicFramePr>
          <p:nvPr>
            <p:extLst>
              <p:ext uri="{D42A27DB-BD31-4B8C-83A1-F6EECF244321}">
                <p14:modId xmlns:p14="http://schemas.microsoft.com/office/powerpoint/2010/main" val="1823710406"/>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547551" name="公式" r:id="rId18" imgW="126720" imgH="139680" progId="Equation.3">
                  <p:embed/>
                </p:oleObj>
              </mc:Choice>
              <mc:Fallback>
                <p:oleObj name="公式" r:id="rId18" imgW="126720" imgH="139680" progId="Equation.3">
                  <p:embed/>
                  <p:pic>
                    <p:nvPicPr>
                      <p:cNvPr id="0" name=""/>
                      <p:cNvPicPr>
                        <a:picLocks noChangeAspect="1" noChangeArrowheads="1"/>
                      </p:cNvPicPr>
                      <p:nvPr/>
                    </p:nvPicPr>
                    <p:blipFill>
                      <a:blip r:embed="rId19"/>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342"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3" name="矩形 342"/>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344" name="Rectangle 34"/>
          <p:cNvSpPr>
            <a:spLocks noChangeArrowheads="1"/>
          </p:cNvSpPr>
          <p:nvPr/>
        </p:nvSpPr>
        <p:spPr bwMode="auto">
          <a:xfrm>
            <a:off x="1969073" y="39737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345" name="Object 9"/>
          <p:cNvGraphicFramePr>
            <a:graphicFrameLocks noChangeAspect="1"/>
          </p:cNvGraphicFramePr>
          <p:nvPr>
            <p:extLst>
              <p:ext uri="{D42A27DB-BD31-4B8C-83A1-F6EECF244321}">
                <p14:modId xmlns:p14="http://schemas.microsoft.com/office/powerpoint/2010/main" val="1779852141"/>
              </p:ext>
            </p:extLst>
          </p:nvPr>
        </p:nvGraphicFramePr>
        <p:xfrm>
          <a:off x="2619412" y="2685441"/>
          <a:ext cx="3366278" cy="1132007"/>
        </p:xfrm>
        <a:graphic>
          <a:graphicData uri="http://schemas.openxmlformats.org/presentationml/2006/ole">
            <mc:AlternateContent xmlns:mc="http://schemas.openxmlformats.org/markup-compatibility/2006">
              <mc:Choice xmlns:v="urn:schemas-microsoft-com:vml" Requires="v">
                <p:oleObj spid="_x0000_s547552" name="公式" r:id="rId20" imgW="1409400" imgH="393480" progId="Equation.3">
                  <p:embed/>
                </p:oleObj>
              </mc:Choice>
              <mc:Fallback>
                <p:oleObj name="公式" r:id="rId20" imgW="1409400" imgH="393480" progId="Equation.3">
                  <p:embed/>
                  <p:pic>
                    <p:nvPicPr>
                      <p:cNvPr id="0" name=""/>
                      <p:cNvPicPr>
                        <a:picLocks noChangeAspect="1" noChangeArrowheads="1"/>
                      </p:cNvPicPr>
                      <p:nvPr/>
                    </p:nvPicPr>
                    <p:blipFill>
                      <a:blip r:embed="rId21"/>
                      <a:srcRect/>
                      <a:stretch>
                        <a:fillRect/>
                      </a:stretch>
                    </p:blipFill>
                    <p:spPr bwMode="auto">
                      <a:xfrm>
                        <a:off x="2619412" y="2685441"/>
                        <a:ext cx="3366278" cy="1132007"/>
                      </a:xfrm>
                      <a:prstGeom prst="rect">
                        <a:avLst/>
                      </a:prstGeom>
                      <a:noFill/>
                      <a:ln>
                        <a:noFill/>
                      </a:ln>
                      <a:effectLst/>
                      <a:extLst/>
                    </p:spPr>
                  </p:pic>
                </p:oleObj>
              </mc:Fallback>
            </mc:AlternateContent>
          </a:graphicData>
        </a:graphic>
      </p:graphicFrame>
      <p:graphicFrame>
        <p:nvGraphicFramePr>
          <p:cNvPr id="346" name="Object 36"/>
          <p:cNvGraphicFramePr>
            <a:graphicFrameLocks noChangeAspect="1"/>
          </p:cNvGraphicFramePr>
          <p:nvPr>
            <p:extLst>
              <p:ext uri="{D42A27DB-BD31-4B8C-83A1-F6EECF244321}">
                <p14:modId xmlns:p14="http://schemas.microsoft.com/office/powerpoint/2010/main" val="1352658224"/>
              </p:ext>
            </p:extLst>
          </p:nvPr>
        </p:nvGraphicFramePr>
        <p:xfrm>
          <a:off x="2105720" y="4336901"/>
          <a:ext cx="3694307" cy="526044"/>
        </p:xfrm>
        <a:graphic>
          <a:graphicData uri="http://schemas.openxmlformats.org/presentationml/2006/ole">
            <mc:AlternateContent xmlns:mc="http://schemas.openxmlformats.org/markup-compatibility/2006">
              <mc:Choice xmlns:v="urn:schemas-microsoft-com:vml" Requires="v">
                <p:oleObj spid="_x0000_s547553" name="公式" r:id="rId22" imgW="1422400" imgH="203200" progId="Equation.3">
                  <p:embed/>
                </p:oleObj>
              </mc:Choice>
              <mc:Fallback>
                <p:oleObj name="公式" r:id="rId22" imgW="1422400" imgH="2032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05720" y="4336901"/>
                        <a:ext cx="3694307" cy="526044"/>
                      </a:xfrm>
                      <a:prstGeom prst="rect">
                        <a:avLst/>
                      </a:prstGeom>
                      <a:noFill/>
                      <a:ln>
                        <a:noFill/>
                      </a:ln>
                      <a:effectLst/>
                      <a:extLst/>
                    </p:spPr>
                  </p:pic>
                </p:oleObj>
              </mc:Fallback>
            </mc:AlternateContent>
          </a:graphicData>
        </a:graphic>
      </p:graphicFrame>
      <p:sp>
        <p:nvSpPr>
          <p:cNvPr id="347" name="Text Box 37"/>
          <p:cNvSpPr txBox="1">
            <a:spLocks noChangeArrowheads="1"/>
          </p:cNvSpPr>
          <p:nvPr/>
        </p:nvSpPr>
        <p:spPr bwMode="auto">
          <a:xfrm>
            <a:off x="2315752" y="3604743"/>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相长</a:t>
            </a:r>
            <a:r>
              <a:rPr lang="zh-CN" altLang="en-US" i="0" dirty="0">
                <a:solidFill>
                  <a:srgbClr val="FF0000"/>
                </a:solidFill>
              </a:rPr>
              <a:t>干涉</a:t>
            </a:r>
            <a:endParaRPr lang="zh-CN" altLang="en-US" i="0" dirty="0">
              <a:solidFill>
                <a:srgbClr val="FF0000"/>
              </a:solidFill>
              <a:latin typeface="方正书宋简体"/>
            </a:endParaRPr>
          </a:p>
        </p:txBody>
      </p:sp>
      <p:sp>
        <p:nvSpPr>
          <p:cNvPr id="348" name="AutoShape 20"/>
          <p:cNvSpPr>
            <a:spLocks noChangeArrowheads="1"/>
          </p:cNvSpPr>
          <p:nvPr/>
        </p:nvSpPr>
        <p:spPr bwMode="auto">
          <a:xfrm flipV="1">
            <a:off x="6287524" y="4330632"/>
            <a:ext cx="703735" cy="311536"/>
          </a:xfrm>
          <a:prstGeom prst="rightArrow">
            <a:avLst>
              <a:gd name="adj1" fmla="val 50000"/>
              <a:gd name="adj2" fmla="val 76471"/>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49" name="Object 41"/>
          <p:cNvGraphicFramePr>
            <a:graphicFrameLocks noChangeAspect="1"/>
          </p:cNvGraphicFramePr>
          <p:nvPr>
            <p:extLst>
              <p:ext uri="{D42A27DB-BD31-4B8C-83A1-F6EECF244321}">
                <p14:modId xmlns:p14="http://schemas.microsoft.com/office/powerpoint/2010/main" val="424809877"/>
              </p:ext>
            </p:extLst>
          </p:nvPr>
        </p:nvGraphicFramePr>
        <p:xfrm>
          <a:off x="6968826" y="3679623"/>
          <a:ext cx="3118919" cy="1413600"/>
        </p:xfrm>
        <a:graphic>
          <a:graphicData uri="http://schemas.openxmlformats.org/presentationml/2006/ole">
            <mc:AlternateContent xmlns:mc="http://schemas.openxmlformats.org/markup-compatibility/2006">
              <mc:Choice xmlns:v="urn:schemas-microsoft-com:vml" Requires="v">
                <p:oleObj spid="_x0000_s547554" name="公式" r:id="rId24" imgW="977760" imgH="444240" progId="Equation.3">
                  <p:embed/>
                </p:oleObj>
              </mc:Choice>
              <mc:Fallback>
                <p:oleObj name="公式" r:id="rId24" imgW="977760" imgH="444240" progId="Equation.3">
                  <p:embed/>
                  <p:pic>
                    <p:nvPicPr>
                      <p:cNvPr id="0" name=""/>
                      <p:cNvPicPr>
                        <a:picLocks noChangeAspect="1" noChangeArrowheads="1"/>
                      </p:cNvPicPr>
                      <p:nvPr/>
                    </p:nvPicPr>
                    <p:blipFill>
                      <a:blip r:embed="rId25"/>
                      <a:srcRect/>
                      <a:stretch>
                        <a:fillRect/>
                      </a:stretch>
                    </p:blipFill>
                    <p:spPr bwMode="auto">
                      <a:xfrm>
                        <a:off x="6968826" y="3679623"/>
                        <a:ext cx="3118919" cy="1413600"/>
                      </a:xfrm>
                      <a:prstGeom prst="rect">
                        <a:avLst/>
                      </a:prstGeom>
                      <a:noFill/>
                      <a:ln>
                        <a:noFill/>
                      </a:ln>
                      <a:effectLst/>
                      <a:extLst/>
                    </p:spPr>
                  </p:pic>
                </p:oleObj>
              </mc:Fallback>
            </mc:AlternateContent>
          </a:graphicData>
        </a:graphic>
      </p:graphicFrame>
      <p:sp>
        <p:nvSpPr>
          <p:cNvPr id="350" name="Text Box 38"/>
          <p:cNvSpPr txBox="1">
            <a:spLocks noChangeArrowheads="1"/>
          </p:cNvSpPr>
          <p:nvPr/>
        </p:nvSpPr>
        <p:spPr bwMode="auto">
          <a:xfrm>
            <a:off x="2408682" y="5136183"/>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方正书宋简体"/>
              </a:rPr>
              <a:t>相消</a:t>
            </a:r>
            <a:r>
              <a:rPr lang="zh-CN" altLang="en-US" i="0" dirty="0">
                <a:solidFill>
                  <a:srgbClr val="FF0000"/>
                </a:solidFill>
              </a:rPr>
              <a:t>干涉</a:t>
            </a:r>
            <a:endParaRPr lang="zh-CN" altLang="en-US" i="0" dirty="0">
              <a:solidFill>
                <a:srgbClr val="FF0000"/>
              </a:solidFill>
              <a:latin typeface="方正书宋简体"/>
            </a:endParaRPr>
          </a:p>
        </p:txBody>
      </p:sp>
      <p:graphicFrame>
        <p:nvGraphicFramePr>
          <p:cNvPr id="351" name="Object 39"/>
          <p:cNvGraphicFramePr>
            <a:graphicFrameLocks noChangeAspect="1"/>
          </p:cNvGraphicFramePr>
          <p:nvPr>
            <p:extLst>
              <p:ext uri="{D42A27DB-BD31-4B8C-83A1-F6EECF244321}">
                <p14:modId xmlns:p14="http://schemas.microsoft.com/office/powerpoint/2010/main" val="879795895"/>
              </p:ext>
            </p:extLst>
          </p:nvPr>
        </p:nvGraphicFramePr>
        <p:xfrm>
          <a:off x="2229645" y="5891533"/>
          <a:ext cx="3386933" cy="693736"/>
        </p:xfrm>
        <a:graphic>
          <a:graphicData uri="http://schemas.openxmlformats.org/presentationml/2006/ole">
            <mc:AlternateContent xmlns:mc="http://schemas.openxmlformats.org/markup-compatibility/2006">
              <mc:Choice xmlns:v="urn:schemas-microsoft-com:vml" Requires="v">
                <p:oleObj spid="_x0000_s547555" name="公式" r:id="rId26" imgW="990170" imgH="203112" progId="Equation.3">
                  <p:embed/>
                </p:oleObj>
              </mc:Choice>
              <mc:Fallback>
                <p:oleObj name="公式" r:id="rId26" imgW="990170" imgH="203112"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29645" y="5891533"/>
                        <a:ext cx="3386933" cy="693736"/>
                      </a:xfrm>
                      <a:prstGeom prst="rect">
                        <a:avLst/>
                      </a:prstGeom>
                      <a:noFill/>
                      <a:ln>
                        <a:noFill/>
                      </a:ln>
                      <a:effectLst/>
                      <a:extLst/>
                    </p:spPr>
                  </p:pic>
                </p:oleObj>
              </mc:Fallback>
            </mc:AlternateContent>
          </a:graphicData>
        </a:graphic>
      </p:graphicFrame>
      <p:sp>
        <p:nvSpPr>
          <p:cNvPr id="352" name="AutoShape 20"/>
          <p:cNvSpPr>
            <a:spLocks noChangeArrowheads="1"/>
          </p:cNvSpPr>
          <p:nvPr/>
        </p:nvSpPr>
        <p:spPr bwMode="auto">
          <a:xfrm flipV="1">
            <a:off x="5965596" y="5926865"/>
            <a:ext cx="703735" cy="311536"/>
          </a:xfrm>
          <a:prstGeom prst="rightArrow">
            <a:avLst>
              <a:gd name="adj1" fmla="val 50000"/>
              <a:gd name="adj2" fmla="val 76471"/>
            </a:avLst>
          </a:prstGeom>
          <a:solidFill>
            <a:srgbClr val="00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53" name="Object 42"/>
          <p:cNvGraphicFramePr>
            <a:graphicFrameLocks noChangeAspect="1"/>
          </p:cNvGraphicFramePr>
          <p:nvPr>
            <p:extLst>
              <p:ext uri="{D42A27DB-BD31-4B8C-83A1-F6EECF244321}">
                <p14:modId xmlns:p14="http://schemas.microsoft.com/office/powerpoint/2010/main" val="276582098"/>
              </p:ext>
            </p:extLst>
          </p:nvPr>
        </p:nvGraphicFramePr>
        <p:xfrm>
          <a:off x="7244261" y="5299518"/>
          <a:ext cx="2819400" cy="1514475"/>
        </p:xfrm>
        <a:graphic>
          <a:graphicData uri="http://schemas.openxmlformats.org/presentationml/2006/ole">
            <mc:AlternateContent xmlns:mc="http://schemas.openxmlformats.org/markup-compatibility/2006">
              <mc:Choice xmlns:v="urn:schemas-microsoft-com:vml" Requires="v">
                <p:oleObj spid="_x0000_s547556" name="公式" r:id="rId28" imgW="825480" imgH="444240" progId="Equation.3">
                  <p:embed/>
                </p:oleObj>
              </mc:Choice>
              <mc:Fallback>
                <p:oleObj name="公式" r:id="rId28" imgW="825480" imgH="444240" progId="Equation.3">
                  <p:embed/>
                  <p:pic>
                    <p:nvPicPr>
                      <p:cNvPr id="0" name=""/>
                      <p:cNvPicPr>
                        <a:picLocks noChangeAspect="1" noChangeArrowheads="1"/>
                      </p:cNvPicPr>
                      <p:nvPr/>
                    </p:nvPicPr>
                    <p:blipFill>
                      <a:blip r:embed="rId29"/>
                      <a:srcRect/>
                      <a:stretch>
                        <a:fillRect/>
                      </a:stretch>
                    </p:blipFill>
                    <p:spPr bwMode="auto">
                      <a:xfrm>
                        <a:off x="7244261" y="5299518"/>
                        <a:ext cx="2819400" cy="15144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580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additive="base">
                                        <p:cTn id="7" dur="500" fill="hold"/>
                                        <p:tgtEl>
                                          <p:spTgt spid="294"/>
                                        </p:tgtEl>
                                        <p:attrNameLst>
                                          <p:attrName>ppt_x</p:attrName>
                                        </p:attrNameLst>
                                      </p:cBhvr>
                                      <p:tavLst>
                                        <p:tav tm="0">
                                          <p:val>
                                            <p:strVal val="#ppt_x"/>
                                          </p:val>
                                        </p:tav>
                                        <p:tav tm="100000">
                                          <p:val>
                                            <p:strVal val="#ppt_x"/>
                                          </p:val>
                                        </p:tav>
                                      </p:tavLst>
                                    </p:anim>
                                    <p:anim calcmode="lin" valueType="num">
                                      <p:cBhvr additive="base">
                                        <p:cTn id="8"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5"/>
                                        </p:tgtEl>
                                        <p:attrNameLst>
                                          <p:attrName>style.visibility</p:attrName>
                                        </p:attrNameLst>
                                      </p:cBhvr>
                                      <p:to>
                                        <p:strVal val="visible"/>
                                      </p:to>
                                    </p:set>
                                    <p:anim calcmode="lin" valueType="num">
                                      <p:cBhvr additive="base">
                                        <p:cTn id="13" dur="500" fill="hold"/>
                                        <p:tgtEl>
                                          <p:spTgt spid="295"/>
                                        </p:tgtEl>
                                        <p:attrNameLst>
                                          <p:attrName>ppt_x</p:attrName>
                                        </p:attrNameLst>
                                      </p:cBhvr>
                                      <p:tavLst>
                                        <p:tav tm="0">
                                          <p:val>
                                            <p:strVal val="#ppt_x"/>
                                          </p:val>
                                        </p:tav>
                                        <p:tav tm="100000">
                                          <p:val>
                                            <p:strVal val="#ppt_x"/>
                                          </p:val>
                                        </p:tav>
                                      </p:tavLst>
                                    </p:anim>
                                    <p:anim calcmode="lin" valueType="num">
                                      <p:cBhvr additive="base">
                                        <p:cTn id="14" dur="500" fill="hold"/>
                                        <p:tgtEl>
                                          <p:spTgt spid="29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8"/>
                                        </p:tgtEl>
                                        <p:attrNameLst>
                                          <p:attrName>style.visibility</p:attrName>
                                        </p:attrNameLst>
                                      </p:cBhvr>
                                      <p:to>
                                        <p:strVal val="visible"/>
                                      </p:to>
                                    </p:set>
                                    <p:anim calcmode="lin" valueType="num">
                                      <p:cBhvr additive="base">
                                        <p:cTn id="17" dur="500" fill="hold"/>
                                        <p:tgtEl>
                                          <p:spTgt spid="298"/>
                                        </p:tgtEl>
                                        <p:attrNameLst>
                                          <p:attrName>ppt_x</p:attrName>
                                        </p:attrNameLst>
                                      </p:cBhvr>
                                      <p:tavLst>
                                        <p:tav tm="0">
                                          <p:val>
                                            <p:strVal val="#ppt_x"/>
                                          </p:val>
                                        </p:tav>
                                        <p:tav tm="100000">
                                          <p:val>
                                            <p:strVal val="#ppt_x"/>
                                          </p:val>
                                        </p:tav>
                                      </p:tavLst>
                                    </p:anim>
                                    <p:anim calcmode="lin" valueType="num">
                                      <p:cBhvr additive="base">
                                        <p:cTn id="18" dur="500" fill="hold"/>
                                        <p:tgtEl>
                                          <p:spTgt spid="29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99"/>
                                        </p:tgtEl>
                                        <p:attrNameLst>
                                          <p:attrName>style.visibility</p:attrName>
                                        </p:attrNameLst>
                                      </p:cBhvr>
                                      <p:to>
                                        <p:strVal val="visible"/>
                                      </p:to>
                                    </p:set>
                                    <p:anim calcmode="lin" valueType="num">
                                      <p:cBhvr additive="base">
                                        <p:cTn id="21" dur="500" fill="hold"/>
                                        <p:tgtEl>
                                          <p:spTgt spid="299"/>
                                        </p:tgtEl>
                                        <p:attrNameLst>
                                          <p:attrName>ppt_x</p:attrName>
                                        </p:attrNameLst>
                                      </p:cBhvr>
                                      <p:tavLst>
                                        <p:tav tm="0">
                                          <p:val>
                                            <p:strVal val="#ppt_x"/>
                                          </p:val>
                                        </p:tav>
                                        <p:tav tm="100000">
                                          <p:val>
                                            <p:strVal val="#ppt_x"/>
                                          </p:val>
                                        </p:tav>
                                      </p:tavLst>
                                    </p:anim>
                                    <p:anim calcmode="lin" valueType="num">
                                      <p:cBhvr additive="base">
                                        <p:cTn id="22"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0"/>
                                        </p:tgtEl>
                                        <p:attrNameLst>
                                          <p:attrName>style.visibility</p:attrName>
                                        </p:attrNameLst>
                                      </p:cBhvr>
                                      <p:to>
                                        <p:strVal val="visible"/>
                                      </p:to>
                                    </p:set>
                                    <p:anim calcmode="lin" valueType="num">
                                      <p:cBhvr additive="base">
                                        <p:cTn id="27" dur="500" fill="hold"/>
                                        <p:tgtEl>
                                          <p:spTgt spid="300"/>
                                        </p:tgtEl>
                                        <p:attrNameLst>
                                          <p:attrName>ppt_x</p:attrName>
                                        </p:attrNameLst>
                                      </p:cBhvr>
                                      <p:tavLst>
                                        <p:tav tm="0">
                                          <p:val>
                                            <p:strVal val="#ppt_x"/>
                                          </p:val>
                                        </p:tav>
                                        <p:tav tm="100000">
                                          <p:val>
                                            <p:strVal val="#ppt_x"/>
                                          </p:val>
                                        </p:tav>
                                      </p:tavLst>
                                    </p:anim>
                                    <p:anim calcmode="lin" valueType="num">
                                      <p:cBhvr additive="base">
                                        <p:cTn id="28" dur="500" fill="hold"/>
                                        <p:tgtEl>
                                          <p:spTgt spid="30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5"/>
                                        </p:tgtEl>
                                        <p:attrNameLst>
                                          <p:attrName>style.visibility</p:attrName>
                                        </p:attrNameLst>
                                      </p:cBhvr>
                                      <p:to>
                                        <p:strVal val="visible"/>
                                      </p:to>
                                    </p:set>
                                    <p:anim calcmode="lin" valueType="num">
                                      <p:cBhvr additive="base">
                                        <p:cTn id="31" dur="500" fill="hold"/>
                                        <p:tgtEl>
                                          <p:spTgt spid="305"/>
                                        </p:tgtEl>
                                        <p:attrNameLst>
                                          <p:attrName>ppt_x</p:attrName>
                                        </p:attrNameLst>
                                      </p:cBhvr>
                                      <p:tavLst>
                                        <p:tav tm="0">
                                          <p:val>
                                            <p:strVal val="#ppt_x"/>
                                          </p:val>
                                        </p:tav>
                                        <p:tav tm="100000">
                                          <p:val>
                                            <p:strVal val="#ppt_x"/>
                                          </p:val>
                                        </p:tav>
                                      </p:tavLst>
                                    </p:anim>
                                    <p:anim calcmode="lin" valueType="num">
                                      <p:cBhvr additive="base">
                                        <p:cTn id="32" dur="500" fill="hold"/>
                                        <p:tgtEl>
                                          <p:spTgt spid="30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6"/>
                                        </p:tgtEl>
                                        <p:attrNameLst>
                                          <p:attrName>style.visibility</p:attrName>
                                        </p:attrNameLst>
                                      </p:cBhvr>
                                      <p:to>
                                        <p:strVal val="visible"/>
                                      </p:to>
                                    </p:set>
                                    <p:anim calcmode="lin" valueType="num">
                                      <p:cBhvr additive="base">
                                        <p:cTn id="37" dur="500" fill="hold"/>
                                        <p:tgtEl>
                                          <p:spTgt spid="306"/>
                                        </p:tgtEl>
                                        <p:attrNameLst>
                                          <p:attrName>ppt_x</p:attrName>
                                        </p:attrNameLst>
                                      </p:cBhvr>
                                      <p:tavLst>
                                        <p:tav tm="0">
                                          <p:val>
                                            <p:strVal val="#ppt_x"/>
                                          </p:val>
                                        </p:tav>
                                        <p:tav tm="100000">
                                          <p:val>
                                            <p:strVal val="#ppt_x"/>
                                          </p:val>
                                        </p:tav>
                                      </p:tavLst>
                                    </p:anim>
                                    <p:anim calcmode="lin" valueType="num">
                                      <p:cBhvr additive="base">
                                        <p:cTn id="38"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44">
                                            <p:txEl>
                                              <p:pRg st="0" end="0"/>
                                            </p:txEl>
                                          </p:spTgt>
                                        </p:tgtEl>
                                        <p:attrNameLst>
                                          <p:attrName>style.visibility</p:attrName>
                                        </p:attrNameLst>
                                      </p:cBhvr>
                                      <p:to>
                                        <p:strVal val="visible"/>
                                      </p:to>
                                    </p:set>
                                    <p:animEffect transition="in" filter="wipe(down)">
                                      <p:cBhvr>
                                        <p:cTn id="43" dur="500"/>
                                        <p:tgtEl>
                                          <p:spTgt spid="344">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24"/>
                                        </p:tgtEl>
                                        <p:attrNameLst>
                                          <p:attrName>style.visibility</p:attrName>
                                        </p:attrNameLst>
                                      </p:cBhvr>
                                      <p:to>
                                        <p:strVal val="visible"/>
                                      </p:to>
                                    </p:set>
                                    <p:animEffect transition="in" filter="barn(inVertical)">
                                      <p:cBhvr>
                                        <p:cTn id="48" dur="500"/>
                                        <p:tgtEl>
                                          <p:spTgt spid="32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19"/>
                                        </p:tgtEl>
                                        <p:attrNameLst>
                                          <p:attrName>style.visibility</p:attrName>
                                        </p:attrNameLst>
                                      </p:cBhvr>
                                      <p:to>
                                        <p:strVal val="visible"/>
                                      </p:to>
                                    </p:set>
                                    <p:anim calcmode="lin" valueType="num">
                                      <p:cBhvr additive="base">
                                        <p:cTn id="53" dur="500" fill="hold"/>
                                        <p:tgtEl>
                                          <p:spTgt spid="319"/>
                                        </p:tgtEl>
                                        <p:attrNameLst>
                                          <p:attrName>ppt_x</p:attrName>
                                        </p:attrNameLst>
                                      </p:cBhvr>
                                      <p:tavLst>
                                        <p:tav tm="0">
                                          <p:val>
                                            <p:strVal val="#ppt_x"/>
                                          </p:val>
                                        </p:tav>
                                        <p:tav tm="100000">
                                          <p:val>
                                            <p:strVal val="#ppt_x"/>
                                          </p:val>
                                        </p:tav>
                                      </p:tavLst>
                                    </p:anim>
                                    <p:anim calcmode="lin" valueType="num">
                                      <p:cBhvr additive="base">
                                        <p:cTn id="54"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26"/>
                                        </p:tgtEl>
                                        <p:attrNameLst>
                                          <p:attrName>style.visibility</p:attrName>
                                        </p:attrNameLst>
                                      </p:cBhvr>
                                      <p:to>
                                        <p:strVal val="visible"/>
                                      </p:to>
                                    </p:set>
                                    <p:animEffect transition="in" filter="fade">
                                      <p:cBhvr>
                                        <p:cTn id="59" dur="1000"/>
                                        <p:tgtEl>
                                          <p:spTgt spid="326"/>
                                        </p:tgtEl>
                                      </p:cBhvr>
                                    </p:animEffect>
                                    <p:anim calcmode="lin" valueType="num">
                                      <p:cBhvr>
                                        <p:cTn id="60" dur="1000" fill="hold"/>
                                        <p:tgtEl>
                                          <p:spTgt spid="326"/>
                                        </p:tgtEl>
                                        <p:attrNameLst>
                                          <p:attrName>ppt_x</p:attrName>
                                        </p:attrNameLst>
                                      </p:cBhvr>
                                      <p:tavLst>
                                        <p:tav tm="0">
                                          <p:val>
                                            <p:strVal val="#ppt_x"/>
                                          </p:val>
                                        </p:tav>
                                        <p:tav tm="100000">
                                          <p:val>
                                            <p:strVal val="#ppt_x"/>
                                          </p:val>
                                        </p:tav>
                                      </p:tavLst>
                                    </p:anim>
                                    <p:anim calcmode="lin" valueType="num">
                                      <p:cBhvr>
                                        <p:cTn id="61" dur="1000" fill="hold"/>
                                        <p:tgtEl>
                                          <p:spTgt spid="32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27"/>
                                        </p:tgtEl>
                                        <p:attrNameLst>
                                          <p:attrName>style.visibility</p:attrName>
                                        </p:attrNameLst>
                                      </p:cBhvr>
                                      <p:to>
                                        <p:strVal val="visible"/>
                                      </p:to>
                                    </p:set>
                                    <p:anim calcmode="lin" valueType="num">
                                      <p:cBhvr additive="base">
                                        <p:cTn id="66" dur="500" fill="hold"/>
                                        <p:tgtEl>
                                          <p:spTgt spid="327"/>
                                        </p:tgtEl>
                                        <p:attrNameLst>
                                          <p:attrName>ppt_x</p:attrName>
                                        </p:attrNameLst>
                                      </p:cBhvr>
                                      <p:tavLst>
                                        <p:tav tm="0">
                                          <p:val>
                                            <p:strVal val="#ppt_x"/>
                                          </p:val>
                                        </p:tav>
                                        <p:tav tm="100000">
                                          <p:val>
                                            <p:strVal val="#ppt_x"/>
                                          </p:val>
                                        </p:tav>
                                      </p:tavLst>
                                    </p:anim>
                                    <p:anim calcmode="lin" valueType="num">
                                      <p:cBhvr additive="base">
                                        <p:cTn id="67" dur="500" fill="hold"/>
                                        <p:tgtEl>
                                          <p:spTgt spid="327"/>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9"/>
                                        </p:tgtEl>
                                        <p:attrNameLst>
                                          <p:attrName>style.visibility</p:attrName>
                                        </p:attrNameLst>
                                      </p:cBhvr>
                                      <p:to>
                                        <p:strVal val="visible"/>
                                      </p:to>
                                    </p:set>
                                    <p:anim calcmode="lin" valueType="num">
                                      <p:cBhvr additive="base">
                                        <p:cTn id="70" dur="500" fill="hold"/>
                                        <p:tgtEl>
                                          <p:spTgt spid="339"/>
                                        </p:tgtEl>
                                        <p:attrNameLst>
                                          <p:attrName>ppt_x</p:attrName>
                                        </p:attrNameLst>
                                      </p:cBhvr>
                                      <p:tavLst>
                                        <p:tav tm="0">
                                          <p:val>
                                            <p:strVal val="#ppt_x"/>
                                          </p:val>
                                        </p:tav>
                                        <p:tav tm="100000">
                                          <p:val>
                                            <p:strVal val="#ppt_x"/>
                                          </p:val>
                                        </p:tav>
                                      </p:tavLst>
                                    </p:anim>
                                    <p:anim calcmode="lin" valueType="num">
                                      <p:cBhvr additive="base">
                                        <p:cTn id="71" dur="500" fill="hold"/>
                                        <p:tgtEl>
                                          <p:spTgt spid="33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40"/>
                                        </p:tgtEl>
                                        <p:attrNameLst>
                                          <p:attrName>style.visibility</p:attrName>
                                        </p:attrNameLst>
                                      </p:cBhvr>
                                      <p:to>
                                        <p:strVal val="visible"/>
                                      </p:to>
                                    </p:set>
                                    <p:anim calcmode="lin" valueType="num">
                                      <p:cBhvr additive="base">
                                        <p:cTn id="74" dur="500" fill="hold"/>
                                        <p:tgtEl>
                                          <p:spTgt spid="340"/>
                                        </p:tgtEl>
                                        <p:attrNameLst>
                                          <p:attrName>ppt_x</p:attrName>
                                        </p:attrNameLst>
                                      </p:cBhvr>
                                      <p:tavLst>
                                        <p:tav tm="0">
                                          <p:val>
                                            <p:strVal val="#ppt_x"/>
                                          </p:val>
                                        </p:tav>
                                        <p:tav tm="100000">
                                          <p:val>
                                            <p:strVal val="#ppt_x"/>
                                          </p:val>
                                        </p:tav>
                                      </p:tavLst>
                                    </p:anim>
                                    <p:anim calcmode="lin" valueType="num">
                                      <p:cBhvr additive="base">
                                        <p:cTn id="75" dur="500" fill="hold"/>
                                        <p:tgtEl>
                                          <p:spTgt spid="340"/>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41"/>
                                        </p:tgtEl>
                                        <p:attrNameLst>
                                          <p:attrName>style.visibility</p:attrName>
                                        </p:attrNameLst>
                                      </p:cBhvr>
                                      <p:to>
                                        <p:strVal val="visible"/>
                                      </p:to>
                                    </p:set>
                                    <p:anim calcmode="lin" valueType="num">
                                      <p:cBhvr additive="base">
                                        <p:cTn id="78" dur="500" fill="hold"/>
                                        <p:tgtEl>
                                          <p:spTgt spid="341"/>
                                        </p:tgtEl>
                                        <p:attrNameLst>
                                          <p:attrName>ppt_x</p:attrName>
                                        </p:attrNameLst>
                                      </p:cBhvr>
                                      <p:tavLst>
                                        <p:tav tm="0">
                                          <p:val>
                                            <p:strVal val="#ppt_x"/>
                                          </p:val>
                                        </p:tav>
                                        <p:tav tm="100000">
                                          <p:val>
                                            <p:strVal val="#ppt_x"/>
                                          </p:val>
                                        </p:tav>
                                      </p:tavLst>
                                    </p:anim>
                                    <p:anim calcmode="lin" valueType="num">
                                      <p:cBhvr additive="base">
                                        <p:cTn id="79" dur="500" fill="hold"/>
                                        <p:tgtEl>
                                          <p:spTgt spid="341"/>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42"/>
                                        </p:tgtEl>
                                        <p:attrNameLst>
                                          <p:attrName>style.visibility</p:attrName>
                                        </p:attrNameLst>
                                      </p:cBhvr>
                                      <p:to>
                                        <p:strVal val="visible"/>
                                      </p:to>
                                    </p:set>
                                    <p:anim calcmode="lin" valueType="num">
                                      <p:cBhvr additive="base">
                                        <p:cTn id="82" dur="500" fill="hold"/>
                                        <p:tgtEl>
                                          <p:spTgt spid="342"/>
                                        </p:tgtEl>
                                        <p:attrNameLst>
                                          <p:attrName>ppt_x</p:attrName>
                                        </p:attrNameLst>
                                      </p:cBhvr>
                                      <p:tavLst>
                                        <p:tav tm="0">
                                          <p:val>
                                            <p:strVal val="#ppt_x"/>
                                          </p:val>
                                        </p:tav>
                                        <p:tav tm="100000">
                                          <p:val>
                                            <p:strVal val="#ppt_x"/>
                                          </p:val>
                                        </p:tav>
                                      </p:tavLst>
                                    </p:anim>
                                    <p:anim calcmode="lin" valueType="num">
                                      <p:cBhvr additive="base">
                                        <p:cTn id="83" dur="500" fill="hold"/>
                                        <p:tgtEl>
                                          <p:spTgt spid="342"/>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343"/>
                                        </p:tgtEl>
                                        <p:attrNameLst>
                                          <p:attrName>style.visibility</p:attrName>
                                        </p:attrNameLst>
                                      </p:cBhvr>
                                      <p:to>
                                        <p:strVal val="visible"/>
                                      </p:to>
                                    </p:set>
                                    <p:anim calcmode="lin" valueType="num">
                                      <p:cBhvr additive="base">
                                        <p:cTn id="86" dur="500" fill="hold"/>
                                        <p:tgtEl>
                                          <p:spTgt spid="343"/>
                                        </p:tgtEl>
                                        <p:attrNameLst>
                                          <p:attrName>ppt_x</p:attrName>
                                        </p:attrNameLst>
                                      </p:cBhvr>
                                      <p:tavLst>
                                        <p:tav tm="0">
                                          <p:val>
                                            <p:strVal val="#ppt_x"/>
                                          </p:val>
                                        </p:tav>
                                        <p:tav tm="100000">
                                          <p:val>
                                            <p:strVal val="#ppt_x"/>
                                          </p:val>
                                        </p:tav>
                                      </p:tavLst>
                                    </p:anim>
                                    <p:anim calcmode="lin" valueType="num">
                                      <p:cBhvr additive="base">
                                        <p:cTn id="87" dur="500" fill="hold"/>
                                        <p:tgtEl>
                                          <p:spTgt spid="3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33"/>
                                        </p:tgtEl>
                                        <p:attrNameLst>
                                          <p:attrName>style.visibility</p:attrName>
                                        </p:attrNameLst>
                                      </p:cBhvr>
                                      <p:to>
                                        <p:strVal val="visible"/>
                                      </p:to>
                                    </p:set>
                                    <p:anim calcmode="lin" valueType="num">
                                      <p:cBhvr additive="base">
                                        <p:cTn id="92" dur="500" fill="hold"/>
                                        <p:tgtEl>
                                          <p:spTgt spid="333"/>
                                        </p:tgtEl>
                                        <p:attrNameLst>
                                          <p:attrName>ppt_x</p:attrName>
                                        </p:attrNameLst>
                                      </p:cBhvr>
                                      <p:tavLst>
                                        <p:tav tm="0">
                                          <p:val>
                                            <p:strVal val="#ppt_x"/>
                                          </p:val>
                                        </p:tav>
                                        <p:tav tm="100000">
                                          <p:val>
                                            <p:strVal val="#ppt_x"/>
                                          </p:val>
                                        </p:tav>
                                      </p:tavLst>
                                    </p:anim>
                                    <p:anim calcmode="lin" valueType="num">
                                      <p:cBhvr additive="base">
                                        <p:cTn id="93" dur="500" fill="hold"/>
                                        <p:tgtEl>
                                          <p:spTgt spid="33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25"/>
                                        </p:tgtEl>
                                        <p:attrNameLst>
                                          <p:attrName>style.visibility</p:attrName>
                                        </p:attrNameLst>
                                      </p:cBhvr>
                                      <p:to>
                                        <p:strVal val="visible"/>
                                      </p:to>
                                    </p:set>
                                    <p:animEffect transition="in" filter="fade">
                                      <p:cBhvr>
                                        <p:cTn id="98" dur="1000"/>
                                        <p:tgtEl>
                                          <p:spTgt spid="325"/>
                                        </p:tgtEl>
                                      </p:cBhvr>
                                    </p:animEffect>
                                    <p:anim calcmode="lin" valueType="num">
                                      <p:cBhvr>
                                        <p:cTn id="99" dur="1000" fill="hold"/>
                                        <p:tgtEl>
                                          <p:spTgt spid="325"/>
                                        </p:tgtEl>
                                        <p:attrNameLst>
                                          <p:attrName>ppt_x</p:attrName>
                                        </p:attrNameLst>
                                      </p:cBhvr>
                                      <p:tavLst>
                                        <p:tav tm="0">
                                          <p:val>
                                            <p:strVal val="#ppt_x"/>
                                          </p:val>
                                        </p:tav>
                                        <p:tav tm="100000">
                                          <p:val>
                                            <p:strVal val="#ppt_x"/>
                                          </p:val>
                                        </p:tav>
                                      </p:tavLst>
                                    </p:anim>
                                    <p:anim calcmode="lin" valueType="num">
                                      <p:cBhvr>
                                        <p:cTn id="100" dur="1000" fill="hold"/>
                                        <p:tgtEl>
                                          <p:spTgt spid="32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314"/>
                                        </p:tgtEl>
                                        <p:attrNameLst>
                                          <p:attrName>style.visibility</p:attrName>
                                        </p:attrNameLst>
                                      </p:cBhvr>
                                      <p:to>
                                        <p:strVal val="visible"/>
                                      </p:to>
                                    </p:set>
                                    <p:anim calcmode="lin" valueType="num">
                                      <p:cBhvr additive="base">
                                        <p:cTn id="105" dur="500" fill="hold"/>
                                        <p:tgtEl>
                                          <p:spTgt spid="314"/>
                                        </p:tgtEl>
                                        <p:attrNameLst>
                                          <p:attrName>ppt_x</p:attrName>
                                        </p:attrNameLst>
                                      </p:cBhvr>
                                      <p:tavLst>
                                        <p:tav tm="0">
                                          <p:val>
                                            <p:strVal val="#ppt_x"/>
                                          </p:val>
                                        </p:tav>
                                        <p:tav tm="100000">
                                          <p:val>
                                            <p:strVal val="#ppt_x"/>
                                          </p:val>
                                        </p:tav>
                                      </p:tavLst>
                                    </p:anim>
                                    <p:anim calcmode="lin" valueType="num">
                                      <p:cBhvr additive="base">
                                        <p:cTn id="106"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338"/>
                                        </p:tgtEl>
                                        <p:attrNameLst>
                                          <p:attrName>style.visibility</p:attrName>
                                        </p:attrNameLst>
                                      </p:cBhvr>
                                      <p:to>
                                        <p:strVal val="visible"/>
                                      </p:to>
                                    </p:set>
                                    <p:animEffect transition="in" filter="fade">
                                      <p:cBhvr>
                                        <p:cTn id="111" dur="1000"/>
                                        <p:tgtEl>
                                          <p:spTgt spid="338"/>
                                        </p:tgtEl>
                                      </p:cBhvr>
                                    </p:animEffect>
                                    <p:anim calcmode="lin" valueType="num">
                                      <p:cBhvr>
                                        <p:cTn id="112" dur="1000" fill="hold"/>
                                        <p:tgtEl>
                                          <p:spTgt spid="338"/>
                                        </p:tgtEl>
                                        <p:attrNameLst>
                                          <p:attrName>ppt_x</p:attrName>
                                        </p:attrNameLst>
                                      </p:cBhvr>
                                      <p:tavLst>
                                        <p:tav tm="0">
                                          <p:val>
                                            <p:strVal val="#ppt_x"/>
                                          </p:val>
                                        </p:tav>
                                        <p:tav tm="100000">
                                          <p:val>
                                            <p:strVal val="#ppt_x"/>
                                          </p:val>
                                        </p:tav>
                                      </p:tavLst>
                                    </p:anim>
                                    <p:anim calcmode="lin" valueType="num">
                                      <p:cBhvr>
                                        <p:cTn id="113" dur="1000" fill="hold"/>
                                        <p:tgtEl>
                                          <p:spTgt spid="338"/>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45"/>
                                        </p:tgtEl>
                                        <p:attrNameLst>
                                          <p:attrName>style.visibility</p:attrName>
                                        </p:attrNameLst>
                                      </p:cBhvr>
                                      <p:to>
                                        <p:strVal val="visible"/>
                                      </p:to>
                                    </p:set>
                                    <p:animEffect transition="in" filter="wipe(left)">
                                      <p:cBhvr>
                                        <p:cTn id="118" dur="500"/>
                                        <p:tgtEl>
                                          <p:spTgt spid="345"/>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346"/>
                                        </p:tgtEl>
                                        <p:attrNameLst>
                                          <p:attrName>style.visibility</p:attrName>
                                        </p:attrNameLst>
                                      </p:cBhvr>
                                      <p:to>
                                        <p:strVal val="visible"/>
                                      </p:to>
                                    </p:set>
                                    <p:anim calcmode="lin" valueType="num">
                                      <p:cBhvr additive="base">
                                        <p:cTn id="123" dur="500" fill="hold"/>
                                        <p:tgtEl>
                                          <p:spTgt spid="346"/>
                                        </p:tgtEl>
                                        <p:attrNameLst>
                                          <p:attrName>ppt_x</p:attrName>
                                        </p:attrNameLst>
                                      </p:cBhvr>
                                      <p:tavLst>
                                        <p:tav tm="0">
                                          <p:val>
                                            <p:strVal val="#ppt_x"/>
                                          </p:val>
                                        </p:tav>
                                        <p:tav tm="100000">
                                          <p:val>
                                            <p:strVal val="#ppt_x"/>
                                          </p:val>
                                        </p:tav>
                                      </p:tavLst>
                                    </p:anim>
                                    <p:anim calcmode="lin" valueType="num">
                                      <p:cBhvr additive="base">
                                        <p:cTn id="124" dur="500" fill="hold"/>
                                        <p:tgtEl>
                                          <p:spTgt spid="346"/>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47"/>
                                        </p:tgtEl>
                                        <p:attrNameLst>
                                          <p:attrName>style.visibility</p:attrName>
                                        </p:attrNameLst>
                                      </p:cBhvr>
                                      <p:to>
                                        <p:strVal val="visible"/>
                                      </p:to>
                                    </p:set>
                                    <p:anim calcmode="lin" valueType="num">
                                      <p:cBhvr additive="base">
                                        <p:cTn id="127" dur="500" fill="hold"/>
                                        <p:tgtEl>
                                          <p:spTgt spid="347"/>
                                        </p:tgtEl>
                                        <p:attrNameLst>
                                          <p:attrName>ppt_x</p:attrName>
                                        </p:attrNameLst>
                                      </p:cBhvr>
                                      <p:tavLst>
                                        <p:tav tm="0">
                                          <p:val>
                                            <p:strVal val="#ppt_x"/>
                                          </p:val>
                                        </p:tav>
                                        <p:tav tm="100000">
                                          <p:val>
                                            <p:strVal val="#ppt_x"/>
                                          </p:val>
                                        </p:tav>
                                      </p:tavLst>
                                    </p:anim>
                                    <p:anim calcmode="lin" valueType="num">
                                      <p:cBhvr additive="base">
                                        <p:cTn id="128" dur="500" fill="hold"/>
                                        <p:tgtEl>
                                          <p:spTgt spid="34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348"/>
                                        </p:tgtEl>
                                        <p:attrNameLst>
                                          <p:attrName>style.visibility</p:attrName>
                                        </p:attrNameLst>
                                      </p:cBhvr>
                                      <p:to>
                                        <p:strVal val="visible"/>
                                      </p:to>
                                    </p:set>
                                    <p:animEffect transition="in" filter="wipe(down)">
                                      <p:cBhvr>
                                        <p:cTn id="133" dur="500"/>
                                        <p:tgtEl>
                                          <p:spTgt spid="348"/>
                                        </p:tgtEl>
                                      </p:cBhvr>
                                    </p:animEffect>
                                  </p:childTnLst>
                                </p:cTn>
                              </p:par>
                              <p:par>
                                <p:cTn id="134" presetID="2" presetClass="entr" presetSubtype="4" fill="hold" nodeType="withEffect">
                                  <p:stCondLst>
                                    <p:cond delay="0"/>
                                  </p:stCondLst>
                                  <p:childTnLst>
                                    <p:set>
                                      <p:cBhvr>
                                        <p:cTn id="135" dur="1" fill="hold">
                                          <p:stCondLst>
                                            <p:cond delay="0"/>
                                          </p:stCondLst>
                                        </p:cTn>
                                        <p:tgtEl>
                                          <p:spTgt spid="349"/>
                                        </p:tgtEl>
                                        <p:attrNameLst>
                                          <p:attrName>style.visibility</p:attrName>
                                        </p:attrNameLst>
                                      </p:cBhvr>
                                      <p:to>
                                        <p:strVal val="visible"/>
                                      </p:to>
                                    </p:set>
                                    <p:anim calcmode="lin" valueType="num">
                                      <p:cBhvr additive="base">
                                        <p:cTn id="136" dur="500" fill="hold"/>
                                        <p:tgtEl>
                                          <p:spTgt spid="349"/>
                                        </p:tgtEl>
                                        <p:attrNameLst>
                                          <p:attrName>ppt_x</p:attrName>
                                        </p:attrNameLst>
                                      </p:cBhvr>
                                      <p:tavLst>
                                        <p:tav tm="0">
                                          <p:val>
                                            <p:strVal val="#ppt_x"/>
                                          </p:val>
                                        </p:tav>
                                        <p:tav tm="100000">
                                          <p:val>
                                            <p:strVal val="#ppt_x"/>
                                          </p:val>
                                        </p:tav>
                                      </p:tavLst>
                                    </p:anim>
                                    <p:anim calcmode="lin" valueType="num">
                                      <p:cBhvr additive="base">
                                        <p:cTn id="137" dur="500" fill="hold"/>
                                        <p:tgtEl>
                                          <p:spTgt spid="349"/>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grpId="0" nodeType="clickEffect">
                                  <p:stCondLst>
                                    <p:cond delay="0"/>
                                  </p:stCondLst>
                                  <p:childTnLst>
                                    <p:set>
                                      <p:cBhvr>
                                        <p:cTn id="141" dur="1" fill="hold">
                                          <p:stCondLst>
                                            <p:cond delay="0"/>
                                          </p:stCondLst>
                                        </p:cTn>
                                        <p:tgtEl>
                                          <p:spTgt spid="350"/>
                                        </p:tgtEl>
                                        <p:attrNameLst>
                                          <p:attrName>style.visibility</p:attrName>
                                        </p:attrNameLst>
                                      </p:cBhvr>
                                      <p:to>
                                        <p:strVal val="visible"/>
                                      </p:to>
                                    </p:set>
                                    <p:animEffect transition="in" filter="circle(in)">
                                      <p:cBhvr>
                                        <p:cTn id="142" dur="2000"/>
                                        <p:tgtEl>
                                          <p:spTgt spid="350"/>
                                        </p:tgtEl>
                                      </p:cBhvr>
                                    </p:animEffect>
                                  </p:childTnLst>
                                </p:cTn>
                              </p:par>
                              <p:par>
                                <p:cTn id="143" presetID="6" presetClass="entr" presetSubtype="16"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circle(in)">
                                      <p:cBhvr>
                                        <p:cTn id="145" dur="2000"/>
                                        <p:tgtEl>
                                          <p:spTgt spid="351"/>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352"/>
                                        </p:tgtEl>
                                        <p:attrNameLst>
                                          <p:attrName>style.visibility</p:attrName>
                                        </p:attrNameLst>
                                      </p:cBhvr>
                                      <p:to>
                                        <p:strVal val="visible"/>
                                      </p:to>
                                    </p:set>
                                    <p:animEffect transition="in" filter="wipe(down)">
                                      <p:cBhvr>
                                        <p:cTn id="150" dur="500"/>
                                        <p:tgtEl>
                                          <p:spTgt spid="352"/>
                                        </p:tgtEl>
                                      </p:cBhvr>
                                    </p:animEffect>
                                  </p:childTnLst>
                                </p:cTn>
                              </p:par>
                              <p:par>
                                <p:cTn id="151" presetID="6" presetClass="entr" presetSubtype="16" fill="hold" nodeType="withEffect">
                                  <p:stCondLst>
                                    <p:cond delay="0"/>
                                  </p:stCondLst>
                                  <p:childTnLst>
                                    <p:set>
                                      <p:cBhvr>
                                        <p:cTn id="152" dur="1" fill="hold">
                                          <p:stCondLst>
                                            <p:cond delay="0"/>
                                          </p:stCondLst>
                                        </p:cTn>
                                        <p:tgtEl>
                                          <p:spTgt spid="353"/>
                                        </p:tgtEl>
                                        <p:attrNameLst>
                                          <p:attrName>style.visibility</p:attrName>
                                        </p:attrNameLst>
                                      </p:cBhvr>
                                      <p:to>
                                        <p:strVal val="visible"/>
                                      </p:to>
                                    </p:set>
                                    <p:animEffect transition="in" filter="circle(in)">
                                      <p:cBhvr>
                                        <p:cTn id="153" dur="2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339" grpId="0" animBg="1"/>
      <p:bldP spid="340" grpId="0" animBg="1"/>
      <p:bldP spid="342" grpId="0" animBg="1"/>
      <p:bldP spid="343" grpId="0"/>
      <p:bldP spid="347" grpId="0"/>
      <p:bldP spid="348" grpId="0" animBg="1"/>
      <p:bldP spid="350" grpId="0"/>
      <p:bldP spid="35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57890" y="163019"/>
            <a:ext cx="3706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FF0000"/>
                </a:solidFill>
              </a:rPr>
              <a:t>以单色光入射</a:t>
            </a:r>
            <a:r>
              <a:rPr lang="en-US" altLang="zh-CN" i="0" dirty="0">
                <a:solidFill>
                  <a:srgbClr val="FF0000"/>
                </a:solidFill>
              </a:rPr>
              <a:t>P</a:t>
            </a:r>
            <a:r>
              <a:rPr lang="en-US" altLang="zh-CN" i="0" baseline="-25000" dirty="0">
                <a:solidFill>
                  <a:srgbClr val="FF0000"/>
                </a:solidFill>
              </a:rPr>
              <a:t>1</a:t>
            </a:r>
          </a:p>
        </p:txBody>
      </p:sp>
      <p:graphicFrame>
        <p:nvGraphicFramePr>
          <p:cNvPr id="3" name="Object 4"/>
          <p:cNvGraphicFramePr>
            <a:graphicFrameLocks noChangeAspect="1"/>
          </p:cNvGraphicFramePr>
          <p:nvPr>
            <p:extLst>
              <p:ext uri="{D42A27DB-BD31-4B8C-83A1-F6EECF244321}">
                <p14:modId xmlns:p14="http://schemas.microsoft.com/office/powerpoint/2010/main" val="257823579"/>
              </p:ext>
            </p:extLst>
          </p:nvPr>
        </p:nvGraphicFramePr>
        <p:xfrm>
          <a:off x="3565782" y="2537678"/>
          <a:ext cx="1420812" cy="676275"/>
        </p:xfrm>
        <a:graphic>
          <a:graphicData uri="http://schemas.openxmlformats.org/presentationml/2006/ole">
            <mc:AlternateContent xmlns:mc="http://schemas.openxmlformats.org/markup-compatibility/2006">
              <mc:Choice xmlns:v="urn:schemas-microsoft-com:vml" Requires="v">
                <p:oleObj spid="_x0000_s613450"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565782" y="2537678"/>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1"/>
          <p:cNvGrpSpPr>
            <a:grpSpLocks/>
          </p:cNvGrpSpPr>
          <p:nvPr/>
        </p:nvGrpSpPr>
        <p:grpSpPr bwMode="auto">
          <a:xfrm>
            <a:off x="3173373" y="3706882"/>
            <a:ext cx="895350" cy="1733550"/>
            <a:chOff x="1140" y="336"/>
            <a:chExt cx="564" cy="1092"/>
          </a:xfrm>
        </p:grpSpPr>
        <p:sp>
          <p:nvSpPr>
            <p:cNvPr id="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 name="Line 16"/>
          <p:cNvSpPr>
            <a:spLocks noChangeShapeType="1"/>
          </p:cNvSpPr>
          <p:nvPr/>
        </p:nvSpPr>
        <p:spPr bwMode="auto">
          <a:xfrm flipH="1">
            <a:off x="3580962" y="3786390"/>
            <a:ext cx="3659" cy="159852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8" name="Object 58"/>
          <p:cNvGraphicFramePr>
            <a:graphicFrameLocks noChangeAspect="1"/>
          </p:cNvGraphicFramePr>
          <p:nvPr>
            <p:extLst>
              <p:ext uri="{D42A27DB-BD31-4B8C-83A1-F6EECF244321}">
                <p14:modId xmlns:p14="http://schemas.microsoft.com/office/powerpoint/2010/main" val="1409411057"/>
              </p:ext>
            </p:extLst>
          </p:nvPr>
        </p:nvGraphicFramePr>
        <p:xfrm>
          <a:off x="2724112" y="3281406"/>
          <a:ext cx="504825" cy="714375"/>
        </p:xfrm>
        <a:graphic>
          <a:graphicData uri="http://schemas.openxmlformats.org/presentationml/2006/ole">
            <mc:AlternateContent xmlns:mc="http://schemas.openxmlformats.org/markup-compatibility/2006">
              <mc:Choice xmlns:v="urn:schemas-microsoft-com:vml" Requires="v">
                <p:oleObj spid="_x0000_s613451"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24112" y="3281406"/>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47"/>
          <p:cNvGrpSpPr>
            <a:grpSpLocks/>
          </p:cNvGrpSpPr>
          <p:nvPr/>
        </p:nvGrpSpPr>
        <p:grpSpPr bwMode="auto">
          <a:xfrm>
            <a:off x="7364430" y="3921990"/>
            <a:ext cx="898525" cy="1733550"/>
            <a:chOff x="3214" y="336"/>
            <a:chExt cx="566" cy="1092"/>
          </a:xfrm>
        </p:grpSpPr>
        <p:grpSp>
          <p:nvGrpSpPr>
            <p:cNvPr id="10" name="Group 10"/>
            <p:cNvGrpSpPr>
              <a:grpSpLocks/>
            </p:cNvGrpSpPr>
            <p:nvPr/>
          </p:nvGrpSpPr>
          <p:grpSpPr bwMode="auto">
            <a:xfrm>
              <a:off x="3216" y="336"/>
              <a:ext cx="564" cy="1092"/>
              <a:chOff x="3216" y="516"/>
              <a:chExt cx="564" cy="1092"/>
            </a:xfrm>
          </p:grpSpPr>
          <p:sp>
            <p:nvSpPr>
              <p:cNvPr id="1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 name="Line 22"/>
            <p:cNvSpPr>
              <a:spLocks noChangeShapeType="1"/>
            </p:cNvSpPr>
            <p:nvPr/>
          </p:nvSpPr>
          <p:spPr bwMode="auto">
            <a:xfrm rot="1375433" flipH="1" flipV="1">
              <a:off x="3214" y="828"/>
              <a:ext cx="486" cy="25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 name="Object 58"/>
          <p:cNvGraphicFramePr>
            <a:graphicFrameLocks noChangeAspect="1"/>
          </p:cNvGraphicFramePr>
          <p:nvPr>
            <p:extLst>
              <p:ext uri="{D42A27DB-BD31-4B8C-83A1-F6EECF244321}">
                <p14:modId xmlns:p14="http://schemas.microsoft.com/office/powerpoint/2010/main" val="1780290715"/>
              </p:ext>
            </p:extLst>
          </p:nvPr>
        </p:nvGraphicFramePr>
        <p:xfrm>
          <a:off x="7573963" y="3119439"/>
          <a:ext cx="546100" cy="714375"/>
        </p:xfrm>
        <a:graphic>
          <a:graphicData uri="http://schemas.openxmlformats.org/presentationml/2006/ole">
            <mc:AlternateContent xmlns:mc="http://schemas.openxmlformats.org/markup-compatibility/2006">
              <mc:Choice xmlns:v="urn:schemas-microsoft-com:vml" Requires="v">
                <p:oleObj spid="_x0000_s613452"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7573963" y="3119439"/>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33"/>
          <p:cNvGrpSpPr>
            <a:grpSpLocks/>
          </p:cNvGrpSpPr>
          <p:nvPr/>
        </p:nvGrpSpPr>
        <p:grpSpPr bwMode="auto">
          <a:xfrm>
            <a:off x="2198937" y="4287909"/>
            <a:ext cx="1393536" cy="523875"/>
            <a:chOff x="852" y="690"/>
            <a:chExt cx="1152" cy="330"/>
          </a:xfrm>
        </p:grpSpPr>
        <p:sp>
          <p:nvSpPr>
            <p:cNvPr id="16"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63"/>
          <p:cNvGrpSpPr>
            <a:grpSpLocks/>
          </p:cNvGrpSpPr>
          <p:nvPr/>
        </p:nvGrpSpPr>
        <p:grpSpPr bwMode="auto">
          <a:xfrm>
            <a:off x="8282004" y="4555409"/>
            <a:ext cx="1284668" cy="393702"/>
            <a:chOff x="3792" y="735"/>
            <a:chExt cx="1152" cy="248"/>
          </a:xfrm>
        </p:grpSpPr>
        <p:sp>
          <p:nvSpPr>
            <p:cNvPr id="2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43"/>
          <p:cNvGrpSpPr>
            <a:grpSpLocks/>
          </p:cNvGrpSpPr>
          <p:nvPr/>
        </p:nvGrpSpPr>
        <p:grpSpPr bwMode="auto">
          <a:xfrm>
            <a:off x="4072194" y="4335552"/>
            <a:ext cx="1048196" cy="538165"/>
            <a:chOff x="2316" y="710"/>
            <a:chExt cx="1152" cy="339"/>
          </a:xfrm>
        </p:grpSpPr>
        <p:sp>
          <p:nvSpPr>
            <p:cNvPr id="29"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3" name="Object 55"/>
          <p:cNvGraphicFramePr>
            <a:graphicFrameLocks noChangeAspect="1"/>
          </p:cNvGraphicFramePr>
          <p:nvPr>
            <p:extLst>
              <p:ext uri="{D42A27DB-BD31-4B8C-83A1-F6EECF244321}">
                <p14:modId xmlns:p14="http://schemas.microsoft.com/office/powerpoint/2010/main" val="3980817099"/>
              </p:ext>
            </p:extLst>
          </p:nvPr>
        </p:nvGraphicFramePr>
        <p:xfrm>
          <a:off x="1991480" y="3585441"/>
          <a:ext cx="508000" cy="684212"/>
        </p:xfrm>
        <a:graphic>
          <a:graphicData uri="http://schemas.openxmlformats.org/presentationml/2006/ole">
            <mc:AlternateContent xmlns:mc="http://schemas.openxmlformats.org/markup-compatibility/2006">
              <mc:Choice xmlns:v="urn:schemas-microsoft-com:vml" Requires="v">
                <p:oleObj spid="_x0000_s613453"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991480" y="3585441"/>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6"/>
          <p:cNvGraphicFramePr>
            <a:graphicFrameLocks noChangeAspect="1"/>
          </p:cNvGraphicFramePr>
          <p:nvPr>
            <p:extLst>
              <p:ext uri="{D42A27DB-BD31-4B8C-83A1-F6EECF244321}">
                <p14:modId xmlns:p14="http://schemas.microsoft.com/office/powerpoint/2010/main" val="2593899385"/>
              </p:ext>
            </p:extLst>
          </p:nvPr>
        </p:nvGraphicFramePr>
        <p:xfrm>
          <a:off x="6657568" y="3494949"/>
          <a:ext cx="550862" cy="668337"/>
        </p:xfrm>
        <a:graphic>
          <a:graphicData uri="http://schemas.openxmlformats.org/presentationml/2006/ole">
            <mc:AlternateContent xmlns:mc="http://schemas.openxmlformats.org/markup-compatibility/2006">
              <mc:Choice xmlns:v="urn:schemas-microsoft-com:vml" Requires="v">
                <p:oleObj spid="_x0000_s613454"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6657568" y="3494949"/>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59"/>
          <p:cNvGraphicFramePr>
            <a:graphicFrameLocks noChangeAspect="1"/>
          </p:cNvGraphicFramePr>
          <p:nvPr>
            <p:extLst>
              <p:ext uri="{D42A27DB-BD31-4B8C-83A1-F6EECF244321}">
                <p14:modId xmlns:p14="http://schemas.microsoft.com/office/powerpoint/2010/main" val="4015712905"/>
              </p:ext>
            </p:extLst>
          </p:nvPr>
        </p:nvGraphicFramePr>
        <p:xfrm>
          <a:off x="4442359" y="3660050"/>
          <a:ext cx="465138" cy="504825"/>
        </p:xfrm>
        <a:graphic>
          <a:graphicData uri="http://schemas.openxmlformats.org/presentationml/2006/ole">
            <mc:AlternateContent xmlns:mc="http://schemas.openxmlformats.org/markup-compatibility/2006">
              <mc:Choice xmlns:v="urn:schemas-microsoft-com:vml" Requires="v">
                <p:oleObj spid="_x0000_s613455"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42359" y="3660050"/>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 name="Group 1027"/>
          <p:cNvGrpSpPr>
            <a:grpSpLocks/>
          </p:cNvGrpSpPr>
          <p:nvPr/>
        </p:nvGrpSpPr>
        <p:grpSpPr bwMode="auto">
          <a:xfrm>
            <a:off x="5026502" y="3360909"/>
            <a:ext cx="1028700" cy="2609850"/>
            <a:chOff x="1008" y="2424"/>
            <a:chExt cx="648" cy="1644"/>
          </a:xfrm>
          <a:solidFill>
            <a:srgbClr val="FFFF00"/>
          </a:solidFill>
        </p:grpSpPr>
        <p:grpSp>
          <p:nvGrpSpPr>
            <p:cNvPr id="37" name="Group 1028"/>
            <p:cNvGrpSpPr>
              <a:grpSpLocks/>
            </p:cNvGrpSpPr>
            <p:nvPr/>
          </p:nvGrpSpPr>
          <p:grpSpPr bwMode="auto">
            <a:xfrm>
              <a:off x="1008" y="2424"/>
              <a:ext cx="648" cy="1644"/>
              <a:chOff x="2172" y="936"/>
              <a:chExt cx="648" cy="1644"/>
            </a:xfrm>
            <a:grpFill/>
          </p:grpSpPr>
          <p:sp>
            <p:nvSpPr>
              <p:cNvPr id="39"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8"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2" name="Group 88"/>
          <p:cNvGrpSpPr>
            <a:grpSpLocks/>
          </p:cNvGrpSpPr>
          <p:nvPr/>
        </p:nvGrpSpPr>
        <p:grpSpPr bwMode="auto">
          <a:xfrm>
            <a:off x="6055203" y="4402206"/>
            <a:ext cx="1337417" cy="552450"/>
            <a:chOff x="3036" y="900"/>
            <a:chExt cx="1080" cy="348"/>
          </a:xfrm>
        </p:grpSpPr>
        <p:sp>
          <p:nvSpPr>
            <p:cNvPr id="43"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Object 56"/>
          <p:cNvGraphicFramePr>
            <a:graphicFrameLocks noChangeAspect="1"/>
          </p:cNvGraphicFramePr>
          <p:nvPr>
            <p:extLst>
              <p:ext uri="{D42A27DB-BD31-4B8C-83A1-F6EECF244321}">
                <p14:modId xmlns:p14="http://schemas.microsoft.com/office/powerpoint/2010/main" val="2236038334"/>
              </p:ext>
            </p:extLst>
          </p:nvPr>
        </p:nvGraphicFramePr>
        <p:xfrm>
          <a:off x="8637814" y="3753722"/>
          <a:ext cx="588963" cy="668338"/>
        </p:xfrm>
        <a:graphic>
          <a:graphicData uri="http://schemas.openxmlformats.org/presentationml/2006/ole">
            <mc:AlternateContent xmlns:mc="http://schemas.openxmlformats.org/markup-compatibility/2006">
              <mc:Choice xmlns:v="urn:schemas-microsoft-com:vml" Requires="v">
                <p:oleObj spid="_x0000_s613456"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8637814" y="3753722"/>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Line 16"/>
          <p:cNvSpPr>
            <a:spLocks noChangeShapeType="1"/>
          </p:cNvSpPr>
          <p:nvPr/>
        </p:nvSpPr>
        <p:spPr bwMode="auto">
          <a:xfrm flipH="1">
            <a:off x="5382399" y="3792608"/>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Arc 9"/>
          <p:cNvSpPr>
            <a:spLocks/>
          </p:cNvSpPr>
          <p:nvPr/>
        </p:nvSpPr>
        <p:spPr bwMode="auto">
          <a:xfrm>
            <a:off x="5353529" y="4486345"/>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50" name="Object 58"/>
          <p:cNvGraphicFramePr>
            <a:graphicFrameLocks noChangeAspect="1"/>
          </p:cNvGraphicFramePr>
          <p:nvPr>
            <p:extLst>
              <p:ext uri="{D42A27DB-BD31-4B8C-83A1-F6EECF244321}">
                <p14:modId xmlns:p14="http://schemas.microsoft.com/office/powerpoint/2010/main" val="1334789108"/>
              </p:ext>
            </p:extLst>
          </p:nvPr>
        </p:nvGraphicFramePr>
        <p:xfrm>
          <a:off x="5359274" y="3984700"/>
          <a:ext cx="505428" cy="463550"/>
        </p:xfrm>
        <a:graphic>
          <a:graphicData uri="http://schemas.openxmlformats.org/presentationml/2006/ole">
            <mc:AlternateContent xmlns:mc="http://schemas.openxmlformats.org/markup-compatibility/2006">
              <mc:Choice xmlns:v="urn:schemas-microsoft-com:vml" Requires="v">
                <p:oleObj spid="_x0000_s613457"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359274" y="3984700"/>
                        <a:ext cx="505428" cy="463550"/>
                      </a:xfrm>
                      <a:prstGeom prst="rect">
                        <a:avLst/>
                      </a:prstGeom>
                      <a:noFill/>
                      <a:ln>
                        <a:noFill/>
                      </a:ln>
                      <a:effectLst/>
                      <a:extLst/>
                    </p:spPr>
                  </p:pic>
                </p:oleObj>
              </mc:Fallback>
            </mc:AlternateContent>
          </a:graphicData>
        </a:graphic>
      </p:graphicFrame>
      <p:sp>
        <p:nvSpPr>
          <p:cNvPr id="51" name="Line 22"/>
          <p:cNvSpPr>
            <a:spLocks noChangeShapeType="1"/>
          </p:cNvSpPr>
          <p:nvPr/>
        </p:nvSpPr>
        <p:spPr bwMode="auto">
          <a:xfrm rot="1375433" flipH="1" flipV="1">
            <a:off x="5282275" y="5282949"/>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矩形 51"/>
          <p:cNvSpPr/>
          <p:nvPr/>
        </p:nvSpPr>
        <p:spPr>
          <a:xfrm>
            <a:off x="5745256" y="3375556"/>
            <a:ext cx="902811" cy="523220"/>
          </a:xfrm>
          <a:prstGeom prst="rect">
            <a:avLst/>
          </a:prstGeom>
        </p:spPr>
        <p:txBody>
          <a:bodyPr wrap="none">
            <a:spAutoFit/>
          </a:bodyPr>
          <a:lstStyle/>
          <a:p>
            <a:r>
              <a:rPr lang="zh-CN" altLang="en-US" sz="2800" b="1" dirty="0">
                <a:solidFill>
                  <a:srgbClr val="EE12CF"/>
                </a:solidFill>
              </a:rPr>
              <a:t>光轴</a:t>
            </a:r>
          </a:p>
        </p:txBody>
      </p:sp>
      <p:sp>
        <p:nvSpPr>
          <p:cNvPr id="53" name="Rectangle 34"/>
          <p:cNvSpPr>
            <a:spLocks noChangeArrowheads="1"/>
          </p:cNvSpPr>
          <p:nvPr/>
        </p:nvSpPr>
        <p:spPr bwMode="auto">
          <a:xfrm>
            <a:off x="1588342" y="517201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4" name="Group 32"/>
          <p:cNvGrpSpPr>
            <a:grpSpLocks/>
          </p:cNvGrpSpPr>
          <p:nvPr/>
        </p:nvGrpSpPr>
        <p:grpSpPr bwMode="auto">
          <a:xfrm>
            <a:off x="9628311" y="3812156"/>
            <a:ext cx="779464" cy="2514600"/>
            <a:chOff x="4666" y="1162"/>
            <a:chExt cx="491" cy="1584"/>
          </a:xfrm>
        </p:grpSpPr>
        <p:sp>
          <p:nvSpPr>
            <p:cNvPr id="55" name="Freeform 33"/>
            <p:cNvSpPr>
              <a:spLocks/>
            </p:cNvSpPr>
            <p:nvPr/>
          </p:nvSpPr>
          <p:spPr bwMode="auto">
            <a:xfrm>
              <a:off x="4666" y="1162"/>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00"/>
            </a:solidFill>
            <a:ln w="9525">
              <a:solidFill>
                <a:schemeClr val="folHlink"/>
              </a:solidFill>
              <a:round/>
              <a:headEnd/>
              <a:tailEnd/>
            </a:ln>
          </p:spPr>
          <p:txBody>
            <a:bodyPr wrap="none" anchor="ctr"/>
            <a:lstStyle/>
            <a:p>
              <a:endParaRPr lang="zh-CN" altLang="en-US">
                <a:solidFill>
                  <a:srgbClr val="FF0000"/>
                </a:solidFill>
              </a:endParaRPr>
            </a:p>
          </p:txBody>
        </p:sp>
        <p:sp>
          <p:nvSpPr>
            <p:cNvPr id="56" name="Text Box 34"/>
            <p:cNvSpPr txBox="1">
              <a:spLocks noChangeArrowheads="1"/>
            </p:cNvSpPr>
            <p:nvPr/>
          </p:nvSpPr>
          <p:spPr bwMode="auto">
            <a:xfrm>
              <a:off x="4846" y="1281"/>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dirty="0">
                  <a:solidFill>
                    <a:srgbClr val="FF0000"/>
                  </a:solidFill>
                </a:rPr>
                <a:t>屏</a:t>
              </a:r>
            </a:p>
          </p:txBody>
        </p:sp>
      </p:grpSp>
      <p:sp>
        <p:nvSpPr>
          <p:cNvPr id="57" name="矩形 56"/>
          <p:cNvSpPr/>
          <p:nvPr/>
        </p:nvSpPr>
        <p:spPr>
          <a:xfrm>
            <a:off x="8185564" y="2763421"/>
            <a:ext cx="2350788" cy="954107"/>
          </a:xfrm>
          <a:prstGeom prst="rect">
            <a:avLst/>
          </a:prstGeom>
        </p:spPr>
        <p:txBody>
          <a:bodyPr wrap="square">
            <a:spAutoFit/>
          </a:bodyPr>
          <a:lstStyle/>
          <a:p>
            <a:r>
              <a:rPr lang="zh-CN" altLang="en-US" sz="2800" b="1" dirty="0">
                <a:solidFill>
                  <a:srgbClr val="C00000"/>
                </a:solidFill>
              </a:rPr>
              <a:t>出射光强度空间分布均匀</a:t>
            </a:r>
          </a:p>
        </p:txBody>
      </p:sp>
      <p:sp>
        <p:nvSpPr>
          <p:cNvPr id="58" name="Text Box 3"/>
          <p:cNvSpPr txBox="1">
            <a:spLocks noChangeArrowheads="1"/>
          </p:cNvSpPr>
          <p:nvPr/>
        </p:nvSpPr>
        <p:spPr bwMode="auto">
          <a:xfrm>
            <a:off x="2590319" y="850425"/>
            <a:ext cx="581349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Char char="ü"/>
            </a:pPr>
            <a:r>
              <a:rPr lang="en-US" altLang="zh-CN" sz="2600" i="0" dirty="0">
                <a:solidFill>
                  <a:schemeClr val="accent2"/>
                </a:solidFill>
              </a:rPr>
              <a:t>   </a:t>
            </a:r>
            <a:r>
              <a:rPr lang="zh-CN" altLang="en-US" sz="2600" i="0" dirty="0"/>
              <a:t>晶片厚度均匀，出射光强度空间分布均匀，看到的是均匀视场，光强取决于晶片厚度。</a:t>
            </a:r>
          </a:p>
        </p:txBody>
      </p:sp>
    </p:spTree>
    <p:extLst>
      <p:ext uri="{BB962C8B-B14F-4D97-AF65-F5344CB8AC3E}">
        <p14:creationId xmlns:p14="http://schemas.microsoft.com/office/powerpoint/2010/main" val="214561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3">
                                            <p:txEl>
                                              <p:pRg st="0" end="0"/>
                                            </p:txEl>
                                          </p:spTgt>
                                        </p:tgtEl>
                                        <p:attrNameLst>
                                          <p:attrName>style.visibility</p:attrName>
                                        </p:attrNameLst>
                                      </p:cBhvr>
                                      <p:to>
                                        <p:strVal val="visible"/>
                                      </p:to>
                                    </p:set>
                                    <p:animEffect transition="in" filter="wipe(down)">
                                      <p:cBhvr>
                                        <p:cTn id="48" dur="500"/>
                                        <p:tgtEl>
                                          <p:spTgt spid="5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arn(inVertical)">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fill="hold"/>
                                        <p:tgtEl>
                                          <p:spTgt spid="51"/>
                                        </p:tgtEl>
                                        <p:attrNameLst>
                                          <p:attrName>ppt_x</p:attrName>
                                        </p:attrNameLst>
                                      </p:cBhvr>
                                      <p:tavLst>
                                        <p:tav tm="0">
                                          <p:val>
                                            <p:strVal val="#ppt_x"/>
                                          </p:val>
                                        </p:tav>
                                        <p:tav tm="100000">
                                          <p:val>
                                            <p:strVal val="#ppt_x"/>
                                          </p:val>
                                        </p:tav>
                                      </p:tavLst>
                                    </p:anim>
                                    <p:anim calcmode="lin" valueType="num">
                                      <p:cBhvr additive="base">
                                        <p:cTn id="88" dur="500" fill="hold"/>
                                        <p:tgtEl>
                                          <p:spTgt spid="5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ppt_x"/>
                                          </p:val>
                                        </p:tav>
                                        <p:tav tm="100000">
                                          <p:val>
                                            <p:strVal val="#ppt_x"/>
                                          </p:val>
                                        </p:tav>
                                      </p:tavLst>
                                    </p:anim>
                                    <p:anim calcmode="lin" valueType="num">
                                      <p:cBhvr additive="base">
                                        <p:cTn id="9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1000"/>
                                        <p:tgtEl>
                                          <p:spTgt spid="34"/>
                                        </p:tgtEl>
                                      </p:cBhvr>
                                    </p:animEffect>
                                    <p:anim calcmode="lin" valueType="num">
                                      <p:cBhvr>
                                        <p:cTn id="104" dur="1000" fill="hold"/>
                                        <p:tgtEl>
                                          <p:spTgt spid="34"/>
                                        </p:tgtEl>
                                        <p:attrNameLst>
                                          <p:attrName>ppt_x</p:attrName>
                                        </p:attrNameLst>
                                      </p:cBhvr>
                                      <p:tavLst>
                                        <p:tav tm="0">
                                          <p:val>
                                            <p:strVal val="#ppt_x"/>
                                          </p:val>
                                        </p:tav>
                                        <p:tav tm="100000">
                                          <p:val>
                                            <p:strVal val="#ppt_x"/>
                                          </p:val>
                                        </p:tav>
                                      </p:tavLst>
                                    </p:anim>
                                    <p:anim calcmode="lin" valueType="num">
                                      <p:cBhvr>
                                        <p:cTn id="10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1000"/>
                                        <p:tgtEl>
                                          <p:spTgt spid="47"/>
                                        </p:tgtEl>
                                      </p:cBhvr>
                                    </p:animEffect>
                                    <p:anim calcmode="lin" valueType="num">
                                      <p:cBhvr>
                                        <p:cTn id="117" dur="1000" fill="hold"/>
                                        <p:tgtEl>
                                          <p:spTgt spid="47"/>
                                        </p:tgtEl>
                                        <p:attrNameLst>
                                          <p:attrName>ppt_x</p:attrName>
                                        </p:attrNameLst>
                                      </p:cBhvr>
                                      <p:tavLst>
                                        <p:tav tm="0">
                                          <p:val>
                                            <p:strVal val="#ppt_x"/>
                                          </p:val>
                                        </p:tav>
                                        <p:tav tm="100000">
                                          <p:val>
                                            <p:strVal val="#ppt_x"/>
                                          </p:val>
                                        </p:tav>
                                      </p:tavLst>
                                    </p:anim>
                                    <p:anim calcmode="lin" valueType="num">
                                      <p:cBhvr>
                                        <p:cTn id="11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ppt_x"/>
                                          </p:val>
                                        </p:tav>
                                        <p:tav tm="100000">
                                          <p:val>
                                            <p:strVal val="#ppt_x"/>
                                          </p:val>
                                        </p:tav>
                                      </p:tavLst>
                                    </p:anim>
                                    <p:anim calcmode="lin" valueType="num">
                                      <p:cBhvr additive="base">
                                        <p:cTn id="12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57"/>
                                        </p:tgtEl>
                                        <p:attrNameLst>
                                          <p:attrName>style.visibility</p:attrName>
                                        </p:attrNameLst>
                                      </p:cBhvr>
                                      <p:to>
                                        <p:strVal val="visible"/>
                                      </p:to>
                                    </p:set>
                                    <p:animEffect transition="in" filter="wheel(1)">
                                      <p:cBhvr>
                                        <p:cTn id="129" dur="2000"/>
                                        <p:tgtEl>
                                          <p:spTgt spid="57"/>
                                        </p:tgtEl>
                                      </p:cBhvr>
                                    </p:animEffect>
                                  </p:childTnLst>
                                </p:cTn>
                              </p:par>
                            </p:childTnLst>
                          </p:cTn>
                        </p:par>
                      </p:childTnLst>
                    </p:cTn>
                  </p:par>
                  <p:par>
                    <p:cTn id="130" fill="hold">
                      <p:stCondLst>
                        <p:cond delay="indefinite"/>
                      </p:stCondLst>
                      <p:childTnLst>
                        <p:par>
                          <p:cTn id="131" fill="hold">
                            <p:stCondLst>
                              <p:cond delay="0"/>
                            </p:stCondLst>
                            <p:childTnLst>
                              <p:par>
                                <p:cTn id="132" presetID="6" presetClass="entr" presetSubtype="16" fill="hold" grpId="0" nodeType="click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circle(in)">
                                      <p:cBhvr>
                                        <p:cTn id="13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7" grpId="0" animBg="1"/>
      <p:bldP spid="48" grpId="0" animBg="1"/>
      <p:bldP spid="49" grpId="0" animBg="1"/>
      <p:bldP spid="51" grpId="0" animBg="1"/>
      <p:bldP spid="52" grpId="0"/>
      <p:bldP spid="57" grpId="0"/>
      <p:bldP spid="5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881483" y="439849"/>
            <a:ext cx="254703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C00000"/>
                </a:solidFill>
              </a:rPr>
              <a:t>以白光入射</a:t>
            </a:r>
            <a:r>
              <a:rPr lang="en-US" altLang="zh-CN" i="0" dirty="0">
                <a:solidFill>
                  <a:srgbClr val="C00000"/>
                </a:solidFill>
              </a:rPr>
              <a:t>P</a:t>
            </a:r>
            <a:r>
              <a:rPr lang="en-US" altLang="zh-CN" i="0" baseline="-25000" dirty="0">
                <a:solidFill>
                  <a:srgbClr val="C00000"/>
                </a:solidFill>
              </a:rPr>
              <a:t>1</a:t>
            </a:r>
          </a:p>
        </p:txBody>
      </p:sp>
      <p:graphicFrame>
        <p:nvGraphicFramePr>
          <p:cNvPr id="3" name="Object 4"/>
          <p:cNvGraphicFramePr>
            <a:graphicFrameLocks noChangeAspect="1"/>
          </p:cNvGraphicFramePr>
          <p:nvPr>
            <p:extLst>
              <p:ext uri="{D42A27DB-BD31-4B8C-83A1-F6EECF244321}">
                <p14:modId xmlns:p14="http://schemas.microsoft.com/office/powerpoint/2010/main" val="1822706497"/>
              </p:ext>
            </p:extLst>
          </p:nvPr>
        </p:nvGraphicFramePr>
        <p:xfrm>
          <a:off x="3565782" y="2808134"/>
          <a:ext cx="1420812" cy="676275"/>
        </p:xfrm>
        <a:graphic>
          <a:graphicData uri="http://schemas.openxmlformats.org/presentationml/2006/ole">
            <mc:AlternateContent xmlns:mc="http://schemas.openxmlformats.org/markup-compatibility/2006">
              <mc:Choice xmlns:v="urn:schemas-microsoft-com:vml" Requires="v">
                <p:oleObj spid="_x0000_s426796"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565782" y="280813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1"/>
          <p:cNvGrpSpPr>
            <a:grpSpLocks/>
          </p:cNvGrpSpPr>
          <p:nvPr/>
        </p:nvGrpSpPr>
        <p:grpSpPr bwMode="auto">
          <a:xfrm>
            <a:off x="3173373" y="3977338"/>
            <a:ext cx="895350" cy="1733550"/>
            <a:chOff x="1140" y="336"/>
            <a:chExt cx="564" cy="1092"/>
          </a:xfrm>
        </p:grpSpPr>
        <p:sp>
          <p:nvSpPr>
            <p:cNvPr id="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 name="Line 16"/>
          <p:cNvSpPr>
            <a:spLocks noChangeShapeType="1"/>
          </p:cNvSpPr>
          <p:nvPr/>
        </p:nvSpPr>
        <p:spPr bwMode="auto">
          <a:xfrm flipH="1">
            <a:off x="3580961" y="4063064"/>
            <a:ext cx="3108" cy="1592311"/>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8" name="Object 58"/>
          <p:cNvGraphicFramePr>
            <a:graphicFrameLocks noChangeAspect="1"/>
          </p:cNvGraphicFramePr>
          <p:nvPr>
            <p:extLst>
              <p:ext uri="{D42A27DB-BD31-4B8C-83A1-F6EECF244321}">
                <p14:modId xmlns:p14="http://schemas.microsoft.com/office/powerpoint/2010/main" val="3376965251"/>
              </p:ext>
            </p:extLst>
          </p:nvPr>
        </p:nvGraphicFramePr>
        <p:xfrm>
          <a:off x="2724112" y="3551862"/>
          <a:ext cx="504825" cy="714375"/>
        </p:xfrm>
        <a:graphic>
          <a:graphicData uri="http://schemas.openxmlformats.org/presentationml/2006/ole">
            <mc:AlternateContent xmlns:mc="http://schemas.openxmlformats.org/markup-compatibility/2006">
              <mc:Choice xmlns:v="urn:schemas-microsoft-com:vml" Requires="v">
                <p:oleObj spid="_x0000_s426797"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24112" y="3551862"/>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47"/>
          <p:cNvGrpSpPr>
            <a:grpSpLocks/>
          </p:cNvGrpSpPr>
          <p:nvPr/>
        </p:nvGrpSpPr>
        <p:grpSpPr bwMode="auto">
          <a:xfrm>
            <a:off x="7364430" y="4192446"/>
            <a:ext cx="898525" cy="1733550"/>
            <a:chOff x="3214" y="336"/>
            <a:chExt cx="566" cy="1092"/>
          </a:xfrm>
        </p:grpSpPr>
        <p:grpSp>
          <p:nvGrpSpPr>
            <p:cNvPr id="10" name="Group 10"/>
            <p:cNvGrpSpPr>
              <a:grpSpLocks/>
            </p:cNvGrpSpPr>
            <p:nvPr/>
          </p:nvGrpSpPr>
          <p:grpSpPr bwMode="auto">
            <a:xfrm>
              <a:off x="3216" y="336"/>
              <a:ext cx="564" cy="1092"/>
              <a:chOff x="3216" y="516"/>
              <a:chExt cx="564" cy="1092"/>
            </a:xfrm>
          </p:grpSpPr>
          <p:sp>
            <p:nvSpPr>
              <p:cNvPr id="1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 name="Line 22"/>
            <p:cNvSpPr>
              <a:spLocks noChangeShapeType="1"/>
            </p:cNvSpPr>
            <p:nvPr/>
          </p:nvSpPr>
          <p:spPr bwMode="auto">
            <a:xfrm rot="1375433" flipH="1" flipV="1">
              <a:off x="3214" y="828"/>
              <a:ext cx="486" cy="25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 name="Object 58"/>
          <p:cNvGraphicFramePr>
            <a:graphicFrameLocks noChangeAspect="1"/>
          </p:cNvGraphicFramePr>
          <p:nvPr>
            <p:extLst>
              <p:ext uri="{D42A27DB-BD31-4B8C-83A1-F6EECF244321}">
                <p14:modId xmlns:p14="http://schemas.microsoft.com/office/powerpoint/2010/main" val="3782860884"/>
              </p:ext>
            </p:extLst>
          </p:nvPr>
        </p:nvGraphicFramePr>
        <p:xfrm>
          <a:off x="7573963" y="3389895"/>
          <a:ext cx="546100" cy="714375"/>
        </p:xfrm>
        <a:graphic>
          <a:graphicData uri="http://schemas.openxmlformats.org/presentationml/2006/ole">
            <mc:AlternateContent xmlns:mc="http://schemas.openxmlformats.org/markup-compatibility/2006">
              <mc:Choice xmlns:v="urn:schemas-microsoft-com:vml" Requires="v">
                <p:oleObj spid="_x0000_s426798"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7573963" y="3389895"/>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33"/>
          <p:cNvGrpSpPr>
            <a:grpSpLocks/>
          </p:cNvGrpSpPr>
          <p:nvPr/>
        </p:nvGrpSpPr>
        <p:grpSpPr bwMode="auto">
          <a:xfrm>
            <a:off x="2198937" y="4558365"/>
            <a:ext cx="1393536" cy="523875"/>
            <a:chOff x="852" y="690"/>
            <a:chExt cx="1152" cy="330"/>
          </a:xfrm>
        </p:grpSpPr>
        <p:sp>
          <p:nvSpPr>
            <p:cNvPr id="16"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63"/>
          <p:cNvGrpSpPr>
            <a:grpSpLocks/>
          </p:cNvGrpSpPr>
          <p:nvPr/>
        </p:nvGrpSpPr>
        <p:grpSpPr bwMode="auto">
          <a:xfrm>
            <a:off x="8282004" y="4825865"/>
            <a:ext cx="1284668" cy="393702"/>
            <a:chOff x="3792" y="735"/>
            <a:chExt cx="1152" cy="248"/>
          </a:xfrm>
        </p:grpSpPr>
        <p:sp>
          <p:nvSpPr>
            <p:cNvPr id="2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43"/>
          <p:cNvGrpSpPr>
            <a:grpSpLocks/>
          </p:cNvGrpSpPr>
          <p:nvPr/>
        </p:nvGrpSpPr>
        <p:grpSpPr bwMode="auto">
          <a:xfrm>
            <a:off x="4072194" y="4606008"/>
            <a:ext cx="1048196" cy="538165"/>
            <a:chOff x="2316" y="710"/>
            <a:chExt cx="1152" cy="339"/>
          </a:xfrm>
        </p:grpSpPr>
        <p:sp>
          <p:nvSpPr>
            <p:cNvPr id="29"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3" name="Group 1027"/>
          <p:cNvGrpSpPr>
            <a:grpSpLocks/>
          </p:cNvGrpSpPr>
          <p:nvPr/>
        </p:nvGrpSpPr>
        <p:grpSpPr bwMode="auto">
          <a:xfrm>
            <a:off x="5026502" y="3631365"/>
            <a:ext cx="1028700" cy="2609850"/>
            <a:chOff x="1008" y="2424"/>
            <a:chExt cx="648" cy="1644"/>
          </a:xfrm>
          <a:solidFill>
            <a:srgbClr val="FFFF00"/>
          </a:solidFill>
        </p:grpSpPr>
        <p:grpSp>
          <p:nvGrpSpPr>
            <p:cNvPr id="34" name="Group 1028"/>
            <p:cNvGrpSpPr>
              <a:grpSpLocks/>
            </p:cNvGrpSpPr>
            <p:nvPr/>
          </p:nvGrpSpPr>
          <p:grpSpPr bwMode="auto">
            <a:xfrm>
              <a:off x="1008" y="2424"/>
              <a:ext cx="648" cy="1644"/>
              <a:chOff x="2172" y="936"/>
              <a:chExt cx="648" cy="1644"/>
            </a:xfrm>
            <a:grpFill/>
          </p:grpSpPr>
          <p:sp>
            <p:nvSpPr>
              <p:cNvPr id="3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5"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9" name="Group 88"/>
          <p:cNvGrpSpPr>
            <a:grpSpLocks/>
          </p:cNvGrpSpPr>
          <p:nvPr/>
        </p:nvGrpSpPr>
        <p:grpSpPr bwMode="auto">
          <a:xfrm>
            <a:off x="6055203" y="4672662"/>
            <a:ext cx="1337417" cy="552450"/>
            <a:chOff x="3036" y="900"/>
            <a:chExt cx="1080" cy="348"/>
          </a:xfrm>
        </p:grpSpPr>
        <p:sp>
          <p:nvSpPr>
            <p:cNvPr id="40"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4" name="Line 16"/>
          <p:cNvSpPr>
            <a:spLocks noChangeShapeType="1"/>
          </p:cNvSpPr>
          <p:nvPr/>
        </p:nvSpPr>
        <p:spPr bwMode="auto">
          <a:xfrm flipH="1">
            <a:off x="5382399" y="4063064"/>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Arc 9"/>
          <p:cNvSpPr>
            <a:spLocks/>
          </p:cNvSpPr>
          <p:nvPr/>
        </p:nvSpPr>
        <p:spPr bwMode="auto">
          <a:xfrm>
            <a:off x="5353529" y="4756801"/>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6" name="Object 58"/>
          <p:cNvGraphicFramePr>
            <a:graphicFrameLocks noChangeAspect="1"/>
          </p:cNvGraphicFramePr>
          <p:nvPr>
            <p:extLst>
              <p:ext uri="{D42A27DB-BD31-4B8C-83A1-F6EECF244321}">
                <p14:modId xmlns:p14="http://schemas.microsoft.com/office/powerpoint/2010/main" val="2834566228"/>
              </p:ext>
            </p:extLst>
          </p:nvPr>
        </p:nvGraphicFramePr>
        <p:xfrm>
          <a:off x="5359274" y="4255156"/>
          <a:ext cx="505428" cy="463550"/>
        </p:xfrm>
        <a:graphic>
          <a:graphicData uri="http://schemas.openxmlformats.org/presentationml/2006/ole">
            <mc:AlternateContent xmlns:mc="http://schemas.openxmlformats.org/markup-compatibility/2006">
              <mc:Choice xmlns:v="urn:schemas-microsoft-com:vml" Requires="v">
                <p:oleObj spid="_x0000_s426799"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5359274" y="4255156"/>
                        <a:ext cx="505428" cy="463550"/>
                      </a:xfrm>
                      <a:prstGeom prst="rect">
                        <a:avLst/>
                      </a:prstGeom>
                      <a:noFill/>
                      <a:ln>
                        <a:noFill/>
                      </a:ln>
                      <a:effectLst/>
                      <a:extLst/>
                    </p:spPr>
                  </p:pic>
                </p:oleObj>
              </mc:Fallback>
            </mc:AlternateContent>
          </a:graphicData>
        </a:graphic>
      </p:graphicFrame>
      <p:sp>
        <p:nvSpPr>
          <p:cNvPr id="47" name="Line 22"/>
          <p:cNvSpPr>
            <a:spLocks noChangeShapeType="1"/>
          </p:cNvSpPr>
          <p:nvPr/>
        </p:nvSpPr>
        <p:spPr bwMode="auto">
          <a:xfrm rot="1375433" flipH="1" flipV="1">
            <a:off x="5282275" y="5553405"/>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矩形 47"/>
          <p:cNvSpPr/>
          <p:nvPr/>
        </p:nvSpPr>
        <p:spPr>
          <a:xfrm>
            <a:off x="5745256" y="3646012"/>
            <a:ext cx="902811" cy="523220"/>
          </a:xfrm>
          <a:prstGeom prst="rect">
            <a:avLst/>
          </a:prstGeom>
        </p:spPr>
        <p:txBody>
          <a:bodyPr wrap="none">
            <a:spAutoFit/>
          </a:bodyPr>
          <a:lstStyle/>
          <a:p>
            <a:r>
              <a:rPr lang="zh-CN" altLang="en-US" sz="2800" b="1" dirty="0">
                <a:solidFill>
                  <a:srgbClr val="EE12CF"/>
                </a:solidFill>
              </a:rPr>
              <a:t>光轴</a:t>
            </a:r>
          </a:p>
        </p:txBody>
      </p:sp>
      <p:sp>
        <p:nvSpPr>
          <p:cNvPr id="49" name="Rectangle 34"/>
          <p:cNvSpPr>
            <a:spLocks noChangeArrowheads="1"/>
          </p:cNvSpPr>
          <p:nvPr/>
        </p:nvSpPr>
        <p:spPr bwMode="auto">
          <a:xfrm>
            <a:off x="1960982" y="5277269"/>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白光</a:t>
            </a:r>
          </a:p>
        </p:txBody>
      </p:sp>
      <p:grpSp>
        <p:nvGrpSpPr>
          <p:cNvPr id="50" name="Group 32"/>
          <p:cNvGrpSpPr>
            <a:grpSpLocks/>
          </p:cNvGrpSpPr>
          <p:nvPr/>
        </p:nvGrpSpPr>
        <p:grpSpPr bwMode="auto">
          <a:xfrm>
            <a:off x="9605104" y="4087599"/>
            <a:ext cx="885826" cy="2514600"/>
            <a:chOff x="4705" y="1175"/>
            <a:chExt cx="558" cy="1584"/>
          </a:xfrm>
        </p:grpSpPr>
        <p:sp>
          <p:nvSpPr>
            <p:cNvPr id="51"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00"/>
            </a:solidFill>
            <a:ln w="9525">
              <a:solidFill>
                <a:schemeClr val="folHlink"/>
              </a:solidFill>
              <a:round/>
              <a:headEnd/>
              <a:tailEnd/>
            </a:ln>
          </p:spPr>
          <p:txBody>
            <a:bodyPr wrap="none" anchor="ctr"/>
            <a:lstStyle/>
            <a:p>
              <a:endParaRPr lang="zh-CN" altLang="en-US">
                <a:solidFill>
                  <a:srgbClr val="FF0000"/>
                </a:solidFill>
              </a:endParaRPr>
            </a:p>
          </p:txBody>
        </p:sp>
        <p:sp>
          <p:nvSpPr>
            <p:cNvPr id="52" name="Text Box 34"/>
            <p:cNvSpPr txBox="1">
              <a:spLocks noChangeArrowheads="1"/>
            </p:cNvSpPr>
            <p:nvPr/>
          </p:nvSpPr>
          <p:spPr bwMode="auto">
            <a:xfrm>
              <a:off x="4952" y="132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dirty="0">
                  <a:solidFill>
                    <a:srgbClr val="FF0000"/>
                  </a:solidFill>
                </a:rPr>
                <a:t>屏</a:t>
              </a:r>
            </a:p>
          </p:txBody>
        </p:sp>
      </p:grpSp>
      <p:sp>
        <p:nvSpPr>
          <p:cNvPr id="53" name="矩形 52"/>
          <p:cNvSpPr/>
          <p:nvPr/>
        </p:nvSpPr>
        <p:spPr>
          <a:xfrm>
            <a:off x="8262954" y="3023232"/>
            <a:ext cx="2439096" cy="954107"/>
          </a:xfrm>
          <a:prstGeom prst="rect">
            <a:avLst/>
          </a:prstGeom>
        </p:spPr>
        <p:txBody>
          <a:bodyPr wrap="square">
            <a:spAutoFit/>
          </a:bodyPr>
          <a:lstStyle/>
          <a:p>
            <a:r>
              <a:rPr lang="zh-CN" altLang="en-US" sz="2800" b="1" dirty="0">
                <a:solidFill>
                  <a:srgbClr val="C00000"/>
                </a:solidFill>
              </a:rPr>
              <a:t>出射光强度空间分布均匀</a:t>
            </a:r>
          </a:p>
        </p:txBody>
      </p:sp>
      <p:sp>
        <p:nvSpPr>
          <p:cNvPr id="54" name="Text Box 6"/>
          <p:cNvSpPr txBox="1">
            <a:spLocks noChangeArrowheads="1"/>
          </p:cNvSpPr>
          <p:nvPr/>
        </p:nvSpPr>
        <p:spPr bwMode="auto">
          <a:xfrm>
            <a:off x="4376757" y="181941"/>
            <a:ext cx="606791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600" i="0" dirty="0">
                <a:solidFill>
                  <a:srgbClr val="129C15"/>
                </a:solidFill>
              </a:rPr>
              <a:t>   </a:t>
            </a:r>
            <a:r>
              <a:rPr lang="zh-CN" altLang="en-US" sz="2600" i="0" dirty="0">
                <a:solidFill>
                  <a:srgbClr val="129C15"/>
                </a:solidFill>
              </a:rPr>
              <a:t>晶片厚度均匀，出射光强度空间分布均匀，看到的是某种颜色的均匀视场，颜色</a:t>
            </a:r>
            <a:r>
              <a:rPr lang="zh-CN" altLang="en-US" i="0" dirty="0">
                <a:solidFill>
                  <a:srgbClr val="FF0000"/>
                </a:solidFill>
                <a:latin typeface="方正书宋简体"/>
              </a:rPr>
              <a:t>由相长</a:t>
            </a:r>
            <a:r>
              <a:rPr lang="zh-CN" altLang="en-US" i="0" dirty="0">
                <a:solidFill>
                  <a:srgbClr val="FF0000"/>
                </a:solidFill>
              </a:rPr>
              <a:t>干涉确定，</a:t>
            </a:r>
            <a:r>
              <a:rPr lang="zh-CN" altLang="en-US" sz="2600" i="0" dirty="0">
                <a:solidFill>
                  <a:srgbClr val="129C15"/>
                </a:solidFill>
              </a:rPr>
              <a:t>取决于晶片厚度。</a:t>
            </a:r>
          </a:p>
        </p:txBody>
      </p:sp>
      <p:sp>
        <p:nvSpPr>
          <p:cNvPr id="58" name="Text Box 37"/>
          <p:cNvSpPr txBox="1">
            <a:spLocks noChangeArrowheads="1"/>
          </p:cNvSpPr>
          <p:nvPr/>
        </p:nvSpPr>
        <p:spPr bwMode="auto">
          <a:xfrm>
            <a:off x="1898892" y="1664614"/>
            <a:ext cx="3539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颜色由相长</a:t>
            </a:r>
            <a:r>
              <a:rPr lang="zh-CN" altLang="en-US" i="0" dirty="0">
                <a:solidFill>
                  <a:srgbClr val="FF0000"/>
                </a:solidFill>
              </a:rPr>
              <a:t>干涉确定</a:t>
            </a:r>
            <a:endParaRPr lang="zh-CN" altLang="en-US" i="0" dirty="0">
              <a:solidFill>
                <a:srgbClr val="FF0000"/>
              </a:solidFill>
              <a:latin typeface="方正书宋简体"/>
            </a:endParaRPr>
          </a:p>
        </p:txBody>
      </p:sp>
      <p:graphicFrame>
        <p:nvGraphicFramePr>
          <p:cNvPr id="59" name="Object 9"/>
          <p:cNvGraphicFramePr>
            <a:graphicFrameLocks noChangeAspect="1"/>
          </p:cNvGraphicFramePr>
          <p:nvPr>
            <p:extLst>
              <p:ext uri="{D42A27DB-BD31-4B8C-83A1-F6EECF244321}">
                <p14:modId xmlns:p14="http://schemas.microsoft.com/office/powerpoint/2010/main" val="2966718273"/>
              </p:ext>
            </p:extLst>
          </p:nvPr>
        </p:nvGraphicFramePr>
        <p:xfrm>
          <a:off x="5404219" y="1548341"/>
          <a:ext cx="3652838" cy="966788"/>
        </p:xfrm>
        <a:graphic>
          <a:graphicData uri="http://schemas.openxmlformats.org/presentationml/2006/ole">
            <mc:AlternateContent xmlns:mc="http://schemas.openxmlformats.org/markup-compatibility/2006">
              <mc:Choice xmlns:v="urn:schemas-microsoft-com:vml" Requires="v">
                <p:oleObj spid="_x0000_s426800" name="公式" r:id="rId11" imgW="1790640" imgH="393480" progId="Equation.3">
                  <p:embed/>
                </p:oleObj>
              </mc:Choice>
              <mc:Fallback>
                <p:oleObj name="公式" r:id="rId11" imgW="1790640" imgH="393480" progId="Equation.3">
                  <p:embed/>
                  <p:pic>
                    <p:nvPicPr>
                      <p:cNvPr id="0" name=""/>
                      <p:cNvPicPr>
                        <a:picLocks noChangeAspect="1" noChangeArrowheads="1"/>
                      </p:cNvPicPr>
                      <p:nvPr/>
                    </p:nvPicPr>
                    <p:blipFill>
                      <a:blip r:embed="rId12"/>
                      <a:srcRect/>
                      <a:stretch>
                        <a:fillRect/>
                      </a:stretch>
                    </p:blipFill>
                    <p:spPr bwMode="auto">
                      <a:xfrm>
                        <a:off x="5404219" y="1548341"/>
                        <a:ext cx="3652838" cy="966788"/>
                      </a:xfrm>
                      <a:prstGeom prst="rect">
                        <a:avLst/>
                      </a:prstGeom>
                      <a:noFill/>
                      <a:ln>
                        <a:noFill/>
                      </a:ln>
                      <a:effectLst/>
                      <a:extLst/>
                    </p:spPr>
                  </p:pic>
                </p:oleObj>
              </mc:Fallback>
            </mc:AlternateContent>
          </a:graphicData>
        </a:graphic>
      </p:graphicFrame>
      <p:graphicFrame>
        <p:nvGraphicFramePr>
          <p:cNvPr id="60" name="Object 36"/>
          <p:cNvGraphicFramePr>
            <a:graphicFrameLocks noChangeAspect="1"/>
          </p:cNvGraphicFramePr>
          <p:nvPr>
            <p:extLst>
              <p:ext uri="{D42A27DB-BD31-4B8C-83A1-F6EECF244321}">
                <p14:modId xmlns:p14="http://schemas.microsoft.com/office/powerpoint/2010/main" val="1610376079"/>
              </p:ext>
            </p:extLst>
          </p:nvPr>
        </p:nvGraphicFramePr>
        <p:xfrm>
          <a:off x="5540671" y="2547034"/>
          <a:ext cx="2011362" cy="527051"/>
        </p:xfrm>
        <a:graphic>
          <a:graphicData uri="http://schemas.openxmlformats.org/presentationml/2006/ole">
            <mc:AlternateContent xmlns:mc="http://schemas.openxmlformats.org/markup-compatibility/2006">
              <mc:Choice xmlns:v="urn:schemas-microsoft-com:vml" Requires="v">
                <p:oleObj spid="_x0000_s426801" name="公式" r:id="rId13" imgW="774360" imgH="203040" progId="Equation.3">
                  <p:embed/>
                </p:oleObj>
              </mc:Choice>
              <mc:Fallback>
                <p:oleObj name="公式" r:id="rId13" imgW="774360" imgH="203040" progId="Equation.3">
                  <p:embed/>
                  <p:pic>
                    <p:nvPicPr>
                      <p:cNvPr id="0" name=""/>
                      <p:cNvPicPr>
                        <a:picLocks noChangeAspect="1" noChangeArrowheads="1"/>
                      </p:cNvPicPr>
                      <p:nvPr/>
                    </p:nvPicPr>
                    <p:blipFill>
                      <a:blip r:embed="rId14"/>
                      <a:srcRect/>
                      <a:stretch>
                        <a:fillRect/>
                      </a:stretch>
                    </p:blipFill>
                    <p:spPr bwMode="auto">
                      <a:xfrm>
                        <a:off x="5540671" y="2547034"/>
                        <a:ext cx="2011362" cy="52705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173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9">
                                            <p:txEl>
                                              <p:pRg st="0" end="0"/>
                                            </p:txEl>
                                          </p:spTgt>
                                        </p:tgtEl>
                                        <p:attrNameLst>
                                          <p:attrName>style.visibility</p:attrName>
                                        </p:attrNameLst>
                                      </p:cBhvr>
                                      <p:to>
                                        <p:strVal val="visible"/>
                                      </p:to>
                                    </p:set>
                                    <p:animEffect transition="in" filter="wipe(down)">
                                      <p:cBhvr>
                                        <p:cTn id="48" dur="500"/>
                                        <p:tgtEl>
                                          <p:spTgt spid="49">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ppt_x"/>
                                          </p:val>
                                        </p:tav>
                                        <p:tav tm="100000">
                                          <p:val>
                                            <p:strVal val="#ppt_x"/>
                                          </p:val>
                                        </p:tav>
                                      </p:tavLst>
                                    </p:anim>
                                    <p:anim calcmode="lin" valueType="num">
                                      <p:cBhvr additive="base">
                                        <p:cTn id="72" dur="500" fill="hold"/>
                                        <p:tgtEl>
                                          <p:spTgt spid="4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ppt_x"/>
                                          </p:val>
                                        </p:tav>
                                        <p:tav tm="100000">
                                          <p:val>
                                            <p:strVal val="#ppt_x"/>
                                          </p:val>
                                        </p:tav>
                                      </p:tavLst>
                                    </p:anim>
                                    <p:anim calcmode="lin" valueType="num">
                                      <p:cBhvr additive="base">
                                        <p:cTn id="8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ppt_x"/>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additive="base">
                                        <p:cTn id="97" dur="500" fill="hold"/>
                                        <p:tgtEl>
                                          <p:spTgt spid="50"/>
                                        </p:tgtEl>
                                        <p:attrNameLst>
                                          <p:attrName>ppt_x</p:attrName>
                                        </p:attrNameLst>
                                      </p:cBhvr>
                                      <p:tavLst>
                                        <p:tav tm="0">
                                          <p:val>
                                            <p:strVal val="#ppt_x"/>
                                          </p:val>
                                        </p:tav>
                                        <p:tav tm="100000">
                                          <p:val>
                                            <p:strVal val="#ppt_x"/>
                                          </p:val>
                                        </p:tav>
                                      </p:tavLst>
                                    </p:anim>
                                    <p:anim calcmode="lin" valueType="num">
                                      <p:cBhvr additive="base">
                                        <p:cTn id="9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1" presetClass="entr" presetSubtype="1" fill="hold" grpId="0" nodeType="click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heel(1)">
                                      <p:cBhvr>
                                        <p:cTn id="103" dur="2000"/>
                                        <p:tgtEl>
                                          <p:spTgt spid="53"/>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p:cTn id="108" dur="500" fill="hold"/>
                                        <p:tgtEl>
                                          <p:spTgt spid="54"/>
                                        </p:tgtEl>
                                        <p:attrNameLst>
                                          <p:attrName>ppt_w</p:attrName>
                                        </p:attrNameLst>
                                      </p:cBhvr>
                                      <p:tavLst>
                                        <p:tav tm="0">
                                          <p:val>
                                            <p:fltVal val="0"/>
                                          </p:val>
                                        </p:tav>
                                        <p:tav tm="100000">
                                          <p:val>
                                            <p:strVal val="#ppt_w"/>
                                          </p:val>
                                        </p:tav>
                                      </p:tavLst>
                                    </p:anim>
                                    <p:anim calcmode="lin" valueType="num">
                                      <p:cBhvr>
                                        <p:cTn id="109" dur="500" fill="hold"/>
                                        <p:tgtEl>
                                          <p:spTgt spid="54"/>
                                        </p:tgtEl>
                                        <p:attrNameLst>
                                          <p:attrName>ppt_h</p:attrName>
                                        </p:attrNameLst>
                                      </p:cBhvr>
                                      <p:tavLst>
                                        <p:tav tm="0">
                                          <p:val>
                                            <p:fltVal val="0"/>
                                          </p:val>
                                        </p:tav>
                                        <p:tav tm="100000">
                                          <p:val>
                                            <p:strVal val="#ppt_h"/>
                                          </p:val>
                                        </p:tav>
                                      </p:tavLst>
                                    </p:anim>
                                    <p:animEffect transition="in" filter="fade">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grpId="0"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circle(in)">
                                      <p:cBhvr>
                                        <p:cTn id="115" dur="2000"/>
                                        <p:tgtEl>
                                          <p:spTgt spid="58"/>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1000"/>
                                        <p:tgtEl>
                                          <p:spTgt spid="59"/>
                                        </p:tgtEl>
                                      </p:cBhvr>
                                    </p:animEffect>
                                    <p:anim calcmode="lin" valueType="num">
                                      <p:cBhvr>
                                        <p:cTn id="121" dur="1000" fill="hold"/>
                                        <p:tgtEl>
                                          <p:spTgt spid="59"/>
                                        </p:tgtEl>
                                        <p:attrNameLst>
                                          <p:attrName>ppt_x</p:attrName>
                                        </p:attrNameLst>
                                      </p:cBhvr>
                                      <p:tavLst>
                                        <p:tav tm="0">
                                          <p:val>
                                            <p:strVal val="#ppt_x"/>
                                          </p:val>
                                        </p:tav>
                                        <p:tav tm="100000">
                                          <p:val>
                                            <p:strVal val="#ppt_x"/>
                                          </p:val>
                                        </p:tav>
                                      </p:tavLst>
                                    </p:anim>
                                    <p:anim calcmode="lin" valueType="num">
                                      <p:cBhvr>
                                        <p:cTn id="12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barn(inVertical)">
                                      <p:cBhvr>
                                        <p:cTn id="1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7" grpId="0" animBg="1"/>
      <p:bldP spid="44" grpId="0" animBg="1"/>
      <p:bldP spid="45" grpId="0" animBg="1"/>
      <p:bldP spid="47" grpId="0" animBg="1"/>
      <p:bldP spid="48" grpId="0"/>
      <p:bldP spid="53" grpId="0"/>
      <p:bldP spid="54" grpId="0"/>
      <p:bldP spid="5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577570" y="138674"/>
            <a:ext cx="3706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FF0000"/>
                </a:solidFill>
              </a:rPr>
              <a:t>以单色光入射</a:t>
            </a:r>
            <a:r>
              <a:rPr lang="en-US" altLang="zh-CN" i="0" dirty="0">
                <a:solidFill>
                  <a:srgbClr val="FF0000"/>
                </a:solidFill>
              </a:rPr>
              <a:t>P</a:t>
            </a:r>
            <a:r>
              <a:rPr lang="en-US" altLang="zh-CN" i="0" baseline="-25000" dirty="0">
                <a:solidFill>
                  <a:srgbClr val="FF0000"/>
                </a:solidFill>
              </a:rPr>
              <a:t>1</a:t>
            </a:r>
          </a:p>
        </p:txBody>
      </p:sp>
      <p:graphicFrame>
        <p:nvGraphicFramePr>
          <p:cNvPr id="5" name="Object 4"/>
          <p:cNvGraphicFramePr>
            <a:graphicFrameLocks noChangeAspect="1"/>
          </p:cNvGraphicFramePr>
          <p:nvPr>
            <p:extLst>
              <p:ext uri="{D42A27DB-BD31-4B8C-83A1-F6EECF244321}">
                <p14:modId xmlns:p14="http://schemas.microsoft.com/office/powerpoint/2010/main" val="2812253216"/>
              </p:ext>
            </p:extLst>
          </p:nvPr>
        </p:nvGraphicFramePr>
        <p:xfrm>
          <a:off x="3735057" y="3198344"/>
          <a:ext cx="1420812" cy="676275"/>
        </p:xfrm>
        <a:graphic>
          <a:graphicData uri="http://schemas.openxmlformats.org/presentationml/2006/ole">
            <mc:AlternateContent xmlns:mc="http://schemas.openxmlformats.org/markup-compatibility/2006">
              <mc:Choice xmlns:v="urn:schemas-microsoft-com:vml" Requires="v">
                <p:oleObj spid="_x0000_s465629" name="公式" r:id="rId4" imgW="457200" imgH="215640" progId="Equation.3">
                  <p:embed/>
                </p:oleObj>
              </mc:Choice>
              <mc:Fallback>
                <p:oleObj name="公式" r:id="rId4" imgW="457200" imgH="215640" progId="Equation.3">
                  <p:embed/>
                  <p:pic>
                    <p:nvPicPr>
                      <p:cNvPr id="0" name=""/>
                      <p:cNvPicPr>
                        <a:picLocks noChangeAspect="1" noChangeArrowheads="1"/>
                      </p:cNvPicPr>
                      <p:nvPr/>
                    </p:nvPicPr>
                    <p:blipFill>
                      <a:blip r:embed="rId5"/>
                      <a:srcRect/>
                      <a:stretch>
                        <a:fillRect/>
                      </a:stretch>
                    </p:blipFill>
                    <p:spPr bwMode="auto">
                      <a:xfrm>
                        <a:off x="3735057" y="319834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1"/>
          <p:cNvGrpSpPr>
            <a:grpSpLocks/>
          </p:cNvGrpSpPr>
          <p:nvPr/>
        </p:nvGrpSpPr>
        <p:grpSpPr bwMode="auto">
          <a:xfrm>
            <a:off x="3239757" y="4091501"/>
            <a:ext cx="895350" cy="1733550"/>
            <a:chOff x="1140" y="336"/>
            <a:chExt cx="564" cy="1092"/>
          </a:xfrm>
        </p:grpSpPr>
        <p:sp>
          <p:nvSpPr>
            <p:cNvPr id="7"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 name="Line 16"/>
          <p:cNvSpPr>
            <a:spLocks noChangeShapeType="1"/>
          </p:cNvSpPr>
          <p:nvPr/>
        </p:nvSpPr>
        <p:spPr bwMode="auto">
          <a:xfrm flipH="1">
            <a:off x="3647345" y="4159923"/>
            <a:ext cx="1828" cy="16096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0" name="Group 33"/>
          <p:cNvGrpSpPr>
            <a:grpSpLocks/>
          </p:cNvGrpSpPr>
          <p:nvPr/>
        </p:nvGrpSpPr>
        <p:grpSpPr bwMode="auto">
          <a:xfrm>
            <a:off x="1928621" y="4603727"/>
            <a:ext cx="1371162" cy="523875"/>
            <a:chOff x="852" y="690"/>
            <a:chExt cx="1152" cy="330"/>
          </a:xfrm>
        </p:grpSpPr>
        <p:sp>
          <p:nvSpPr>
            <p:cNvPr id="11"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63"/>
          <p:cNvGrpSpPr>
            <a:grpSpLocks/>
          </p:cNvGrpSpPr>
          <p:nvPr/>
        </p:nvGrpSpPr>
        <p:grpSpPr bwMode="auto">
          <a:xfrm>
            <a:off x="8506242" y="4856138"/>
            <a:ext cx="1256091" cy="393702"/>
            <a:chOff x="3792" y="735"/>
            <a:chExt cx="1064" cy="248"/>
          </a:xfrm>
        </p:grpSpPr>
        <p:sp>
          <p:nvSpPr>
            <p:cNvPr id="19" name="Line 14"/>
            <p:cNvSpPr>
              <a:spLocks noChangeShapeType="1"/>
            </p:cNvSpPr>
            <p:nvPr/>
          </p:nvSpPr>
          <p:spPr bwMode="auto">
            <a:xfrm>
              <a:off x="3792" y="876"/>
              <a:ext cx="1064" cy="8"/>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47"/>
          <p:cNvGrpSpPr>
            <a:grpSpLocks/>
          </p:cNvGrpSpPr>
          <p:nvPr/>
        </p:nvGrpSpPr>
        <p:grpSpPr bwMode="auto">
          <a:xfrm>
            <a:off x="7509155" y="4221142"/>
            <a:ext cx="985838" cy="1733550"/>
            <a:chOff x="3159" y="336"/>
            <a:chExt cx="621" cy="1092"/>
          </a:xfrm>
        </p:grpSpPr>
        <p:grpSp>
          <p:nvGrpSpPr>
            <p:cNvPr id="24" name="Group 10"/>
            <p:cNvGrpSpPr>
              <a:grpSpLocks/>
            </p:cNvGrpSpPr>
            <p:nvPr/>
          </p:nvGrpSpPr>
          <p:grpSpPr bwMode="auto">
            <a:xfrm>
              <a:off x="3216" y="336"/>
              <a:ext cx="564" cy="1092"/>
              <a:chOff x="3216" y="516"/>
              <a:chExt cx="564" cy="1092"/>
            </a:xfrm>
          </p:grpSpPr>
          <p:sp>
            <p:nvSpPr>
              <p:cNvPr id="2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 name="Line 22"/>
            <p:cNvSpPr>
              <a:spLocks noChangeShapeType="1"/>
            </p:cNvSpPr>
            <p:nvPr/>
          </p:nvSpPr>
          <p:spPr bwMode="auto">
            <a:xfrm rot="1375433" flipH="1" flipV="1">
              <a:off x="3159" y="746"/>
              <a:ext cx="613" cy="30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43"/>
          <p:cNvGrpSpPr>
            <a:grpSpLocks/>
          </p:cNvGrpSpPr>
          <p:nvPr/>
        </p:nvGrpSpPr>
        <p:grpSpPr bwMode="auto">
          <a:xfrm>
            <a:off x="4139125" y="4683085"/>
            <a:ext cx="1099036" cy="538165"/>
            <a:chOff x="2316" y="710"/>
            <a:chExt cx="1049" cy="339"/>
          </a:xfrm>
        </p:grpSpPr>
        <p:sp>
          <p:nvSpPr>
            <p:cNvPr id="29" name="Line 13"/>
            <p:cNvSpPr>
              <a:spLocks noChangeShapeType="1"/>
            </p:cNvSpPr>
            <p:nvPr/>
          </p:nvSpPr>
          <p:spPr bwMode="auto">
            <a:xfrm>
              <a:off x="2316" y="876"/>
              <a:ext cx="1049"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3" name="Object 55"/>
          <p:cNvGraphicFramePr>
            <a:graphicFrameLocks noChangeAspect="1"/>
          </p:cNvGraphicFramePr>
          <p:nvPr>
            <p:extLst>
              <p:ext uri="{D42A27DB-BD31-4B8C-83A1-F6EECF244321}">
                <p14:modId xmlns:p14="http://schemas.microsoft.com/office/powerpoint/2010/main" val="2257378809"/>
              </p:ext>
            </p:extLst>
          </p:nvPr>
        </p:nvGraphicFramePr>
        <p:xfrm>
          <a:off x="2017714" y="3977829"/>
          <a:ext cx="508000" cy="684212"/>
        </p:xfrm>
        <a:graphic>
          <a:graphicData uri="http://schemas.openxmlformats.org/presentationml/2006/ole">
            <mc:AlternateContent xmlns:mc="http://schemas.openxmlformats.org/markup-compatibility/2006">
              <mc:Choice xmlns:v="urn:schemas-microsoft-com:vml" Requires="v">
                <p:oleObj spid="_x0000_s465630" name="公式" r:id="rId6" imgW="190440" imgH="228600" progId="Equation.3">
                  <p:embed/>
                </p:oleObj>
              </mc:Choice>
              <mc:Fallback>
                <p:oleObj name="公式" r:id="rId6" imgW="190440" imgH="228600" progId="Equation.3">
                  <p:embed/>
                  <p:pic>
                    <p:nvPicPr>
                      <p:cNvPr id="0" name=""/>
                      <p:cNvPicPr>
                        <a:picLocks noChangeAspect="1" noChangeArrowheads="1"/>
                      </p:cNvPicPr>
                      <p:nvPr/>
                    </p:nvPicPr>
                    <p:blipFill>
                      <a:blip r:embed="rId7"/>
                      <a:srcRect/>
                      <a:stretch>
                        <a:fillRect/>
                      </a:stretch>
                    </p:blipFill>
                    <p:spPr bwMode="auto">
                      <a:xfrm>
                        <a:off x="2017714" y="397782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6"/>
          <p:cNvGraphicFramePr>
            <a:graphicFrameLocks noChangeAspect="1"/>
          </p:cNvGraphicFramePr>
          <p:nvPr>
            <p:extLst>
              <p:ext uri="{D42A27DB-BD31-4B8C-83A1-F6EECF244321}">
                <p14:modId xmlns:p14="http://schemas.microsoft.com/office/powerpoint/2010/main" val="595249996"/>
              </p:ext>
            </p:extLst>
          </p:nvPr>
        </p:nvGraphicFramePr>
        <p:xfrm>
          <a:off x="6889744" y="3906182"/>
          <a:ext cx="550862" cy="668337"/>
        </p:xfrm>
        <a:graphic>
          <a:graphicData uri="http://schemas.openxmlformats.org/presentationml/2006/ole">
            <mc:AlternateContent xmlns:mc="http://schemas.openxmlformats.org/markup-compatibility/2006">
              <mc:Choice xmlns:v="urn:schemas-microsoft-com:vml" Requires="v">
                <p:oleObj spid="_x0000_s465631" name="公式" r:id="rId8" imgW="177480" imgH="215640" progId="Equation.3">
                  <p:embed/>
                </p:oleObj>
              </mc:Choice>
              <mc:Fallback>
                <p:oleObj name="公式" r:id="rId8" imgW="177480" imgH="215640" progId="Equation.3">
                  <p:embed/>
                  <p:pic>
                    <p:nvPicPr>
                      <p:cNvPr id="0" name=""/>
                      <p:cNvPicPr>
                        <a:picLocks noChangeAspect="1" noChangeArrowheads="1"/>
                      </p:cNvPicPr>
                      <p:nvPr/>
                    </p:nvPicPr>
                    <p:blipFill>
                      <a:blip r:embed="rId9"/>
                      <a:srcRect/>
                      <a:stretch>
                        <a:fillRect/>
                      </a:stretch>
                    </p:blipFill>
                    <p:spPr bwMode="auto">
                      <a:xfrm>
                        <a:off x="6889744" y="3906182"/>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58"/>
          <p:cNvGraphicFramePr>
            <a:graphicFrameLocks noChangeAspect="1"/>
          </p:cNvGraphicFramePr>
          <p:nvPr>
            <p:extLst>
              <p:ext uri="{D42A27DB-BD31-4B8C-83A1-F6EECF244321}">
                <p14:modId xmlns:p14="http://schemas.microsoft.com/office/powerpoint/2010/main" val="1405750926"/>
              </p:ext>
            </p:extLst>
          </p:nvPr>
        </p:nvGraphicFramePr>
        <p:xfrm>
          <a:off x="2790496" y="3666025"/>
          <a:ext cx="504825" cy="714375"/>
        </p:xfrm>
        <a:graphic>
          <a:graphicData uri="http://schemas.openxmlformats.org/presentationml/2006/ole">
            <mc:AlternateContent xmlns:mc="http://schemas.openxmlformats.org/markup-compatibility/2006">
              <mc:Choice xmlns:v="urn:schemas-microsoft-com:vml" Requires="v">
                <p:oleObj spid="_x0000_s465632" name="公式" r:id="rId10" imgW="152280" imgH="215640" progId="Equation.3">
                  <p:embed/>
                </p:oleObj>
              </mc:Choice>
              <mc:Fallback>
                <p:oleObj name="公式" r:id="rId10" imgW="152280" imgH="215640" progId="Equation.3">
                  <p:embed/>
                  <p:pic>
                    <p:nvPicPr>
                      <p:cNvPr id="0" name=""/>
                      <p:cNvPicPr>
                        <a:picLocks noChangeAspect="1" noChangeArrowheads="1"/>
                      </p:cNvPicPr>
                      <p:nvPr/>
                    </p:nvPicPr>
                    <p:blipFill>
                      <a:blip r:embed="rId11"/>
                      <a:srcRect/>
                      <a:stretch>
                        <a:fillRect/>
                      </a:stretch>
                    </p:blipFill>
                    <p:spPr bwMode="auto">
                      <a:xfrm>
                        <a:off x="2790496" y="366602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59"/>
          <p:cNvGraphicFramePr>
            <a:graphicFrameLocks noChangeAspect="1"/>
          </p:cNvGraphicFramePr>
          <p:nvPr>
            <p:extLst>
              <p:ext uri="{D42A27DB-BD31-4B8C-83A1-F6EECF244321}">
                <p14:modId xmlns:p14="http://schemas.microsoft.com/office/powerpoint/2010/main" val="3157581023"/>
              </p:ext>
            </p:extLst>
          </p:nvPr>
        </p:nvGraphicFramePr>
        <p:xfrm>
          <a:off x="4508743" y="4044669"/>
          <a:ext cx="465138" cy="504825"/>
        </p:xfrm>
        <a:graphic>
          <a:graphicData uri="http://schemas.openxmlformats.org/presentationml/2006/ole">
            <mc:AlternateContent xmlns:mc="http://schemas.openxmlformats.org/markup-compatibility/2006">
              <mc:Choice xmlns:v="urn:schemas-microsoft-com:vml" Requires="v">
                <p:oleObj spid="_x0000_s465633" name="公式" r:id="rId12" imgW="152280" imgH="164880" progId="Equation.3">
                  <p:embed/>
                </p:oleObj>
              </mc:Choice>
              <mc:Fallback>
                <p:oleObj name="公式" r:id="rId12" imgW="152280" imgH="164880" progId="Equation.3">
                  <p:embed/>
                  <p:pic>
                    <p:nvPicPr>
                      <p:cNvPr id="0" name=""/>
                      <p:cNvPicPr>
                        <a:picLocks noChangeAspect="1" noChangeArrowheads="1"/>
                      </p:cNvPicPr>
                      <p:nvPr/>
                    </p:nvPicPr>
                    <p:blipFill>
                      <a:blip r:embed="rId13"/>
                      <a:srcRect/>
                      <a:stretch>
                        <a:fillRect/>
                      </a:stretch>
                    </p:blipFill>
                    <p:spPr bwMode="auto">
                      <a:xfrm>
                        <a:off x="4508743" y="404466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58"/>
          <p:cNvGraphicFramePr>
            <a:graphicFrameLocks noChangeAspect="1"/>
          </p:cNvGraphicFramePr>
          <p:nvPr>
            <p:extLst>
              <p:ext uri="{D42A27DB-BD31-4B8C-83A1-F6EECF244321}">
                <p14:modId xmlns:p14="http://schemas.microsoft.com/office/powerpoint/2010/main" val="1927373326"/>
              </p:ext>
            </p:extLst>
          </p:nvPr>
        </p:nvGraphicFramePr>
        <p:xfrm>
          <a:off x="7805739" y="3417889"/>
          <a:ext cx="547687" cy="714375"/>
        </p:xfrm>
        <a:graphic>
          <a:graphicData uri="http://schemas.openxmlformats.org/presentationml/2006/ole">
            <mc:AlternateContent xmlns:mc="http://schemas.openxmlformats.org/markup-compatibility/2006">
              <mc:Choice xmlns:v="urn:schemas-microsoft-com:vml" Requires="v">
                <p:oleObj spid="_x0000_s465634" name="公式" r:id="rId14" imgW="164880" imgH="215640" progId="Equation.3">
                  <p:embed/>
                </p:oleObj>
              </mc:Choice>
              <mc:Fallback>
                <p:oleObj name="公式" r:id="rId14" imgW="164880" imgH="215640" progId="Equation.3">
                  <p:embed/>
                  <p:pic>
                    <p:nvPicPr>
                      <p:cNvPr id="0" name=""/>
                      <p:cNvPicPr>
                        <a:picLocks noChangeAspect="1" noChangeArrowheads="1"/>
                      </p:cNvPicPr>
                      <p:nvPr/>
                    </p:nvPicPr>
                    <p:blipFill>
                      <a:blip r:embed="rId15"/>
                      <a:srcRect/>
                      <a:stretch>
                        <a:fillRect/>
                      </a:stretch>
                    </p:blipFill>
                    <p:spPr bwMode="auto">
                      <a:xfrm>
                        <a:off x="7805739" y="3417889"/>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 name="Group 88"/>
          <p:cNvGrpSpPr>
            <a:grpSpLocks/>
          </p:cNvGrpSpPr>
          <p:nvPr/>
        </p:nvGrpSpPr>
        <p:grpSpPr bwMode="auto">
          <a:xfrm>
            <a:off x="6314712" y="4712172"/>
            <a:ext cx="1366015" cy="552450"/>
            <a:chOff x="3036" y="900"/>
            <a:chExt cx="1080" cy="348"/>
          </a:xfrm>
        </p:grpSpPr>
        <p:sp>
          <p:nvSpPr>
            <p:cNvPr id="4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9" name="Object 56"/>
          <p:cNvGraphicFramePr>
            <a:graphicFrameLocks noChangeAspect="1"/>
          </p:cNvGraphicFramePr>
          <p:nvPr>
            <p:extLst>
              <p:ext uri="{D42A27DB-BD31-4B8C-83A1-F6EECF244321}">
                <p14:modId xmlns:p14="http://schemas.microsoft.com/office/powerpoint/2010/main" val="1560806264"/>
              </p:ext>
            </p:extLst>
          </p:nvPr>
        </p:nvGraphicFramePr>
        <p:xfrm>
          <a:off x="8742589" y="4085637"/>
          <a:ext cx="588963" cy="668338"/>
        </p:xfrm>
        <a:graphic>
          <a:graphicData uri="http://schemas.openxmlformats.org/presentationml/2006/ole">
            <mc:AlternateContent xmlns:mc="http://schemas.openxmlformats.org/markup-compatibility/2006">
              <mc:Choice xmlns:v="urn:schemas-microsoft-com:vml" Requires="v">
                <p:oleObj spid="_x0000_s465635" name="公式" r:id="rId16" imgW="190440" imgH="215640" progId="Equation.3">
                  <p:embed/>
                </p:oleObj>
              </mc:Choice>
              <mc:Fallback>
                <p:oleObj name="公式" r:id="rId16" imgW="190440" imgH="215640" progId="Equation.3">
                  <p:embed/>
                  <p:pic>
                    <p:nvPicPr>
                      <p:cNvPr id="0" name=""/>
                      <p:cNvPicPr>
                        <a:picLocks noChangeAspect="1" noChangeArrowheads="1"/>
                      </p:cNvPicPr>
                      <p:nvPr/>
                    </p:nvPicPr>
                    <p:blipFill>
                      <a:blip r:embed="rId17"/>
                      <a:srcRect/>
                      <a:stretch>
                        <a:fillRect/>
                      </a:stretch>
                    </p:blipFill>
                    <p:spPr bwMode="auto">
                      <a:xfrm>
                        <a:off x="8742589" y="4085637"/>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矩形 53"/>
          <p:cNvSpPr/>
          <p:nvPr/>
        </p:nvSpPr>
        <p:spPr>
          <a:xfrm>
            <a:off x="5937586" y="3760457"/>
            <a:ext cx="902811" cy="523220"/>
          </a:xfrm>
          <a:prstGeom prst="rect">
            <a:avLst/>
          </a:prstGeom>
        </p:spPr>
        <p:txBody>
          <a:bodyPr wrap="none">
            <a:spAutoFit/>
          </a:bodyPr>
          <a:lstStyle/>
          <a:p>
            <a:r>
              <a:rPr lang="zh-CN" altLang="en-US" sz="2800" b="1" dirty="0">
                <a:solidFill>
                  <a:srgbClr val="EE12CF"/>
                </a:solidFill>
              </a:rPr>
              <a:t>光轴</a:t>
            </a:r>
          </a:p>
        </p:txBody>
      </p:sp>
      <p:sp>
        <p:nvSpPr>
          <p:cNvPr id="55" name="Rectangle 34"/>
          <p:cNvSpPr>
            <a:spLocks noChangeArrowheads="1"/>
          </p:cNvSpPr>
          <p:nvPr/>
        </p:nvSpPr>
        <p:spPr bwMode="auto">
          <a:xfrm>
            <a:off x="1691068" y="537406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6" name="Group 50"/>
          <p:cNvGrpSpPr>
            <a:grpSpLocks/>
          </p:cNvGrpSpPr>
          <p:nvPr/>
        </p:nvGrpSpPr>
        <p:grpSpPr bwMode="auto">
          <a:xfrm>
            <a:off x="5268636" y="3926001"/>
            <a:ext cx="1128108" cy="2181281"/>
            <a:chOff x="2208" y="1311"/>
            <a:chExt cx="576" cy="1008"/>
          </a:xfrm>
        </p:grpSpPr>
        <p:sp>
          <p:nvSpPr>
            <p:cNvPr id="57" name="Freeform 51"/>
            <p:cNvSpPr>
              <a:spLocks/>
            </p:cNvSpPr>
            <p:nvPr/>
          </p:nvSpPr>
          <p:spPr bwMode="auto">
            <a:xfrm>
              <a:off x="2208" y="1311"/>
              <a:ext cx="480" cy="1008"/>
            </a:xfrm>
            <a:custGeom>
              <a:avLst/>
              <a:gdLst>
                <a:gd name="T0" fmla="*/ 0 w 480"/>
                <a:gd name="T1" fmla="*/ 0 h 1008"/>
                <a:gd name="T2" fmla="*/ 480 w 480"/>
                <a:gd name="T3" fmla="*/ 240 h 1008"/>
                <a:gd name="T4" fmla="*/ 480 w 480"/>
                <a:gd name="T5" fmla="*/ 1008 h 1008"/>
                <a:gd name="T6" fmla="*/ 0 w 480"/>
                <a:gd name="T7" fmla="*/ 768 h 1008"/>
                <a:gd name="T8" fmla="*/ 0 w 480"/>
                <a:gd name="T9" fmla="*/ 0 h 1008"/>
                <a:gd name="T10" fmla="*/ 0 60000 65536"/>
                <a:gd name="T11" fmla="*/ 0 60000 65536"/>
                <a:gd name="T12" fmla="*/ 0 60000 65536"/>
                <a:gd name="T13" fmla="*/ 0 60000 65536"/>
                <a:gd name="T14" fmla="*/ 0 60000 65536"/>
                <a:gd name="T15" fmla="*/ 0 w 480"/>
                <a:gd name="T16" fmla="*/ 0 h 1008"/>
                <a:gd name="T17" fmla="*/ 480 w 480"/>
                <a:gd name="T18" fmla="*/ 1008 h 1008"/>
              </a:gdLst>
              <a:ahLst/>
              <a:cxnLst>
                <a:cxn ang="T10">
                  <a:pos x="T0" y="T1"/>
                </a:cxn>
                <a:cxn ang="T11">
                  <a:pos x="T2" y="T3"/>
                </a:cxn>
                <a:cxn ang="T12">
                  <a:pos x="T4" y="T5"/>
                </a:cxn>
                <a:cxn ang="T13">
                  <a:pos x="T6" y="T7"/>
                </a:cxn>
                <a:cxn ang="T14">
                  <a:pos x="T8" y="T9"/>
                </a:cxn>
              </a:cxnLst>
              <a:rect l="T15" t="T16" r="T17" b="T18"/>
              <a:pathLst>
                <a:path w="480" h="1008">
                  <a:moveTo>
                    <a:pt x="0" y="0"/>
                  </a:moveTo>
                  <a:lnTo>
                    <a:pt x="480" y="240"/>
                  </a:lnTo>
                  <a:lnTo>
                    <a:pt x="480" y="1008"/>
                  </a:lnTo>
                  <a:lnTo>
                    <a:pt x="0" y="768"/>
                  </a:lnTo>
                  <a:lnTo>
                    <a:pt x="0" y="0"/>
                  </a:lnTo>
                  <a:close/>
                </a:path>
              </a:pathLst>
            </a:custGeom>
            <a:solidFill>
              <a:srgbClr val="00FFFF"/>
            </a:solidFill>
            <a:ln w="9525">
              <a:solidFill>
                <a:srgbClr val="33CCCC"/>
              </a:solidFill>
              <a:round/>
              <a:headEnd/>
              <a:tailEnd/>
            </a:ln>
          </p:spPr>
          <p:txBody>
            <a:bodyPr wrap="none" anchor="ctr"/>
            <a:lstStyle/>
            <a:p>
              <a:endParaRPr lang="zh-CN" altLang="en-US">
                <a:solidFill>
                  <a:srgbClr val="FF0000"/>
                </a:solidFill>
              </a:endParaRPr>
            </a:p>
          </p:txBody>
        </p:sp>
        <p:sp>
          <p:nvSpPr>
            <p:cNvPr id="58" name="Freeform 52"/>
            <p:cNvSpPr>
              <a:spLocks/>
            </p:cNvSpPr>
            <p:nvPr/>
          </p:nvSpPr>
          <p:spPr bwMode="auto">
            <a:xfrm>
              <a:off x="2688" y="1551"/>
              <a:ext cx="96" cy="768"/>
            </a:xfrm>
            <a:custGeom>
              <a:avLst/>
              <a:gdLst>
                <a:gd name="T0" fmla="*/ 0 w 96"/>
                <a:gd name="T1" fmla="*/ 0 h 768"/>
                <a:gd name="T2" fmla="*/ 0 w 96"/>
                <a:gd name="T3" fmla="*/ 768 h 768"/>
                <a:gd name="T4" fmla="*/ 96 w 96"/>
                <a:gd name="T5" fmla="*/ 720 h 768"/>
                <a:gd name="T6" fmla="*/ 0 w 96"/>
                <a:gd name="T7" fmla="*/ 0 h 768"/>
                <a:gd name="T8" fmla="*/ 0 60000 65536"/>
                <a:gd name="T9" fmla="*/ 0 60000 65536"/>
                <a:gd name="T10" fmla="*/ 0 60000 65536"/>
                <a:gd name="T11" fmla="*/ 0 60000 65536"/>
                <a:gd name="T12" fmla="*/ 0 w 96"/>
                <a:gd name="T13" fmla="*/ 0 h 768"/>
                <a:gd name="T14" fmla="*/ 96 w 96"/>
                <a:gd name="T15" fmla="*/ 768 h 768"/>
              </a:gdLst>
              <a:ahLst/>
              <a:cxnLst>
                <a:cxn ang="T8">
                  <a:pos x="T0" y="T1"/>
                </a:cxn>
                <a:cxn ang="T9">
                  <a:pos x="T2" y="T3"/>
                </a:cxn>
                <a:cxn ang="T10">
                  <a:pos x="T4" y="T5"/>
                </a:cxn>
                <a:cxn ang="T11">
                  <a:pos x="T6" y="T7"/>
                </a:cxn>
              </a:cxnLst>
              <a:rect l="T12" t="T13" r="T14" b="T15"/>
              <a:pathLst>
                <a:path w="96" h="768">
                  <a:moveTo>
                    <a:pt x="0" y="0"/>
                  </a:moveTo>
                  <a:lnTo>
                    <a:pt x="0" y="768"/>
                  </a:lnTo>
                  <a:lnTo>
                    <a:pt x="96" y="720"/>
                  </a:lnTo>
                  <a:lnTo>
                    <a:pt x="0" y="0"/>
                  </a:lnTo>
                  <a:close/>
                </a:path>
              </a:pathLst>
            </a:custGeom>
            <a:solidFill>
              <a:srgbClr val="33CCCC"/>
            </a:solidFill>
            <a:ln w="9525">
              <a:solidFill>
                <a:srgbClr val="F826DA"/>
              </a:solidFill>
              <a:round/>
              <a:headEnd/>
              <a:tailEnd/>
            </a:ln>
          </p:spPr>
          <p:txBody>
            <a:bodyPr wrap="none" anchor="ctr"/>
            <a:lstStyle/>
            <a:p>
              <a:endParaRPr lang="zh-CN" altLang="en-US">
                <a:solidFill>
                  <a:srgbClr val="FF0000"/>
                </a:solidFill>
              </a:endParaRPr>
            </a:p>
          </p:txBody>
        </p:sp>
        <p:grpSp>
          <p:nvGrpSpPr>
            <p:cNvPr id="59" name="Group 53"/>
            <p:cNvGrpSpPr>
              <a:grpSpLocks/>
            </p:cNvGrpSpPr>
            <p:nvPr/>
          </p:nvGrpSpPr>
          <p:grpSpPr bwMode="auto">
            <a:xfrm>
              <a:off x="2208" y="1396"/>
              <a:ext cx="480" cy="864"/>
              <a:chOff x="2208" y="1536"/>
              <a:chExt cx="480" cy="864"/>
            </a:xfrm>
          </p:grpSpPr>
          <p:sp>
            <p:nvSpPr>
              <p:cNvPr id="60" name="Line 54"/>
              <p:cNvSpPr>
                <a:spLocks noChangeShapeType="1"/>
              </p:cNvSpPr>
              <p:nvPr/>
            </p:nvSpPr>
            <p:spPr bwMode="auto">
              <a:xfrm flipH="1">
                <a:off x="2208" y="153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61" name="Line 55"/>
              <p:cNvSpPr>
                <a:spLocks noChangeShapeType="1"/>
              </p:cNvSpPr>
              <p:nvPr/>
            </p:nvSpPr>
            <p:spPr bwMode="auto">
              <a:xfrm flipH="1">
                <a:off x="2208" y="1632"/>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62" name="Line 56"/>
              <p:cNvSpPr>
                <a:spLocks noChangeShapeType="1"/>
              </p:cNvSpPr>
              <p:nvPr/>
            </p:nvSpPr>
            <p:spPr bwMode="auto">
              <a:xfrm flipH="1">
                <a:off x="2400" y="2016"/>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63" name="Line 57"/>
              <p:cNvSpPr>
                <a:spLocks noChangeShapeType="1"/>
              </p:cNvSpPr>
              <p:nvPr/>
            </p:nvSpPr>
            <p:spPr bwMode="auto">
              <a:xfrm flipH="1">
                <a:off x="2544" y="225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64" name="Line 58"/>
              <p:cNvSpPr>
                <a:spLocks noChangeShapeType="1"/>
              </p:cNvSpPr>
              <p:nvPr/>
            </p:nvSpPr>
            <p:spPr bwMode="auto">
              <a:xfrm flipH="1">
                <a:off x="2208" y="1728"/>
                <a:ext cx="48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grpSp>
      <p:grpSp>
        <p:nvGrpSpPr>
          <p:cNvPr id="78" name="Group 32"/>
          <p:cNvGrpSpPr>
            <a:grpSpLocks/>
          </p:cNvGrpSpPr>
          <p:nvPr/>
        </p:nvGrpSpPr>
        <p:grpSpPr bwMode="auto">
          <a:xfrm>
            <a:off x="9784767" y="4159922"/>
            <a:ext cx="769938" cy="2514600"/>
            <a:chOff x="4705" y="1175"/>
            <a:chExt cx="485" cy="1584"/>
          </a:xfrm>
        </p:grpSpPr>
        <p:sp>
          <p:nvSpPr>
            <p:cNvPr id="79"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00"/>
            </a:solidFill>
            <a:ln w="9525">
              <a:solidFill>
                <a:schemeClr val="folHlink"/>
              </a:solidFill>
              <a:round/>
              <a:headEnd/>
              <a:tailEnd/>
            </a:ln>
          </p:spPr>
          <p:txBody>
            <a:bodyPr wrap="none" anchor="ctr"/>
            <a:lstStyle/>
            <a:p>
              <a:endParaRPr lang="zh-CN" altLang="en-US">
                <a:solidFill>
                  <a:srgbClr val="FF0000"/>
                </a:solidFill>
              </a:endParaRPr>
            </a:p>
          </p:txBody>
        </p:sp>
        <p:sp>
          <p:nvSpPr>
            <p:cNvPr id="80" name="Text Box 34"/>
            <p:cNvSpPr txBox="1">
              <a:spLocks noChangeArrowheads="1"/>
            </p:cNvSpPr>
            <p:nvPr/>
          </p:nvSpPr>
          <p:spPr bwMode="auto">
            <a:xfrm>
              <a:off x="4879" y="129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dirty="0">
                  <a:solidFill>
                    <a:srgbClr val="FF0000"/>
                  </a:solidFill>
                </a:rPr>
                <a:t>屏</a:t>
              </a:r>
            </a:p>
          </p:txBody>
        </p:sp>
      </p:grpSp>
      <p:sp>
        <p:nvSpPr>
          <p:cNvPr id="91" name="矩形 90"/>
          <p:cNvSpPr/>
          <p:nvPr/>
        </p:nvSpPr>
        <p:spPr>
          <a:xfrm>
            <a:off x="6351240" y="2444584"/>
            <a:ext cx="2348720" cy="523220"/>
          </a:xfrm>
          <a:prstGeom prst="rect">
            <a:avLst/>
          </a:prstGeom>
        </p:spPr>
        <p:txBody>
          <a:bodyPr wrap="none">
            <a:spAutoFit/>
          </a:bodyPr>
          <a:lstStyle/>
          <a:p>
            <a:r>
              <a:rPr lang="zh-CN" altLang="en-US" sz="2800" b="1" dirty="0">
                <a:solidFill>
                  <a:srgbClr val="9900CC"/>
                </a:solidFill>
                <a:latin typeface="方正书宋简体"/>
              </a:rPr>
              <a:t>等厚干涉条纹</a:t>
            </a:r>
            <a:endParaRPr lang="zh-CN" altLang="en-US" sz="2800" b="1" dirty="0">
              <a:solidFill>
                <a:srgbClr val="9900CC"/>
              </a:solidFill>
            </a:endParaRPr>
          </a:p>
        </p:txBody>
      </p:sp>
      <p:pic>
        <p:nvPicPr>
          <p:cNvPr id="77" name="Picture 27" descr="ppp032"/>
          <p:cNvPicPr>
            <a:picLocks noChangeAspect="1" noChangeArrowheads="1"/>
          </p:cNvPicPr>
          <p:nvPr/>
        </p:nvPicPr>
        <p:blipFill>
          <a:blip r:embed="rId18">
            <a:extLst>
              <a:ext uri="{28A0092B-C50C-407E-A947-70E740481C1C}">
                <a14:useLocalDpi xmlns:a14="http://schemas.microsoft.com/office/drawing/2010/main" val="0"/>
              </a:ext>
            </a:extLst>
          </a:blip>
          <a:srcRect l="15340" t="16992" r="19392" b="15393"/>
          <a:stretch>
            <a:fillRect/>
          </a:stretch>
        </p:blipFill>
        <p:spPr bwMode="auto">
          <a:xfrm>
            <a:off x="8851926" y="724584"/>
            <a:ext cx="14605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
          <p:cNvSpPr txBox="1">
            <a:spLocks noChangeArrowheads="1"/>
          </p:cNvSpPr>
          <p:nvPr/>
        </p:nvSpPr>
        <p:spPr bwMode="auto">
          <a:xfrm>
            <a:off x="2102336" y="590138"/>
            <a:ext cx="610706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Char char="ü"/>
            </a:pPr>
            <a:r>
              <a:rPr lang="en-US" altLang="zh-CN" sz="2600" i="0" dirty="0">
                <a:solidFill>
                  <a:srgbClr val="09A70D"/>
                </a:solidFill>
              </a:rPr>
              <a:t>   </a:t>
            </a:r>
            <a:r>
              <a:rPr lang="zh-CN" altLang="en-US" sz="2600" i="0" dirty="0">
                <a:solidFill>
                  <a:srgbClr val="09A70D"/>
                </a:solidFill>
              </a:rPr>
              <a:t>晶片厚度不均匀，出射光强度空间分布不均匀，看到的是明暗相间的光强分布，如何分布取决于晶片各部分的厚度分布情况。</a:t>
            </a:r>
          </a:p>
        </p:txBody>
      </p:sp>
    </p:spTree>
    <p:extLst>
      <p:ext uri="{BB962C8B-B14F-4D97-AF65-F5344CB8AC3E}">
        <p14:creationId xmlns:p14="http://schemas.microsoft.com/office/powerpoint/2010/main" val="428244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circle(in)">
                                      <p:cBhvr>
                                        <p:cTn id="32" dur="20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ppt_x"/>
                                          </p:val>
                                        </p:tav>
                                        <p:tav tm="100000">
                                          <p:val>
                                            <p:strVal val="#ppt_x"/>
                                          </p:val>
                                        </p:tav>
                                      </p:tavLst>
                                    </p:anim>
                                    <p:anim calcmode="lin" valueType="num">
                                      <p:cBhvr additive="base">
                                        <p:cTn id="6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down)">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anim calcmode="lin" valueType="num">
                                      <p:cBhvr>
                                        <p:cTn id="85" dur="1000" fill="hold"/>
                                        <p:tgtEl>
                                          <p:spTgt spid="34"/>
                                        </p:tgtEl>
                                        <p:attrNameLst>
                                          <p:attrName>ppt_x</p:attrName>
                                        </p:attrNameLst>
                                      </p:cBhvr>
                                      <p:tavLst>
                                        <p:tav tm="0">
                                          <p:val>
                                            <p:strVal val="#ppt_x"/>
                                          </p:val>
                                        </p:tav>
                                        <p:tav tm="100000">
                                          <p:val>
                                            <p:strVal val="#ppt_x"/>
                                          </p:val>
                                        </p:tav>
                                      </p:tavLst>
                                    </p:anim>
                                    <p:anim calcmode="lin" valueType="num">
                                      <p:cBhvr>
                                        <p:cTn id="8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500" fill="hold"/>
                                        <p:tgtEl>
                                          <p:spTgt spid="18"/>
                                        </p:tgtEl>
                                        <p:attrNameLst>
                                          <p:attrName>ppt_x</p:attrName>
                                        </p:attrNameLst>
                                      </p:cBhvr>
                                      <p:tavLst>
                                        <p:tav tm="0">
                                          <p:val>
                                            <p:strVal val="#ppt_x"/>
                                          </p:val>
                                        </p:tav>
                                        <p:tav tm="100000">
                                          <p:val>
                                            <p:strVal val="#ppt_x"/>
                                          </p:val>
                                        </p:tav>
                                      </p:tavLst>
                                    </p:anim>
                                    <p:anim calcmode="lin" valueType="num">
                                      <p:cBhvr additive="base">
                                        <p:cTn id="10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1000"/>
                                        <p:tgtEl>
                                          <p:spTgt spid="49"/>
                                        </p:tgtEl>
                                      </p:cBhvr>
                                    </p:animEffect>
                                    <p:anim calcmode="lin" valueType="num">
                                      <p:cBhvr>
                                        <p:cTn id="111" dur="1000" fill="hold"/>
                                        <p:tgtEl>
                                          <p:spTgt spid="49"/>
                                        </p:tgtEl>
                                        <p:attrNameLst>
                                          <p:attrName>ppt_x</p:attrName>
                                        </p:attrNameLst>
                                      </p:cBhvr>
                                      <p:tavLst>
                                        <p:tav tm="0">
                                          <p:val>
                                            <p:strVal val="#ppt_x"/>
                                          </p:val>
                                        </p:tav>
                                        <p:tav tm="100000">
                                          <p:val>
                                            <p:strVal val="#ppt_x"/>
                                          </p:val>
                                        </p:tav>
                                      </p:tavLst>
                                    </p:anim>
                                    <p:anim calcmode="lin" valueType="num">
                                      <p:cBhvr>
                                        <p:cTn id="11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78"/>
                                        </p:tgtEl>
                                        <p:attrNameLst>
                                          <p:attrName>style.visibility</p:attrName>
                                        </p:attrNameLst>
                                      </p:cBhvr>
                                      <p:to>
                                        <p:strVal val="visible"/>
                                      </p:to>
                                    </p:set>
                                    <p:anim calcmode="lin" valueType="num">
                                      <p:cBhvr additive="base">
                                        <p:cTn id="117" dur="500" fill="hold"/>
                                        <p:tgtEl>
                                          <p:spTgt spid="78"/>
                                        </p:tgtEl>
                                        <p:attrNameLst>
                                          <p:attrName>ppt_x</p:attrName>
                                        </p:attrNameLst>
                                      </p:cBhvr>
                                      <p:tavLst>
                                        <p:tav tm="0">
                                          <p:val>
                                            <p:strVal val="#ppt_x"/>
                                          </p:val>
                                        </p:tav>
                                        <p:tav tm="100000">
                                          <p:val>
                                            <p:strVal val="#ppt_x"/>
                                          </p:val>
                                        </p:tav>
                                      </p:tavLst>
                                    </p:anim>
                                    <p:anim calcmode="lin" valueType="num">
                                      <p:cBhvr additive="base">
                                        <p:cTn id="11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grpId="0" nodeType="click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circle(in)">
                                      <p:cBhvr>
                                        <p:cTn id="123" dur="2000"/>
                                        <p:tgtEl>
                                          <p:spTgt spid="91"/>
                                        </p:tgtEl>
                                      </p:cBhvr>
                                    </p:animEffect>
                                  </p:childTnLst>
                                </p:cTn>
                              </p:par>
                            </p:childTnLst>
                          </p:cTn>
                        </p:par>
                      </p:childTnLst>
                    </p:cTn>
                  </p:par>
                  <p:par>
                    <p:cTn id="124" fill="hold">
                      <p:stCondLst>
                        <p:cond delay="indefinite"/>
                      </p:stCondLst>
                      <p:childTnLst>
                        <p:par>
                          <p:cTn id="125" fill="hold">
                            <p:stCondLst>
                              <p:cond delay="0"/>
                            </p:stCondLst>
                            <p:childTnLst>
                              <p:par>
                                <p:cTn id="126" presetID="4" presetClass="entr" presetSubtype="32" fill="hold" nodeType="clickEffect">
                                  <p:stCondLst>
                                    <p:cond delay="0"/>
                                  </p:stCondLst>
                                  <p:childTnLst>
                                    <p:set>
                                      <p:cBhvr>
                                        <p:cTn id="127" dur="1" fill="hold">
                                          <p:stCondLst>
                                            <p:cond delay="0"/>
                                          </p:stCondLst>
                                        </p:cTn>
                                        <p:tgtEl>
                                          <p:spTgt spid="77"/>
                                        </p:tgtEl>
                                        <p:attrNameLst>
                                          <p:attrName>style.visibility</p:attrName>
                                        </p:attrNameLst>
                                      </p:cBhvr>
                                      <p:to>
                                        <p:strVal val="visible"/>
                                      </p:to>
                                    </p:set>
                                    <p:animEffect transition="in" filter="box(out)">
                                      <p:cBhvr>
                                        <p:cTn id="128" dur="500"/>
                                        <p:tgtEl>
                                          <p:spTgt spid="77"/>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Effect transition="in" filter="fade">
                                      <p:cBhvr>
                                        <p:cTn id="13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9" grpId="0" animBg="1"/>
      <p:bldP spid="54" grpId="0"/>
      <p:bldP spid="55" grpId="0"/>
      <p:bldP spid="91" grpId="0"/>
      <p:bldP spid="6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7091847" y="1706347"/>
            <a:ext cx="2654300" cy="168275"/>
          </a:xfrm>
          <a:prstGeom prst="rect">
            <a:avLst/>
          </a:prstGeom>
          <a:gradFill rotWithShape="1">
            <a:gsLst>
              <a:gs pos="0">
                <a:srgbClr val="00FFFF"/>
              </a:gs>
              <a:gs pos="100000">
                <a:srgbClr val="4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 name="Rectangle 4"/>
          <p:cNvSpPr>
            <a:spLocks noChangeArrowheads="1"/>
          </p:cNvSpPr>
          <p:nvPr/>
        </p:nvSpPr>
        <p:spPr bwMode="auto">
          <a:xfrm rot="20978403">
            <a:off x="7064859" y="1293597"/>
            <a:ext cx="2654300" cy="168275"/>
          </a:xfrm>
          <a:prstGeom prst="rect">
            <a:avLst/>
          </a:prstGeom>
          <a:gradFill rotWithShape="1">
            <a:gsLst>
              <a:gs pos="0">
                <a:srgbClr val="00FFFF"/>
              </a:gs>
              <a:gs pos="100000">
                <a:srgbClr val="5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4" name="Group 5"/>
          <p:cNvGrpSpPr>
            <a:grpSpLocks/>
          </p:cNvGrpSpPr>
          <p:nvPr/>
        </p:nvGrpSpPr>
        <p:grpSpPr bwMode="auto">
          <a:xfrm>
            <a:off x="7576685" y="218998"/>
            <a:ext cx="1858963" cy="757238"/>
            <a:chOff x="576" y="3120"/>
            <a:chExt cx="1008" cy="432"/>
          </a:xfrm>
        </p:grpSpPr>
        <p:sp>
          <p:nvSpPr>
            <p:cNvPr id="5"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 name="Object 17"/>
          <p:cNvGraphicFramePr>
            <a:graphicFrameLocks noChangeAspect="1"/>
          </p:cNvGraphicFramePr>
          <p:nvPr>
            <p:extLst>
              <p:ext uri="{D42A27DB-BD31-4B8C-83A1-F6EECF244321}">
                <p14:modId xmlns:p14="http://schemas.microsoft.com/office/powerpoint/2010/main" val="3766497485"/>
              </p:ext>
            </p:extLst>
          </p:nvPr>
        </p:nvGraphicFramePr>
        <p:xfrm>
          <a:off x="8831891" y="1316156"/>
          <a:ext cx="263525" cy="288925"/>
        </p:xfrm>
        <a:graphic>
          <a:graphicData uri="http://schemas.openxmlformats.org/presentationml/2006/ole">
            <mc:AlternateContent xmlns:mc="http://schemas.openxmlformats.org/markup-compatibility/2006">
              <mc:Choice xmlns:v="urn:schemas-microsoft-com:vml" Requires="v">
                <p:oleObj spid="_x0000_s620570" name="公式" r:id="rId3" imgW="19166" imgH="38061" progId="Equation.3">
                  <p:embed/>
                </p:oleObj>
              </mc:Choice>
              <mc:Fallback>
                <p:oleObj name="公式" r:id="rId3" imgW="19166" imgH="3806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891" y="1316156"/>
                        <a:ext cx="263525" cy="288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255"/>
          <p:cNvSpPr>
            <a:spLocks noChangeShapeType="1"/>
          </p:cNvSpPr>
          <p:nvPr/>
        </p:nvSpPr>
        <p:spPr bwMode="auto">
          <a:xfrm>
            <a:off x="9216849" y="539578"/>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56"/>
          <p:cNvSpPr>
            <a:spLocks noChangeShapeType="1"/>
          </p:cNvSpPr>
          <p:nvPr/>
        </p:nvSpPr>
        <p:spPr bwMode="auto">
          <a:xfrm flipV="1">
            <a:off x="9126698" y="864773"/>
            <a:ext cx="4296" cy="451383"/>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62"/>
          <p:cNvSpPr>
            <a:spLocks noChangeShapeType="1"/>
          </p:cNvSpPr>
          <p:nvPr/>
        </p:nvSpPr>
        <p:spPr bwMode="auto">
          <a:xfrm>
            <a:off x="9216849" y="1316156"/>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56"/>
          <p:cNvSpPr>
            <a:spLocks noChangeShapeType="1"/>
          </p:cNvSpPr>
          <p:nvPr/>
        </p:nvSpPr>
        <p:spPr bwMode="auto">
          <a:xfrm flipH="1" flipV="1">
            <a:off x="9364814" y="1263040"/>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248"/>
          <p:cNvGrpSpPr>
            <a:grpSpLocks/>
          </p:cNvGrpSpPr>
          <p:nvPr/>
        </p:nvGrpSpPr>
        <p:grpSpPr bwMode="auto">
          <a:xfrm>
            <a:off x="9598634" y="650901"/>
            <a:ext cx="668717" cy="1496820"/>
            <a:chOff x="5136" y="1584"/>
            <a:chExt cx="439" cy="432"/>
          </a:xfrm>
        </p:grpSpPr>
        <p:sp>
          <p:nvSpPr>
            <p:cNvPr id="15"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16"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0" name="Picture 16" descr="劈尖干涉3"/>
          <p:cNvPicPr>
            <a:picLocks noChangeAspect="1" noChangeArrowheads="1"/>
          </p:cNvPicPr>
          <p:nvPr/>
        </p:nvPicPr>
        <p:blipFill>
          <a:blip r:embed="rId5">
            <a:extLst>
              <a:ext uri="{28A0092B-C50C-407E-A947-70E740481C1C}">
                <a14:useLocalDpi xmlns:a14="http://schemas.microsoft.com/office/drawing/2010/main" val="0"/>
              </a:ext>
            </a:extLst>
          </a:blip>
          <a:srcRect l="10400" t="56346" r="10201"/>
          <a:stretch>
            <a:fillRect/>
          </a:stretch>
        </p:blipFill>
        <p:spPr bwMode="auto">
          <a:xfrm>
            <a:off x="7137885" y="1941297"/>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Object 50"/>
          <p:cNvGraphicFramePr>
            <a:graphicFrameLocks noChangeAspect="1"/>
          </p:cNvGraphicFramePr>
          <p:nvPr>
            <p:extLst>
              <p:ext uri="{D42A27DB-BD31-4B8C-83A1-F6EECF244321}">
                <p14:modId xmlns:p14="http://schemas.microsoft.com/office/powerpoint/2010/main" val="393137"/>
              </p:ext>
            </p:extLst>
          </p:nvPr>
        </p:nvGraphicFramePr>
        <p:xfrm>
          <a:off x="2341161" y="654029"/>
          <a:ext cx="3268198" cy="449262"/>
        </p:xfrm>
        <a:graphic>
          <a:graphicData uri="http://schemas.openxmlformats.org/presentationml/2006/ole">
            <mc:AlternateContent xmlns:mc="http://schemas.openxmlformats.org/markup-compatibility/2006">
              <mc:Choice xmlns:v="urn:schemas-microsoft-com:vml" Requires="v">
                <p:oleObj spid="_x0000_s620571" name="公式" r:id="rId6" imgW="1168200" imgH="177480" progId="Equation.3">
                  <p:embed/>
                </p:oleObj>
              </mc:Choice>
              <mc:Fallback>
                <p:oleObj name="公式" r:id="rId6" imgW="1168200" imgH="177480" progId="Equation.3">
                  <p:embed/>
                  <p:pic>
                    <p:nvPicPr>
                      <p:cNvPr id="0" name=""/>
                      <p:cNvPicPr>
                        <a:picLocks noChangeAspect="1" noChangeArrowheads="1"/>
                      </p:cNvPicPr>
                      <p:nvPr/>
                    </p:nvPicPr>
                    <p:blipFill>
                      <a:blip r:embed="rId7"/>
                      <a:srcRect/>
                      <a:stretch>
                        <a:fillRect/>
                      </a:stretch>
                    </p:blipFill>
                    <p:spPr bwMode="auto">
                      <a:xfrm>
                        <a:off x="2341161" y="654029"/>
                        <a:ext cx="3268198" cy="449262"/>
                      </a:xfrm>
                      <a:prstGeom prst="rect">
                        <a:avLst/>
                      </a:prstGeom>
                      <a:solidFill>
                        <a:srgbClr val="FFFF00"/>
                      </a:solidFill>
                      <a:ln>
                        <a:noFill/>
                      </a:ln>
                      <a:effectLst/>
                      <a:extLst/>
                    </p:spPr>
                  </p:pic>
                </p:oleObj>
              </mc:Fallback>
            </mc:AlternateContent>
          </a:graphicData>
        </a:graphic>
      </p:graphicFrame>
      <p:graphicFrame>
        <p:nvGraphicFramePr>
          <p:cNvPr id="22" name="Object 57"/>
          <p:cNvGraphicFramePr>
            <a:graphicFrameLocks noChangeAspect="1"/>
          </p:cNvGraphicFramePr>
          <p:nvPr>
            <p:extLst>
              <p:ext uri="{D42A27DB-BD31-4B8C-83A1-F6EECF244321}">
                <p14:modId xmlns:p14="http://schemas.microsoft.com/office/powerpoint/2010/main" val="697214804"/>
              </p:ext>
            </p:extLst>
          </p:nvPr>
        </p:nvGraphicFramePr>
        <p:xfrm>
          <a:off x="2392041" y="1141396"/>
          <a:ext cx="1492250" cy="515937"/>
        </p:xfrm>
        <a:graphic>
          <a:graphicData uri="http://schemas.openxmlformats.org/presentationml/2006/ole">
            <mc:AlternateContent xmlns:mc="http://schemas.openxmlformats.org/markup-compatibility/2006">
              <mc:Choice xmlns:v="urn:schemas-microsoft-com:vml" Requires="v">
                <p:oleObj spid="_x0000_s620572" name="公式" r:id="rId8" imgW="583947" imgH="203112" progId="Equation.3">
                  <p:embed/>
                </p:oleObj>
              </mc:Choice>
              <mc:Fallback>
                <p:oleObj name="公式" r:id="rId8" imgW="583947"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2041" y="1141396"/>
                        <a:ext cx="14922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53"/>
          <p:cNvSpPr txBox="1">
            <a:spLocks noChangeArrowheads="1"/>
          </p:cNvSpPr>
          <p:nvPr/>
        </p:nvSpPr>
        <p:spPr bwMode="auto">
          <a:xfrm>
            <a:off x="4066473" y="1103292"/>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graphicFrame>
        <p:nvGraphicFramePr>
          <p:cNvPr id="24" name="Object 51"/>
          <p:cNvGraphicFramePr>
            <a:graphicFrameLocks noChangeAspect="1"/>
          </p:cNvGraphicFramePr>
          <p:nvPr>
            <p:extLst>
              <p:ext uri="{D42A27DB-BD31-4B8C-83A1-F6EECF244321}">
                <p14:modId xmlns:p14="http://schemas.microsoft.com/office/powerpoint/2010/main" val="296498402"/>
              </p:ext>
            </p:extLst>
          </p:nvPr>
        </p:nvGraphicFramePr>
        <p:xfrm>
          <a:off x="1813092" y="1862409"/>
          <a:ext cx="4142398" cy="514350"/>
        </p:xfrm>
        <a:graphic>
          <a:graphicData uri="http://schemas.openxmlformats.org/presentationml/2006/ole">
            <mc:AlternateContent xmlns:mc="http://schemas.openxmlformats.org/markup-compatibility/2006">
              <mc:Choice xmlns:v="urn:schemas-microsoft-com:vml" Requires="v">
                <p:oleObj spid="_x0000_s620573" name="公式" r:id="rId10" imgW="1726920" imgH="203040" progId="Equation.3">
                  <p:embed/>
                </p:oleObj>
              </mc:Choice>
              <mc:Fallback>
                <p:oleObj name="公式" r:id="rId10" imgW="1726920" imgH="203040" progId="Equation.3">
                  <p:embed/>
                  <p:pic>
                    <p:nvPicPr>
                      <p:cNvPr id="0" name=""/>
                      <p:cNvPicPr>
                        <a:picLocks noChangeAspect="1" noChangeArrowheads="1"/>
                      </p:cNvPicPr>
                      <p:nvPr/>
                    </p:nvPicPr>
                    <p:blipFill>
                      <a:blip r:embed="rId11"/>
                      <a:srcRect/>
                      <a:stretch>
                        <a:fillRect/>
                      </a:stretch>
                    </p:blipFill>
                    <p:spPr bwMode="auto">
                      <a:xfrm>
                        <a:off x="1813092" y="1862409"/>
                        <a:ext cx="4142398" cy="514350"/>
                      </a:xfrm>
                      <a:prstGeom prst="rect">
                        <a:avLst/>
                      </a:prstGeom>
                      <a:solidFill>
                        <a:srgbClr val="00FFFF"/>
                      </a:solidFill>
                      <a:ln>
                        <a:noFill/>
                      </a:ln>
                      <a:effectLst/>
                      <a:extLst/>
                    </p:spPr>
                  </p:pic>
                </p:oleObj>
              </mc:Fallback>
            </mc:AlternateContent>
          </a:graphicData>
        </a:graphic>
      </p:graphicFrame>
      <p:graphicFrame>
        <p:nvGraphicFramePr>
          <p:cNvPr id="25" name="Object 52"/>
          <p:cNvGraphicFramePr>
            <a:graphicFrameLocks noChangeAspect="1"/>
          </p:cNvGraphicFramePr>
          <p:nvPr>
            <p:extLst>
              <p:ext uri="{D42A27DB-BD31-4B8C-83A1-F6EECF244321}">
                <p14:modId xmlns:p14="http://schemas.microsoft.com/office/powerpoint/2010/main" val="4185182163"/>
              </p:ext>
            </p:extLst>
          </p:nvPr>
        </p:nvGraphicFramePr>
        <p:xfrm>
          <a:off x="2282888" y="2641175"/>
          <a:ext cx="1784350" cy="515937"/>
        </p:xfrm>
        <a:graphic>
          <a:graphicData uri="http://schemas.openxmlformats.org/presentationml/2006/ole">
            <mc:AlternateContent xmlns:mc="http://schemas.openxmlformats.org/markup-compatibility/2006">
              <mc:Choice xmlns:v="urn:schemas-microsoft-com:vml" Requires="v">
                <p:oleObj spid="_x0000_s620574" name="公式" r:id="rId12" imgW="698197" imgH="203112" progId="Equation.3">
                  <p:embed/>
                </p:oleObj>
              </mc:Choice>
              <mc:Fallback>
                <p:oleObj name="公式" r:id="rId12" imgW="698197"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2888" y="2641175"/>
                        <a:ext cx="17843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54"/>
          <p:cNvSpPr txBox="1">
            <a:spLocks noChangeArrowheads="1"/>
          </p:cNvSpPr>
          <p:nvPr/>
        </p:nvSpPr>
        <p:spPr bwMode="auto">
          <a:xfrm>
            <a:off x="4507928" y="255422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暗纹中心</a:t>
            </a:r>
          </a:p>
        </p:txBody>
      </p:sp>
      <p:grpSp>
        <p:nvGrpSpPr>
          <p:cNvPr id="27" name="Group 61"/>
          <p:cNvGrpSpPr>
            <a:grpSpLocks/>
          </p:cNvGrpSpPr>
          <p:nvPr/>
        </p:nvGrpSpPr>
        <p:grpSpPr bwMode="auto">
          <a:xfrm>
            <a:off x="2155686" y="3150504"/>
            <a:ext cx="7620000" cy="2438400"/>
            <a:chOff x="480" y="528"/>
            <a:chExt cx="4800" cy="1536"/>
          </a:xfrm>
        </p:grpSpPr>
        <p:grpSp>
          <p:nvGrpSpPr>
            <p:cNvPr id="28" name="Group 62"/>
            <p:cNvGrpSpPr>
              <a:grpSpLocks/>
            </p:cNvGrpSpPr>
            <p:nvPr/>
          </p:nvGrpSpPr>
          <p:grpSpPr bwMode="auto">
            <a:xfrm>
              <a:off x="480" y="528"/>
              <a:ext cx="4800" cy="1536"/>
              <a:chOff x="2448" y="2928"/>
              <a:chExt cx="2832" cy="912"/>
            </a:xfrm>
          </p:grpSpPr>
          <p:grpSp>
            <p:nvGrpSpPr>
              <p:cNvPr id="30" name="Group 63"/>
              <p:cNvGrpSpPr>
                <a:grpSpLocks/>
              </p:cNvGrpSpPr>
              <p:nvPr/>
            </p:nvGrpSpPr>
            <p:grpSpPr bwMode="auto">
              <a:xfrm>
                <a:off x="2448" y="2928"/>
                <a:ext cx="2832" cy="864"/>
                <a:chOff x="2448" y="2928"/>
                <a:chExt cx="2832" cy="864"/>
              </a:xfrm>
            </p:grpSpPr>
            <p:sp>
              <p:nvSpPr>
                <p:cNvPr id="38" name="Line 64"/>
                <p:cNvSpPr>
                  <a:spLocks noChangeShapeType="1"/>
                </p:cNvSpPr>
                <p:nvPr/>
              </p:nvSpPr>
              <p:spPr bwMode="auto">
                <a:xfrm flipV="1">
                  <a:off x="2448" y="2928"/>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65"/>
                <p:cNvSpPr>
                  <a:spLocks noChangeShapeType="1"/>
                </p:cNvSpPr>
                <p:nvPr/>
              </p:nvSpPr>
              <p:spPr bwMode="auto">
                <a:xfrm flipV="1">
                  <a:off x="2976" y="3312"/>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66"/>
                <p:cNvSpPr>
                  <a:spLocks noChangeShapeType="1"/>
                </p:cNvSpPr>
                <p:nvPr/>
              </p:nvSpPr>
              <p:spPr bwMode="auto">
                <a:xfrm>
                  <a:off x="2448" y="3360"/>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67"/>
                <p:cNvSpPr>
                  <a:spLocks noChangeShapeType="1"/>
                </p:cNvSpPr>
                <p:nvPr/>
              </p:nvSpPr>
              <p:spPr bwMode="auto">
                <a:xfrm>
                  <a:off x="2448" y="340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68"/>
                <p:cNvSpPr>
                  <a:spLocks noChangeShapeType="1"/>
                </p:cNvSpPr>
                <p:nvPr/>
              </p:nvSpPr>
              <p:spPr bwMode="auto">
                <a:xfrm flipV="1">
                  <a:off x="2976" y="3360"/>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69"/>
                <p:cNvSpPr>
                  <a:spLocks noChangeShapeType="1"/>
                </p:cNvSpPr>
                <p:nvPr/>
              </p:nvSpPr>
              <p:spPr bwMode="auto">
                <a:xfrm>
                  <a:off x="2448" y="3360"/>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70"/>
                <p:cNvSpPr>
                  <a:spLocks noChangeShapeType="1"/>
                </p:cNvSpPr>
                <p:nvPr/>
              </p:nvSpPr>
              <p:spPr bwMode="auto">
                <a:xfrm>
                  <a:off x="2976" y="3744"/>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71"/>
                <p:cNvSpPr>
                  <a:spLocks noChangeShapeType="1"/>
                </p:cNvSpPr>
                <p:nvPr/>
              </p:nvSpPr>
              <p:spPr bwMode="auto">
                <a:xfrm>
                  <a:off x="4752" y="292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72"/>
                <p:cNvSpPr>
                  <a:spLocks noChangeShapeType="1"/>
                </p:cNvSpPr>
                <p:nvPr/>
              </p:nvSpPr>
              <p:spPr bwMode="auto">
                <a:xfrm>
                  <a:off x="5280" y="331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73"/>
              <p:cNvSpPr>
                <a:spLocks noChangeShapeType="1"/>
              </p:cNvSpPr>
              <p:nvPr/>
            </p:nvSpPr>
            <p:spPr bwMode="auto">
              <a:xfrm>
                <a:off x="2976" y="3792"/>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74"/>
              <p:cNvSpPr>
                <a:spLocks noChangeShapeType="1"/>
              </p:cNvSpPr>
              <p:nvPr/>
            </p:nvSpPr>
            <p:spPr bwMode="auto">
              <a:xfrm>
                <a:off x="2976" y="3840"/>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75"/>
              <p:cNvSpPr>
                <a:spLocks noChangeShapeType="1"/>
              </p:cNvSpPr>
              <p:nvPr/>
            </p:nvSpPr>
            <p:spPr bwMode="auto">
              <a:xfrm>
                <a:off x="2448" y="3456"/>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76"/>
              <p:cNvSpPr>
                <a:spLocks noChangeShapeType="1"/>
              </p:cNvSpPr>
              <p:nvPr/>
            </p:nvSpPr>
            <p:spPr bwMode="auto">
              <a:xfrm>
                <a:off x="2448" y="3408"/>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7"/>
              <p:cNvSpPr>
                <a:spLocks noChangeShapeType="1"/>
              </p:cNvSpPr>
              <p:nvPr/>
            </p:nvSpPr>
            <p:spPr bwMode="auto">
              <a:xfrm>
                <a:off x="5280"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8"/>
              <p:cNvSpPr>
                <a:spLocks noChangeShapeType="1"/>
              </p:cNvSpPr>
              <p:nvPr/>
            </p:nvSpPr>
            <p:spPr bwMode="auto">
              <a:xfrm>
                <a:off x="4848" y="3456"/>
                <a:ext cx="432" cy="336"/>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79"/>
              <p:cNvSpPr>
                <a:spLocks noChangeShapeType="1"/>
              </p:cNvSpPr>
              <p:nvPr/>
            </p:nvSpPr>
            <p:spPr bwMode="auto">
              <a:xfrm>
                <a:off x="2976"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 name="Line 80"/>
            <p:cNvSpPr>
              <a:spLocks noChangeShapeType="1"/>
            </p:cNvSpPr>
            <p:nvPr/>
          </p:nvSpPr>
          <p:spPr bwMode="auto">
            <a:xfrm flipV="1">
              <a:off x="576" y="624"/>
              <a:ext cx="3840" cy="720"/>
            </a:xfrm>
            <a:prstGeom prst="line">
              <a:avLst/>
            </a:prstGeom>
            <a:noFill/>
            <a:ln w="1587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7" name="Object 52"/>
          <p:cNvGraphicFramePr>
            <a:graphicFrameLocks noChangeAspect="1"/>
          </p:cNvGraphicFramePr>
          <p:nvPr>
            <p:extLst>
              <p:ext uri="{D42A27DB-BD31-4B8C-83A1-F6EECF244321}">
                <p14:modId xmlns:p14="http://schemas.microsoft.com/office/powerpoint/2010/main" val="4279878741"/>
              </p:ext>
            </p:extLst>
          </p:nvPr>
        </p:nvGraphicFramePr>
        <p:xfrm>
          <a:off x="5221942" y="5114655"/>
          <a:ext cx="268288" cy="385762"/>
        </p:xfrm>
        <a:graphic>
          <a:graphicData uri="http://schemas.openxmlformats.org/presentationml/2006/ole">
            <mc:AlternateContent xmlns:mc="http://schemas.openxmlformats.org/markup-compatibility/2006">
              <mc:Choice xmlns:v="urn:schemas-microsoft-com:vml" Requires="v">
                <p:oleObj spid="_x0000_s620575" name="公式" r:id="rId14" imgW="19166" imgH="76121" progId="Equation.3">
                  <p:embed/>
                </p:oleObj>
              </mc:Choice>
              <mc:Fallback>
                <p:oleObj name="公式" r:id="rId14" imgW="19166" imgH="7612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1942" y="5114655"/>
                        <a:ext cx="268288"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Arc 1094"/>
          <p:cNvSpPr>
            <a:spLocks/>
          </p:cNvSpPr>
          <p:nvPr/>
        </p:nvSpPr>
        <p:spPr bwMode="auto">
          <a:xfrm rot="750503">
            <a:off x="5097283" y="5195836"/>
            <a:ext cx="98904" cy="2570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9" name="Group 2"/>
          <p:cNvGrpSpPr>
            <a:grpSpLocks/>
          </p:cNvGrpSpPr>
          <p:nvPr/>
        </p:nvGrpSpPr>
        <p:grpSpPr bwMode="auto">
          <a:xfrm>
            <a:off x="3311386" y="2617104"/>
            <a:ext cx="4953000" cy="2895600"/>
            <a:chOff x="1200" y="144"/>
            <a:chExt cx="3120" cy="1824"/>
          </a:xfrm>
        </p:grpSpPr>
        <p:grpSp>
          <p:nvGrpSpPr>
            <p:cNvPr id="50" name="Group 3"/>
            <p:cNvGrpSpPr>
              <a:grpSpLocks/>
            </p:cNvGrpSpPr>
            <p:nvPr/>
          </p:nvGrpSpPr>
          <p:grpSpPr bwMode="auto">
            <a:xfrm>
              <a:off x="1200" y="144"/>
              <a:ext cx="3120" cy="1776"/>
              <a:chOff x="1200" y="144"/>
              <a:chExt cx="3120" cy="1776"/>
            </a:xfrm>
          </p:grpSpPr>
          <p:grpSp>
            <p:nvGrpSpPr>
              <p:cNvPr id="55" name="Group 4"/>
              <p:cNvGrpSpPr>
                <a:grpSpLocks/>
              </p:cNvGrpSpPr>
              <p:nvPr/>
            </p:nvGrpSpPr>
            <p:grpSpPr bwMode="auto">
              <a:xfrm>
                <a:off x="2352" y="384"/>
                <a:ext cx="768" cy="1296"/>
                <a:chOff x="2352" y="0"/>
                <a:chExt cx="768" cy="1296"/>
              </a:xfrm>
            </p:grpSpPr>
            <p:sp>
              <p:nvSpPr>
                <p:cNvPr id="64" name="Line 5"/>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6"/>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7"/>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6" name="Group 8"/>
              <p:cNvGrpSpPr>
                <a:grpSpLocks/>
              </p:cNvGrpSpPr>
              <p:nvPr/>
            </p:nvGrpSpPr>
            <p:grpSpPr bwMode="auto">
              <a:xfrm>
                <a:off x="1200" y="624"/>
                <a:ext cx="768" cy="1296"/>
                <a:chOff x="2352" y="0"/>
                <a:chExt cx="768" cy="1296"/>
              </a:xfrm>
            </p:grpSpPr>
            <p:sp>
              <p:nvSpPr>
                <p:cNvPr id="61" name="Line 9"/>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0"/>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1"/>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 name="Group 12"/>
              <p:cNvGrpSpPr>
                <a:grpSpLocks/>
              </p:cNvGrpSpPr>
              <p:nvPr/>
            </p:nvGrpSpPr>
            <p:grpSpPr bwMode="auto">
              <a:xfrm>
                <a:off x="3552" y="144"/>
                <a:ext cx="768" cy="1296"/>
                <a:chOff x="2352" y="0"/>
                <a:chExt cx="768" cy="1296"/>
              </a:xfrm>
            </p:grpSpPr>
            <p:sp>
              <p:nvSpPr>
                <p:cNvPr id="58" name="Line 13"/>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4"/>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5"/>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 name="Group 16"/>
            <p:cNvGrpSpPr>
              <a:grpSpLocks/>
            </p:cNvGrpSpPr>
            <p:nvPr/>
          </p:nvGrpSpPr>
          <p:grpSpPr bwMode="auto">
            <a:xfrm>
              <a:off x="1968" y="1440"/>
              <a:ext cx="2352" cy="528"/>
              <a:chOff x="1968" y="1440"/>
              <a:chExt cx="2352" cy="528"/>
            </a:xfrm>
          </p:grpSpPr>
          <p:sp>
            <p:nvSpPr>
              <p:cNvPr id="52" name="Line 17"/>
              <p:cNvSpPr>
                <a:spLocks noChangeShapeType="1"/>
              </p:cNvSpPr>
              <p:nvPr/>
            </p:nvSpPr>
            <p:spPr bwMode="auto">
              <a:xfrm>
                <a:off x="3120" y="1680"/>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18"/>
              <p:cNvSpPr>
                <a:spLocks noChangeShapeType="1"/>
              </p:cNvSpPr>
              <p:nvPr/>
            </p:nvSpPr>
            <p:spPr bwMode="auto">
              <a:xfrm>
                <a:off x="4320" y="144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9"/>
              <p:cNvSpPr>
                <a:spLocks noChangeShapeType="1"/>
              </p:cNvSpPr>
              <p:nvPr/>
            </p:nvSpPr>
            <p:spPr bwMode="auto">
              <a:xfrm>
                <a:off x="1968" y="1872"/>
                <a:ext cx="0" cy="9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67" name="Object 57"/>
          <p:cNvGraphicFramePr>
            <a:graphicFrameLocks noChangeAspect="1"/>
          </p:cNvGraphicFramePr>
          <p:nvPr>
            <p:extLst>
              <p:ext uri="{D42A27DB-BD31-4B8C-83A1-F6EECF244321}">
                <p14:modId xmlns:p14="http://schemas.microsoft.com/office/powerpoint/2010/main" val="2565685004"/>
              </p:ext>
            </p:extLst>
          </p:nvPr>
        </p:nvGraphicFramePr>
        <p:xfrm>
          <a:off x="9326067" y="4676102"/>
          <a:ext cx="325437" cy="355600"/>
        </p:xfrm>
        <a:graphic>
          <a:graphicData uri="http://schemas.openxmlformats.org/presentationml/2006/ole">
            <mc:AlternateContent xmlns:mc="http://schemas.openxmlformats.org/markup-compatibility/2006">
              <mc:Choice xmlns:v="urn:schemas-microsoft-com:vml" Requires="v">
                <p:oleObj spid="_x0000_s620576" name="公式" r:id="rId16" imgW="126720" imgH="139680" progId="Equation.3">
                  <p:embed/>
                </p:oleObj>
              </mc:Choice>
              <mc:Fallback>
                <p:oleObj name="公式" r:id="rId16" imgW="126720" imgH="139680" progId="Equation.3">
                  <p:embed/>
                  <p:pic>
                    <p:nvPicPr>
                      <p:cNvPr id="0" name=""/>
                      <p:cNvPicPr>
                        <a:picLocks noChangeAspect="1" noChangeArrowheads="1"/>
                      </p:cNvPicPr>
                      <p:nvPr/>
                    </p:nvPicPr>
                    <p:blipFill>
                      <a:blip r:embed="rId17"/>
                      <a:srcRect/>
                      <a:stretch>
                        <a:fillRect/>
                      </a:stretch>
                    </p:blipFill>
                    <p:spPr bwMode="auto">
                      <a:xfrm>
                        <a:off x="9326067" y="4676102"/>
                        <a:ext cx="3254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 name="Group 20"/>
          <p:cNvGrpSpPr>
            <a:grpSpLocks/>
          </p:cNvGrpSpPr>
          <p:nvPr/>
        </p:nvGrpSpPr>
        <p:grpSpPr bwMode="auto">
          <a:xfrm>
            <a:off x="4528999" y="4522104"/>
            <a:ext cx="3733800" cy="914400"/>
            <a:chOff x="2016" y="1392"/>
            <a:chExt cx="2352" cy="576"/>
          </a:xfrm>
        </p:grpSpPr>
        <p:sp>
          <p:nvSpPr>
            <p:cNvPr id="69" name="Line 21"/>
            <p:cNvSpPr>
              <a:spLocks noChangeShapeType="1"/>
            </p:cNvSpPr>
            <p:nvPr/>
          </p:nvSpPr>
          <p:spPr bwMode="auto">
            <a:xfrm>
              <a:off x="2016" y="1872"/>
              <a:ext cx="0" cy="96"/>
            </a:xfrm>
            <a:prstGeom prst="line">
              <a:avLst/>
            </a:prstGeom>
            <a:noFill/>
            <a:ln w="9525">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22"/>
            <p:cNvSpPr>
              <a:spLocks noChangeShapeType="1"/>
            </p:cNvSpPr>
            <p:nvPr/>
          </p:nvSpPr>
          <p:spPr bwMode="auto">
            <a:xfrm flipV="1">
              <a:off x="3168" y="1632"/>
              <a:ext cx="0" cy="33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23"/>
            <p:cNvSpPr>
              <a:spLocks noChangeShapeType="1"/>
            </p:cNvSpPr>
            <p:nvPr/>
          </p:nvSpPr>
          <p:spPr bwMode="auto">
            <a:xfrm flipV="1">
              <a:off x="4368" y="1392"/>
              <a:ext cx="0" cy="57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 name="Group 29"/>
          <p:cNvGrpSpPr>
            <a:grpSpLocks/>
          </p:cNvGrpSpPr>
          <p:nvPr/>
        </p:nvGrpSpPr>
        <p:grpSpPr bwMode="auto">
          <a:xfrm>
            <a:off x="2536686" y="3302904"/>
            <a:ext cx="6096000" cy="1981200"/>
            <a:chOff x="720" y="528"/>
            <a:chExt cx="3840" cy="1248"/>
          </a:xfrm>
        </p:grpSpPr>
        <p:grpSp>
          <p:nvGrpSpPr>
            <p:cNvPr id="73" name="Group 30"/>
            <p:cNvGrpSpPr>
              <a:grpSpLocks/>
            </p:cNvGrpSpPr>
            <p:nvPr/>
          </p:nvGrpSpPr>
          <p:grpSpPr bwMode="auto">
            <a:xfrm rot="-13157">
              <a:off x="720" y="991"/>
              <a:ext cx="1442" cy="785"/>
              <a:chOff x="958" y="1440"/>
              <a:chExt cx="1442" cy="785"/>
            </a:xfrm>
          </p:grpSpPr>
          <p:sp>
            <p:nvSpPr>
              <p:cNvPr id="84" name="AutoShape 3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85" name="Group 32"/>
              <p:cNvGrpSpPr>
                <a:grpSpLocks/>
              </p:cNvGrpSpPr>
              <p:nvPr/>
            </p:nvGrpSpPr>
            <p:grpSpPr bwMode="auto">
              <a:xfrm>
                <a:off x="1199" y="1440"/>
                <a:ext cx="1201" cy="785"/>
                <a:chOff x="1199" y="1440"/>
                <a:chExt cx="1201" cy="785"/>
              </a:xfrm>
            </p:grpSpPr>
            <p:sp>
              <p:nvSpPr>
                <p:cNvPr id="86" name="AutoShape 3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7" name="AutoShape 3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74" name="Group 35"/>
            <p:cNvGrpSpPr>
              <a:grpSpLocks/>
            </p:cNvGrpSpPr>
            <p:nvPr/>
          </p:nvGrpSpPr>
          <p:grpSpPr bwMode="auto">
            <a:xfrm rot="89892">
              <a:off x="3118" y="528"/>
              <a:ext cx="1442" cy="785"/>
              <a:chOff x="958" y="1440"/>
              <a:chExt cx="1442" cy="785"/>
            </a:xfrm>
          </p:grpSpPr>
          <p:sp>
            <p:nvSpPr>
              <p:cNvPr id="80" name="AutoShape 36"/>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81" name="Group 37"/>
              <p:cNvGrpSpPr>
                <a:grpSpLocks/>
              </p:cNvGrpSpPr>
              <p:nvPr/>
            </p:nvGrpSpPr>
            <p:grpSpPr bwMode="auto">
              <a:xfrm>
                <a:off x="1199" y="1440"/>
                <a:ext cx="1201" cy="785"/>
                <a:chOff x="1199" y="1440"/>
                <a:chExt cx="1201" cy="785"/>
              </a:xfrm>
            </p:grpSpPr>
            <p:sp>
              <p:nvSpPr>
                <p:cNvPr id="82" name="AutoShape 38"/>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3" name="AutoShape 39"/>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75" name="Group 40"/>
            <p:cNvGrpSpPr>
              <a:grpSpLocks/>
            </p:cNvGrpSpPr>
            <p:nvPr/>
          </p:nvGrpSpPr>
          <p:grpSpPr bwMode="auto">
            <a:xfrm rot="71170">
              <a:off x="1917" y="767"/>
              <a:ext cx="1442" cy="769"/>
              <a:chOff x="958" y="1440"/>
              <a:chExt cx="1442" cy="785"/>
            </a:xfrm>
          </p:grpSpPr>
          <p:sp>
            <p:nvSpPr>
              <p:cNvPr id="76" name="AutoShape 4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77" name="Group 42"/>
              <p:cNvGrpSpPr>
                <a:grpSpLocks/>
              </p:cNvGrpSpPr>
              <p:nvPr/>
            </p:nvGrpSpPr>
            <p:grpSpPr bwMode="auto">
              <a:xfrm>
                <a:off x="1199" y="1440"/>
                <a:ext cx="1201" cy="785"/>
                <a:chOff x="1199" y="1440"/>
                <a:chExt cx="1201" cy="785"/>
              </a:xfrm>
            </p:grpSpPr>
            <p:sp>
              <p:nvSpPr>
                <p:cNvPr id="78" name="AutoShape 4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9" name="AutoShape 4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sp>
        <p:nvSpPr>
          <p:cNvPr id="88" name="Line 45"/>
          <p:cNvSpPr>
            <a:spLocks noChangeShapeType="1"/>
          </p:cNvSpPr>
          <p:nvPr/>
        </p:nvSpPr>
        <p:spPr bwMode="auto">
          <a:xfrm>
            <a:off x="6257786" y="4953904"/>
            <a:ext cx="1981200"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9" name="Group 46"/>
          <p:cNvGrpSpPr>
            <a:grpSpLocks/>
          </p:cNvGrpSpPr>
          <p:nvPr/>
        </p:nvGrpSpPr>
        <p:grpSpPr bwMode="auto">
          <a:xfrm>
            <a:off x="3146286" y="3455304"/>
            <a:ext cx="5105400" cy="1752600"/>
            <a:chOff x="1146" y="816"/>
            <a:chExt cx="3216" cy="1104"/>
          </a:xfrm>
        </p:grpSpPr>
        <p:sp>
          <p:nvSpPr>
            <p:cNvPr id="90" name="Line 47"/>
            <p:cNvSpPr>
              <a:spLocks noChangeShapeType="1"/>
            </p:cNvSpPr>
            <p:nvPr/>
          </p:nvSpPr>
          <p:spPr bwMode="auto">
            <a:xfrm>
              <a:off x="2346" y="105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48"/>
            <p:cNvSpPr>
              <a:spLocks noChangeShapeType="1"/>
            </p:cNvSpPr>
            <p:nvPr/>
          </p:nvSpPr>
          <p:spPr bwMode="auto">
            <a:xfrm>
              <a:off x="3546" y="81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49"/>
            <p:cNvSpPr>
              <a:spLocks noChangeShapeType="1"/>
            </p:cNvSpPr>
            <p:nvPr/>
          </p:nvSpPr>
          <p:spPr bwMode="auto">
            <a:xfrm>
              <a:off x="1146" y="1296"/>
              <a:ext cx="816" cy="624"/>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3" name="Object 50"/>
          <p:cNvGraphicFramePr>
            <a:graphicFrameLocks noChangeAspect="1"/>
          </p:cNvGraphicFramePr>
          <p:nvPr>
            <p:extLst>
              <p:ext uri="{D42A27DB-BD31-4B8C-83A1-F6EECF244321}">
                <p14:modId xmlns:p14="http://schemas.microsoft.com/office/powerpoint/2010/main" val="3130636238"/>
              </p:ext>
            </p:extLst>
          </p:nvPr>
        </p:nvGraphicFramePr>
        <p:xfrm>
          <a:off x="5737088" y="4842781"/>
          <a:ext cx="466725" cy="669925"/>
        </p:xfrm>
        <a:graphic>
          <a:graphicData uri="http://schemas.openxmlformats.org/presentationml/2006/ole">
            <mc:AlternateContent xmlns:mc="http://schemas.openxmlformats.org/markup-compatibility/2006">
              <mc:Choice xmlns:v="urn:schemas-microsoft-com:vml" Requires="v">
                <p:oleObj spid="_x0000_s620577" name="公式" r:id="rId18" imgW="57227" imgH="123900" progId="Equation.3">
                  <p:embed/>
                </p:oleObj>
              </mc:Choice>
              <mc:Fallback>
                <p:oleObj name="公式" r:id="rId18" imgW="57227" imgH="1239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37088" y="4842781"/>
                        <a:ext cx="4667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51"/>
          <p:cNvGraphicFramePr>
            <a:graphicFrameLocks noChangeAspect="1"/>
          </p:cNvGraphicFramePr>
          <p:nvPr>
            <p:extLst>
              <p:ext uri="{D42A27DB-BD31-4B8C-83A1-F6EECF244321}">
                <p14:modId xmlns:p14="http://schemas.microsoft.com/office/powerpoint/2010/main" val="2202801115"/>
              </p:ext>
            </p:extLst>
          </p:nvPr>
        </p:nvGraphicFramePr>
        <p:xfrm>
          <a:off x="8466302" y="4720014"/>
          <a:ext cx="812800" cy="755650"/>
        </p:xfrm>
        <a:graphic>
          <a:graphicData uri="http://schemas.openxmlformats.org/presentationml/2006/ole">
            <mc:AlternateContent xmlns:mc="http://schemas.openxmlformats.org/markup-compatibility/2006">
              <mc:Choice xmlns:v="urn:schemas-microsoft-com:vml" Requires="v">
                <p:oleObj spid="_x0000_s620578" name="公式" r:id="rId20" imgW="152517" imgH="123900" progId="Equation.3">
                  <p:embed/>
                </p:oleObj>
              </mc:Choice>
              <mc:Fallback>
                <p:oleObj name="公式" r:id="rId20" imgW="152517" imgH="1239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66302" y="4720014"/>
                        <a:ext cx="81280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Line 53"/>
          <p:cNvSpPr>
            <a:spLocks noChangeShapeType="1"/>
          </p:cNvSpPr>
          <p:nvPr/>
        </p:nvSpPr>
        <p:spPr bwMode="auto">
          <a:xfrm flipH="1">
            <a:off x="5737086" y="4217304"/>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54"/>
          <p:cNvSpPr>
            <a:spLocks noChangeShapeType="1"/>
          </p:cNvSpPr>
          <p:nvPr/>
        </p:nvSpPr>
        <p:spPr bwMode="auto">
          <a:xfrm flipV="1">
            <a:off x="6956286" y="3988704"/>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7" name="Object 55"/>
          <p:cNvGraphicFramePr>
            <a:graphicFrameLocks noChangeAspect="1"/>
          </p:cNvGraphicFramePr>
          <p:nvPr>
            <p:extLst>
              <p:ext uri="{D42A27DB-BD31-4B8C-83A1-F6EECF244321}">
                <p14:modId xmlns:p14="http://schemas.microsoft.com/office/powerpoint/2010/main" val="4217592972"/>
              </p:ext>
            </p:extLst>
          </p:nvPr>
        </p:nvGraphicFramePr>
        <p:xfrm>
          <a:off x="6523948" y="3940480"/>
          <a:ext cx="366366" cy="484438"/>
        </p:xfrm>
        <a:graphic>
          <a:graphicData uri="http://schemas.openxmlformats.org/presentationml/2006/ole">
            <mc:AlternateContent xmlns:mc="http://schemas.openxmlformats.org/markup-compatibility/2006">
              <mc:Choice xmlns:v="urn:schemas-microsoft-com:vml" Requires="v">
                <p:oleObj spid="_x0000_s620579" name="公式" r:id="rId22" imgW="88560" imgH="177480" progId="Equation.3">
                  <p:embed/>
                </p:oleObj>
              </mc:Choice>
              <mc:Fallback>
                <p:oleObj name="公式" r:id="rId22" imgW="88560" imgH="177480" progId="Equation.3">
                  <p:embed/>
                  <p:pic>
                    <p:nvPicPr>
                      <p:cNvPr id="0" name=""/>
                      <p:cNvPicPr>
                        <a:picLocks noChangeAspect="1" noChangeArrowheads="1"/>
                      </p:cNvPicPr>
                      <p:nvPr/>
                    </p:nvPicPr>
                    <p:blipFill>
                      <a:blip r:embed="rId23"/>
                      <a:srcRect/>
                      <a:stretch>
                        <a:fillRect/>
                      </a:stretch>
                    </p:blipFill>
                    <p:spPr bwMode="auto">
                      <a:xfrm>
                        <a:off x="6523948" y="3940480"/>
                        <a:ext cx="366366" cy="484438"/>
                      </a:xfrm>
                      <a:prstGeom prst="rect">
                        <a:avLst/>
                      </a:prstGeom>
                      <a:noFill/>
                      <a:ln>
                        <a:noFill/>
                      </a:ln>
                      <a:effectLst/>
                      <a:extLst/>
                    </p:spPr>
                  </p:pic>
                </p:oleObj>
              </mc:Fallback>
            </mc:AlternateContent>
          </a:graphicData>
        </a:graphic>
      </p:graphicFrame>
      <p:sp>
        <p:nvSpPr>
          <p:cNvPr id="98" name="Line 57"/>
          <p:cNvSpPr>
            <a:spLocks noChangeShapeType="1"/>
          </p:cNvSpPr>
          <p:nvPr/>
        </p:nvSpPr>
        <p:spPr bwMode="auto">
          <a:xfrm flipV="1">
            <a:off x="6308586" y="4522104"/>
            <a:ext cx="1905000" cy="381000"/>
          </a:xfrm>
          <a:prstGeom prst="line">
            <a:avLst/>
          </a:prstGeom>
          <a:noFill/>
          <a:ln w="571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58"/>
          <p:cNvSpPr>
            <a:spLocks noChangeShapeType="1"/>
          </p:cNvSpPr>
          <p:nvPr/>
        </p:nvSpPr>
        <p:spPr bwMode="auto">
          <a:xfrm>
            <a:off x="8256449" y="4522104"/>
            <a:ext cx="0" cy="45720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0" name="Object 59"/>
          <p:cNvGraphicFramePr>
            <a:graphicFrameLocks noChangeAspect="1"/>
          </p:cNvGraphicFramePr>
          <p:nvPr>
            <p:extLst>
              <p:ext uri="{D42A27DB-BD31-4B8C-83A1-F6EECF244321}">
                <p14:modId xmlns:p14="http://schemas.microsoft.com/office/powerpoint/2010/main" val="1080562504"/>
              </p:ext>
            </p:extLst>
          </p:nvPr>
        </p:nvGraphicFramePr>
        <p:xfrm>
          <a:off x="8270736" y="4576081"/>
          <a:ext cx="431800" cy="377825"/>
        </p:xfrm>
        <a:graphic>
          <a:graphicData uri="http://schemas.openxmlformats.org/presentationml/2006/ole">
            <mc:AlternateContent xmlns:mc="http://schemas.openxmlformats.org/markup-compatibility/2006">
              <mc:Choice xmlns:v="urn:schemas-microsoft-com:vml" Requires="v">
                <p:oleObj spid="_x0000_s620580" name="Equation" r:id="rId24" imgW="95289" imgH="76121" progId="Equation.3">
                  <p:embed/>
                </p:oleObj>
              </mc:Choice>
              <mc:Fallback>
                <p:oleObj name="Equation" r:id="rId24" imgW="95289" imgH="76121"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70736" y="4576081"/>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 name="Arc 1094"/>
          <p:cNvSpPr>
            <a:spLocks/>
          </p:cNvSpPr>
          <p:nvPr/>
        </p:nvSpPr>
        <p:spPr bwMode="auto">
          <a:xfrm rot="750503">
            <a:off x="7091826" y="4744440"/>
            <a:ext cx="100848" cy="2266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2" name="Object 56"/>
          <p:cNvGraphicFramePr>
            <a:graphicFrameLocks noChangeAspect="1"/>
          </p:cNvGraphicFramePr>
          <p:nvPr>
            <p:extLst>
              <p:ext uri="{D42A27DB-BD31-4B8C-83A1-F6EECF244321}">
                <p14:modId xmlns:p14="http://schemas.microsoft.com/office/powerpoint/2010/main" val="3799506693"/>
              </p:ext>
            </p:extLst>
          </p:nvPr>
        </p:nvGraphicFramePr>
        <p:xfrm>
          <a:off x="7261088" y="4671329"/>
          <a:ext cx="233363" cy="336550"/>
        </p:xfrm>
        <a:graphic>
          <a:graphicData uri="http://schemas.openxmlformats.org/presentationml/2006/ole">
            <mc:AlternateContent xmlns:mc="http://schemas.openxmlformats.org/markup-compatibility/2006">
              <mc:Choice xmlns:v="urn:schemas-microsoft-com:vml" Requires="v">
                <p:oleObj spid="_x0000_s620581" name="公式" r:id="rId26" imgW="19166" imgH="76121" progId="Equation.3">
                  <p:embed/>
                </p:oleObj>
              </mc:Choice>
              <mc:Fallback>
                <p:oleObj name="公式" r:id="rId26" imgW="19166" imgH="76121"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61088" y="4671329"/>
                        <a:ext cx="2333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 name="AutoShape 20"/>
          <p:cNvSpPr>
            <a:spLocks noChangeArrowheads="1"/>
          </p:cNvSpPr>
          <p:nvPr/>
        </p:nvSpPr>
        <p:spPr bwMode="auto">
          <a:xfrm>
            <a:off x="1862169" y="6017667"/>
            <a:ext cx="504267" cy="317196"/>
          </a:xfrm>
          <a:prstGeom prst="rightArrow">
            <a:avLst>
              <a:gd name="adj1" fmla="val 50000"/>
              <a:gd name="adj2" fmla="val 76471"/>
            </a:avLst>
          </a:prstGeom>
          <a:solidFill>
            <a:srgbClr val="33CC33"/>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4" name="Object 27"/>
          <p:cNvGraphicFramePr>
            <a:graphicFrameLocks/>
          </p:cNvGraphicFramePr>
          <p:nvPr>
            <p:extLst>
              <p:ext uri="{D42A27DB-BD31-4B8C-83A1-F6EECF244321}">
                <p14:modId xmlns:p14="http://schemas.microsoft.com/office/powerpoint/2010/main" val="1132682627"/>
              </p:ext>
            </p:extLst>
          </p:nvPr>
        </p:nvGraphicFramePr>
        <p:xfrm>
          <a:off x="2492091" y="5599573"/>
          <a:ext cx="3463188" cy="1118951"/>
        </p:xfrm>
        <a:graphic>
          <a:graphicData uri="http://schemas.openxmlformats.org/presentationml/2006/ole">
            <mc:AlternateContent xmlns:mc="http://schemas.openxmlformats.org/markup-compatibility/2006">
              <mc:Choice xmlns:v="urn:schemas-microsoft-com:vml" Requires="v">
                <p:oleObj spid="_x0000_s620582" name="公式" r:id="rId28" imgW="1143000" imgH="393480" progId="Equation.3">
                  <p:embed/>
                </p:oleObj>
              </mc:Choice>
              <mc:Fallback>
                <p:oleObj name="公式" r:id="rId28" imgW="1143000" imgH="393480" progId="Equation.3">
                  <p:embed/>
                  <p:pic>
                    <p:nvPicPr>
                      <p:cNvPr id="0" name=""/>
                      <p:cNvPicPr>
                        <a:picLocks noChangeArrowheads="1"/>
                      </p:cNvPicPr>
                      <p:nvPr/>
                    </p:nvPicPr>
                    <p:blipFill>
                      <a:blip r:embed="rId29"/>
                      <a:srcRect/>
                      <a:stretch>
                        <a:fillRect/>
                      </a:stretch>
                    </p:blipFill>
                    <p:spPr bwMode="auto">
                      <a:xfrm>
                        <a:off x="2492091" y="5599573"/>
                        <a:ext cx="3463188" cy="1118951"/>
                      </a:xfrm>
                      <a:prstGeom prst="rect">
                        <a:avLst/>
                      </a:prstGeom>
                      <a:noFill/>
                      <a:ln>
                        <a:noFill/>
                      </a:ln>
                      <a:extLst/>
                    </p:spPr>
                  </p:pic>
                </p:oleObj>
              </mc:Fallback>
            </mc:AlternateContent>
          </a:graphicData>
        </a:graphic>
      </p:graphicFrame>
      <p:sp>
        <p:nvSpPr>
          <p:cNvPr id="105" name="AutoShape 20"/>
          <p:cNvSpPr>
            <a:spLocks noChangeArrowheads="1"/>
          </p:cNvSpPr>
          <p:nvPr/>
        </p:nvSpPr>
        <p:spPr bwMode="auto">
          <a:xfrm>
            <a:off x="6018632" y="6088248"/>
            <a:ext cx="579909" cy="321885"/>
          </a:xfrm>
          <a:prstGeom prst="rightArrow">
            <a:avLst>
              <a:gd name="adj1" fmla="val 50000"/>
              <a:gd name="adj2" fmla="val 76471"/>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6" name="Object 60"/>
          <p:cNvGraphicFramePr>
            <a:graphicFrameLocks/>
          </p:cNvGraphicFramePr>
          <p:nvPr>
            <p:extLst>
              <p:ext uri="{D42A27DB-BD31-4B8C-83A1-F6EECF244321}">
                <p14:modId xmlns:p14="http://schemas.microsoft.com/office/powerpoint/2010/main" val="1695202502"/>
              </p:ext>
            </p:extLst>
          </p:nvPr>
        </p:nvGraphicFramePr>
        <p:xfrm>
          <a:off x="6643271" y="5697773"/>
          <a:ext cx="3934305" cy="1046163"/>
        </p:xfrm>
        <a:graphic>
          <a:graphicData uri="http://schemas.openxmlformats.org/presentationml/2006/ole">
            <mc:AlternateContent xmlns:mc="http://schemas.openxmlformats.org/markup-compatibility/2006">
              <mc:Choice xmlns:v="urn:schemas-microsoft-com:vml" Requires="v">
                <p:oleObj spid="_x0000_s620583" name="公式" r:id="rId30" imgW="1612800" imgH="393480" progId="Equation.3">
                  <p:embed/>
                </p:oleObj>
              </mc:Choice>
              <mc:Fallback>
                <p:oleObj name="公式" r:id="rId30" imgW="1612800" imgH="393480" progId="Equation.3">
                  <p:embed/>
                  <p:pic>
                    <p:nvPicPr>
                      <p:cNvPr id="0" name=""/>
                      <p:cNvPicPr>
                        <a:picLocks noChangeArrowheads="1"/>
                      </p:cNvPicPr>
                      <p:nvPr/>
                    </p:nvPicPr>
                    <p:blipFill>
                      <a:blip r:embed="rId31"/>
                      <a:srcRect/>
                      <a:stretch>
                        <a:fillRect/>
                      </a:stretch>
                    </p:blipFill>
                    <p:spPr bwMode="auto">
                      <a:xfrm>
                        <a:off x="6643271" y="5697773"/>
                        <a:ext cx="3934305" cy="1046163"/>
                      </a:xfrm>
                      <a:prstGeom prst="rect">
                        <a:avLst/>
                      </a:prstGeom>
                      <a:noFill/>
                      <a:ln>
                        <a:noFill/>
                      </a:ln>
                      <a:extLst/>
                    </p:spPr>
                  </p:pic>
                </p:oleObj>
              </mc:Fallback>
            </mc:AlternateContent>
          </a:graphicData>
        </a:graphic>
      </p:graphicFrame>
      <p:sp>
        <p:nvSpPr>
          <p:cNvPr id="107" name="矩形 106"/>
          <p:cNvSpPr/>
          <p:nvPr/>
        </p:nvSpPr>
        <p:spPr>
          <a:xfrm>
            <a:off x="2831050" y="178815"/>
            <a:ext cx="1627369" cy="523220"/>
          </a:xfrm>
          <a:prstGeom prst="rect">
            <a:avLst/>
          </a:prstGeom>
        </p:spPr>
        <p:txBody>
          <a:bodyPr wrap="none">
            <a:spAutoFit/>
          </a:bodyPr>
          <a:lstStyle/>
          <a:p>
            <a:r>
              <a:rPr lang="zh-CN" altLang="en-US" sz="2800" b="1" dirty="0">
                <a:solidFill>
                  <a:srgbClr val="CC0000"/>
                </a:solidFill>
              </a:rPr>
              <a:t>劈尖干涉</a:t>
            </a:r>
          </a:p>
        </p:txBody>
      </p:sp>
    </p:spTree>
    <p:extLst>
      <p:ext uri="{BB962C8B-B14F-4D97-AF65-F5344CB8AC3E}">
        <p14:creationId xmlns:p14="http://schemas.microsoft.com/office/powerpoint/2010/main" val="162998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linds(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ox(i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ox(in)">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blinds(horizontal)">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ox(in)">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box(out)">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fill="hold"/>
                                        <p:tgtEl>
                                          <p:spTgt spid="48"/>
                                        </p:tgtEl>
                                        <p:attrNameLst>
                                          <p:attrName>ppt_x</p:attrName>
                                        </p:attrNameLst>
                                      </p:cBhvr>
                                      <p:tavLst>
                                        <p:tav tm="0">
                                          <p:val>
                                            <p:strVal val="#ppt_x"/>
                                          </p:val>
                                        </p:tav>
                                        <p:tav tm="100000">
                                          <p:val>
                                            <p:strVal val="#ppt_x"/>
                                          </p:val>
                                        </p:tav>
                                      </p:tavLst>
                                    </p:anim>
                                    <p:anim calcmode="lin" valueType="num">
                                      <p:cBhvr additive="base">
                                        <p:cTn id="9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1000"/>
                                        <p:tgtEl>
                                          <p:spTgt spid="47"/>
                                        </p:tgtEl>
                                      </p:cBhvr>
                                    </p:animEffect>
                                    <p:anim calcmode="lin" valueType="num">
                                      <p:cBhvr>
                                        <p:cTn id="104" dur="1000" fill="hold"/>
                                        <p:tgtEl>
                                          <p:spTgt spid="47"/>
                                        </p:tgtEl>
                                        <p:attrNameLst>
                                          <p:attrName>ppt_x</p:attrName>
                                        </p:attrNameLst>
                                      </p:cBhvr>
                                      <p:tavLst>
                                        <p:tav tm="0">
                                          <p:val>
                                            <p:strVal val="#ppt_x"/>
                                          </p:val>
                                        </p:tav>
                                        <p:tav tm="100000">
                                          <p:val>
                                            <p:strVal val="#ppt_x"/>
                                          </p:val>
                                        </p:tav>
                                      </p:tavLst>
                                    </p:anim>
                                    <p:anim calcmode="lin" valueType="num">
                                      <p:cBhvr>
                                        <p:cTn id="10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wipe(up)">
                                      <p:cBhvr>
                                        <p:cTn id="110" dur="500"/>
                                        <p:tgtEl>
                                          <p:spTgt spid="49"/>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nodeType="click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box(in)">
                                      <p:cBhvr>
                                        <p:cTn id="115" dur="500"/>
                                        <p:tgtEl>
                                          <p:spTgt spid="6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68"/>
                                        </p:tgtEl>
                                        <p:attrNameLst>
                                          <p:attrName>style.visibility</p:attrName>
                                        </p:attrNameLst>
                                      </p:cBhvr>
                                      <p:to>
                                        <p:strVal val="visible"/>
                                      </p:to>
                                    </p:set>
                                    <p:animEffect transition="in" filter="wipe(up)">
                                      <p:cBhvr>
                                        <p:cTn id="120" dur="500"/>
                                        <p:tgtEl>
                                          <p:spTgt spid="6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up)">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wipe(up)">
                                      <p:cBhvr>
                                        <p:cTn id="130" dur="500"/>
                                        <p:tgtEl>
                                          <p:spTgt spid="8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93"/>
                                        </p:tgtEl>
                                        <p:attrNameLst>
                                          <p:attrName>style.visibility</p:attrName>
                                        </p:attrNameLst>
                                      </p:cBhvr>
                                      <p:to>
                                        <p:strVal val="visible"/>
                                      </p:to>
                                    </p:set>
                                    <p:animEffect transition="in" filter="wipe(up)">
                                      <p:cBhvr>
                                        <p:cTn id="135" dur="500"/>
                                        <p:tgtEl>
                                          <p:spTgt spid="9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nodeType="click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wipe(up)">
                                      <p:cBhvr>
                                        <p:cTn id="140" dur="500"/>
                                        <p:tgtEl>
                                          <p:spTgt spid="94"/>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95"/>
                                        </p:tgtEl>
                                        <p:attrNameLst>
                                          <p:attrName>style.visibility</p:attrName>
                                        </p:attrNameLst>
                                      </p:cBhvr>
                                      <p:to>
                                        <p:strVal val="visible"/>
                                      </p:to>
                                    </p:set>
                                    <p:animEffect transition="in" filter="wipe(up)">
                                      <p:cBhvr>
                                        <p:cTn id="145" dur="500"/>
                                        <p:tgtEl>
                                          <p:spTgt spid="95"/>
                                        </p:tgtEl>
                                      </p:cBhvr>
                                    </p:animEffect>
                                  </p:childTnLst>
                                </p:cTn>
                              </p:par>
                            </p:childTnLst>
                          </p:cTn>
                        </p:par>
                        <p:par>
                          <p:cTn id="146" fill="hold">
                            <p:stCondLst>
                              <p:cond delay="500"/>
                            </p:stCondLst>
                            <p:childTnLst>
                              <p:par>
                                <p:cTn id="147" presetID="22" presetClass="entr" presetSubtype="1" fill="hold" grpId="0" nodeType="afterEffect">
                                  <p:stCondLst>
                                    <p:cond delay="0"/>
                                  </p:stCondLst>
                                  <p:childTnLst>
                                    <p:set>
                                      <p:cBhvr>
                                        <p:cTn id="148" dur="1" fill="hold">
                                          <p:stCondLst>
                                            <p:cond delay="0"/>
                                          </p:stCondLst>
                                        </p:cTn>
                                        <p:tgtEl>
                                          <p:spTgt spid="96"/>
                                        </p:tgtEl>
                                        <p:attrNameLst>
                                          <p:attrName>style.visibility</p:attrName>
                                        </p:attrNameLst>
                                      </p:cBhvr>
                                      <p:to>
                                        <p:strVal val="visible"/>
                                      </p:to>
                                    </p:set>
                                    <p:animEffect transition="in" filter="wipe(up)">
                                      <p:cBhvr>
                                        <p:cTn id="149" dur="500"/>
                                        <p:tgtEl>
                                          <p:spTgt spid="96"/>
                                        </p:tgtEl>
                                      </p:cBhvr>
                                    </p:animEffect>
                                  </p:childTnLst>
                                </p:cTn>
                              </p:par>
                            </p:childTnLst>
                          </p:cTn>
                        </p:par>
                        <p:par>
                          <p:cTn id="150" fill="hold">
                            <p:stCondLst>
                              <p:cond delay="1000"/>
                            </p:stCondLst>
                            <p:childTnLst>
                              <p:par>
                                <p:cTn id="151" presetID="22" presetClass="entr" presetSubtype="1"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wipe(up)">
                                      <p:cBhvr>
                                        <p:cTn id="153" dur="500"/>
                                        <p:tgtEl>
                                          <p:spTgt spid="9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grpId="0" nodeType="clickEffect">
                                  <p:stCondLst>
                                    <p:cond delay="0"/>
                                  </p:stCondLst>
                                  <p:childTnLst>
                                    <p:set>
                                      <p:cBhvr>
                                        <p:cTn id="157" dur="1" fill="hold">
                                          <p:stCondLst>
                                            <p:cond delay="0"/>
                                          </p:stCondLst>
                                        </p:cTn>
                                        <p:tgtEl>
                                          <p:spTgt spid="88"/>
                                        </p:tgtEl>
                                        <p:attrNameLst>
                                          <p:attrName>style.visibility</p:attrName>
                                        </p:attrNameLst>
                                      </p:cBhvr>
                                      <p:to>
                                        <p:strVal val="visible"/>
                                      </p:to>
                                    </p:set>
                                    <p:animEffect transition="in" filter="wipe(up)">
                                      <p:cBhvr>
                                        <p:cTn id="158" dur="500"/>
                                        <p:tgtEl>
                                          <p:spTgt spid="8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fill="hold" grpId="0" nodeType="click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wipe(up)">
                                      <p:cBhvr>
                                        <p:cTn id="163" dur="500"/>
                                        <p:tgtEl>
                                          <p:spTgt spid="98"/>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99"/>
                                        </p:tgtEl>
                                        <p:attrNameLst>
                                          <p:attrName>style.visibility</p:attrName>
                                        </p:attrNameLst>
                                      </p:cBhvr>
                                      <p:to>
                                        <p:strVal val="visible"/>
                                      </p:to>
                                    </p:set>
                                    <p:animEffect transition="in" filter="wipe(up)">
                                      <p:cBhvr>
                                        <p:cTn id="168" dur="500"/>
                                        <p:tgtEl>
                                          <p:spTgt spid="9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1" fill="hold" nodeType="clickEffect">
                                  <p:stCondLst>
                                    <p:cond delay="0"/>
                                  </p:stCondLst>
                                  <p:childTnLst>
                                    <p:set>
                                      <p:cBhvr>
                                        <p:cTn id="172" dur="1" fill="hold">
                                          <p:stCondLst>
                                            <p:cond delay="0"/>
                                          </p:stCondLst>
                                        </p:cTn>
                                        <p:tgtEl>
                                          <p:spTgt spid="100"/>
                                        </p:tgtEl>
                                        <p:attrNameLst>
                                          <p:attrName>style.visibility</p:attrName>
                                        </p:attrNameLst>
                                      </p:cBhvr>
                                      <p:to>
                                        <p:strVal val="visible"/>
                                      </p:to>
                                    </p:set>
                                    <p:animEffect transition="in" filter="wipe(up)">
                                      <p:cBhvr>
                                        <p:cTn id="173" dur="500"/>
                                        <p:tgtEl>
                                          <p:spTgt spid="100"/>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01"/>
                                        </p:tgtEl>
                                        <p:attrNameLst>
                                          <p:attrName>style.visibility</p:attrName>
                                        </p:attrNameLst>
                                      </p:cBhvr>
                                      <p:to>
                                        <p:strVal val="visible"/>
                                      </p:to>
                                    </p:set>
                                    <p:anim calcmode="lin" valueType="num">
                                      <p:cBhvr additive="base">
                                        <p:cTn id="178" dur="500" fill="hold"/>
                                        <p:tgtEl>
                                          <p:spTgt spid="101"/>
                                        </p:tgtEl>
                                        <p:attrNameLst>
                                          <p:attrName>ppt_x</p:attrName>
                                        </p:attrNameLst>
                                      </p:cBhvr>
                                      <p:tavLst>
                                        <p:tav tm="0">
                                          <p:val>
                                            <p:strVal val="#ppt_x"/>
                                          </p:val>
                                        </p:tav>
                                        <p:tav tm="100000">
                                          <p:val>
                                            <p:strVal val="#ppt_x"/>
                                          </p:val>
                                        </p:tav>
                                      </p:tavLst>
                                    </p:anim>
                                    <p:anim calcmode="lin" valueType="num">
                                      <p:cBhvr additive="base">
                                        <p:cTn id="179"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102"/>
                                        </p:tgtEl>
                                        <p:attrNameLst>
                                          <p:attrName>style.visibility</p:attrName>
                                        </p:attrNameLst>
                                      </p:cBhvr>
                                      <p:to>
                                        <p:strVal val="visible"/>
                                      </p:to>
                                    </p:set>
                                    <p:animEffect transition="in" filter="wipe(up)">
                                      <p:cBhvr>
                                        <p:cTn id="184" dur="500"/>
                                        <p:tgtEl>
                                          <p:spTgt spid="102"/>
                                        </p:tgtEl>
                                      </p:cBhvr>
                                    </p:animEffect>
                                  </p:childTnLst>
                                </p:cTn>
                              </p:par>
                            </p:childTnLst>
                          </p:cTn>
                        </p:par>
                      </p:childTnLst>
                    </p:cTn>
                  </p:par>
                  <p:par>
                    <p:cTn id="185" fill="hold">
                      <p:stCondLst>
                        <p:cond delay="indefinite"/>
                      </p:stCondLst>
                      <p:childTnLst>
                        <p:par>
                          <p:cTn id="186" fill="hold">
                            <p:stCondLst>
                              <p:cond delay="0"/>
                            </p:stCondLst>
                            <p:childTnLst>
                              <p:par>
                                <p:cTn id="187" presetID="16" presetClass="entr" presetSubtype="21" fill="hold" grpId="0" nodeType="clickEffect">
                                  <p:stCondLst>
                                    <p:cond delay="0"/>
                                  </p:stCondLst>
                                  <p:childTnLst>
                                    <p:set>
                                      <p:cBhvr>
                                        <p:cTn id="188" dur="1" fill="hold">
                                          <p:stCondLst>
                                            <p:cond delay="0"/>
                                          </p:stCondLst>
                                        </p:cTn>
                                        <p:tgtEl>
                                          <p:spTgt spid="103"/>
                                        </p:tgtEl>
                                        <p:attrNameLst>
                                          <p:attrName>style.visibility</p:attrName>
                                        </p:attrNameLst>
                                      </p:cBhvr>
                                      <p:to>
                                        <p:strVal val="visible"/>
                                      </p:to>
                                    </p:set>
                                    <p:animEffect transition="in" filter="barn(inVertical)">
                                      <p:cBhvr>
                                        <p:cTn id="189" dur="500"/>
                                        <p:tgtEl>
                                          <p:spTgt spid="103"/>
                                        </p:tgtEl>
                                      </p:cBhvr>
                                    </p:animEffect>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104"/>
                                        </p:tgtEl>
                                        <p:attrNameLst>
                                          <p:attrName>style.visibility</p:attrName>
                                        </p:attrNameLst>
                                      </p:cBhvr>
                                      <p:to>
                                        <p:strVal val="visible"/>
                                      </p:to>
                                    </p:set>
                                    <p:anim calcmode="lin" valueType="num">
                                      <p:cBhvr additive="base">
                                        <p:cTn id="194" dur="500" fill="hold"/>
                                        <p:tgtEl>
                                          <p:spTgt spid="104"/>
                                        </p:tgtEl>
                                        <p:attrNameLst>
                                          <p:attrName>ppt_x</p:attrName>
                                        </p:attrNameLst>
                                      </p:cBhvr>
                                      <p:tavLst>
                                        <p:tav tm="0">
                                          <p:val>
                                            <p:strVal val="#ppt_x"/>
                                          </p:val>
                                        </p:tav>
                                        <p:tav tm="100000">
                                          <p:val>
                                            <p:strVal val="#ppt_x"/>
                                          </p:val>
                                        </p:tav>
                                      </p:tavLst>
                                    </p:anim>
                                    <p:anim calcmode="lin" valueType="num">
                                      <p:cBhvr additive="base">
                                        <p:cTn id="195"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16" presetClass="entr" presetSubtype="21" fill="hold" grpId="0" nodeType="clickEffect">
                                  <p:stCondLst>
                                    <p:cond delay="0"/>
                                  </p:stCondLst>
                                  <p:childTnLst>
                                    <p:set>
                                      <p:cBhvr>
                                        <p:cTn id="199" dur="1" fill="hold">
                                          <p:stCondLst>
                                            <p:cond delay="0"/>
                                          </p:stCondLst>
                                        </p:cTn>
                                        <p:tgtEl>
                                          <p:spTgt spid="105"/>
                                        </p:tgtEl>
                                        <p:attrNameLst>
                                          <p:attrName>style.visibility</p:attrName>
                                        </p:attrNameLst>
                                      </p:cBhvr>
                                      <p:to>
                                        <p:strVal val="visible"/>
                                      </p:to>
                                    </p:set>
                                    <p:animEffect transition="in" filter="barn(inVertical)">
                                      <p:cBhvr>
                                        <p:cTn id="200" dur="500"/>
                                        <p:tgtEl>
                                          <p:spTgt spid="105"/>
                                        </p:tgtEl>
                                      </p:cBhvr>
                                    </p:animEffect>
                                  </p:childTnLst>
                                </p:cTn>
                              </p:par>
                            </p:childTnLst>
                          </p:cTn>
                        </p:par>
                      </p:childTnLst>
                    </p:cTn>
                  </p:par>
                  <p:par>
                    <p:cTn id="201" fill="hold">
                      <p:stCondLst>
                        <p:cond delay="indefinite"/>
                      </p:stCondLst>
                      <p:childTnLst>
                        <p:par>
                          <p:cTn id="202" fill="hold">
                            <p:stCondLst>
                              <p:cond delay="0"/>
                            </p:stCondLst>
                            <p:childTnLst>
                              <p:par>
                                <p:cTn id="203" presetID="42" presetClass="entr" presetSubtype="0" fill="hold" nodeType="clickEffect">
                                  <p:stCondLst>
                                    <p:cond delay="0"/>
                                  </p:stCondLst>
                                  <p:childTnLst>
                                    <p:set>
                                      <p:cBhvr>
                                        <p:cTn id="204" dur="1" fill="hold">
                                          <p:stCondLst>
                                            <p:cond delay="0"/>
                                          </p:stCondLst>
                                        </p:cTn>
                                        <p:tgtEl>
                                          <p:spTgt spid="106"/>
                                        </p:tgtEl>
                                        <p:attrNameLst>
                                          <p:attrName>style.visibility</p:attrName>
                                        </p:attrNameLst>
                                      </p:cBhvr>
                                      <p:to>
                                        <p:strVal val="visible"/>
                                      </p:to>
                                    </p:set>
                                    <p:animEffect transition="in" filter="fade">
                                      <p:cBhvr>
                                        <p:cTn id="205" dur="1000"/>
                                        <p:tgtEl>
                                          <p:spTgt spid="106"/>
                                        </p:tgtEl>
                                      </p:cBhvr>
                                    </p:animEffect>
                                    <p:anim calcmode="lin" valueType="num">
                                      <p:cBhvr>
                                        <p:cTn id="206" dur="1000" fill="hold"/>
                                        <p:tgtEl>
                                          <p:spTgt spid="106"/>
                                        </p:tgtEl>
                                        <p:attrNameLst>
                                          <p:attrName>ppt_x</p:attrName>
                                        </p:attrNameLst>
                                      </p:cBhvr>
                                      <p:tavLst>
                                        <p:tav tm="0">
                                          <p:val>
                                            <p:strVal val="#ppt_x"/>
                                          </p:val>
                                        </p:tav>
                                        <p:tav tm="100000">
                                          <p:val>
                                            <p:strVal val="#ppt_x"/>
                                          </p:val>
                                        </p:tav>
                                      </p:tavLst>
                                    </p:anim>
                                    <p:anim calcmode="lin" valueType="num">
                                      <p:cBhvr>
                                        <p:cTn id="207"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animBg="1"/>
      <p:bldP spid="12" grpId="0" animBg="1"/>
      <p:bldP spid="13" grpId="0" animBg="1"/>
      <p:bldP spid="23" grpId="0" autoUpdateAnimBg="0"/>
      <p:bldP spid="26" grpId="0" autoUpdateAnimBg="0"/>
      <p:bldP spid="48" grpId="0" animBg="1"/>
      <p:bldP spid="88" grpId="0" animBg="1"/>
      <p:bldP spid="95" grpId="0" animBg="1"/>
      <p:bldP spid="96" grpId="0" animBg="1"/>
      <p:bldP spid="98" grpId="0" animBg="1"/>
      <p:bldP spid="99" grpId="0" animBg="1"/>
      <p:bldP spid="101" grpId="0" animBg="1"/>
      <p:bldP spid="103" grpId="0" animBg="1"/>
      <p:bldP spid="10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a:grpSpLocks/>
          </p:cNvGrpSpPr>
          <p:nvPr/>
        </p:nvGrpSpPr>
        <p:grpSpPr bwMode="auto">
          <a:xfrm>
            <a:off x="2373072" y="634863"/>
            <a:ext cx="7620000" cy="2438400"/>
            <a:chOff x="480" y="528"/>
            <a:chExt cx="4800" cy="1536"/>
          </a:xfrm>
        </p:grpSpPr>
        <p:grpSp>
          <p:nvGrpSpPr>
            <p:cNvPr id="3" name="Group 62"/>
            <p:cNvGrpSpPr>
              <a:grpSpLocks/>
            </p:cNvGrpSpPr>
            <p:nvPr/>
          </p:nvGrpSpPr>
          <p:grpSpPr bwMode="auto">
            <a:xfrm>
              <a:off x="480" y="528"/>
              <a:ext cx="4800" cy="1536"/>
              <a:chOff x="2448" y="2928"/>
              <a:chExt cx="2832" cy="912"/>
            </a:xfrm>
          </p:grpSpPr>
          <p:grpSp>
            <p:nvGrpSpPr>
              <p:cNvPr id="5" name="Group 63"/>
              <p:cNvGrpSpPr>
                <a:grpSpLocks/>
              </p:cNvGrpSpPr>
              <p:nvPr/>
            </p:nvGrpSpPr>
            <p:grpSpPr bwMode="auto">
              <a:xfrm>
                <a:off x="2448" y="2928"/>
                <a:ext cx="2832" cy="864"/>
                <a:chOff x="2448" y="2928"/>
                <a:chExt cx="2832" cy="864"/>
              </a:xfrm>
            </p:grpSpPr>
            <p:sp>
              <p:nvSpPr>
                <p:cNvPr id="13" name="Line 64"/>
                <p:cNvSpPr>
                  <a:spLocks noChangeShapeType="1"/>
                </p:cNvSpPr>
                <p:nvPr/>
              </p:nvSpPr>
              <p:spPr bwMode="auto">
                <a:xfrm flipV="1">
                  <a:off x="2448" y="2928"/>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5"/>
                <p:cNvSpPr>
                  <a:spLocks noChangeShapeType="1"/>
                </p:cNvSpPr>
                <p:nvPr/>
              </p:nvSpPr>
              <p:spPr bwMode="auto">
                <a:xfrm flipV="1">
                  <a:off x="2976" y="3312"/>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6"/>
                <p:cNvSpPr>
                  <a:spLocks noChangeShapeType="1"/>
                </p:cNvSpPr>
                <p:nvPr/>
              </p:nvSpPr>
              <p:spPr bwMode="auto">
                <a:xfrm>
                  <a:off x="2448" y="3360"/>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67"/>
                <p:cNvSpPr>
                  <a:spLocks noChangeShapeType="1"/>
                </p:cNvSpPr>
                <p:nvPr/>
              </p:nvSpPr>
              <p:spPr bwMode="auto">
                <a:xfrm>
                  <a:off x="2448" y="340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68"/>
                <p:cNvSpPr>
                  <a:spLocks noChangeShapeType="1"/>
                </p:cNvSpPr>
                <p:nvPr/>
              </p:nvSpPr>
              <p:spPr bwMode="auto">
                <a:xfrm flipV="1">
                  <a:off x="2976" y="3360"/>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69"/>
                <p:cNvSpPr>
                  <a:spLocks noChangeShapeType="1"/>
                </p:cNvSpPr>
                <p:nvPr/>
              </p:nvSpPr>
              <p:spPr bwMode="auto">
                <a:xfrm>
                  <a:off x="2448" y="3360"/>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70"/>
                <p:cNvSpPr>
                  <a:spLocks noChangeShapeType="1"/>
                </p:cNvSpPr>
                <p:nvPr/>
              </p:nvSpPr>
              <p:spPr bwMode="auto">
                <a:xfrm>
                  <a:off x="2976" y="3744"/>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71"/>
                <p:cNvSpPr>
                  <a:spLocks noChangeShapeType="1"/>
                </p:cNvSpPr>
                <p:nvPr/>
              </p:nvSpPr>
              <p:spPr bwMode="auto">
                <a:xfrm>
                  <a:off x="4752" y="292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72"/>
                <p:cNvSpPr>
                  <a:spLocks noChangeShapeType="1"/>
                </p:cNvSpPr>
                <p:nvPr/>
              </p:nvSpPr>
              <p:spPr bwMode="auto">
                <a:xfrm>
                  <a:off x="5280" y="331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Line 73"/>
              <p:cNvSpPr>
                <a:spLocks noChangeShapeType="1"/>
              </p:cNvSpPr>
              <p:nvPr/>
            </p:nvSpPr>
            <p:spPr bwMode="auto">
              <a:xfrm>
                <a:off x="2976" y="3792"/>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4"/>
              <p:cNvSpPr>
                <a:spLocks noChangeShapeType="1"/>
              </p:cNvSpPr>
              <p:nvPr/>
            </p:nvSpPr>
            <p:spPr bwMode="auto">
              <a:xfrm>
                <a:off x="2976" y="3840"/>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75"/>
              <p:cNvSpPr>
                <a:spLocks noChangeShapeType="1"/>
              </p:cNvSpPr>
              <p:nvPr/>
            </p:nvSpPr>
            <p:spPr bwMode="auto">
              <a:xfrm>
                <a:off x="2448" y="3456"/>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76"/>
              <p:cNvSpPr>
                <a:spLocks noChangeShapeType="1"/>
              </p:cNvSpPr>
              <p:nvPr/>
            </p:nvSpPr>
            <p:spPr bwMode="auto">
              <a:xfrm>
                <a:off x="2448" y="3408"/>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77"/>
              <p:cNvSpPr>
                <a:spLocks noChangeShapeType="1"/>
              </p:cNvSpPr>
              <p:nvPr/>
            </p:nvSpPr>
            <p:spPr bwMode="auto">
              <a:xfrm>
                <a:off x="5280"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8"/>
              <p:cNvSpPr>
                <a:spLocks noChangeShapeType="1"/>
              </p:cNvSpPr>
              <p:nvPr/>
            </p:nvSpPr>
            <p:spPr bwMode="auto">
              <a:xfrm>
                <a:off x="4848" y="3456"/>
                <a:ext cx="432" cy="336"/>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79"/>
              <p:cNvSpPr>
                <a:spLocks noChangeShapeType="1"/>
              </p:cNvSpPr>
              <p:nvPr/>
            </p:nvSpPr>
            <p:spPr bwMode="auto">
              <a:xfrm>
                <a:off x="2976"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 name="Line 80"/>
            <p:cNvSpPr>
              <a:spLocks noChangeShapeType="1"/>
            </p:cNvSpPr>
            <p:nvPr/>
          </p:nvSpPr>
          <p:spPr bwMode="auto">
            <a:xfrm flipV="1">
              <a:off x="576" y="624"/>
              <a:ext cx="3840" cy="720"/>
            </a:xfrm>
            <a:prstGeom prst="line">
              <a:avLst/>
            </a:prstGeom>
            <a:noFill/>
            <a:ln w="1587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2" name="Object 52"/>
          <p:cNvGraphicFramePr>
            <a:graphicFrameLocks noChangeAspect="1"/>
          </p:cNvGraphicFramePr>
          <p:nvPr>
            <p:extLst>
              <p:ext uri="{D42A27DB-BD31-4B8C-83A1-F6EECF244321}">
                <p14:modId xmlns:p14="http://schemas.microsoft.com/office/powerpoint/2010/main" val="779663926"/>
              </p:ext>
            </p:extLst>
          </p:nvPr>
        </p:nvGraphicFramePr>
        <p:xfrm>
          <a:off x="5439328" y="2599014"/>
          <a:ext cx="268288" cy="385762"/>
        </p:xfrm>
        <a:graphic>
          <a:graphicData uri="http://schemas.openxmlformats.org/presentationml/2006/ole">
            <mc:AlternateContent xmlns:mc="http://schemas.openxmlformats.org/markup-compatibility/2006">
              <mc:Choice xmlns:v="urn:schemas-microsoft-com:vml" Requires="v">
                <p:oleObj spid="_x0000_s555897" name="公式" r:id="rId3" imgW="19166" imgH="76121" progId="Equation.3">
                  <p:embed/>
                </p:oleObj>
              </mc:Choice>
              <mc:Fallback>
                <p:oleObj name="公式" r:id="rId3" imgW="19166" imgH="7612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328" y="2599014"/>
                        <a:ext cx="268288"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Arc 1094"/>
          <p:cNvSpPr>
            <a:spLocks/>
          </p:cNvSpPr>
          <p:nvPr/>
        </p:nvSpPr>
        <p:spPr bwMode="auto">
          <a:xfrm rot="750503">
            <a:off x="5314669" y="2680195"/>
            <a:ext cx="98904" cy="2570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4" name="Group 2"/>
          <p:cNvGrpSpPr>
            <a:grpSpLocks/>
          </p:cNvGrpSpPr>
          <p:nvPr/>
        </p:nvGrpSpPr>
        <p:grpSpPr bwMode="auto">
          <a:xfrm>
            <a:off x="3528772" y="101463"/>
            <a:ext cx="4953000" cy="2895600"/>
            <a:chOff x="1200" y="144"/>
            <a:chExt cx="3120" cy="1824"/>
          </a:xfrm>
        </p:grpSpPr>
        <p:grpSp>
          <p:nvGrpSpPr>
            <p:cNvPr id="25" name="Group 3"/>
            <p:cNvGrpSpPr>
              <a:grpSpLocks/>
            </p:cNvGrpSpPr>
            <p:nvPr/>
          </p:nvGrpSpPr>
          <p:grpSpPr bwMode="auto">
            <a:xfrm>
              <a:off x="1200" y="144"/>
              <a:ext cx="3120" cy="1776"/>
              <a:chOff x="1200" y="144"/>
              <a:chExt cx="3120" cy="1776"/>
            </a:xfrm>
          </p:grpSpPr>
          <p:grpSp>
            <p:nvGrpSpPr>
              <p:cNvPr id="30" name="Group 4"/>
              <p:cNvGrpSpPr>
                <a:grpSpLocks/>
              </p:cNvGrpSpPr>
              <p:nvPr/>
            </p:nvGrpSpPr>
            <p:grpSpPr bwMode="auto">
              <a:xfrm>
                <a:off x="2352" y="384"/>
                <a:ext cx="768" cy="1296"/>
                <a:chOff x="2352" y="0"/>
                <a:chExt cx="768" cy="1296"/>
              </a:xfrm>
            </p:grpSpPr>
            <p:sp>
              <p:nvSpPr>
                <p:cNvPr id="39" name="Line 5"/>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6"/>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7"/>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 name="Group 8"/>
              <p:cNvGrpSpPr>
                <a:grpSpLocks/>
              </p:cNvGrpSpPr>
              <p:nvPr/>
            </p:nvGrpSpPr>
            <p:grpSpPr bwMode="auto">
              <a:xfrm>
                <a:off x="1200" y="624"/>
                <a:ext cx="768" cy="1296"/>
                <a:chOff x="2352" y="0"/>
                <a:chExt cx="768" cy="1296"/>
              </a:xfrm>
            </p:grpSpPr>
            <p:sp>
              <p:nvSpPr>
                <p:cNvPr id="36" name="Line 9"/>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0"/>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1"/>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 name="Group 12"/>
              <p:cNvGrpSpPr>
                <a:grpSpLocks/>
              </p:cNvGrpSpPr>
              <p:nvPr/>
            </p:nvGrpSpPr>
            <p:grpSpPr bwMode="auto">
              <a:xfrm>
                <a:off x="3552" y="144"/>
                <a:ext cx="768" cy="1296"/>
                <a:chOff x="2352" y="0"/>
                <a:chExt cx="768" cy="1296"/>
              </a:xfrm>
            </p:grpSpPr>
            <p:sp>
              <p:nvSpPr>
                <p:cNvPr id="33" name="Line 13"/>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4"/>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5"/>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6" name="Group 16"/>
            <p:cNvGrpSpPr>
              <a:grpSpLocks/>
            </p:cNvGrpSpPr>
            <p:nvPr/>
          </p:nvGrpSpPr>
          <p:grpSpPr bwMode="auto">
            <a:xfrm>
              <a:off x="1968" y="1440"/>
              <a:ext cx="2352" cy="528"/>
              <a:chOff x="1968" y="1440"/>
              <a:chExt cx="2352" cy="528"/>
            </a:xfrm>
          </p:grpSpPr>
          <p:sp>
            <p:nvSpPr>
              <p:cNvPr id="27" name="Line 17"/>
              <p:cNvSpPr>
                <a:spLocks noChangeShapeType="1"/>
              </p:cNvSpPr>
              <p:nvPr/>
            </p:nvSpPr>
            <p:spPr bwMode="auto">
              <a:xfrm>
                <a:off x="3120" y="1680"/>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8"/>
              <p:cNvSpPr>
                <a:spLocks noChangeShapeType="1"/>
              </p:cNvSpPr>
              <p:nvPr/>
            </p:nvSpPr>
            <p:spPr bwMode="auto">
              <a:xfrm>
                <a:off x="4320" y="144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9"/>
              <p:cNvSpPr>
                <a:spLocks noChangeShapeType="1"/>
              </p:cNvSpPr>
              <p:nvPr/>
            </p:nvSpPr>
            <p:spPr bwMode="auto">
              <a:xfrm>
                <a:off x="1968" y="1872"/>
                <a:ext cx="0" cy="9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42" name="Object 57"/>
          <p:cNvGraphicFramePr>
            <a:graphicFrameLocks noChangeAspect="1"/>
          </p:cNvGraphicFramePr>
          <p:nvPr>
            <p:extLst>
              <p:ext uri="{D42A27DB-BD31-4B8C-83A1-F6EECF244321}">
                <p14:modId xmlns:p14="http://schemas.microsoft.com/office/powerpoint/2010/main" val="3544498848"/>
              </p:ext>
            </p:extLst>
          </p:nvPr>
        </p:nvGraphicFramePr>
        <p:xfrm>
          <a:off x="9543453" y="2160461"/>
          <a:ext cx="325437" cy="355600"/>
        </p:xfrm>
        <a:graphic>
          <a:graphicData uri="http://schemas.openxmlformats.org/presentationml/2006/ole">
            <mc:AlternateContent xmlns:mc="http://schemas.openxmlformats.org/markup-compatibility/2006">
              <mc:Choice xmlns:v="urn:schemas-microsoft-com:vml" Requires="v">
                <p:oleObj spid="_x0000_s555898" name="公式" r:id="rId5" imgW="126720" imgH="139680" progId="Equation.3">
                  <p:embed/>
                </p:oleObj>
              </mc:Choice>
              <mc:Fallback>
                <p:oleObj name="公式" r:id="rId5" imgW="126720" imgH="139680" progId="Equation.3">
                  <p:embed/>
                  <p:pic>
                    <p:nvPicPr>
                      <p:cNvPr id="0" name=""/>
                      <p:cNvPicPr>
                        <a:picLocks noChangeAspect="1" noChangeArrowheads="1"/>
                      </p:cNvPicPr>
                      <p:nvPr/>
                    </p:nvPicPr>
                    <p:blipFill>
                      <a:blip r:embed="rId6"/>
                      <a:srcRect/>
                      <a:stretch>
                        <a:fillRect/>
                      </a:stretch>
                    </p:blipFill>
                    <p:spPr bwMode="auto">
                      <a:xfrm>
                        <a:off x="9543453" y="2160461"/>
                        <a:ext cx="3254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 name="Group 20"/>
          <p:cNvGrpSpPr>
            <a:grpSpLocks/>
          </p:cNvGrpSpPr>
          <p:nvPr/>
        </p:nvGrpSpPr>
        <p:grpSpPr bwMode="auto">
          <a:xfrm>
            <a:off x="4746385" y="2006463"/>
            <a:ext cx="3733800" cy="914400"/>
            <a:chOff x="2016" y="1392"/>
            <a:chExt cx="2352" cy="576"/>
          </a:xfrm>
        </p:grpSpPr>
        <p:sp>
          <p:nvSpPr>
            <p:cNvPr id="44" name="Line 21"/>
            <p:cNvSpPr>
              <a:spLocks noChangeShapeType="1"/>
            </p:cNvSpPr>
            <p:nvPr/>
          </p:nvSpPr>
          <p:spPr bwMode="auto">
            <a:xfrm>
              <a:off x="2016" y="1872"/>
              <a:ext cx="0" cy="96"/>
            </a:xfrm>
            <a:prstGeom prst="line">
              <a:avLst/>
            </a:prstGeom>
            <a:noFill/>
            <a:ln w="9525">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22"/>
            <p:cNvSpPr>
              <a:spLocks noChangeShapeType="1"/>
            </p:cNvSpPr>
            <p:nvPr/>
          </p:nvSpPr>
          <p:spPr bwMode="auto">
            <a:xfrm flipV="1">
              <a:off x="3168" y="1632"/>
              <a:ext cx="0" cy="33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3"/>
            <p:cNvSpPr>
              <a:spLocks noChangeShapeType="1"/>
            </p:cNvSpPr>
            <p:nvPr/>
          </p:nvSpPr>
          <p:spPr bwMode="auto">
            <a:xfrm flipV="1">
              <a:off x="4368" y="1392"/>
              <a:ext cx="0" cy="57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7" name="Group 29"/>
          <p:cNvGrpSpPr>
            <a:grpSpLocks/>
          </p:cNvGrpSpPr>
          <p:nvPr/>
        </p:nvGrpSpPr>
        <p:grpSpPr bwMode="auto">
          <a:xfrm>
            <a:off x="2754072" y="787263"/>
            <a:ext cx="6096000" cy="1981200"/>
            <a:chOff x="720" y="528"/>
            <a:chExt cx="3840" cy="1248"/>
          </a:xfrm>
        </p:grpSpPr>
        <p:grpSp>
          <p:nvGrpSpPr>
            <p:cNvPr id="48" name="Group 30"/>
            <p:cNvGrpSpPr>
              <a:grpSpLocks/>
            </p:cNvGrpSpPr>
            <p:nvPr/>
          </p:nvGrpSpPr>
          <p:grpSpPr bwMode="auto">
            <a:xfrm rot="-13157">
              <a:off x="720" y="991"/>
              <a:ext cx="1442" cy="785"/>
              <a:chOff x="958" y="1440"/>
              <a:chExt cx="1442" cy="785"/>
            </a:xfrm>
          </p:grpSpPr>
          <p:sp>
            <p:nvSpPr>
              <p:cNvPr id="59" name="AutoShape 3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0" name="Group 32"/>
              <p:cNvGrpSpPr>
                <a:grpSpLocks/>
              </p:cNvGrpSpPr>
              <p:nvPr/>
            </p:nvGrpSpPr>
            <p:grpSpPr bwMode="auto">
              <a:xfrm>
                <a:off x="1199" y="1440"/>
                <a:ext cx="1201" cy="785"/>
                <a:chOff x="1199" y="1440"/>
                <a:chExt cx="1201" cy="785"/>
              </a:xfrm>
            </p:grpSpPr>
            <p:sp>
              <p:nvSpPr>
                <p:cNvPr id="61" name="AutoShape 3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2" name="AutoShape 3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49" name="Group 35"/>
            <p:cNvGrpSpPr>
              <a:grpSpLocks/>
            </p:cNvGrpSpPr>
            <p:nvPr/>
          </p:nvGrpSpPr>
          <p:grpSpPr bwMode="auto">
            <a:xfrm rot="89892">
              <a:off x="3118" y="528"/>
              <a:ext cx="1442" cy="785"/>
              <a:chOff x="958" y="1440"/>
              <a:chExt cx="1442" cy="785"/>
            </a:xfrm>
          </p:grpSpPr>
          <p:sp>
            <p:nvSpPr>
              <p:cNvPr id="55" name="AutoShape 36"/>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6" name="Group 37"/>
              <p:cNvGrpSpPr>
                <a:grpSpLocks/>
              </p:cNvGrpSpPr>
              <p:nvPr/>
            </p:nvGrpSpPr>
            <p:grpSpPr bwMode="auto">
              <a:xfrm>
                <a:off x="1199" y="1440"/>
                <a:ext cx="1201" cy="785"/>
                <a:chOff x="1199" y="1440"/>
                <a:chExt cx="1201" cy="785"/>
              </a:xfrm>
            </p:grpSpPr>
            <p:sp>
              <p:nvSpPr>
                <p:cNvPr id="57" name="AutoShape 38"/>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8" name="AutoShape 39"/>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50" name="Group 40"/>
            <p:cNvGrpSpPr>
              <a:grpSpLocks/>
            </p:cNvGrpSpPr>
            <p:nvPr/>
          </p:nvGrpSpPr>
          <p:grpSpPr bwMode="auto">
            <a:xfrm rot="71170">
              <a:off x="1917" y="767"/>
              <a:ext cx="1442" cy="769"/>
              <a:chOff x="958" y="1440"/>
              <a:chExt cx="1442" cy="785"/>
            </a:xfrm>
          </p:grpSpPr>
          <p:sp>
            <p:nvSpPr>
              <p:cNvPr id="51" name="AutoShape 4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2" name="Group 42"/>
              <p:cNvGrpSpPr>
                <a:grpSpLocks/>
              </p:cNvGrpSpPr>
              <p:nvPr/>
            </p:nvGrpSpPr>
            <p:grpSpPr bwMode="auto">
              <a:xfrm>
                <a:off x="1199" y="1440"/>
                <a:ext cx="1201" cy="785"/>
                <a:chOff x="1199" y="1440"/>
                <a:chExt cx="1201" cy="785"/>
              </a:xfrm>
            </p:grpSpPr>
            <p:sp>
              <p:nvSpPr>
                <p:cNvPr id="53" name="AutoShape 4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4" name="AutoShape 4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sp>
        <p:nvSpPr>
          <p:cNvPr id="63" name="Line 45"/>
          <p:cNvSpPr>
            <a:spLocks noChangeShapeType="1"/>
          </p:cNvSpPr>
          <p:nvPr/>
        </p:nvSpPr>
        <p:spPr bwMode="auto">
          <a:xfrm>
            <a:off x="6475172" y="2438263"/>
            <a:ext cx="1981200"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Group 46"/>
          <p:cNvGrpSpPr>
            <a:grpSpLocks/>
          </p:cNvGrpSpPr>
          <p:nvPr/>
        </p:nvGrpSpPr>
        <p:grpSpPr bwMode="auto">
          <a:xfrm>
            <a:off x="3363672" y="939663"/>
            <a:ext cx="5105400" cy="1752600"/>
            <a:chOff x="1146" y="816"/>
            <a:chExt cx="3216" cy="1104"/>
          </a:xfrm>
        </p:grpSpPr>
        <p:sp>
          <p:nvSpPr>
            <p:cNvPr id="65" name="Line 47"/>
            <p:cNvSpPr>
              <a:spLocks noChangeShapeType="1"/>
            </p:cNvSpPr>
            <p:nvPr/>
          </p:nvSpPr>
          <p:spPr bwMode="auto">
            <a:xfrm>
              <a:off x="2346" y="105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8"/>
            <p:cNvSpPr>
              <a:spLocks noChangeShapeType="1"/>
            </p:cNvSpPr>
            <p:nvPr/>
          </p:nvSpPr>
          <p:spPr bwMode="auto">
            <a:xfrm>
              <a:off x="3546" y="81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49"/>
            <p:cNvSpPr>
              <a:spLocks noChangeShapeType="1"/>
            </p:cNvSpPr>
            <p:nvPr/>
          </p:nvSpPr>
          <p:spPr bwMode="auto">
            <a:xfrm>
              <a:off x="1146" y="1296"/>
              <a:ext cx="816" cy="624"/>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8" name="Object 50"/>
          <p:cNvGraphicFramePr>
            <a:graphicFrameLocks noChangeAspect="1"/>
          </p:cNvGraphicFramePr>
          <p:nvPr>
            <p:extLst>
              <p:ext uri="{D42A27DB-BD31-4B8C-83A1-F6EECF244321}">
                <p14:modId xmlns:p14="http://schemas.microsoft.com/office/powerpoint/2010/main" val="1227835982"/>
              </p:ext>
            </p:extLst>
          </p:nvPr>
        </p:nvGraphicFramePr>
        <p:xfrm>
          <a:off x="5954474" y="2327140"/>
          <a:ext cx="466725" cy="669925"/>
        </p:xfrm>
        <a:graphic>
          <a:graphicData uri="http://schemas.openxmlformats.org/presentationml/2006/ole">
            <mc:AlternateContent xmlns:mc="http://schemas.openxmlformats.org/markup-compatibility/2006">
              <mc:Choice xmlns:v="urn:schemas-microsoft-com:vml" Requires="v">
                <p:oleObj spid="_x0000_s555899" name="公式" r:id="rId7" imgW="57227" imgH="123900" progId="Equation.3">
                  <p:embed/>
                </p:oleObj>
              </mc:Choice>
              <mc:Fallback>
                <p:oleObj name="公式" r:id="rId7" imgW="57227"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474" y="2327140"/>
                        <a:ext cx="4667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51"/>
          <p:cNvGraphicFramePr>
            <a:graphicFrameLocks noChangeAspect="1"/>
          </p:cNvGraphicFramePr>
          <p:nvPr>
            <p:extLst>
              <p:ext uri="{D42A27DB-BD31-4B8C-83A1-F6EECF244321}">
                <p14:modId xmlns:p14="http://schemas.microsoft.com/office/powerpoint/2010/main" val="1610444294"/>
              </p:ext>
            </p:extLst>
          </p:nvPr>
        </p:nvGraphicFramePr>
        <p:xfrm>
          <a:off x="8683688" y="2204373"/>
          <a:ext cx="812800" cy="755650"/>
        </p:xfrm>
        <a:graphic>
          <a:graphicData uri="http://schemas.openxmlformats.org/presentationml/2006/ole">
            <mc:AlternateContent xmlns:mc="http://schemas.openxmlformats.org/markup-compatibility/2006">
              <mc:Choice xmlns:v="urn:schemas-microsoft-com:vml" Requires="v">
                <p:oleObj spid="_x0000_s555900" name="公式" r:id="rId9" imgW="152517" imgH="123900" progId="Equation.3">
                  <p:embed/>
                </p:oleObj>
              </mc:Choice>
              <mc:Fallback>
                <p:oleObj name="公式" r:id="rId9" imgW="152517" imgH="123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83688" y="2204373"/>
                        <a:ext cx="81280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Line 53"/>
          <p:cNvSpPr>
            <a:spLocks noChangeShapeType="1"/>
          </p:cNvSpPr>
          <p:nvPr/>
        </p:nvSpPr>
        <p:spPr bwMode="auto">
          <a:xfrm flipH="1">
            <a:off x="5954472" y="1701663"/>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54"/>
          <p:cNvSpPr>
            <a:spLocks noChangeShapeType="1"/>
          </p:cNvSpPr>
          <p:nvPr/>
        </p:nvSpPr>
        <p:spPr bwMode="auto">
          <a:xfrm flipV="1">
            <a:off x="7173672" y="1473063"/>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2" name="Object 55"/>
          <p:cNvGraphicFramePr>
            <a:graphicFrameLocks noChangeAspect="1"/>
          </p:cNvGraphicFramePr>
          <p:nvPr>
            <p:extLst>
              <p:ext uri="{D42A27DB-BD31-4B8C-83A1-F6EECF244321}">
                <p14:modId xmlns:p14="http://schemas.microsoft.com/office/powerpoint/2010/main" val="1854489733"/>
              </p:ext>
            </p:extLst>
          </p:nvPr>
        </p:nvGraphicFramePr>
        <p:xfrm>
          <a:off x="6741334" y="1424839"/>
          <a:ext cx="366366" cy="484438"/>
        </p:xfrm>
        <a:graphic>
          <a:graphicData uri="http://schemas.openxmlformats.org/presentationml/2006/ole">
            <mc:AlternateContent xmlns:mc="http://schemas.openxmlformats.org/markup-compatibility/2006">
              <mc:Choice xmlns:v="urn:schemas-microsoft-com:vml" Requires="v">
                <p:oleObj spid="_x0000_s555901" name="公式" r:id="rId11" imgW="88560" imgH="177480" progId="Equation.3">
                  <p:embed/>
                </p:oleObj>
              </mc:Choice>
              <mc:Fallback>
                <p:oleObj name="公式" r:id="rId11" imgW="88560" imgH="177480" progId="Equation.3">
                  <p:embed/>
                  <p:pic>
                    <p:nvPicPr>
                      <p:cNvPr id="0" name=""/>
                      <p:cNvPicPr>
                        <a:picLocks noChangeAspect="1" noChangeArrowheads="1"/>
                      </p:cNvPicPr>
                      <p:nvPr/>
                    </p:nvPicPr>
                    <p:blipFill>
                      <a:blip r:embed="rId12"/>
                      <a:srcRect/>
                      <a:stretch>
                        <a:fillRect/>
                      </a:stretch>
                    </p:blipFill>
                    <p:spPr bwMode="auto">
                      <a:xfrm>
                        <a:off x="6741334" y="1424839"/>
                        <a:ext cx="366366" cy="484438"/>
                      </a:xfrm>
                      <a:prstGeom prst="rect">
                        <a:avLst/>
                      </a:prstGeom>
                      <a:noFill/>
                      <a:ln>
                        <a:noFill/>
                      </a:ln>
                      <a:effectLst/>
                      <a:extLst/>
                    </p:spPr>
                  </p:pic>
                </p:oleObj>
              </mc:Fallback>
            </mc:AlternateContent>
          </a:graphicData>
        </a:graphic>
      </p:graphicFrame>
      <p:sp>
        <p:nvSpPr>
          <p:cNvPr id="73" name="Line 57"/>
          <p:cNvSpPr>
            <a:spLocks noChangeShapeType="1"/>
          </p:cNvSpPr>
          <p:nvPr/>
        </p:nvSpPr>
        <p:spPr bwMode="auto">
          <a:xfrm flipV="1">
            <a:off x="6525972" y="2006463"/>
            <a:ext cx="1905000" cy="381000"/>
          </a:xfrm>
          <a:prstGeom prst="line">
            <a:avLst/>
          </a:prstGeom>
          <a:noFill/>
          <a:ln w="571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58"/>
          <p:cNvSpPr>
            <a:spLocks noChangeShapeType="1"/>
          </p:cNvSpPr>
          <p:nvPr/>
        </p:nvSpPr>
        <p:spPr bwMode="auto">
          <a:xfrm>
            <a:off x="8473835" y="2006463"/>
            <a:ext cx="0" cy="45720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 name="Object 59"/>
          <p:cNvGraphicFramePr>
            <a:graphicFrameLocks noChangeAspect="1"/>
          </p:cNvGraphicFramePr>
          <p:nvPr>
            <p:extLst>
              <p:ext uri="{D42A27DB-BD31-4B8C-83A1-F6EECF244321}">
                <p14:modId xmlns:p14="http://schemas.microsoft.com/office/powerpoint/2010/main" val="1350443215"/>
              </p:ext>
            </p:extLst>
          </p:nvPr>
        </p:nvGraphicFramePr>
        <p:xfrm>
          <a:off x="8488122" y="2060440"/>
          <a:ext cx="431800" cy="377825"/>
        </p:xfrm>
        <a:graphic>
          <a:graphicData uri="http://schemas.openxmlformats.org/presentationml/2006/ole">
            <mc:AlternateContent xmlns:mc="http://schemas.openxmlformats.org/markup-compatibility/2006">
              <mc:Choice xmlns:v="urn:schemas-microsoft-com:vml" Requires="v">
                <p:oleObj spid="_x0000_s555902" name="Equation" r:id="rId13" imgW="95289" imgH="76121" progId="Equation.3">
                  <p:embed/>
                </p:oleObj>
              </mc:Choice>
              <mc:Fallback>
                <p:oleObj name="Equation" r:id="rId13" imgW="95289" imgH="7612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88122" y="2060440"/>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Arc 1094"/>
          <p:cNvSpPr>
            <a:spLocks/>
          </p:cNvSpPr>
          <p:nvPr/>
        </p:nvSpPr>
        <p:spPr bwMode="auto">
          <a:xfrm rot="750503">
            <a:off x="7309212" y="2228799"/>
            <a:ext cx="100848" cy="2266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7" name="Object 56"/>
          <p:cNvGraphicFramePr>
            <a:graphicFrameLocks noChangeAspect="1"/>
          </p:cNvGraphicFramePr>
          <p:nvPr>
            <p:extLst>
              <p:ext uri="{D42A27DB-BD31-4B8C-83A1-F6EECF244321}">
                <p14:modId xmlns:p14="http://schemas.microsoft.com/office/powerpoint/2010/main" val="1357562567"/>
              </p:ext>
            </p:extLst>
          </p:nvPr>
        </p:nvGraphicFramePr>
        <p:xfrm>
          <a:off x="7478474" y="2155688"/>
          <a:ext cx="233363" cy="336550"/>
        </p:xfrm>
        <a:graphic>
          <a:graphicData uri="http://schemas.openxmlformats.org/presentationml/2006/ole">
            <mc:AlternateContent xmlns:mc="http://schemas.openxmlformats.org/markup-compatibility/2006">
              <mc:Choice xmlns:v="urn:schemas-microsoft-com:vml" Requires="v">
                <p:oleObj spid="_x0000_s555903" name="公式" r:id="rId15" imgW="19166" imgH="76121" progId="Equation.3">
                  <p:embed/>
                </p:oleObj>
              </mc:Choice>
              <mc:Fallback>
                <p:oleObj name="公式" r:id="rId15" imgW="19166" imgH="7612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8474" y="2155688"/>
                        <a:ext cx="2333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 name="Object 50"/>
          <p:cNvGraphicFramePr>
            <a:graphicFrameLocks noChangeAspect="1"/>
          </p:cNvGraphicFramePr>
          <p:nvPr>
            <p:extLst>
              <p:ext uri="{D42A27DB-BD31-4B8C-83A1-F6EECF244321}">
                <p14:modId xmlns:p14="http://schemas.microsoft.com/office/powerpoint/2010/main" val="1796671751"/>
              </p:ext>
            </p:extLst>
          </p:nvPr>
        </p:nvGraphicFramePr>
        <p:xfrm>
          <a:off x="1967541" y="254317"/>
          <a:ext cx="3268198" cy="449262"/>
        </p:xfrm>
        <a:graphic>
          <a:graphicData uri="http://schemas.openxmlformats.org/presentationml/2006/ole">
            <mc:AlternateContent xmlns:mc="http://schemas.openxmlformats.org/markup-compatibility/2006">
              <mc:Choice xmlns:v="urn:schemas-microsoft-com:vml" Requires="v">
                <p:oleObj spid="_x0000_s555904" name="公式" r:id="rId17" imgW="1168200" imgH="177480" progId="Equation.3">
                  <p:embed/>
                </p:oleObj>
              </mc:Choice>
              <mc:Fallback>
                <p:oleObj name="公式" r:id="rId17" imgW="1168200" imgH="177480" progId="Equation.3">
                  <p:embed/>
                  <p:pic>
                    <p:nvPicPr>
                      <p:cNvPr id="0" name=""/>
                      <p:cNvPicPr>
                        <a:picLocks noChangeAspect="1" noChangeArrowheads="1"/>
                      </p:cNvPicPr>
                      <p:nvPr/>
                    </p:nvPicPr>
                    <p:blipFill>
                      <a:blip r:embed="rId18"/>
                      <a:srcRect/>
                      <a:stretch>
                        <a:fillRect/>
                      </a:stretch>
                    </p:blipFill>
                    <p:spPr bwMode="auto">
                      <a:xfrm>
                        <a:off x="1967541" y="254317"/>
                        <a:ext cx="3268198" cy="449262"/>
                      </a:xfrm>
                      <a:prstGeom prst="rect">
                        <a:avLst/>
                      </a:prstGeom>
                      <a:solidFill>
                        <a:srgbClr val="FFFF00"/>
                      </a:solidFill>
                      <a:ln>
                        <a:noFill/>
                      </a:ln>
                      <a:effectLst/>
                      <a:extLst/>
                    </p:spPr>
                  </p:pic>
                </p:oleObj>
              </mc:Fallback>
            </mc:AlternateContent>
          </a:graphicData>
        </a:graphic>
      </p:graphicFrame>
      <p:sp>
        <p:nvSpPr>
          <p:cNvPr id="146" name="Text Box 53"/>
          <p:cNvSpPr txBox="1">
            <a:spLocks noChangeArrowheads="1"/>
          </p:cNvSpPr>
          <p:nvPr/>
        </p:nvSpPr>
        <p:spPr bwMode="auto">
          <a:xfrm>
            <a:off x="5355187" y="25431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graphicFrame>
        <p:nvGraphicFramePr>
          <p:cNvPr id="147" name="Object 27"/>
          <p:cNvGraphicFramePr>
            <a:graphicFrameLocks/>
          </p:cNvGraphicFramePr>
          <p:nvPr>
            <p:extLst>
              <p:ext uri="{D42A27DB-BD31-4B8C-83A1-F6EECF244321}">
                <p14:modId xmlns:p14="http://schemas.microsoft.com/office/powerpoint/2010/main" val="4046135249"/>
              </p:ext>
            </p:extLst>
          </p:nvPr>
        </p:nvGraphicFramePr>
        <p:xfrm>
          <a:off x="1799474" y="671058"/>
          <a:ext cx="1468229" cy="940500"/>
        </p:xfrm>
        <a:graphic>
          <a:graphicData uri="http://schemas.openxmlformats.org/presentationml/2006/ole">
            <mc:AlternateContent xmlns:mc="http://schemas.openxmlformats.org/markup-compatibility/2006">
              <mc:Choice xmlns:v="urn:schemas-microsoft-com:vml" Requires="v">
                <p:oleObj spid="_x0000_s555905" name="公式" r:id="rId19" imgW="609480" imgH="393480" progId="Equation.3">
                  <p:embed/>
                </p:oleObj>
              </mc:Choice>
              <mc:Fallback>
                <p:oleObj name="公式" r:id="rId19" imgW="609480" imgH="393480" progId="Equation.3">
                  <p:embed/>
                  <p:pic>
                    <p:nvPicPr>
                      <p:cNvPr id="0" name=""/>
                      <p:cNvPicPr>
                        <a:picLocks noChangeArrowheads="1"/>
                      </p:cNvPicPr>
                      <p:nvPr/>
                    </p:nvPicPr>
                    <p:blipFill>
                      <a:blip r:embed="rId20"/>
                      <a:srcRect/>
                      <a:stretch>
                        <a:fillRect/>
                      </a:stretch>
                    </p:blipFill>
                    <p:spPr bwMode="auto">
                      <a:xfrm>
                        <a:off x="1799474" y="671058"/>
                        <a:ext cx="1468229" cy="940500"/>
                      </a:xfrm>
                      <a:prstGeom prst="rect">
                        <a:avLst/>
                      </a:prstGeom>
                      <a:noFill/>
                      <a:ln>
                        <a:noFill/>
                      </a:ln>
                      <a:extLst/>
                    </p:spPr>
                  </p:pic>
                </p:oleObj>
              </mc:Fallback>
            </mc:AlternateContent>
          </a:graphicData>
        </a:graphic>
      </p:graphicFrame>
      <p:graphicFrame>
        <p:nvGraphicFramePr>
          <p:cNvPr id="148" name="Object 60"/>
          <p:cNvGraphicFramePr>
            <a:graphicFrameLocks/>
          </p:cNvGraphicFramePr>
          <p:nvPr>
            <p:extLst>
              <p:ext uri="{D42A27DB-BD31-4B8C-83A1-F6EECF244321}">
                <p14:modId xmlns:p14="http://schemas.microsoft.com/office/powerpoint/2010/main" val="565921138"/>
              </p:ext>
            </p:extLst>
          </p:nvPr>
        </p:nvGraphicFramePr>
        <p:xfrm>
          <a:off x="9295129" y="467589"/>
          <a:ext cx="1089209" cy="843250"/>
        </p:xfrm>
        <a:graphic>
          <a:graphicData uri="http://schemas.openxmlformats.org/presentationml/2006/ole">
            <mc:AlternateContent xmlns:mc="http://schemas.openxmlformats.org/markup-compatibility/2006">
              <mc:Choice xmlns:v="urn:schemas-microsoft-com:vml" Requires="v">
                <p:oleObj spid="_x0000_s555906" name="公式" r:id="rId21" imgW="507960" imgH="393480" progId="Equation.3">
                  <p:embed/>
                </p:oleObj>
              </mc:Choice>
              <mc:Fallback>
                <p:oleObj name="公式" r:id="rId21" imgW="507960" imgH="393480" progId="Equation.3">
                  <p:embed/>
                  <p:pic>
                    <p:nvPicPr>
                      <p:cNvPr id="0" name=""/>
                      <p:cNvPicPr>
                        <a:picLocks noChangeArrowheads="1"/>
                      </p:cNvPicPr>
                      <p:nvPr/>
                    </p:nvPicPr>
                    <p:blipFill>
                      <a:blip r:embed="rId22"/>
                      <a:srcRect/>
                      <a:stretch>
                        <a:fillRect/>
                      </a:stretch>
                    </p:blipFill>
                    <p:spPr bwMode="auto">
                      <a:xfrm>
                        <a:off x="9295129" y="467589"/>
                        <a:ext cx="1089209" cy="843250"/>
                      </a:xfrm>
                      <a:prstGeom prst="rect">
                        <a:avLst/>
                      </a:prstGeom>
                      <a:noFill/>
                      <a:ln>
                        <a:noFill/>
                      </a:ln>
                      <a:extLst/>
                    </p:spPr>
                  </p:pic>
                </p:oleObj>
              </mc:Fallback>
            </mc:AlternateContent>
          </a:graphicData>
        </a:graphic>
      </p:graphicFrame>
      <p:graphicFrame>
        <p:nvGraphicFramePr>
          <p:cNvPr id="149" name="Object 4"/>
          <p:cNvGraphicFramePr>
            <a:graphicFrameLocks noChangeAspect="1"/>
          </p:cNvGraphicFramePr>
          <p:nvPr>
            <p:extLst>
              <p:ext uri="{D42A27DB-BD31-4B8C-83A1-F6EECF244321}">
                <p14:modId xmlns:p14="http://schemas.microsoft.com/office/powerpoint/2010/main" val="737885998"/>
              </p:ext>
            </p:extLst>
          </p:nvPr>
        </p:nvGraphicFramePr>
        <p:xfrm>
          <a:off x="3986197" y="5083214"/>
          <a:ext cx="1420812" cy="676275"/>
        </p:xfrm>
        <a:graphic>
          <a:graphicData uri="http://schemas.openxmlformats.org/presentationml/2006/ole">
            <mc:AlternateContent xmlns:mc="http://schemas.openxmlformats.org/markup-compatibility/2006">
              <mc:Choice xmlns:v="urn:schemas-microsoft-com:vml" Requires="v">
                <p:oleObj spid="_x0000_s555907" name="公式" r:id="rId23" imgW="457200" imgH="215640" progId="Equation.3">
                  <p:embed/>
                </p:oleObj>
              </mc:Choice>
              <mc:Fallback>
                <p:oleObj name="公式" r:id="rId23" imgW="457200" imgH="215640" progId="Equation.3">
                  <p:embed/>
                  <p:pic>
                    <p:nvPicPr>
                      <p:cNvPr id="0" name=""/>
                      <p:cNvPicPr>
                        <a:picLocks noChangeAspect="1" noChangeArrowheads="1"/>
                      </p:cNvPicPr>
                      <p:nvPr/>
                    </p:nvPicPr>
                    <p:blipFill>
                      <a:blip r:embed="rId24"/>
                      <a:srcRect/>
                      <a:stretch>
                        <a:fillRect/>
                      </a:stretch>
                    </p:blipFill>
                    <p:spPr bwMode="auto">
                      <a:xfrm>
                        <a:off x="3986197" y="508321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0" name="Group 11"/>
          <p:cNvGrpSpPr>
            <a:grpSpLocks/>
          </p:cNvGrpSpPr>
          <p:nvPr/>
        </p:nvGrpSpPr>
        <p:grpSpPr bwMode="auto">
          <a:xfrm>
            <a:off x="3310554" y="3838231"/>
            <a:ext cx="895350" cy="1733550"/>
            <a:chOff x="1140" y="336"/>
            <a:chExt cx="564" cy="1092"/>
          </a:xfrm>
        </p:grpSpPr>
        <p:sp>
          <p:nvSpPr>
            <p:cNvPr id="151"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2"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3" name="Line 16"/>
          <p:cNvSpPr>
            <a:spLocks noChangeShapeType="1"/>
          </p:cNvSpPr>
          <p:nvPr/>
        </p:nvSpPr>
        <p:spPr bwMode="auto">
          <a:xfrm flipH="1">
            <a:off x="3718142" y="3906653"/>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4" name="Group 33"/>
          <p:cNvGrpSpPr>
            <a:grpSpLocks/>
          </p:cNvGrpSpPr>
          <p:nvPr/>
        </p:nvGrpSpPr>
        <p:grpSpPr bwMode="auto">
          <a:xfrm>
            <a:off x="1999418" y="4350457"/>
            <a:ext cx="1371162" cy="523875"/>
            <a:chOff x="852" y="690"/>
            <a:chExt cx="1152" cy="330"/>
          </a:xfrm>
        </p:grpSpPr>
        <p:sp>
          <p:nvSpPr>
            <p:cNvPr id="15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2" name="Group 43"/>
          <p:cNvGrpSpPr>
            <a:grpSpLocks/>
          </p:cNvGrpSpPr>
          <p:nvPr/>
        </p:nvGrpSpPr>
        <p:grpSpPr bwMode="auto">
          <a:xfrm>
            <a:off x="4209922" y="4429815"/>
            <a:ext cx="1099036" cy="538165"/>
            <a:chOff x="2316" y="710"/>
            <a:chExt cx="1049" cy="339"/>
          </a:xfrm>
        </p:grpSpPr>
        <p:sp>
          <p:nvSpPr>
            <p:cNvPr id="173" name="Line 13"/>
            <p:cNvSpPr>
              <a:spLocks noChangeShapeType="1"/>
            </p:cNvSpPr>
            <p:nvPr/>
          </p:nvSpPr>
          <p:spPr bwMode="auto">
            <a:xfrm>
              <a:off x="2316" y="876"/>
              <a:ext cx="1049"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4"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77" name="Object 55"/>
          <p:cNvGraphicFramePr>
            <a:graphicFrameLocks noChangeAspect="1"/>
          </p:cNvGraphicFramePr>
          <p:nvPr>
            <p:extLst>
              <p:ext uri="{D42A27DB-BD31-4B8C-83A1-F6EECF244321}">
                <p14:modId xmlns:p14="http://schemas.microsoft.com/office/powerpoint/2010/main" val="271060012"/>
              </p:ext>
            </p:extLst>
          </p:nvPr>
        </p:nvGraphicFramePr>
        <p:xfrm>
          <a:off x="2088511" y="3724559"/>
          <a:ext cx="508000" cy="684212"/>
        </p:xfrm>
        <a:graphic>
          <a:graphicData uri="http://schemas.openxmlformats.org/presentationml/2006/ole">
            <mc:AlternateContent xmlns:mc="http://schemas.openxmlformats.org/markup-compatibility/2006">
              <mc:Choice xmlns:v="urn:schemas-microsoft-com:vml" Requires="v">
                <p:oleObj spid="_x0000_s555908" name="公式" r:id="rId25" imgW="190440" imgH="228600" progId="Equation.3">
                  <p:embed/>
                </p:oleObj>
              </mc:Choice>
              <mc:Fallback>
                <p:oleObj name="公式" r:id="rId25" imgW="190440" imgH="228600" progId="Equation.3">
                  <p:embed/>
                  <p:pic>
                    <p:nvPicPr>
                      <p:cNvPr id="0" name=""/>
                      <p:cNvPicPr>
                        <a:picLocks noChangeAspect="1" noChangeArrowheads="1"/>
                      </p:cNvPicPr>
                      <p:nvPr/>
                    </p:nvPicPr>
                    <p:blipFill>
                      <a:blip r:embed="rId26"/>
                      <a:srcRect/>
                      <a:stretch>
                        <a:fillRect/>
                      </a:stretch>
                    </p:blipFill>
                    <p:spPr bwMode="auto">
                      <a:xfrm>
                        <a:off x="2088511" y="372455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 name="Object 58"/>
          <p:cNvGraphicFramePr>
            <a:graphicFrameLocks noChangeAspect="1"/>
          </p:cNvGraphicFramePr>
          <p:nvPr>
            <p:extLst>
              <p:ext uri="{D42A27DB-BD31-4B8C-83A1-F6EECF244321}">
                <p14:modId xmlns:p14="http://schemas.microsoft.com/office/powerpoint/2010/main" val="3485018919"/>
              </p:ext>
            </p:extLst>
          </p:nvPr>
        </p:nvGraphicFramePr>
        <p:xfrm>
          <a:off x="2797310" y="3612270"/>
          <a:ext cx="504825" cy="714375"/>
        </p:xfrm>
        <a:graphic>
          <a:graphicData uri="http://schemas.openxmlformats.org/presentationml/2006/ole">
            <mc:AlternateContent xmlns:mc="http://schemas.openxmlformats.org/markup-compatibility/2006">
              <mc:Choice xmlns:v="urn:schemas-microsoft-com:vml" Requires="v">
                <p:oleObj spid="_x0000_s555909" name="公式" r:id="rId27" imgW="152280" imgH="215640" progId="Equation.3">
                  <p:embed/>
                </p:oleObj>
              </mc:Choice>
              <mc:Fallback>
                <p:oleObj name="公式" r:id="rId27" imgW="152280" imgH="215640" progId="Equation.3">
                  <p:embed/>
                  <p:pic>
                    <p:nvPicPr>
                      <p:cNvPr id="0" name=""/>
                      <p:cNvPicPr>
                        <a:picLocks noChangeAspect="1" noChangeArrowheads="1"/>
                      </p:cNvPicPr>
                      <p:nvPr/>
                    </p:nvPicPr>
                    <p:blipFill>
                      <a:blip r:embed="rId28"/>
                      <a:srcRect/>
                      <a:stretch>
                        <a:fillRect/>
                      </a:stretch>
                    </p:blipFill>
                    <p:spPr bwMode="auto">
                      <a:xfrm>
                        <a:off x="2797310" y="3612270"/>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0" name="Object 59"/>
          <p:cNvGraphicFramePr>
            <a:graphicFrameLocks noChangeAspect="1"/>
          </p:cNvGraphicFramePr>
          <p:nvPr>
            <p:extLst>
              <p:ext uri="{D42A27DB-BD31-4B8C-83A1-F6EECF244321}">
                <p14:modId xmlns:p14="http://schemas.microsoft.com/office/powerpoint/2010/main" val="6330466"/>
              </p:ext>
            </p:extLst>
          </p:nvPr>
        </p:nvGraphicFramePr>
        <p:xfrm>
          <a:off x="4579540" y="3791399"/>
          <a:ext cx="465138" cy="504825"/>
        </p:xfrm>
        <a:graphic>
          <a:graphicData uri="http://schemas.openxmlformats.org/presentationml/2006/ole">
            <mc:AlternateContent xmlns:mc="http://schemas.openxmlformats.org/markup-compatibility/2006">
              <mc:Choice xmlns:v="urn:schemas-microsoft-com:vml" Requires="v">
                <p:oleObj spid="_x0000_s555910" name="公式" r:id="rId29" imgW="152280" imgH="164880" progId="Equation.3">
                  <p:embed/>
                </p:oleObj>
              </mc:Choice>
              <mc:Fallback>
                <p:oleObj name="公式" r:id="rId29" imgW="152280" imgH="164880" progId="Equation.3">
                  <p:embed/>
                  <p:pic>
                    <p:nvPicPr>
                      <p:cNvPr id="0" name=""/>
                      <p:cNvPicPr>
                        <a:picLocks noChangeAspect="1" noChangeArrowheads="1"/>
                      </p:cNvPicPr>
                      <p:nvPr/>
                    </p:nvPicPr>
                    <p:blipFill>
                      <a:blip r:embed="rId30"/>
                      <a:srcRect/>
                      <a:stretch>
                        <a:fillRect/>
                      </a:stretch>
                    </p:blipFill>
                    <p:spPr bwMode="auto">
                      <a:xfrm>
                        <a:off x="4579540" y="379139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 name="矩形 187"/>
          <p:cNvSpPr/>
          <p:nvPr/>
        </p:nvSpPr>
        <p:spPr>
          <a:xfrm>
            <a:off x="6149643" y="3713419"/>
            <a:ext cx="902811" cy="523220"/>
          </a:xfrm>
          <a:prstGeom prst="rect">
            <a:avLst/>
          </a:prstGeom>
        </p:spPr>
        <p:txBody>
          <a:bodyPr wrap="none">
            <a:spAutoFit/>
          </a:bodyPr>
          <a:lstStyle/>
          <a:p>
            <a:r>
              <a:rPr lang="zh-CN" altLang="en-US" sz="2800" b="1" dirty="0">
                <a:solidFill>
                  <a:srgbClr val="EE12CF"/>
                </a:solidFill>
              </a:rPr>
              <a:t>光轴</a:t>
            </a:r>
          </a:p>
        </p:txBody>
      </p:sp>
      <p:sp>
        <p:nvSpPr>
          <p:cNvPr id="189" name="Rectangle 34"/>
          <p:cNvSpPr>
            <a:spLocks noChangeArrowheads="1"/>
          </p:cNvSpPr>
          <p:nvPr/>
        </p:nvSpPr>
        <p:spPr bwMode="auto">
          <a:xfrm>
            <a:off x="1761865" y="512079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190" name="Group 50"/>
          <p:cNvGrpSpPr>
            <a:grpSpLocks/>
          </p:cNvGrpSpPr>
          <p:nvPr/>
        </p:nvGrpSpPr>
        <p:grpSpPr bwMode="auto">
          <a:xfrm>
            <a:off x="5339433" y="3672731"/>
            <a:ext cx="1128108" cy="2181281"/>
            <a:chOff x="2208" y="1311"/>
            <a:chExt cx="576" cy="1008"/>
          </a:xfrm>
        </p:grpSpPr>
        <p:sp>
          <p:nvSpPr>
            <p:cNvPr id="191" name="Freeform 51"/>
            <p:cNvSpPr>
              <a:spLocks/>
            </p:cNvSpPr>
            <p:nvPr/>
          </p:nvSpPr>
          <p:spPr bwMode="auto">
            <a:xfrm>
              <a:off x="2208" y="1311"/>
              <a:ext cx="480" cy="1008"/>
            </a:xfrm>
            <a:custGeom>
              <a:avLst/>
              <a:gdLst>
                <a:gd name="T0" fmla="*/ 0 w 480"/>
                <a:gd name="T1" fmla="*/ 0 h 1008"/>
                <a:gd name="T2" fmla="*/ 480 w 480"/>
                <a:gd name="T3" fmla="*/ 240 h 1008"/>
                <a:gd name="T4" fmla="*/ 480 w 480"/>
                <a:gd name="T5" fmla="*/ 1008 h 1008"/>
                <a:gd name="T6" fmla="*/ 0 w 480"/>
                <a:gd name="T7" fmla="*/ 768 h 1008"/>
                <a:gd name="T8" fmla="*/ 0 w 480"/>
                <a:gd name="T9" fmla="*/ 0 h 1008"/>
                <a:gd name="T10" fmla="*/ 0 60000 65536"/>
                <a:gd name="T11" fmla="*/ 0 60000 65536"/>
                <a:gd name="T12" fmla="*/ 0 60000 65536"/>
                <a:gd name="T13" fmla="*/ 0 60000 65536"/>
                <a:gd name="T14" fmla="*/ 0 60000 65536"/>
                <a:gd name="T15" fmla="*/ 0 w 480"/>
                <a:gd name="T16" fmla="*/ 0 h 1008"/>
                <a:gd name="T17" fmla="*/ 480 w 480"/>
                <a:gd name="T18" fmla="*/ 1008 h 1008"/>
              </a:gdLst>
              <a:ahLst/>
              <a:cxnLst>
                <a:cxn ang="T10">
                  <a:pos x="T0" y="T1"/>
                </a:cxn>
                <a:cxn ang="T11">
                  <a:pos x="T2" y="T3"/>
                </a:cxn>
                <a:cxn ang="T12">
                  <a:pos x="T4" y="T5"/>
                </a:cxn>
                <a:cxn ang="T13">
                  <a:pos x="T6" y="T7"/>
                </a:cxn>
                <a:cxn ang="T14">
                  <a:pos x="T8" y="T9"/>
                </a:cxn>
              </a:cxnLst>
              <a:rect l="T15" t="T16" r="T17" b="T18"/>
              <a:pathLst>
                <a:path w="480" h="1008">
                  <a:moveTo>
                    <a:pt x="0" y="0"/>
                  </a:moveTo>
                  <a:lnTo>
                    <a:pt x="480" y="240"/>
                  </a:lnTo>
                  <a:lnTo>
                    <a:pt x="480" y="1008"/>
                  </a:lnTo>
                  <a:lnTo>
                    <a:pt x="0" y="768"/>
                  </a:lnTo>
                  <a:lnTo>
                    <a:pt x="0" y="0"/>
                  </a:lnTo>
                  <a:close/>
                </a:path>
              </a:pathLst>
            </a:custGeom>
            <a:solidFill>
              <a:srgbClr val="00FFFF"/>
            </a:solidFill>
            <a:ln w="9525">
              <a:solidFill>
                <a:srgbClr val="33CCCC"/>
              </a:solidFill>
              <a:round/>
              <a:headEnd/>
              <a:tailEnd/>
            </a:ln>
          </p:spPr>
          <p:txBody>
            <a:bodyPr wrap="none" anchor="ctr"/>
            <a:lstStyle/>
            <a:p>
              <a:endParaRPr lang="zh-CN" altLang="en-US">
                <a:solidFill>
                  <a:srgbClr val="FF0000"/>
                </a:solidFill>
              </a:endParaRPr>
            </a:p>
          </p:txBody>
        </p:sp>
        <p:sp>
          <p:nvSpPr>
            <p:cNvPr id="192" name="Freeform 52"/>
            <p:cNvSpPr>
              <a:spLocks/>
            </p:cNvSpPr>
            <p:nvPr/>
          </p:nvSpPr>
          <p:spPr bwMode="auto">
            <a:xfrm>
              <a:off x="2688" y="1551"/>
              <a:ext cx="96" cy="768"/>
            </a:xfrm>
            <a:custGeom>
              <a:avLst/>
              <a:gdLst>
                <a:gd name="T0" fmla="*/ 0 w 96"/>
                <a:gd name="T1" fmla="*/ 0 h 768"/>
                <a:gd name="T2" fmla="*/ 0 w 96"/>
                <a:gd name="T3" fmla="*/ 768 h 768"/>
                <a:gd name="T4" fmla="*/ 96 w 96"/>
                <a:gd name="T5" fmla="*/ 720 h 768"/>
                <a:gd name="T6" fmla="*/ 0 w 96"/>
                <a:gd name="T7" fmla="*/ 0 h 768"/>
                <a:gd name="T8" fmla="*/ 0 60000 65536"/>
                <a:gd name="T9" fmla="*/ 0 60000 65536"/>
                <a:gd name="T10" fmla="*/ 0 60000 65536"/>
                <a:gd name="T11" fmla="*/ 0 60000 65536"/>
                <a:gd name="T12" fmla="*/ 0 w 96"/>
                <a:gd name="T13" fmla="*/ 0 h 768"/>
                <a:gd name="T14" fmla="*/ 96 w 96"/>
                <a:gd name="T15" fmla="*/ 768 h 768"/>
              </a:gdLst>
              <a:ahLst/>
              <a:cxnLst>
                <a:cxn ang="T8">
                  <a:pos x="T0" y="T1"/>
                </a:cxn>
                <a:cxn ang="T9">
                  <a:pos x="T2" y="T3"/>
                </a:cxn>
                <a:cxn ang="T10">
                  <a:pos x="T4" y="T5"/>
                </a:cxn>
                <a:cxn ang="T11">
                  <a:pos x="T6" y="T7"/>
                </a:cxn>
              </a:cxnLst>
              <a:rect l="T12" t="T13" r="T14" b="T15"/>
              <a:pathLst>
                <a:path w="96" h="768">
                  <a:moveTo>
                    <a:pt x="0" y="0"/>
                  </a:moveTo>
                  <a:lnTo>
                    <a:pt x="0" y="768"/>
                  </a:lnTo>
                  <a:lnTo>
                    <a:pt x="96" y="720"/>
                  </a:lnTo>
                  <a:lnTo>
                    <a:pt x="0" y="0"/>
                  </a:lnTo>
                  <a:close/>
                </a:path>
              </a:pathLst>
            </a:custGeom>
            <a:solidFill>
              <a:srgbClr val="33CCCC"/>
            </a:solidFill>
            <a:ln w="9525">
              <a:solidFill>
                <a:srgbClr val="F826DA"/>
              </a:solidFill>
              <a:round/>
              <a:headEnd/>
              <a:tailEnd/>
            </a:ln>
          </p:spPr>
          <p:txBody>
            <a:bodyPr wrap="none" anchor="ctr"/>
            <a:lstStyle/>
            <a:p>
              <a:endParaRPr lang="zh-CN" altLang="en-US">
                <a:solidFill>
                  <a:srgbClr val="FF0000"/>
                </a:solidFill>
              </a:endParaRPr>
            </a:p>
          </p:txBody>
        </p:sp>
        <p:grpSp>
          <p:nvGrpSpPr>
            <p:cNvPr id="193" name="Group 53"/>
            <p:cNvGrpSpPr>
              <a:grpSpLocks/>
            </p:cNvGrpSpPr>
            <p:nvPr/>
          </p:nvGrpSpPr>
          <p:grpSpPr bwMode="auto">
            <a:xfrm>
              <a:off x="2208" y="1396"/>
              <a:ext cx="480" cy="864"/>
              <a:chOff x="2208" y="1536"/>
              <a:chExt cx="480" cy="864"/>
            </a:xfrm>
          </p:grpSpPr>
          <p:sp>
            <p:nvSpPr>
              <p:cNvPr id="194" name="Line 54"/>
              <p:cNvSpPr>
                <a:spLocks noChangeShapeType="1"/>
              </p:cNvSpPr>
              <p:nvPr/>
            </p:nvSpPr>
            <p:spPr bwMode="auto">
              <a:xfrm flipH="1">
                <a:off x="2208" y="153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195" name="Line 55"/>
              <p:cNvSpPr>
                <a:spLocks noChangeShapeType="1"/>
              </p:cNvSpPr>
              <p:nvPr/>
            </p:nvSpPr>
            <p:spPr bwMode="auto">
              <a:xfrm flipH="1">
                <a:off x="2208" y="1632"/>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196" name="Line 56"/>
              <p:cNvSpPr>
                <a:spLocks noChangeShapeType="1"/>
              </p:cNvSpPr>
              <p:nvPr/>
            </p:nvSpPr>
            <p:spPr bwMode="auto">
              <a:xfrm flipH="1">
                <a:off x="2400" y="2016"/>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197" name="Line 57"/>
              <p:cNvSpPr>
                <a:spLocks noChangeShapeType="1"/>
              </p:cNvSpPr>
              <p:nvPr/>
            </p:nvSpPr>
            <p:spPr bwMode="auto">
              <a:xfrm flipH="1">
                <a:off x="2544" y="225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198" name="Line 58"/>
              <p:cNvSpPr>
                <a:spLocks noChangeShapeType="1"/>
              </p:cNvSpPr>
              <p:nvPr/>
            </p:nvSpPr>
            <p:spPr bwMode="auto">
              <a:xfrm flipH="1">
                <a:off x="2208" y="1728"/>
                <a:ext cx="48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grpSp>
      <p:grpSp>
        <p:nvGrpSpPr>
          <p:cNvPr id="199" name="Group 32"/>
          <p:cNvGrpSpPr>
            <a:grpSpLocks/>
          </p:cNvGrpSpPr>
          <p:nvPr/>
        </p:nvGrpSpPr>
        <p:grpSpPr bwMode="auto">
          <a:xfrm>
            <a:off x="9855559" y="3879665"/>
            <a:ext cx="755650" cy="2541588"/>
            <a:chOff x="4705" y="1158"/>
            <a:chExt cx="476" cy="1601"/>
          </a:xfrm>
        </p:grpSpPr>
        <p:sp>
          <p:nvSpPr>
            <p:cNvPr id="200"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00"/>
            </a:solidFill>
            <a:ln w="9525">
              <a:solidFill>
                <a:schemeClr val="folHlink"/>
              </a:solidFill>
              <a:round/>
              <a:headEnd/>
              <a:tailEnd/>
            </a:ln>
          </p:spPr>
          <p:txBody>
            <a:bodyPr wrap="none" anchor="ctr"/>
            <a:lstStyle/>
            <a:p>
              <a:endParaRPr lang="zh-CN" altLang="en-US">
                <a:solidFill>
                  <a:srgbClr val="FF0000"/>
                </a:solidFill>
              </a:endParaRPr>
            </a:p>
          </p:txBody>
        </p:sp>
        <p:sp>
          <p:nvSpPr>
            <p:cNvPr id="201" name="Text Box 34"/>
            <p:cNvSpPr txBox="1">
              <a:spLocks noChangeArrowheads="1"/>
            </p:cNvSpPr>
            <p:nvPr/>
          </p:nvSpPr>
          <p:spPr bwMode="auto">
            <a:xfrm>
              <a:off x="4870" y="1158"/>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dirty="0">
                  <a:solidFill>
                    <a:srgbClr val="FF0000"/>
                  </a:solidFill>
                </a:rPr>
                <a:t>屏</a:t>
              </a:r>
            </a:p>
          </p:txBody>
        </p:sp>
      </p:grpSp>
      <p:sp>
        <p:nvSpPr>
          <p:cNvPr id="142" name="Arc 1094"/>
          <p:cNvSpPr>
            <a:spLocks/>
          </p:cNvSpPr>
          <p:nvPr/>
        </p:nvSpPr>
        <p:spPr bwMode="auto">
          <a:xfrm rot="7855798">
            <a:off x="6270678" y="5180143"/>
            <a:ext cx="144188" cy="9825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43" name="Object 56"/>
          <p:cNvGraphicFramePr>
            <a:graphicFrameLocks noChangeAspect="1"/>
          </p:cNvGraphicFramePr>
          <p:nvPr>
            <p:extLst>
              <p:ext uri="{D42A27DB-BD31-4B8C-83A1-F6EECF244321}">
                <p14:modId xmlns:p14="http://schemas.microsoft.com/office/powerpoint/2010/main" val="3659535719"/>
              </p:ext>
            </p:extLst>
          </p:nvPr>
        </p:nvGraphicFramePr>
        <p:xfrm>
          <a:off x="6001753" y="5084801"/>
          <a:ext cx="233363" cy="336550"/>
        </p:xfrm>
        <a:graphic>
          <a:graphicData uri="http://schemas.openxmlformats.org/presentationml/2006/ole">
            <mc:AlternateContent xmlns:mc="http://schemas.openxmlformats.org/markup-compatibility/2006">
              <mc:Choice xmlns:v="urn:schemas-microsoft-com:vml" Requires="v">
                <p:oleObj spid="_x0000_s555911" name="公式" r:id="rId15" imgW="19166" imgH="76121" progId="Equation.3">
                  <p:embed/>
                </p:oleObj>
              </mc:Choice>
              <mc:Fallback>
                <p:oleObj name="公式" r:id="rId15" imgW="19166" imgH="76121" progId="Equation.3">
                  <p:embed/>
                  <p:pic>
                    <p:nvPicPr>
                      <p:cNvPr id="77"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01753" y="5084801"/>
                        <a:ext cx="2333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 name="Group 63"/>
          <p:cNvGrpSpPr>
            <a:grpSpLocks/>
          </p:cNvGrpSpPr>
          <p:nvPr/>
        </p:nvGrpSpPr>
        <p:grpSpPr bwMode="auto">
          <a:xfrm>
            <a:off x="8577039" y="4602868"/>
            <a:ext cx="1256091" cy="393702"/>
            <a:chOff x="3792" y="735"/>
            <a:chExt cx="1064" cy="248"/>
          </a:xfrm>
        </p:grpSpPr>
        <p:sp>
          <p:nvSpPr>
            <p:cNvPr id="209" name="Line 14"/>
            <p:cNvSpPr>
              <a:spLocks noChangeShapeType="1"/>
            </p:cNvSpPr>
            <p:nvPr/>
          </p:nvSpPr>
          <p:spPr bwMode="auto">
            <a:xfrm>
              <a:off x="3792" y="876"/>
              <a:ext cx="1064" cy="8"/>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0"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1"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2"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13" name="Group 47"/>
          <p:cNvGrpSpPr>
            <a:grpSpLocks/>
          </p:cNvGrpSpPr>
          <p:nvPr/>
        </p:nvGrpSpPr>
        <p:grpSpPr bwMode="auto">
          <a:xfrm>
            <a:off x="7579952" y="3967872"/>
            <a:ext cx="985838" cy="1733550"/>
            <a:chOff x="3159" y="336"/>
            <a:chExt cx="621" cy="1092"/>
          </a:xfrm>
        </p:grpSpPr>
        <p:grpSp>
          <p:nvGrpSpPr>
            <p:cNvPr id="214" name="Group 10"/>
            <p:cNvGrpSpPr>
              <a:grpSpLocks/>
            </p:cNvGrpSpPr>
            <p:nvPr/>
          </p:nvGrpSpPr>
          <p:grpSpPr bwMode="auto">
            <a:xfrm>
              <a:off x="3216" y="336"/>
              <a:ext cx="564" cy="1092"/>
              <a:chOff x="3216" y="516"/>
              <a:chExt cx="564" cy="1092"/>
            </a:xfrm>
          </p:grpSpPr>
          <p:sp>
            <p:nvSpPr>
              <p:cNvPr id="21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5" name="Line 22"/>
            <p:cNvSpPr>
              <a:spLocks noChangeShapeType="1"/>
            </p:cNvSpPr>
            <p:nvPr/>
          </p:nvSpPr>
          <p:spPr bwMode="auto">
            <a:xfrm rot="1375433" flipH="1" flipV="1">
              <a:off x="3159" y="746"/>
              <a:ext cx="613" cy="309"/>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18" name="Object 56"/>
          <p:cNvGraphicFramePr>
            <a:graphicFrameLocks noChangeAspect="1"/>
          </p:cNvGraphicFramePr>
          <p:nvPr>
            <p:extLst>
              <p:ext uri="{D42A27DB-BD31-4B8C-83A1-F6EECF244321}">
                <p14:modId xmlns:p14="http://schemas.microsoft.com/office/powerpoint/2010/main" val="3837280394"/>
              </p:ext>
            </p:extLst>
          </p:nvPr>
        </p:nvGraphicFramePr>
        <p:xfrm>
          <a:off x="6960541" y="3652912"/>
          <a:ext cx="550862" cy="668337"/>
        </p:xfrm>
        <a:graphic>
          <a:graphicData uri="http://schemas.openxmlformats.org/presentationml/2006/ole">
            <mc:AlternateContent xmlns:mc="http://schemas.openxmlformats.org/markup-compatibility/2006">
              <mc:Choice xmlns:v="urn:schemas-microsoft-com:vml" Requires="v">
                <p:oleObj spid="_x0000_s555912" name="公式" r:id="rId31" imgW="177480" imgH="215640" progId="Equation.3">
                  <p:embed/>
                </p:oleObj>
              </mc:Choice>
              <mc:Fallback>
                <p:oleObj name="公式" r:id="rId31" imgW="177480" imgH="215640" progId="Equation.3">
                  <p:embed/>
                  <p:pic>
                    <p:nvPicPr>
                      <p:cNvPr id="178" name="Object 56"/>
                      <p:cNvPicPr>
                        <a:picLocks noChangeAspect="1" noChangeArrowheads="1"/>
                      </p:cNvPicPr>
                      <p:nvPr/>
                    </p:nvPicPr>
                    <p:blipFill>
                      <a:blip r:embed="rId32"/>
                      <a:srcRect/>
                      <a:stretch>
                        <a:fillRect/>
                      </a:stretch>
                    </p:blipFill>
                    <p:spPr bwMode="auto">
                      <a:xfrm>
                        <a:off x="6960541" y="3652912"/>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 name="Object 58"/>
          <p:cNvGraphicFramePr>
            <a:graphicFrameLocks noChangeAspect="1"/>
          </p:cNvGraphicFramePr>
          <p:nvPr>
            <p:extLst>
              <p:ext uri="{D42A27DB-BD31-4B8C-83A1-F6EECF244321}">
                <p14:modId xmlns:p14="http://schemas.microsoft.com/office/powerpoint/2010/main" val="3319001802"/>
              </p:ext>
            </p:extLst>
          </p:nvPr>
        </p:nvGraphicFramePr>
        <p:xfrm>
          <a:off x="8120037" y="3319500"/>
          <a:ext cx="547687" cy="714375"/>
        </p:xfrm>
        <a:graphic>
          <a:graphicData uri="http://schemas.openxmlformats.org/presentationml/2006/ole">
            <mc:AlternateContent xmlns:mc="http://schemas.openxmlformats.org/markup-compatibility/2006">
              <mc:Choice xmlns:v="urn:schemas-microsoft-com:vml" Requires="v">
                <p:oleObj spid="_x0000_s555913" name="公式" r:id="rId33" imgW="164880" imgH="215640" progId="Equation.3">
                  <p:embed/>
                </p:oleObj>
              </mc:Choice>
              <mc:Fallback>
                <p:oleObj name="公式" r:id="rId33" imgW="164880" imgH="215640" progId="Equation.3">
                  <p:embed/>
                  <p:pic>
                    <p:nvPicPr>
                      <p:cNvPr id="181" name="Object 58"/>
                      <p:cNvPicPr>
                        <a:picLocks noChangeAspect="1" noChangeArrowheads="1"/>
                      </p:cNvPicPr>
                      <p:nvPr/>
                    </p:nvPicPr>
                    <p:blipFill>
                      <a:blip r:embed="rId34"/>
                      <a:srcRect/>
                      <a:stretch>
                        <a:fillRect/>
                      </a:stretch>
                    </p:blipFill>
                    <p:spPr bwMode="auto">
                      <a:xfrm>
                        <a:off x="8120037" y="3319500"/>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0" name="Group 88"/>
          <p:cNvGrpSpPr>
            <a:grpSpLocks/>
          </p:cNvGrpSpPr>
          <p:nvPr/>
        </p:nvGrpSpPr>
        <p:grpSpPr bwMode="auto">
          <a:xfrm>
            <a:off x="6385509" y="4458902"/>
            <a:ext cx="1366015" cy="552450"/>
            <a:chOff x="3036" y="900"/>
            <a:chExt cx="1080" cy="348"/>
          </a:xfrm>
        </p:grpSpPr>
        <p:sp>
          <p:nvSpPr>
            <p:cNvPr id="22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5" name="Object 56"/>
          <p:cNvGraphicFramePr>
            <a:graphicFrameLocks noChangeAspect="1"/>
          </p:cNvGraphicFramePr>
          <p:nvPr>
            <p:extLst>
              <p:ext uri="{D42A27DB-BD31-4B8C-83A1-F6EECF244321}">
                <p14:modId xmlns:p14="http://schemas.microsoft.com/office/powerpoint/2010/main" val="351597071"/>
              </p:ext>
            </p:extLst>
          </p:nvPr>
        </p:nvGraphicFramePr>
        <p:xfrm>
          <a:off x="8813386" y="3832367"/>
          <a:ext cx="588963" cy="668338"/>
        </p:xfrm>
        <a:graphic>
          <a:graphicData uri="http://schemas.openxmlformats.org/presentationml/2006/ole">
            <mc:AlternateContent xmlns:mc="http://schemas.openxmlformats.org/markup-compatibility/2006">
              <mc:Choice xmlns:v="urn:schemas-microsoft-com:vml" Requires="v">
                <p:oleObj spid="_x0000_s555914" name="公式" r:id="rId35" imgW="190440" imgH="215640" progId="Equation.3">
                  <p:embed/>
                </p:oleObj>
              </mc:Choice>
              <mc:Fallback>
                <p:oleObj name="公式" r:id="rId35" imgW="190440" imgH="215640" progId="Equation.3">
                  <p:embed/>
                  <p:pic>
                    <p:nvPicPr>
                      <p:cNvPr id="187" name="Object 56"/>
                      <p:cNvPicPr>
                        <a:picLocks noChangeAspect="1" noChangeArrowheads="1"/>
                      </p:cNvPicPr>
                      <p:nvPr/>
                    </p:nvPicPr>
                    <p:blipFill>
                      <a:blip r:embed="rId36"/>
                      <a:srcRect/>
                      <a:stretch>
                        <a:fillRect/>
                      </a:stretch>
                    </p:blipFill>
                    <p:spPr bwMode="auto">
                      <a:xfrm>
                        <a:off x="8813386" y="3832367"/>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6" name="Picture 27" descr="ppp032"/>
          <p:cNvPicPr>
            <a:picLocks noChangeAspect="1" noChangeArrowheads="1"/>
          </p:cNvPicPr>
          <p:nvPr/>
        </p:nvPicPr>
        <p:blipFill>
          <a:blip r:embed="rId37">
            <a:extLst>
              <a:ext uri="{28A0092B-C50C-407E-A947-70E740481C1C}">
                <a14:useLocalDpi xmlns:a14="http://schemas.microsoft.com/office/drawing/2010/main" val="0"/>
              </a:ext>
            </a:extLst>
          </a:blip>
          <a:srcRect l="15340" t="16992" r="19392" b="15393"/>
          <a:stretch>
            <a:fillRect/>
          </a:stretch>
        </p:blipFill>
        <p:spPr bwMode="auto">
          <a:xfrm>
            <a:off x="9844377" y="4448596"/>
            <a:ext cx="766900" cy="158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Text Box 53"/>
          <p:cNvSpPr txBox="1">
            <a:spLocks noChangeArrowheads="1"/>
          </p:cNvSpPr>
          <p:nvPr/>
        </p:nvSpPr>
        <p:spPr bwMode="auto">
          <a:xfrm>
            <a:off x="1760846" y="311043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graphicFrame>
        <p:nvGraphicFramePr>
          <p:cNvPr id="228" name="Object 12"/>
          <p:cNvGraphicFramePr>
            <a:graphicFrameLocks noChangeAspect="1"/>
          </p:cNvGraphicFramePr>
          <p:nvPr>
            <p:extLst>
              <p:ext uri="{D42A27DB-BD31-4B8C-83A1-F6EECF244321}">
                <p14:modId xmlns:p14="http://schemas.microsoft.com/office/powerpoint/2010/main" val="4194783312"/>
              </p:ext>
            </p:extLst>
          </p:nvPr>
        </p:nvGraphicFramePr>
        <p:xfrm>
          <a:off x="3352163" y="3075605"/>
          <a:ext cx="4583113" cy="700087"/>
        </p:xfrm>
        <a:graphic>
          <a:graphicData uri="http://schemas.openxmlformats.org/presentationml/2006/ole">
            <mc:AlternateContent xmlns:mc="http://schemas.openxmlformats.org/markup-compatibility/2006">
              <mc:Choice xmlns:v="urn:schemas-microsoft-com:vml" Requires="v">
                <p:oleObj spid="_x0000_s555915" name="Equation" r:id="rId38" imgW="1498320" imgH="228600" progId="Equation.DSMT4">
                  <p:embed/>
                </p:oleObj>
              </mc:Choice>
              <mc:Fallback>
                <p:oleObj name="Equation" r:id="rId38" imgW="1498320" imgH="228600" progId="Equation.DSMT4">
                  <p:embed/>
                  <p:pic>
                    <p:nvPicPr>
                      <p:cNvPr id="204" name="Object 12"/>
                      <p:cNvPicPr>
                        <a:picLocks noChangeAspect="1" noChangeArrowheads="1"/>
                      </p:cNvPicPr>
                      <p:nvPr/>
                    </p:nvPicPr>
                    <p:blipFill>
                      <a:blip r:embed="rId39"/>
                      <a:srcRect/>
                      <a:stretch>
                        <a:fillRect/>
                      </a:stretch>
                    </p:blipFill>
                    <p:spPr bwMode="auto">
                      <a:xfrm>
                        <a:off x="3352163" y="3075605"/>
                        <a:ext cx="4583113" cy="700087"/>
                      </a:xfrm>
                      <a:prstGeom prst="rect">
                        <a:avLst/>
                      </a:prstGeom>
                      <a:noFill/>
                      <a:ln>
                        <a:noFill/>
                      </a:ln>
                      <a:effectLst/>
                      <a:extLst/>
                    </p:spPr>
                  </p:pic>
                </p:oleObj>
              </mc:Fallback>
            </mc:AlternateContent>
          </a:graphicData>
        </a:graphic>
      </p:graphicFrame>
      <p:sp>
        <p:nvSpPr>
          <p:cNvPr id="229" name="AutoShape 20"/>
          <p:cNvSpPr>
            <a:spLocks noChangeArrowheads="1"/>
          </p:cNvSpPr>
          <p:nvPr/>
        </p:nvSpPr>
        <p:spPr bwMode="auto">
          <a:xfrm>
            <a:off x="1939682" y="6121971"/>
            <a:ext cx="453663" cy="299726"/>
          </a:xfrm>
          <a:prstGeom prst="rightArrow">
            <a:avLst>
              <a:gd name="adj1" fmla="val 50000"/>
              <a:gd name="adj2" fmla="val 76471"/>
            </a:avLst>
          </a:prstGeom>
          <a:solidFill>
            <a:srgbClr val="33CC33"/>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0" name="Object 12"/>
          <p:cNvGraphicFramePr>
            <a:graphicFrameLocks noChangeAspect="1"/>
          </p:cNvGraphicFramePr>
          <p:nvPr>
            <p:extLst>
              <p:ext uri="{D42A27DB-BD31-4B8C-83A1-F6EECF244321}">
                <p14:modId xmlns:p14="http://schemas.microsoft.com/office/powerpoint/2010/main" val="3727075014"/>
              </p:ext>
            </p:extLst>
          </p:nvPr>
        </p:nvGraphicFramePr>
        <p:xfrm>
          <a:off x="2373073" y="6011366"/>
          <a:ext cx="3768725" cy="623888"/>
        </p:xfrm>
        <a:graphic>
          <a:graphicData uri="http://schemas.openxmlformats.org/presentationml/2006/ole">
            <mc:AlternateContent xmlns:mc="http://schemas.openxmlformats.org/markup-compatibility/2006">
              <mc:Choice xmlns:v="urn:schemas-microsoft-com:vml" Requires="v">
                <p:oleObj spid="_x0000_s555916" name="公式" r:id="rId40" imgW="1384200" imgH="228600" progId="Equation.3">
                  <p:embed/>
                </p:oleObj>
              </mc:Choice>
              <mc:Fallback>
                <p:oleObj name="公式" r:id="rId40" imgW="1384200" imgH="228600" progId="Equation.3">
                  <p:embed/>
                  <p:pic>
                    <p:nvPicPr>
                      <p:cNvPr id="206" name="Object 12"/>
                      <p:cNvPicPr>
                        <a:picLocks noChangeAspect="1" noChangeArrowheads="1"/>
                      </p:cNvPicPr>
                      <p:nvPr/>
                    </p:nvPicPr>
                    <p:blipFill>
                      <a:blip r:embed="rId41"/>
                      <a:srcRect/>
                      <a:stretch>
                        <a:fillRect/>
                      </a:stretch>
                    </p:blipFill>
                    <p:spPr bwMode="auto">
                      <a:xfrm>
                        <a:off x="2373073" y="6011366"/>
                        <a:ext cx="3768725" cy="623888"/>
                      </a:xfrm>
                      <a:prstGeom prst="rect">
                        <a:avLst/>
                      </a:prstGeom>
                      <a:noFill/>
                      <a:ln>
                        <a:noFill/>
                      </a:ln>
                      <a:effectLst/>
                      <a:extLst/>
                    </p:spPr>
                  </p:pic>
                </p:oleObj>
              </mc:Fallback>
            </mc:AlternateContent>
          </a:graphicData>
        </a:graphic>
      </p:graphicFrame>
      <p:sp>
        <p:nvSpPr>
          <p:cNvPr id="231" name="AutoShape 20"/>
          <p:cNvSpPr>
            <a:spLocks noChangeArrowheads="1"/>
          </p:cNvSpPr>
          <p:nvPr/>
        </p:nvSpPr>
        <p:spPr bwMode="auto">
          <a:xfrm>
            <a:off x="6245708" y="6236729"/>
            <a:ext cx="512504" cy="281535"/>
          </a:xfrm>
          <a:prstGeom prst="rightArrow">
            <a:avLst>
              <a:gd name="adj1" fmla="val 50000"/>
              <a:gd name="adj2" fmla="val 76471"/>
            </a:avLst>
          </a:prstGeom>
          <a:solidFill>
            <a:srgbClr val="FFFF00"/>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2" name="Object 60"/>
          <p:cNvGraphicFramePr>
            <a:graphicFrameLocks/>
          </p:cNvGraphicFramePr>
          <p:nvPr>
            <p:extLst>
              <p:ext uri="{D42A27DB-BD31-4B8C-83A1-F6EECF244321}">
                <p14:modId xmlns:p14="http://schemas.microsoft.com/office/powerpoint/2010/main" val="2894085448"/>
              </p:ext>
            </p:extLst>
          </p:nvPr>
        </p:nvGraphicFramePr>
        <p:xfrm>
          <a:off x="7011989" y="5668963"/>
          <a:ext cx="3127375" cy="1147762"/>
        </p:xfrm>
        <a:graphic>
          <a:graphicData uri="http://schemas.openxmlformats.org/presentationml/2006/ole">
            <mc:AlternateContent xmlns:mc="http://schemas.openxmlformats.org/markup-compatibility/2006">
              <mc:Choice xmlns:v="urn:schemas-microsoft-com:vml" Requires="v">
                <p:oleObj spid="_x0000_s555917" name="公式" r:id="rId42" imgW="1307880" imgH="431640" progId="Equation.3">
                  <p:embed/>
                </p:oleObj>
              </mc:Choice>
              <mc:Fallback>
                <p:oleObj name="公式" r:id="rId42" imgW="1307880" imgH="431640" progId="Equation.3">
                  <p:embed/>
                  <p:pic>
                    <p:nvPicPr>
                      <p:cNvPr id="208" name="Object 60"/>
                      <p:cNvPicPr>
                        <a:picLocks noChangeArrowheads="1"/>
                      </p:cNvPicPr>
                      <p:nvPr/>
                    </p:nvPicPr>
                    <p:blipFill>
                      <a:blip r:embed="rId43"/>
                      <a:srcRect/>
                      <a:stretch>
                        <a:fillRect/>
                      </a:stretch>
                    </p:blipFill>
                    <p:spPr bwMode="auto">
                      <a:xfrm>
                        <a:off x="7011989" y="5668963"/>
                        <a:ext cx="3127375" cy="11477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21954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ox(in)">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up)">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up)">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up)">
                                      <p:cBhvr>
                                        <p:cTn id="50" dur="500"/>
                                        <p:tgtEl>
                                          <p:spTgt spid="6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wipe(up)">
                                      <p:cBhvr>
                                        <p:cTn id="55" dur="500"/>
                                        <p:tgtEl>
                                          <p:spTgt spid="6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wipe(up)">
                                      <p:cBhvr>
                                        <p:cTn id="60" dur="500"/>
                                        <p:tgtEl>
                                          <p:spTgt spid="70"/>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up)">
                                      <p:cBhvr>
                                        <p:cTn id="64" dur="500"/>
                                        <p:tgtEl>
                                          <p:spTgt spid="71"/>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up)">
                                      <p:cBhvr>
                                        <p:cTn id="68" dur="500"/>
                                        <p:tgtEl>
                                          <p:spTgt spid="7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wipe(up)">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wipe(up)">
                                      <p:cBhvr>
                                        <p:cTn id="78" dur="500"/>
                                        <p:tgtEl>
                                          <p:spTgt spid="7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wipe(up)">
                                      <p:cBhvr>
                                        <p:cTn id="83" dur="500"/>
                                        <p:tgtEl>
                                          <p:spTgt spid="7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5"/>
                                        </p:tgtEl>
                                        <p:attrNameLst>
                                          <p:attrName>style.visibility</p:attrName>
                                        </p:attrNameLst>
                                      </p:cBhvr>
                                      <p:to>
                                        <p:strVal val="visible"/>
                                      </p:to>
                                    </p:set>
                                    <p:animEffect transition="in" filter="wipe(up)">
                                      <p:cBhvr>
                                        <p:cTn id="88" dur="500"/>
                                        <p:tgtEl>
                                          <p:spTgt spid="75"/>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fill="hold"/>
                                        <p:tgtEl>
                                          <p:spTgt spid="76"/>
                                        </p:tgtEl>
                                        <p:attrNameLst>
                                          <p:attrName>ppt_x</p:attrName>
                                        </p:attrNameLst>
                                      </p:cBhvr>
                                      <p:tavLst>
                                        <p:tav tm="0">
                                          <p:val>
                                            <p:strVal val="#ppt_x"/>
                                          </p:val>
                                        </p:tav>
                                        <p:tav tm="100000">
                                          <p:val>
                                            <p:strVal val="#ppt_x"/>
                                          </p:val>
                                        </p:tav>
                                      </p:tavLst>
                                    </p:anim>
                                    <p:anim calcmode="lin" valueType="num">
                                      <p:cBhvr additive="base">
                                        <p:cTn id="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wipe(up)">
                                      <p:cBhvr>
                                        <p:cTn id="99" dur="500"/>
                                        <p:tgtEl>
                                          <p:spTgt spid="77"/>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5" fill="hold" nodeType="clickEffect">
                                  <p:stCondLst>
                                    <p:cond delay="0"/>
                                  </p:stCondLst>
                                  <p:childTnLst>
                                    <p:set>
                                      <p:cBhvr>
                                        <p:cTn id="103" dur="1" fill="hold">
                                          <p:stCondLst>
                                            <p:cond delay="0"/>
                                          </p:stCondLst>
                                        </p:cTn>
                                        <p:tgtEl>
                                          <p:spTgt spid="145"/>
                                        </p:tgtEl>
                                        <p:attrNameLst>
                                          <p:attrName>style.visibility</p:attrName>
                                        </p:attrNameLst>
                                      </p:cBhvr>
                                      <p:to>
                                        <p:strVal val="visible"/>
                                      </p:to>
                                    </p:set>
                                    <p:animEffect transition="in" filter="blinds(vertical)">
                                      <p:cBhvr>
                                        <p:cTn id="104" dur="500"/>
                                        <p:tgtEl>
                                          <p:spTgt spid="145"/>
                                        </p:tgtEl>
                                      </p:cBhvr>
                                    </p:animEffect>
                                  </p:childTnLst>
                                </p:cTn>
                              </p:par>
                            </p:childTnLst>
                          </p:cTn>
                        </p:par>
                      </p:childTnLst>
                    </p:cTn>
                  </p:par>
                  <p:par>
                    <p:cTn id="105" fill="hold">
                      <p:stCondLst>
                        <p:cond delay="indefinite"/>
                      </p:stCondLst>
                      <p:childTnLst>
                        <p:par>
                          <p:cTn id="106" fill="hold">
                            <p:stCondLst>
                              <p:cond delay="0"/>
                            </p:stCondLst>
                            <p:childTnLst>
                              <p:par>
                                <p:cTn id="107" presetID="4" presetClass="entr" presetSubtype="16"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animEffect transition="in" filter="box(in)">
                                      <p:cBhvr>
                                        <p:cTn id="109" dur="500"/>
                                        <p:tgtEl>
                                          <p:spTgt spid="146"/>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1" fill="hold">
                                          <p:stCondLst>
                                            <p:cond delay="0"/>
                                          </p:stCondLst>
                                        </p:cTn>
                                        <p:tgtEl>
                                          <p:spTgt spid="147"/>
                                        </p:tgtEl>
                                        <p:attrNameLst>
                                          <p:attrName>style.visibility</p:attrName>
                                        </p:attrNameLst>
                                      </p:cBhvr>
                                      <p:to>
                                        <p:strVal val="visible"/>
                                      </p:to>
                                    </p:set>
                                    <p:animEffect transition="in" filter="circle(in)">
                                      <p:cBhvr>
                                        <p:cTn id="114" dur="2000"/>
                                        <p:tgtEl>
                                          <p:spTgt spid="147"/>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nodeType="clickEffect">
                                  <p:stCondLst>
                                    <p:cond delay="0"/>
                                  </p:stCondLst>
                                  <p:childTnLst>
                                    <p:set>
                                      <p:cBhvr>
                                        <p:cTn id="118" dur="1" fill="hold">
                                          <p:stCondLst>
                                            <p:cond delay="0"/>
                                          </p:stCondLst>
                                        </p:cTn>
                                        <p:tgtEl>
                                          <p:spTgt spid="148"/>
                                        </p:tgtEl>
                                        <p:attrNameLst>
                                          <p:attrName>style.visibility</p:attrName>
                                        </p:attrNameLst>
                                      </p:cBhvr>
                                      <p:to>
                                        <p:strVal val="visible"/>
                                      </p:to>
                                    </p:set>
                                    <p:animEffect transition="in" filter="randombar(horizontal)">
                                      <p:cBhvr>
                                        <p:cTn id="119" dur="500"/>
                                        <p:tgtEl>
                                          <p:spTgt spid="148"/>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149"/>
                                        </p:tgtEl>
                                        <p:attrNameLst>
                                          <p:attrName>style.visibility</p:attrName>
                                        </p:attrNameLst>
                                      </p:cBhvr>
                                      <p:to>
                                        <p:strVal val="visible"/>
                                      </p:to>
                                    </p:set>
                                    <p:animEffect transition="in" filter="fade">
                                      <p:cBhvr>
                                        <p:cTn id="124" dur="1000"/>
                                        <p:tgtEl>
                                          <p:spTgt spid="149"/>
                                        </p:tgtEl>
                                      </p:cBhvr>
                                    </p:animEffect>
                                    <p:anim calcmode="lin" valueType="num">
                                      <p:cBhvr>
                                        <p:cTn id="125" dur="1000" fill="hold"/>
                                        <p:tgtEl>
                                          <p:spTgt spid="149"/>
                                        </p:tgtEl>
                                        <p:attrNameLst>
                                          <p:attrName>ppt_x</p:attrName>
                                        </p:attrNameLst>
                                      </p:cBhvr>
                                      <p:tavLst>
                                        <p:tav tm="0">
                                          <p:val>
                                            <p:strVal val="#ppt_x"/>
                                          </p:val>
                                        </p:tav>
                                        <p:tav tm="100000">
                                          <p:val>
                                            <p:strVal val="#ppt_x"/>
                                          </p:val>
                                        </p:tav>
                                      </p:tavLst>
                                    </p:anim>
                                    <p:anim calcmode="lin" valueType="num">
                                      <p:cBhvr>
                                        <p:cTn id="126"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54"/>
                                        </p:tgtEl>
                                        <p:attrNameLst>
                                          <p:attrName>style.visibility</p:attrName>
                                        </p:attrNameLst>
                                      </p:cBhvr>
                                      <p:to>
                                        <p:strVal val="visible"/>
                                      </p:to>
                                    </p:set>
                                    <p:anim calcmode="lin" valueType="num">
                                      <p:cBhvr additive="base">
                                        <p:cTn id="131" dur="500" fill="hold"/>
                                        <p:tgtEl>
                                          <p:spTgt spid="154"/>
                                        </p:tgtEl>
                                        <p:attrNameLst>
                                          <p:attrName>ppt_x</p:attrName>
                                        </p:attrNameLst>
                                      </p:cBhvr>
                                      <p:tavLst>
                                        <p:tav tm="0">
                                          <p:val>
                                            <p:strVal val="#ppt_x"/>
                                          </p:val>
                                        </p:tav>
                                        <p:tav tm="100000">
                                          <p:val>
                                            <p:strVal val="#ppt_x"/>
                                          </p:val>
                                        </p:tav>
                                      </p:tavLst>
                                    </p:anim>
                                    <p:anim calcmode="lin" valueType="num">
                                      <p:cBhvr additive="base">
                                        <p:cTn id="132"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177"/>
                                        </p:tgtEl>
                                        <p:attrNameLst>
                                          <p:attrName>style.visibility</p:attrName>
                                        </p:attrNameLst>
                                      </p:cBhvr>
                                      <p:to>
                                        <p:strVal val="visible"/>
                                      </p:to>
                                    </p:set>
                                    <p:animEffect transition="in" filter="fade">
                                      <p:cBhvr>
                                        <p:cTn id="137" dur="1000"/>
                                        <p:tgtEl>
                                          <p:spTgt spid="177"/>
                                        </p:tgtEl>
                                      </p:cBhvr>
                                    </p:animEffect>
                                    <p:anim calcmode="lin" valueType="num">
                                      <p:cBhvr>
                                        <p:cTn id="138" dur="1000" fill="hold"/>
                                        <p:tgtEl>
                                          <p:spTgt spid="177"/>
                                        </p:tgtEl>
                                        <p:attrNameLst>
                                          <p:attrName>ppt_x</p:attrName>
                                        </p:attrNameLst>
                                      </p:cBhvr>
                                      <p:tavLst>
                                        <p:tav tm="0">
                                          <p:val>
                                            <p:strVal val="#ppt_x"/>
                                          </p:val>
                                        </p:tav>
                                        <p:tav tm="100000">
                                          <p:val>
                                            <p:strVal val="#ppt_x"/>
                                          </p:val>
                                        </p:tav>
                                      </p:tavLst>
                                    </p:anim>
                                    <p:anim calcmode="lin" valueType="num">
                                      <p:cBhvr>
                                        <p:cTn id="139"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grpId="0" nodeType="clickEffect">
                                  <p:stCondLst>
                                    <p:cond delay="0"/>
                                  </p:stCondLst>
                                  <p:childTnLst>
                                    <p:set>
                                      <p:cBhvr>
                                        <p:cTn id="143" dur="1" fill="hold">
                                          <p:stCondLst>
                                            <p:cond delay="0"/>
                                          </p:stCondLst>
                                        </p:cTn>
                                        <p:tgtEl>
                                          <p:spTgt spid="189"/>
                                        </p:tgtEl>
                                        <p:attrNameLst>
                                          <p:attrName>style.visibility</p:attrName>
                                        </p:attrNameLst>
                                      </p:cBhvr>
                                      <p:to>
                                        <p:strVal val="visible"/>
                                      </p:to>
                                    </p:set>
                                    <p:animEffect transition="in" filter="circle(in)">
                                      <p:cBhvr>
                                        <p:cTn id="144" dur="2000"/>
                                        <p:tgtEl>
                                          <p:spTgt spid="189"/>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150"/>
                                        </p:tgtEl>
                                        <p:attrNameLst>
                                          <p:attrName>style.visibility</p:attrName>
                                        </p:attrNameLst>
                                      </p:cBhvr>
                                      <p:to>
                                        <p:strVal val="visible"/>
                                      </p:to>
                                    </p:set>
                                    <p:anim calcmode="lin" valueType="num">
                                      <p:cBhvr additive="base">
                                        <p:cTn id="149" dur="500" fill="hold"/>
                                        <p:tgtEl>
                                          <p:spTgt spid="150"/>
                                        </p:tgtEl>
                                        <p:attrNameLst>
                                          <p:attrName>ppt_x</p:attrName>
                                        </p:attrNameLst>
                                      </p:cBhvr>
                                      <p:tavLst>
                                        <p:tav tm="0">
                                          <p:val>
                                            <p:strVal val="#ppt_x"/>
                                          </p:val>
                                        </p:tav>
                                        <p:tav tm="100000">
                                          <p:val>
                                            <p:strVal val="#ppt_x"/>
                                          </p:val>
                                        </p:tav>
                                      </p:tavLst>
                                    </p:anim>
                                    <p:anim calcmode="lin" valueType="num">
                                      <p:cBhvr additive="base">
                                        <p:cTn id="150" dur="500" fill="hold"/>
                                        <p:tgtEl>
                                          <p:spTgt spid="150"/>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53"/>
                                        </p:tgtEl>
                                        <p:attrNameLst>
                                          <p:attrName>style.visibility</p:attrName>
                                        </p:attrNameLst>
                                      </p:cBhvr>
                                      <p:to>
                                        <p:strVal val="visible"/>
                                      </p:to>
                                    </p:set>
                                    <p:anim calcmode="lin" valueType="num">
                                      <p:cBhvr additive="base">
                                        <p:cTn id="153" dur="500" fill="hold"/>
                                        <p:tgtEl>
                                          <p:spTgt spid="153"/>
                                        </p:tgtEl>
                                        <p:attrNameLst>
                                          <p:attrName>ppt_x</p:attrName>
                                        </p:attrNameLst>
                                      </p:cBhvr>
                                      <p:tavLst>
                                        <p:tav tm="0">
                                          <p:val>
                                            <p:strVal val="#ppt_x"/>
                                          </p:val>
                                        </p:tav>
                                        <p:tav tm="100000">
                                          <p:val>
                                            <p:strVal val="#ppt_x"/>
                                          </p:val>
                                        </p:tav>
                                      </p:tavLst>
                                    </p:anim>
                                    <p:anim calcmode="lin" valueType="num">
                                      <p:cBhvr additive="base">
                                        <p:cTn id="154"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179"/>
                                        </p:tgtEl>
                                        <p:attrNameLst>
                                          <p:attrName>style.visibility</p:attrName>
                                        </p:attrNameLst>
                                      </p:cBhvr>
                                      <p:to>
                                        <p:strVal val="visible"/>
                                      </p:to>
                                    </p:set>
                                    <p:animEffect transition="in" filter="fade">
                                      <p:cBhvr>
                                        <p:cTn id="159" dur="1000"/>
                                        <p:tgtEl>
                                          <p:spTgt spid="179"/>
                                        </p:tgtEl>
                                      </p:cBhvr>
                                    </p:animEffect>
                                    <p:anim calcmode="lin" valueType="num">
                                      <p:cBhvr>
                                        <p:cTn id="160" dur="1000" fill="hold"/>
                                        <p:tgtEl>
                                          <p:spTgt spid="179"/>
                                        </p:tgtEl>
                                        <p:attrNameLst>
                                          <p:attrName>ppt_x</p:attrName>
                                        </p:attrNameLst>
                                      </p:cBhvr>
                                      <p:tavLst>
                                        <p:tav tm="0">
                                          <p:val>
                                            <p:strVal val="#ppt_x"/>
                                          </p:val>
                                        </p:tav>
                                        <p:tav tm="100000">
                                          <p:val>
                                            <p:strVal val="#ppt_x"/>
                                          </p:val>
                                        </p:tav>
                                      </p:tavLst>
                                    </p:anim>
                                    <p:anim calcmode="lin" valueType="num">
                                      <p:cBhvr>
                                        <p:cTn id="161"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172"/>
                                        </p:tgtEl>
                                        <p:attrNameLst>
                                          <p:attrName>style.visibility</p:attrName>
                                        </p:attrNameLst>
                                      </p:cBhvr>
                                      <p:to>
                                        <p:strVal val="visible"/>
                                      </p:to>
                                    </p:set>
                                    <p:anim calcmode="lin" valueType="num">
                                      <p:cBhvr additive="base">
                                        <p:cTn id="166" dur="500" fill="hold"/>
                                        <p:tgtEl>
                                          <p:spTgt spid="172"/>
                                        </p:tgtEl>
                                        <p:attrNameLst>
                                          <p:attrName>ppt_x</p:attrName>
                                        </p:attrNameLst>
                                      </p:cBhvr>
                                      <p:tavLst>
                                        <p:tav tm="0">
                                          <p:val>
                                            <p:strVal val="#ppt_x"/>
                                          </p:val>
                                        </p:tav>
                                        <p:tav tm="100000">
                                          <p:val>
                                            <p:strVal val="#ppt_x"/>
                                          </p:val>
                                        </p:tav>
                                      </p:tavLst>
                                    </p:anim>
                                    <p:anim calcmode="lin" valueType="num">
                                      <p:cBhvr additive="base">
                                        <p:cTn id="167"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180"/>
                                        </p:tgtEl>
                                        <p:attrNameLst>
                                          <p:attrName>style.visibility</p:attrName>
                                        </p:attrNameLst>
                                      </p:cBhvr>
                                      <p:to>
                                        <p:strVal val="visible"/>
                                      </p:to>
                                    </p:set>
                                    <p:animEffect transition="in" filter="fade">
                                      <p:cBhvr>
                                        <p:cTn id="172" dur="1000"/>
                                        <p:tgtEl>
                                          <p:spTgt spid="180"/>
                                        </p:tgtEl>
                                      </p:cBhvr>
                                    </p:animEffect>
                                    <p:anim calcmode="lin" valueType="num">
                                      <p:cBhvr>
                                        <p:cTn id="173" dur="1000" fill="hold"/>
                                        <p:tgtEl>
                                          <p:spTgt spid="180"/>
                                        </p:tgtEl>
                                        <p:attrNameLst>
                                          <p:attrName>ppt_x</p:attrName>
                                        </p:attrNameLst>
                                      </p:cBhvr>
                                      <p:tavLst>
                                        <p:tav tm="0">
                                          <p:val>
                                            <p:strVal val="#ppt_x"/>
                                          </p:val>
                                        </p:tav>
                                        <p:tav tm="100000">
                                          <p:val>
                                            <p:strVal val="#ppt_x"/>
                                          </p:val>
                                        </p:tav>
                                      </p:tavLst>
                                    </p:anim>
                                    <p:anim calcmode="lin" valueType="num">
                                      <p:cBhvr>
                                        <p:cTn id="17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90"/>
                                        </p:tgtEl>
                                        <p:attrNameLst>
                                          <p:attrName>style.visibility</p:attrName>
                                        </p:attrNameLst>
                                      </p:cBhvr>
                                      <p:to>
                                        <p:strVal val="visible"/>
                                      </p:to>
                                    </p:set>
                                    <p:anim calcmode="lin" valueType="num">
                                      <p:cBhvr additive="base">
                                        <p:cTn id="179" dur="500" fill="hold"/>
                                        <p:tgtEl>
                                          <p:spTgt spid="190"/>
                                        </p:tgtEl>
                                        <p:attrNameLst>
                                          <p:attrName>ppt_x</p:attrName>
                                        </p:attrNameLst>
                                      </p:cBhvr>
                                      <p:tavLst>
                                        <p:tav tm="0">
                                          <p:val>
                                            <p:strVal val="#ppt_x"/>
                                          </p:val>
                                        </p:tav>
                                        <p:tav tm="100000">
                                          <p:val>
                                            <p:strVal val="#ppt_x"/>
                                          </p:val>
                                        </p:tav>
                                      </p:tavLst>
                                    </p:anim>
                                    <p:anim calcmode="lin" valueType="num">
                                      <p:cBhvr additive="base">
                                        <p:cTn id="180"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188"/>
                                        </p:tgtEl>
                                        <p:attrNameLst>
                                          <p:attrName>style.visibility</p:attrName>
                                        </p:attrNameLst>
                                      </p:cBhvr>
                                      <p:to>
                                        <p:strVal val="visible"/>
                                      </p:to>
                                    </p:set>
                                    <p:animEffect transition="in" filter="wipe(down)">
                                      <p:cBhvr>
                                        <p:cTn id="185" dur="500"/>
                                        <p:tgtEl>
                                          <p:spTgt spid="188"/>
                                        </p:tgtEl>
                                      </p:cBhvr>
                                    </p:animEffect>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199"/>
                                        </p:tgtEl>
                                        <p:attrNameLst>
                                          <p:attrName>style.visibility</p:attrName>
                                        </p:attrNameLst>
                                      </p:cBhvr>
                                      <p:to>
                                        <p:strVal val="visible"/>
                                      </p:to>
                                    </p:set>
                                    <p:anim calcmode="lin" valueType="num">
                                      <p:cBhvr additive="base">
                                        <p:cTn id="190" dur="500" fill="hold"/>
                                        <p:tgtEl>
                                          <p:spTgt spid="199"/>
                                        </p:tgtEl>
                                        <p:attrNameLst>
                                          <p:attrName>ppt_x</p:attrName>
                                        </p:attrNameLst>
                                      </p:cBhvr>
                                      <p:tavLst>
                                        <p:tav tm="0">
                                          <p:val>
                                            <p:strVal val="#ppt_x"/>
                                          </p:val>
                                        </p:tav>
                                        <p:tav tm="100000">
                                          <p:val>
                                            <p:strVal val="#ppt_x"/>
                                          </p:val>
                                        </p:tav>
                                      </p:tavLst>
                                    </p:anim>
                                    <p:anim calcmode="lin" valueType="num">
                                      <p:cBhvr additive="base">
                                        <p:cTn id="191"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42"/>
                                        </p:tgtEl>
                                        <p:attrNameLst>
                                          <p:attrName>style.visibility</p:attrName>
                                        </p:attrNameLst>
                                      </p:cBhvr>
                                      <p:to>
                                        <p:strVal val="visible"/>
                                      </p:to>
                                    </p:set>
                                    <p:anim calcmode="lin" valueType="num">
                                      <p:cBhvr additive="base">
                                        <p:cTn id="196" dur="500" fill="hold"/>
                                        <p:tgtEl>
                                          <p:spTgt spid="142"/>
                                        </p:tgtEl>
                                        <p:attrNameLst>
                                          <p:attrName>ppt_x</p:attrName>
                                        </p:attrNameLst>
                                      </p:cBhvr>
                                      <p:tavLst>
                                        <p:tav tm="0">
                                          <p:val>
                                            <p:strVal val="#ppt_x"/>
                                          </p:val>
                                        </p:tav>
                                        <p:tav tm="100000">
                                          <p:val>
                                            <p:strVal val="#ppt_x"/>
                                          </p:val>
                                        </p:tav>
                                      </p:tavLst>
                                    </p:anim>
                                    <p:anim calcmode="lin" valueType="num">
                                      <p:cBhvr additive="base">
                                        <p:cTn id="197"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nodeType="clickEffect">
                                  <p:stCondLst>
                                    <p:cond delay="0"/>
                                  </p:stCondLst>
                                  <p:childTnLst>
                                    <p:set>
                                      <p:cBhvr>
                                        <p:cTn id="201" dur="1" fill="hold">
                                          <p:stCondLst>
                                            <p:cond delay="0"/>
                                          </p:stCondLst>
                                        </p:cTn>
                                        <p:tgtEl>
                                          <p:spTgt spid="143"/>
                                        </p:tgtEl>
                                        <p:attrNameLst>
                                          <p:attrName>style.visibility</p:attrName>
                                        </p:attrNameLst>
                                      </p:cBhvr>
                                      <p:to>
                                        <p:strVal val="visible"/>
                                      </p:to>
                                    </p:set>
                                    <p:animEffect transition="in" filter="wipe(up)">
                                      <p:cBhvr>
                                        <p:cTn id="202" dur="500"/>
                                        <p:tgtEl>
                                          <p:spTgt spid="143"/>
                                        </p:tgtEl>
                                      </p:cBhvr>
                                    </p:animEffect>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 calcmode="lin" valueType="num">
                                      <p:cBhvr additive="base">
                                        <p:cTn id="207" dur="500" fill="hold"/>
                                        <p:tgtEl>
                                          <p:spTgt spid="220"/>
                                        </p:tgtEl>
                                        <p:attrNameLst>
                                          <p:attrName>ppt_x</p:attrName>
                                        </p:attrNameLst>
                                      </p:cBhvr>
                                      <p:tavLst>
                                        <p:tav tm="0">
                                          <p:val>
                                            <p:strVal val="#ppt_x"/>
                                          </p:val>
                                        </p:tav>
                                        <p:tav tm="100000">
                                          <p:val>
                                            <p:strVal val="#ppt_x"/>
                                          </p:val>
                                        </p:tav>
                                      </p:tavLst>
                                    </p:anim>
                                    <p:anim calcmode="lin" valueType="num">
                                      <p:cBhvr additive="base">
                                        <p:cTn id="208"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218"/>
                                        </p:tgtEl>
                                        <p:attrNameLst>
                                          <p:attrName>style.visibility</p:attrName>
                                        </p:attrNameLst>
                                      </p:cBhvr>
                                      <p:to>
                                        <p:strVal val="visible"/>
                                      </p:to>
                                    </p:set>
                                    <p:animEffect transition="in" filter="fade">
                                      <p:cBhvr>
                                        <p:cTn id="213" dur="1000"/>
                                        <p:tgtEl>
                                          <p:spTgt spid="218"/>
                                        </p:tgtEl>
                                      </p:cBhvr>
                                    </p:animEffect>
                                    <p:anim calcmode="lin" valueType="num">
                                      <p:cBhvr>
                                        <p:cTn id="214" dur="1000" fill="hold"/>
                                        <p:tgtEl>
                                          <p:spTgt spid="218"/>
                                        </p:tgtEl>
                                        <p:attrNameLst>
                                          <p:attrName>ppt_x</p:attrName>
                                        </p:attrNameLst>
                                      </p:cBhvr>
                                      <p:tavLst>
                                        <p:tav tm="0">
                                          <p:val>
                                            <p:strVal val="#ppt_x"/>
                                          </p:val>
                                        </p:tav>
                                        <p:tav tm="100000">
                                          <p:val>
                                            <p:strVal val="#ppt_x"/>
                                          </p:val>
                                        </p:tav>
                                      </p:tavLst>
                                    </p:anim>
                                    <p:anim calcmode="lin" valueType="num">
                                      <p:cBhvr>
                                        <p:cTn id="215"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213"/>
                                        </p:tgtEl>
                                        <p:attrNameLst>
                                          <p:attrName>style.visibility</p:attrName>
                                        </p:attrNameLst>
                                      </p:cBhvr>
                                      <p:to>
                                        <p:strVal val="visible"/>
                                      </p:to>
                                    </p:set>
                                    <p:anim calcmode="lin" valueType="num">
                                      <p:cBhvr additive="base">
                                        <p:cTn id="220" dur="500" fill="hold"/>
                                        <p:tgtEl>
                                          <p:spTgt spid="213"/>
                                        </p:tgtEl>
                                        <p:attrNameLst>
                                          <p:attrName>ppt_x</p:attrName>
                                        </p:attrNameLst>
                                      </p:cBhvr>
                                      <p:tavLst>
                                        <p:tav tm="0">
                                          <p:val>
                                            <p:strVal val="#ppt_x"/>
                                          </p:val>
                                        </p:tav>
                                        <p:tav tm="100000">
                                          <p:val>
                                            <p:strVal val="#ppt_x"/>
                                          </p:val>
                                        </p:tav>
                                      </p:tavLst>
                                    </p:anim>
                                    <p:anim calcmode="lin" valueType="num">
                                      <p:cBhvr additive="base">
                                        <p:cTn id="221"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42" presetClass="entr" presetSubtype="0" fill="hold" nodeType="clickEffect">
                                  <p:stCondLst>
                                    <p:cond delay="0"/>
                                  </p:stCondLst>
                                  <p:childTnLst>
                                    <p:set>
                                      <p:cBhvr>
                                        <p:cTn id="225" dur="1" fill="hold">
                                          <p:stCondLst>
                                            <p:cond delay="0"/>
                                          </p:stCondLst>
                                        </p:cTn>
                                        <p:tgtEl>
                                          <p:spTgt spid="219"/>
                                        </p:tgtEl>
                                        <p:attrNameLst>
                                          <p:attrName>style.visibility</p:attrName>
                                        </p:attrNameLst>
                                      </p:cBhvr>
                                      <p:to>
                                        <p:strVal val="visible"/>
                                      </p:to>
                                    </p:set>
                                    <p:animEffect transition="in" filter="fade">
                                      <p:cBhvr>
                                        <p:cTn id="226" dur="1000"/>
                                        <p:tgtEl>
                                          <p:spTgt spid="219"/>
                                        </p:tgtEl>
                                      </p:cBhvr>
                                    </p:animEffect>
                                    <p:anim calcmode="lin" valueType="num">
                                      <p:cBhvr>
                                        <p:cTn id="227" dur="1000" fill="hold"/>
                                        <p:tgtEl>
                                          <p:spTgt spid="219"/>
                                        </p:tgtEl>
                                        <p:attrNameLst>
                                          <p:attrName>ppt_x</p:attrName>
                                        </p:attrNameLst>
                                      </p:cBhvr>
                                      <p:tavLst>
                                        <p:tav tm="0">
                                          <p:val>
                                            <p:strVal val="#ppt_x"/>
                                          </p:val>
                                        </p:tav>
                                        <p:tav tm="100000">
                                          <p:val>
                                            <p:strVal val="#ppt_x"/>
                                          </p:val>
                                        </p:tav>
                                      </p:tavLst>
                                    </p:anim>
                                    <p:anim calcmode="lin" valueType="num">
                                      <p:cBhvr>
                                        <p:cTn id="228" dur="1000" fill="hold"/>
                                        <p:tgtEl>
                                          <p:spTgt spid="219"/>
                                        </p:tgtEl>
                                        <p:attrNameLst>
                                          <p:attrName>ppt_y</p:attrName>
                                        </p:attrNameLst>
                                      </p:cBhvr>
                                      <p:tavLst>
                                        <p:tav tm="0">
                                          <p:val>
                                            <p:strVal val="#ppt_y+.1"/>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nodeType="clickEffect">
                                  <p:stCondLst>
                                    <p:cond delay="0"/>
                                  </p:stCondLst>
                                  <p:childTnLst>
                                    <p:set>
                                      <p:cBhvr>
                                        <p:cTn id="232" dur="1" fill="hold">
                                          <p:stCondLst>
                                            <p:cond delay="0"/>
                                          </p:stCondLst>
                                        </p:cTn>
                                        <p:tgtEl>
                                          <p:spTgt spid="144"/>
                                        </p:tgtEl>
                                        <p:attrNameLst>
                                          <p:attrName>style.visibility</p:attrName>
                                        </p:attrNameLst>
                                      </p:cBhvr>
                                      <p:to>
                                        <p:strVal val="visible"/>
                                      </p:to>
                                    </p:set>
                                    <p:anim calcmode="lin" valueType="num">
                                      <p:cBhvr additive="base">
                                        <p:cTn id="233" dur="500" fill="hold"/>
                                        <p:tgtEl>
                                          <p:spTgt spid="144"/>
                                        </p:tgtEl>
                                        <p:attrNameLst>
                                          <p:attrName>ppt_x</p:attrName>
                                        </p:attrNameLst>
                                      </p:cBhvr>
                                      <p:tavLst>
                                        <p:tav tm="0">
                                          <p:val>
                                            <p:strVal val="#ppt_x"/>
                                          </p:val>
                                        </p:tav>
                                        <p:tav tm="100000">
                                          <p:val>
                                            <p:strVal val="#ppt_x"/>
                                          </p:val>
                                        </p:tav>
                                      </p:tavLst>
                                    </p:anim>
                                    <p:anim calcmode="lin" valueType="num">
                                      <p:cBhvr additive="base">
                                        <p:cTn id="234"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nodeType="clickEffect">
                                  <p:stCondLst>
                                    <p:cond delay="0"/>
                                  </p:stCondLst>
                                  <p:childTnLst>
                                    <p:set>
                                      <p:cBhvr>
                                        <p:cTn id="238" dur="1" fill="hold">
                                          <p:stCondLst>
                                            <p:cond delay="0"/>
                                          </p:stCondLst>
                                        </p:cTn>
                                        <p:tgtEl>
                                          <p:spTgt spid="225"/>
                                        </p:tgtEl>
                                        <p:attrNameLst>
                                          <p:attrName>style.visibility</p:attrName>
                                        </p:attrNameLst>
                                      </p:cBhvr>
                                      <p:to>
                                        <p:strVal val="visible"/>
                                      </p:to>
                                    </p:set>
                                    <p:animEffect transition="in" filter="fade">
                                      <p:cBhvr>
                                        <p:cTn id="239" dur="1000"/>
                                        <p:tgtEl>
                                          <p:spTgt spid="225"/>
                                        </p:tgtEl>
                                      </p:cBhvr>
                                    </p:animEffect>
                                    <p:anim calcmode="lin" valueType="num">
                                      <p:cBhvr>
                                        <p:cTn id="240" dur="1000" fill="hold"/>
                                        <p:tgtEl>
                                          <p:spTgt spid="225"/>
                                        </p:tgtEl>
                                        <p:attrNameLst>
                                          <p:attrName>ppt_x</p:attrName>
                                        </p:attrNameLst>
                                      </p:cBhvr>
                                      <p:tavLst>
                                        <p:tav tm="0">
                                          <p:val>
                                            <p:strVal val="#ppt_x"/>
                                          </p:val>
                                        </p:tav>
                                        <p:tav tm="100000">
                                          <p:val>
                                            <p:strVal val="#ppt_x"/>
                                          </p:val>
                                        </p:tav>
                                      </p:tavLst>
                                    </p:anim>
                                    <p:anim calcmode="lin" valueType="num">
                                      <p:cBhvr>
                                        <p:cTn id="241"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 presetClass="entr" presetSubtype="32" fill="hold" nodeType="clickEffect">
                                  <p:stCondLst>
                                    <p:cond delay="0"/>
                                  </p:stCondLst>
                                  <p:childTnLst>
                                    <p:set>
                                      <p:cBhvr>
                                        <p:cTn id="245" dur="1" fill="hold">
                                          <p:stCondLst>
                                            <p:cond delay="0"/>
                                          </p:stCondLst>
                                        </p:cTn>
                                        <p:tgtEl>
                                          <p:spTgt spid="226"/>
                                        </p:tgtEl>
                                        <p:attrNameLst>
                                          <p:attrName>style.visibility</p:attrName>
                                        </p:attrNameLst>
                                      </p:cBhvr>
                                      <p:to>
                                        <p:strVal val="visible"/>
                                      </p:to>
                                    </p:set>
                                    <p:animEffect transition="in" filter="box(out)">
                                      <p:cBhvr>
                                        <p:cTn id="246" dur="500"/>
                                        <p:tgtEl>
                                          <p:spTgt spid="226"/>
                                        </p:tgtEl>
                                      </p:cBhvr>
                                    </p:animEffect>
                                  </p:childTnLst>
                                </p:cTn>
                              </p:par>
                            </p:childTnLst>
                          </p:cTn>
                        </p:par>
                      </p:childTnLst>
                    </p:cTn>
                  </p:par>
                  <p:par>
                    <p:cTn id="247" fill="hold">
                      <p:stCondLst>
                        <p:cond delay="indefinite"/>
                      </p:stCondLst>
                      <p:childTnLst>
                        <p:par>
                          <p:cTn id="248" fill="hold">
                            <p:stCondLst>
                              <p:cond delay="0"/>
                            </p:stCondLst>
                            <p:childTnLst>
                              <p:par>
                                <p:cTn id="249" presetID="4" presetClass="entr" presetSubtype="16" fill="hold" grpId="0" nodeType="clickEffect">
                                  <p:stCondLst>
                                    <p:cond delay="0"/>
                                  </p:stCondLst>
                                  <p:childTnLst>
                                    <p:set>
                                      <p:cBhvr>
                                        <p:cTn id="250" dur="1" fill="hold">
                                          <p:stCondLst>
                                            <p:cond delay="0"/>
                                          </p:stCondLst>
                                        </p:cTn>
                                        <p:tgtEl>
                                          <p:spTgt spid="227"/>
                                        </p:tgtEl>
                                        <p:attrNameLst>
                                          <p:attrName>style.visibility</p:attrName>
                                        </p:attrNameLst>
                                      </p:cBhvr>
                                      <p:to>
                                        <p:strVal val="visible"/>
                                      </p:to>
                                    </p:set>
                                    <p:animEffect transition="in" filter="box(in)">
                                      <p:cBhvr>
                                        <p:cTn id="251" dur="500"/>
                                        <p:tgtEl>
                                          <p:spTgt spid="227"/>
                                        </p:tgtEl>
                                      </p:cBhvr>
                                    </p:animEffect>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nodeType="clickEffect">
                                  <p:stCondLst>
                                    <p:cond delay="0"/>
                                  </p:stCondLst>
                                  <p:childTnLst>
                                    <p:set>
                                      <p:cBhvr>
                                        <p:cTn id="255" dur="1" fill="hold">
                                          <p:stCondLst>
                                            <p:cond delay="0"/>
                                          </p:stCondLst>
                                        </p:cTn>
                                        <p:tgtEl>
                                          <p:spTgt spid="228"/>
                                        </p:tgtEl>
                                        <p:attrNameLst>
                                          <p:attrName>style.visibility</p:attrName>
                                        </p:attrNameLst>
                                      </p:cBhvr>
                                      <p:to>
                                        <p:strVal val="visible"/>
                                      </p:to>
                                    </p:set>
                                    <p:anim calcmode="lin" valueType="num">
                                      <p:cBhvr additive="base">
                                        <p:cTn id="256" dur="500" fill="hold"/>
                                        <p:tgtEl>
                                          <p:spTgt spid="228"/>
                                        </p:tgtEl>
                                        <p:attrNameLst>
                                          <p:attrName>ppt_x</p:attrName>
                                        </p:attrNameLst>
                                      </p:cBhvr>
                                      <p:tavLst>
                                        <p:tav tm="0">
                                          <p:val>
                                            <p:strVal val="#ppt_x"/>
                                          </p:val>
                                        </p:tav>
                                        <p:tav tm="100000">
                                          <p:val>
                                            <p:strVal val="#ppt_x"/>
                                          </p:val>
                                        </p:tav>
                                      </p:tavLst>
                                    </p:anim>
                                    <p:anim calcmode="lin" valueType="num">
                                      <p:cBhvr additive="base">
                                        <p:cTn id="257"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229"/>
                                        </p:tgtEl>
                                        <p:attrNameLst>
                                          <p:attrName>style.visibility</p:attrName>
                                        </p:attrNameLst>
                                      </p:cBhvr>
                                      <p:to>
                                        <p:strVal val="visible"/>
                                      </p:to>
                                    </p:set>
                                    <p:animEffect transition="in" filter="barn(inVertical)">
                                      <p:cBhvr>
                                        <p:cTn id="262" dur="500"/>
                                        <p:tgtEl>
                                          <p:spTgt spid="229"/>
                                        </p:tgtEl>
                                      </p:cBhvr>
                                    </p:animEffect>
                                  </p:childTnLst>
                                </p:cTn>
                              </p:par>
                            </p:childTnLst>
                          </p:cTn>
                        </p:par>
                      </p:childTnLst>
                    </p:cTn>
                  </p:par>
                  <p:par>
                    <p:cTn id="263" fill="hold">
                      <p:stCondLst>
                        <p:cond delay="indefinite"/>
                      </p:stCondLst>
                      <p:childTnLst>
                        <p:par>
                          <p:cTn id="264" fill="hold">
                            <p:stCondLst>
                              <p:cond delay="0"/>
                            </p:stCondLst>
                            <p:childTnLst>
                              <p:par>
                                <p:cTn id="265" presetID="2" presetClass="entr" presetSubtype="4" fill="hold" nodeType="clickEffect">
                                  <p:stCondLst>
                                    <p:cond delay="0"/>
                                  </p:stCondLst>
                                  <p:childTnLst>
                                    <p:set>
                                      <p:cBhvr>
                                        <p:cTn id="266" dur="1" fill="hold">
                                          <p:stCondLst>
                                            <p:cond delay="0"/>
                                          </p:stCondLst>
                                        </p:cTn>
                                        <p:tgtEl>
                                          <p:spTgt spid="230"/>
                                        </p:tgtEl>
                                        <p:attrNameLst>
                                          <p:attrName>style.visibility</p:attrName>
                                        </p:attrNameLst>
                                      </p:cBhvr>
                                      <p:to>
                                        <p:strVal val="visible"/>
                                      </p:to>
                                    </p:set>
                                    <p:anim calcmode="lin" valueType="num">
                                      <p:cBhvr additive="base">
                                        <p:cTn id="267" dur="500" fill="hold"/>
                                        <p:tgtEl>
                                          <p:spTgt spid="230"/>
                                        </p:tgtEl>
                                        <p:attrNameLst>
                                          <p:attrName>ppt_x</p:attrName>
                                        </p:attrNameLst>
                                      </p:cBhvr>
                                      <p:tavLst>
                                        <p:tav tm="0">
                                          <p:val>
                                            <p:strVal val="#ppt_x"/>
                                          </p:val>
                                        </p:tav>
                                        <p:tav tm="100000">
                                          <p:val>
                                            <p:strVal val="#ppt_x"/>
                                          </p:val>
                                        </p:tav>
                                      </p:tavLst>
                                    </p:anim>
                                    <p:anim calcmode="lin" valueType="num">
                                      <p:cBhvr additive="base">
                                        <p:cTn id="268"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16" presetClass="entr" presetSubtype="21" fill="hold" grpId="0" nodeType="clickEffect">
                                  <p:stCondLst>
                                    <p:cond delay="0"/>
                                  </p:stCondLst>
                                  <p:childTnLst>
                                    <p:set>
                                      <p:cBhvr>
                                        <p:cTn id="272" dur="1" fill="hold">
                                          <p:stCondLst>
                                            <p:cond delay="0"/>
                                          </p:stCondLst>
                                        </p:cTn>
                                        <p:tgtEl>
                                          <p:spTgt spid="231"/>
                                        </p:tgtEl>
                                        <p:attrNameLst>
                                          <p:attrName>style.visibility</p:attrName>
                                        </p:attrNameLst>
                                      </p:cBhvr>
                                      <p:to>
                                        <p:strVal val="visible"/>
                                      </p:to>
                                    </p:set>
                                    <p:animEffect transition="in" filter="barn(inVertical)">
                                      <p:cBhvr>
                                        <p:cTn id="273" dur="500"/>
                                        <p:tgtEl>
                                          <p:spTgt spid="231"/>
                                        </p:tgtEl>
                                      </p:cBhvr>
                                    </p:animEffect>
                                  </p:childTnLst>
                                </p:cTn>
                              </p:par>
                            </p:childTnLst>
                          </p:cTn>
                        </p:par>
                      </p:childTnLst>
                    </p:cTn>
                  </p:par>
                  <p:par>
                    <p:cTn id="274" fill="hold">
                      <p:stCondLst>
                        <p:cond delay="indefinite"/>
                      </p:stCondLst>
                      <p:childTnLst>
                        <p:par>
                          <p:cTn id="275" fill="hold">
                            <p:stCondLst>
                              <p:cond delay="0"/>
                            </p:stCondLst>
                            <p:childTnLst>
                              <p:par>
                                <p:cTn id="276" presetID="14" presetClass="entr" presetSubtype="10" fill="hold" nodeType="clickEffect">
                                  <p:stCondLst>
                                    <p:cond delay="0"/>
                                  </p:stCondLst>
                                  <p:childTnLst>
                                    <p:set>
                                      <p:cBhvr>
                                        <p:cTn id="277" dur="1" fill="hold">
                                          <p:stCondLst>
                                            <p:cond delay="0"/>
                                          </p:stCondLst>
                                        </p:cTn>
                                        <p:tgtEl>
                                          <p:spTgt spid="232"/>
                                        </p:tgtEl>
                                        <p:attrNameLst>
                                          <p:attrName>style.visibility</p:attrName>
                                        </p:attrNameLst>
                                      </p:cBhvr>
                                      <p:to>
                                        <p:strVal val="visible"/>
                                      </p:to>
                                    </p:set>
                                    <p:animEffect transition="in" filter="randombar(horizontal)">
                                      <p:cBhvr>
                                        <p:cTn id="278"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3" grpId="0" animBg="1"/>
      <p:bldP spid="70" grpId="0" animBg="1"/>
      <p:bldP spid="71" grpId="0" animBg="1"/>
      <p:bldP spid="73" grpId="0" animBg="1"/>
      <p:bldP spid="74" grpId="0" animBg="1"/>
      <p:bldP spid="76" grpId="0" animBg="1"/>
      <p:bldP spid="146" grpId="0" autoUpdateAnimBg="0"/>
      <p:bldP spid="153" grpId="0" animBg="1"/>
      <p:bldP spid="188" grpId="0"/>
      <p:bldP spid="189" grpId="0"/>
      <p:bldP spid="142" grpId="0" animBg="1"/>
      <p:bldP spid="227" grpId="0" autoUpdateAnimBg="0"/>
      <p:bldP spid="229" grpId="0" animBg="1"/>
      <p:bldP spid="23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225675" y="723900"/>
            <a:ext cx="7761288" cy="5740400"/>
            <a:chOff x="442" y="456"/>
            <a:chExt cx="4889" cy="3616"/>
          </a:xfrm>
        </p:grpSpPr>
        <p:pic>
          <p:nvPicPr>
            <p:cNvPr id="4" name="Picture 3" descr="石英劈尖的偏振光干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456"/>
              <a:ext cx="4889" cy="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50" y="3707"/>
              <a:ext cx="44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b="1">
                  <a:ea typeface="楷体_GB2312" pitchFamily="49" charset="-122"/>
                </a:rPr>
                <a:t>石英劈尖的偏振光干涉（等厚条纹）</a:t>
              </a:r>
            </a:p>
          </p:txBody>
        </p:sp>
      </p:grpSp>
    </p:spTree>
    <p:extLst>
      <p:ext uri="{BB962C8B-B14F-4D97-AF65-F5344CB8AC3E}">
        <p14:creationId xmlns:p14="http://schemas.microsoft.com/office/powerpoint/2010/main" val="36965113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318808" y="188490"/>
            <a:ext cx="3841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C00000"/>
                </a:solidFill>
              </a:rPr>
              <a:t>以白光入射</a:t>
            </a:r>
            <a:r>
              <a:rPr lang="en-US" altLang="zh-CN" i="0" dirty="0">
                <a:solidFill>
                  <a:srgbClr val="C00000"/>
                </a:solidFill>
              </a:rPr>
              <a:t>P</a:t>
            </a:r>
            <a:r>
              <a:rPr lang="en-US" altLang="zh-CN" i="0" baseline="-25000" dirty="0">
                <a:solidFill>
                  <a:srgbClr val="C00000"/>
                </a:solidFill>
              </a:rPr>
              <a:t>1</a:t>
            </a:r>
          </a:p>
        </p:txBody>
      </p:sp>
      <p:graphicFrame>
        <p:nvGraphicFramePr>
          <p:cNvPr id="4" name="Object 4"/>
          <p:cNvGraphicFramePr>
            <a:graphicFrameLocks noChangeAspect="1"/>
          </p:cNvGraphicFramePr>
          <p:nvPr>
            <p:extLst>
              <p:ext uri="{D42A27DB-BD31-4B8C-83A1-F6EECF244321}">
                <p14:modId xmlns:p14="http://schemas.microsoft.com/office/powerpoint/2010/main" val="3034793281"/>
              </p:ext>
            </p:extLst>
          </p:nvPr>
        </p:nvGraphicFramePr>
        <p:xfrm>
          <a:off x="3300318" y="2756964"/>
          <a:ext cx="1420812" cy="676275"/>
        </p:xfrm>
        <a:graphic>
          <a:graphicData uri="http://schemas.openxmlformats.org/presentationml/2006/ole">
            <mc:AlternateContent xmlns:mc="http://schemas.openxmlformats.org/markup-compatibility/2006">
              <mc:Choice xmlns:v="urn:schemas-microsoft-com:vml" Requires="v">
                <p:oleObj spid="_x0000_s549021"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300318" y="275696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1"/>
          <p:cNvGrpSpPr>
            <a:grpSpLocks/>
          </p:cNvGrpSpPr>
          <p:nvPr/>
        </p:nvGrpSpPr>
        <p:grpSpPr bwMode="auto">
          <a:xfrm>
            <a:off x="3159054" y="3967461"/>
            <a:ext cx="895350" cy="1733550"/>
            <a:chOff x="1140" y="336"/>
            <a:chExt cx="564" cy="1092"/>
          </a:xfrm>
        </p:grpSpPr>
        <p:sp>
          <p:nvSpPr>
            <p:cNvPr id="6"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Line 16"/>
          <p:cNvSpPr>
            <a:spLocks noChangeShapeType="1"/>
          </p:cNvSpPr>
          <p:nvPr/>
        </p:nvSpPr>
        <p:spPr bwMode="auto">
          <a:xfrm flipH="1">
            <a:off x="3566642" y="4039757"/>
            <a:ext cx="11512" cy="1605741"/>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 name="Group 33"/>
          <p:cNvGrpSpPr>
            <a:grpSpLocks/>
          </p:cNvGrpSpPr>
          <p:nvPr/>
        </p:nvGrpSpPr>
        <p:grpSpPr bwMode="auto">
          <a:xfrm>
            <a:off x="1878832" y="4548488"/>
            <a:ext cx="1699322" cy="523875"/>
            <a:chOff x="852" y="690"/>
            <a:chExt cx="1152" cy="330"/>
          </a:xfrm>
        </p:grpSpPr>
        <p:sp>
          <p:nvSpPr>
            <p:cNvPr id="1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63"/>
          <p:cNvGrpSpPr>
            <a:grpSpLocks/>
          </p:cNvGrpSpPr>
          <p:nvPr/>
        </p:nvGrpSpPr>
        <p:grpSpPr bwMode="auto">
          <a:xfrm>
            <a:off x="8470964" y="4659610"/>
            <a:ext cx="1265841" cy="393702"/>
            <a:chOff x="3792" y="735"/>
            <a:chExt cx="1099" cy="248"/>
          </a:xfrm>
        </p:grpSpPr>
        <p:sp>
          <p:nvSpPr>
            <p:cNvPr id="18" name="Line 14"/>
            <p:cNvSpPr>
              <a:spLocks noChangeShapeType="1"/>
            </p:cNvSpPr>
            <p:nvPr/>
          </p:nvSpPr>
          <p:spPr bwMode="auto">
            <a:xfrm>
              <a:off x="3792" y="876"/>
              <a:ext cx="1099" cy="6"/>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50"/>
            <p:cNvSpPr>
              <a:spLocks noChangeShapeType="1"/>
            </p:cNvSpPr>
            <p:nvPr/>
          </p:nvSpPr>
          <p:spPr bwMode="auto">
            <a:xfrm>
              <a:off x="4424" y="741"/>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47"/>
          <p:cNvGrpSpPr>
            <a:grpSpLocks/>
          </p:cNvGrpSpPr>
          <p:nvPr/>
        </p:nvGrpSpPr>
        <p:grpSpPr bwMode="auto">
          <a:xfrm>
            <a:off x="7569064" y="4039756"/>
            <a:ext cx="990600" cy="1733550"/>
            <a:chOff x="3191" y="336"/>
            <a:chExt cx="624" cy="1092"/>
          </a:xfrm>
        </p:grpSpPr>
        <p:grpSp>
          <p:nvGrpSpPr>
            <p:cNvPr id="23" name="Group 10"/>
            <p:cNvGrpSpPr>
              <a:grpSpLocks/>
            </p:cNvGrpSpPr>
            <p:nvPr/>
          </p:nvGrpSpPr>
          <p:grpSpPr bwMode="auto">
            <a:xfrm>
              <a:off x="3216" y="336"/>
              <a:ext cx="564" cy="1092"/>
              <a:chOff x="3216" y="516"/>
              <a:chExt cx="564" cy="1092"/>
            </a:xfrm>
          </p:grpSpPr>
          <p:sp>
            <p:nvSpPr>
              <p:cNvPr id="2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4" name="Line 22"/>
            <p:cNvSpPr>
              <a:spLocks noChangeShapeType="1"/>
            </p:cNvSpPr>
            <p:nvPr/>
          </p:nvSpPr>
          <p:spPr bwMode="auto">
            <a:xfrm rot="1375433" flipH="1" flipV="1">
              <a:off x="3191" y="692"/>
              <a:ext cx="624" cy="362"/>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7" name="Group 43"/>
          <p:cNvGrpSpPr>
            <a:grpSpLocks/>
          </p:cNvGrpSpPr>
          <p:nvPr/>
        </p:nvGrpSpPr>
        <p:grpSpPr bwMode="auto">
          <a:xfrm>
            <a:off x="4057877" y="4596131"/>
            <a:ext cx="1160111" cy="538165"/>
            <a:chOff x="2316" y="710"/>
            <a:chExt cx="1049" cy="339"/>
          </a:xfrm>
        </p:grpSpPr>
        <p:sp>
          <p:nvSpPr>
            <p:cNvPr id="28" name="Line 13"/>
            <p:cNvSpPr>
              <a:spLocks noChangeShapeType="1"/>
            </p:cNvSpPr>
            <p:nvPr/>
          </p:nvSpPr>
          <p:spPr bwMode="auto">
            <a:xfrm>
              <a:off x="2316" y="876"/>
              <a:ext cx="1049"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4" name="Object 58"/>
          <p:cNvGraphicFramePr>
            <a:graphicFrameLocks noChangeAspect="1"/>
          </p:cNvGraphicFramePr>
          <p:nvPr>
            <p:extLst>
              <p:ext uri="{D42A27DB-BD31-4B8C-83A1-F6EECF244321}">
                <p14:modId xmlns:p14="http://schemas.microsoft.com/office/powerpoint/2010/main" val="4188907002"/>
              </p:ext>
            </p:extLst>
          </p:nvPr>
        </p:nvGraphicFramePr>
        <p:xfrm>
          <a:off x="2709793" y="3541985"/>
          <a:ext cx="504825" cy="714375"/>
        </p:xfrm>
        <a:graphic>
          <a:graphicData uri="http://schemas.openxmlformats.org/presentationml/2006/ole">
            <mc:AlternateContent xmlns:mc="http://schemas.openxmlformats.org/markup-compatibility/2006">
              <mc:Choice xmlns:v="urn:schemas-microsoft-com:vml" Requires="v">
                <p:oleObj spid="_x0000_s549022"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09793" y="354198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58"/>
          <p:cNvGraphicFramePr>
            <a:graphicFrameLocks noChangeAspect="1"/>
          </p:cNvGraphicFramePr>
          <p:nvPr>
            <p:extLst>
              <p:ext uri="{D42A27DB-BD31-4B8C-83A1-F6EECF244321}">
                <p14:modId xmlns:p14="http://schemas.microsoft.com/office/powerpoint/2010/main" val="3287419398"/>
              </p:ext>
            </p:extLst>
          </p:nvPr>
        </p:nvGraphicFramePr>
        <p:xfrm>
          <a:off x="7271087" y="3695615"/>
          <a:ext cx="547687" cy="714375"/>
        </p:xfrm>
        <a:graphic>
          <a:graphicData uri="http://schemas.openxmlformats.org/presentationml/2006/ole">
            <mc:AlternateContent xmlns:mc="http://schemas.openxmlformats.org/markup-compatibility/2006">
              <mc:Choice xmlns:v="urn:schemas-microsoft-com:vml" Requires="v">
                <p:oleObj spid="_x0000_s549023"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7271087" y="3695615"/>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 name="Group 88"/>
          <p:cNvGrpSpPr>
            <a:grpSpLocks/>
          </p:cNvGrpSpPr>
          <p:nvPr/>
        </p:nvGrpSpPr>
        <p:grpSpPr bwMode="auto">
          <a:xfrm>
            <a:off x="6158893" y="4600524"/>
            <a:ext cx="1534985" cy="552450"/>
            <a:chOff x="3036" y="900"/>
            <a:chExt cx="1080" cy="348"/>
          </a:xfrm>
        </p:grpSpPr>
        <p:sp>
          <p:nvSpPr>
            <p:cNvPr id="38"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3" name="矩形 42"/>
          <p:cNvSpPr/>
          <p:nvPr/>
        </p:nvSpPr>
        <p:spPr>
          <a:xfrm>
            <a:off x="4315177" y="3374814"/>
            <a:ext cx="902811" cy="523220"/>
          </a:xfrm>
          <a:prstGeom prst="rect">
            <a:avLst/>
          </a:prstGeom>
        </p:spPr>
        <p:txBody>
          <a:bodyPr wrap="none">
            <a:spAutoFit/>
          </a:bodyPr>
          <a:lstStyle/>
          <a:p>
            <a:r>
              <a:rPr lang="zh-CN" altLang="en-US" sz="2800" b="1" dirty="0">
                <a:solidFill>
                  <a:srgbClr val="EE12CF"/>
                </a:solidFill>
              </a:rPr>
              <a:t>光轴</a:t>
            </a:r>
          </a:p>
        </p:txBody>
      </p:sp>
      <p:sp>
        <p:nvSpPr>
          <p:cNvPr id="44" name="Rectangle 34"/>
          <p:cNvSpPr>
            <a:spLocks noChangeArrowheads="1"/>
          </p:cNvSpPr>
          <p:nvPr/>
        </p:nvSpPr>
        <p:spPr bwMode="auto">
          <a:xfrm>
            <a:off x="1782795" y="5291435"/>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C00000"/>
                </a:solidFill>
              </a:rPr>
              <a:t>白</a:t>
            </a:r>
            <a:r>
              <a:rPr lang="zh-CN" altLang="en-US" sz="2400" dirty="0">
                <a:solidFill>
                  <a:srgbClr val="9900CC"/>
                </a:solidFill>
              </a:rPr>
              <a:t>光</a:t>
            </a:r>
          </a:p>
        </p:txBody>
      </p:sp>
      <p:grpSp>
        <p:nvGrpSpPr>
          <p:cNvPr id="45" name="Group 50"/>
          <p:cNvGrpSpPr>
            <a:grpSpLocks/>
          </p:cNvGrpSpPr>
          <p:nvPr/>
        </p:nvGrpSpPr>
        <p:grpSpPr bwMode="auto">
          <a:xfrm>
            <a:off x="5142842" y="3747393"/>
            <a:ext cx="1128108" cy="2181281"/>
            <a:chOff x="2208" y="1311"/>
            <a:chExt cx="576" cy="1008"/>
          </a:xfrm>
        </p:grpSpPr>
        <p:sp>
          <p:nvSpPr>
            <p:cNvPr id="46" name="Freeform 51"/>
            <p:cNvSpPr>
              <a:spLocks/>
            </p:cNvSpPr>
            <p:nvPr/>
          </p:nvSpPr>
          <p:spPr bwMode="auto">
            <a:xfrm>
              <a:off x="2208" y="1311"/>
              <a:ext cx="480" cy="1008"/>
            </a:xfrm>
            <a:custGeom>
              <a:avLst/>
              <a:gdLst>
                <a:gd name="T0" fmla="*/ 0 w 480"/>
                <a:gd name="T1" fmla="*/ 0 h 1008"/>
                <a:gd name="T2" fmla="*/ 480 w 480"/>
                <a:gd name="T3" fmla="*/ 240 h 1008"/>
                <a:gd name="T4" fmla="*/ 480 w 480"/>
                <a:gd name="T5" fmla="*/ 1008 h 1008"/>
                <a:gd name="T6" fmla="*/ 0 w 480"/>
                <a:gd name="T7" fmla="*/ 768 h 1008"/>
                <a:gd name="T8" fmla="*/ 0 w 480"/>
                <a:gd name="T9" fmla="*/ 0 h 1008"/>
                <a:gd name="T10" fmla="*/ 0 60000 65536"/>
                <a:gd name="T11" fmla="*/ 0 60000 65536"/>
                <a:gd name="T12" fmla="*/ 0 60000 65536"/>
                <a:gd name="T13" fmla="*/ 0 60000 65536"/>
                <a:gd name="T14" fmla="*/ 0 60000 65536"/>
                <a:gd name="T15" fmla="*/ 0 w 480"/>
                <a:gd name="T16" fmla="*/ 0 h 1008"/>
                <a:gd name="T17" fmla="*/ 480 w 480"/>
                <a:gd name="T18" fmla="*/ 1008 h 1008"/>
              </a:gdLst>
              <a:ahLst/>
              <a:cxnLst>
                <a:cxn ang="T10">
                  <a:pos x="T0" y="T1"/>
                </a:cxn>
                <a:cxn ang="T11">
                  <a:pos x="T2" y="T3"/>
                </a:cxn>
                <a:cxn ang="T12">
                  <a:pos x="T4" y="T5"/>
                </a:cxn>
                <a:cxn ang="T13">
                  <a:pos x="T6" y="T7"/>
                </a:cxn>
                <a:cxn ang="T14">
                  <a:pos x="T8" y="T9"/>
                </a:cxn>
              </a:cxnLst>
              <a:rect l="T15" t="T16" r="T17" b="T18"/>
              <a:pathLst>
                <a:path w="480" h="1008">
                  <a:moveTo>
                    <a:pt x="0" y="0"/>
                  </a:moveTo>
                  <a:lnTo>
                    <a:pt x="480" y="240"/>
                  </a:lnTo>
                  <a:lnTo>
                    <a:pt x="480" y="1008"/>
                  </a:lnTo>
                  <a:lnTo>
                    <a:pt x="0" y="768"/>
                  </a:lnTo>
                  <a:lnTo>
                    <a:pt x="0" y="0"/>
                  </a:lnTo>
                  <a:close/>
                </a:path>
              </a:pathLst>
            </a:custGeom>
            <a:solidFill>
              <a:srgbClr val="00FFFF"/>
            </a:solidFill>
            <a:ln w="9525">
              <a:solidFill>
                <a:srgbClr val="33CCCC"/>
              </a:solidFill>
              <a:round/>
              <a:headEnd/>
              <a:tailEnd/>
            </a:ln>
          </p:spPr>
          <p:txBody>
            <a:bodyPr wrap="none" anchor="ctr"/>
            <a:lstStyle/>
            <a:p>
              <a:endParaRPr lang="zh-CN" altLang="en-US">
                <a:solidFill>
                  <a:srgbClr val="FF0000"/>
                </a:solidFill>
              </a:endParaRPr>
            </a:p>
          </p:txBody>
        </p:sp>
        <p:sp>
          <p:nvSpPr>
            <p:cNvPr id="47" name="Freeform 52"/>
            <p:cNvSpPr>
              <a:spLocks/>
            </p:cNvSpPr>
            <p:nvPr/>
          </p:nvSpPr>
          <p:spPr bwMode="auto">
            <a:xfrm>
              <a:off x="2688" y="1551"/>
              <a:ext cx="96" cy="768"/>
            </a:xfrm>
            <a:custGeom>
              <a:avLst/>
              <a:gdLst>
                <a:gd name="T0" fmla="*/ 0 w 96"/>
                <a:gd name="T1" fmla="*/ 0 h 768"/>
                <a:gd name="T2" fmla="*/ 0 w 96"/>
                <a:gd name="T3" fmla="*/ 768 h 768"/>
                <a:gd name="T4" fmla="*/ 96 w 96"/>
                <a:gd name="T5" fmla="*/ 720 h 768"/>
                <a:gd name="T6" fmla="*/ 0 w 96"/>
                <a:gd name="T7" fmla="*/ 0 h 768"/>
                <a:gd name="T8" fmla="*/ 0 60000 65536"/>
                <a:gd name="T9" fmla="*/ 0 60000 65536"/>
                <a:gd name="T10" fmla="*/ 0 60000 65536"/>
                <a:gd name="T11" fmla="*/ 0 60000 65536"/>
                <a:gd name="T12" fmla="*/ 0 w 96"/>
                <a:gd name="T13" fmla="*/ 0 h 768"/>
                <a:gd name="T14" fmla="*/ 96 w 96"/>
                <a:gd name="T15" fmla="*/ 768 h 768"/>
              </a:gdLst>
              <a:ahLst/>
              <a:cxnLst>
                <a:cxn ang="T8">
                  <a:pos x="T0" y="T1"/>
                </a:cxn>
                <a:cxn ang="T9">
                  <a:pos x="T2" y="T3"/>
                </a:cxn>
                <a:cxn ang="T10">
                  <a:pos x="T4" y="T5"/>
                </a:cxn>
                <a:cxn ang="T11">
                  <a:pos x="T6" y="T7"/>
                </a:cxn>
              </a:cxnLst>
              <a:rect l="T12" t="T13" r="T14" b="T15"/>
              <a:pathLst>
                <a:path w="96" h="768">
                  <a:moveTo>
                    <a:pt x="0" y="0"/>
                  </a:moveTo>
                  <a:lnTo>
                    <a:pt x="0" y="768"/>
                  </a:lnTo>
                  <a:lnTo>
                    <a:pt x="96" y="720"/>
                  </a:lnTo>
                  <a:lnTo>
                    <a:pt x="0" y="0"/>
                  </a:lnTo>
                  <a:close/>
                </a:path>
              </a:pathLst>
            </a:custGeom>
            <a:solidFill>
              <a:srgbClr val="33CCCC"/>
            </a:solidFill>
            <a:ln w="9525">
              <a:solidFill>
                <a:srgbClr val="F826DA"/>
              </a:solidFill>
              <a:round/>
              <a:headEnd/>
              <a:tailEnd/>
            </a:ln>
          </p:spPr>
          <p:txBody>
            <a:bodyPr wrap="none" anchor="ctr"/>
            <a:lstStyle/>
            <a:p>
              <a:endParaRPr lang="zh-CN" altLang="en-US">
                <a:solidFill>
                  <a:srgbClr val="FF0000"/>
                </a:solidFill>
              </a:endParaRPr>
            </a:p>
          </p:txBody>
        </p:sp>
        <p:grpSp>
          <p:nvGrpSpPr>
            <p:cNvPr id="48" name="Group 53"/>
            <p:cNvGrpSpPr>
              <a:grpSpLocks/>
            </p:cNvGrpSpPr>
            <p:nvPr/>
          </p:nvGrpSpPr>
          <p:grpSpPr bwMode="auto">
            <a:xfrm>
              <a:off x="2208" y="1396"/>
              <a:ext cx="480" cy="864"/>
              <a:chOff x="2208" y="1536"/>
              <a:chExt cx="480" cy="864"/>
            </a:xfrm>
          </p:grpSpPr>
          <p:sp>
            <p:nvSpPr>
              <p:cNvPr id="49" name="Line 54"/>
              <p:cNvSpPr>
                <a:spLocks noChangeShapeType="1"/>
              </p:cNvSpPr>
              <p:nvPr/>
            </p:nvSpPr>
            <p:spPr bwMode="auto">
              <a:xfrm flipH="1">
                <a:off x="2208" y="153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0" name="Line 55"/>
              <p:cNvSpPr>
                <a:spLocks noChangeShapeType="1"/>
              </p:cNvSpPr>
              <p:nvPr/>
            </p:nvSpPr>
            <p:spPr bwMode="auto">
              <a:xfrm flipH="1">
                <a:off x="2208" y="1632"/>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1" name="Line 56"/>
              <p:cNvSpPr>
                <a:spLocks noChangeShapeType="1"/>
              </p:cNvSpPr>
              <p:nvPr/>
            </p:nvSpPr>
            <p:spPr bwMode="auto">
              <a:xfrm flipH="1">
                <a:off x="2400" y="2016"/>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2" name="Line 57"/>
              <p:cNvSpPr>
                <a:spLocks noChangeShapeType="1"/>
              </p:cNvSpPr>
              <p:nvPr/>
            </p:nvSpPr>
            <p:spPr bwMode="auto">
              <a:xfrm flipH="1">
                <a:off x="2544" y="225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3" name="Line 58"/>
              <p:cNvSpPr>
                <a:spLocks noChangeShapeType="1"/>
              </p:cNvSpPr>
              <p:nvPr/>
            </p:nvSpPr>
            <p:spPr bwMode="auto">
              <a:xfrm flipH="1">
                <a:off x="2208" y="1728"/>
                <a:ext cx="48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grpSp>
      <p:grpSp>
        <p:nvGrpSpPr>
          <p:cNvPr id="57" name="Group 32"/>
          <p:cNvGrpSpPr>
            <a:grpSpLocks/>
          </p:cNvGrpSpPr>
          <p:nvPr/>
        </p:nvGrpSpPr>
        <p:grpSpPr bwMode="auto">
          <a:xfrm>
            <a:off x="9746659" y="3869057"/>
            <a:ext cx="769938" cy="2514600"/>
            <a:chOff x="4705" y="1175"/>
            <a:chExt cx="485" cy="1584"/>
          </a:xfrm>
        </p:grpSpPr>
        <p:sp>
          <p:nvSpPr>
            <p:cNvPr id="59"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00"/>
            </a:solidFill>
            <a:ln w="9525">
              <a:solidFill>
                <a:schemeClr val="folHlink"/>
              </a:solidFill>
              <a:round/>
              <a:headEnd/>
              <a:tailEnd/>
            </a:ln>
          </p:spPr>
          <p:txBody>
            <a:bodyPr wrap="none" anchor="ctr"/>
            <a:lstStyle/>
            <a:p>
              <a:endParaRPr lang="zh-CN" altLang="en-US">
                <a:solidFill>
                  <a:srgbClr val="FF0000"/>
                </a:solidFill>
              </a:endParaRPr>
            </a:p>
          </p:txBody>
        </p:sp>
        <p:sp>
          <p:nvSpPr>
            <p:cNvPr id="60" name="Text Box 34"/>
            <p:cNvSpPr txBox="1">
              <a:spLocks noChangeArrowheads="1"/>
            </p:cNvSpPr>
            <p:nvPr/>
          </p:nvSpPr>
          <p:spPr bwMode="auto">
            <a:xfrm>
              <a:off x="4879" y="129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dirty="0">
                  <a:solidFill>
                    <a:srgbClr val="FF0000"/>
                  </a:solidFill>
                </a:rPr>
                <a:t>屏</a:t>
              </a:r>
            </a:p>
          </p:txBody>
        </p:sp>
      </p:grpSp>
      <p:pic>
        <p:nvPicPr>
          <p:cNvPr id="65" name="Picture 11" descr="835"/>
          <p:cNvPicPr>
            <a:picLocks noChangeAspect="1" noChangeArrowheads="1"/>
          </p:cNvPicPr>
          <p:nvPr/>
        </p:nvPicPr>
        <p:blipFill>
          <a:blip r:embed="rId9">
            <a:extLst>
              <a:ext uri="{28A0092B-C50C-407E-A947-70E740481C1C}">
                <a14:useLocalDpi xmlns:a14="http://schemas.microsoft.com/office/drawing/2010/main" val="0"/>
              </a:ext>
            </a:extLst>
          </a:blip>
          <a:srcRect t="17766" b="9091"/>
          <a:stretch>
            <a:fillRect/>
          </a:stretch>
        </p:blipFill>
        <p:spPr bwMode="auto">
          <a:xfrm rot="16200000">
            <a:off x="8078113" y="1393344"/>
            <a:ext cx="2811324" cy="168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矩形 65"/>
          <p:cNvSpPr/>
          <p:nvPr/>
        </p:nvSpPr>
        <p:spPr>
          <a:xfrm>
            <a:off x="7063873" y="2255304"/>
            <a:ext cx="1435132" cy="954107"/>
          </a:xfrm>
          <a:prstGeom prst="rect">
            <a:avLst/>
          </a:prstGeom>
        </p:spPr>
        <p:txBody>
          <a:bodyPr wrap="square">
            <a:spAutoFit/>
          </a:bodyPr>
          <a:lstStyle/>
          <a:p>
            <a:r>
              <a:rPr lang="zh-CN" altLang="en-US" sz="2800" b="1" dirty="0">
                <a:solidFill>
                  <a:srgbClr val="9900CC"/>
                </a:solidFill>
                <a:latin typeface="方正书宋简体"/>
              </a:rPr>
              <a:t>等厚干涉条纹</a:t>
            </a:r>
            <a:endParaRPr lang="zh-CN" altLang="en-US" sz="2800" b="1" dirty="0">
              <a:solidFill>
                <a:srgbClr val="9900CC"/>
              </a:solidFill>
            </a:endParaRPr>
          </a:p>
        </p:txBody>
      </p:sp>
      <p:sp>
        <p:nvSpPr>
          <p:cNvPr id="55" name="Text Box 7"/>
          <p:cNvSpPr txBox="1">
            <a:spLocks noChangeArrowheads="1"/>
          </p:cNvSpPr>
          <p:nvPr/>
        </p:nvSpPr>
        <p:spPr bwMode="auto">
          <a:xfrm>
            <a:off x="2211140" y="959417"/>
            <a:ext cx="5185627"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algn="l" eaLnBrk="1" hangingPunct="1">
              <a:buFont typeface="Wingdings" pitchFamily="2" charset="2"/>
              <a:buChar char="ü"/>
              <a:defRPr/>
            </a:pPr>
            <a:r>
              <a:rPr lang="en-US" altLang="zh-CN" sz="2600" i="0" dirty="0">
                <a:solidFill>
                  <a:schemeClr val="accent4"/>
                </a:solidFill>
              </a:rPr>
              <a:t>   </a:t>
            </a:r>
            <a:r>
              <a:rPr lang="zh-CN" altLang="en-US" sz="2600" i="0" dirty="0">
                <a:solidFill>
                  <a:srgbClr val="129C15"/>
                </a:solidFill>
              </a:rPr>
              <a:t>晶片厚度不均匀，出射光强度空间分布不均匀，看到的是明暗相间的彩色光强分布，如何分布取决于晶片各部分的厚度分布情况。</a:t>
            </a:r>
          </a:p>
        </p:txBody>
      </p:sp>
    </p:spTree>
    <p:extLst>
      <p:ext uri="{BB962C8B-B14F-4D97-AF65-F5344CB8AC3E}">
        <p14:creationId xmlns:p14="http://schemas.microsoft.com/office/powerpoint/2010/main" val="101523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circle(in)">
                                      <p:cBhvr>
                                        <p:cTn id="25" dur="20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down)">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fill="hold"/>
                                        <p:tgtEl>
                                          <p:spTgt spid="37"/>
                                        </p:tgtEl>
                                        <p:attrNameLst>
                                          <p:attrName>ppt_x</p:attrName>
                                        </p:attrNameLst>
                                      </p:cBhvr>
                                      <p:tavLst>
                                        <p:tav tm="0">
                                          <p:val>
                                            <p:strVal val="#ppt_x"/>
                                          </p:val>
                                        </p:tav>
                                        <p:tav tm="100000">
                                          <p:val>
                                            <p:strVal val="#ppt_x"/>
                                          </p:val>
                                        </p:tav>
                                      </p:tavLst>
                                    </p:anim>
                                    <p:anim calcmode="lin" valueType="num">
                                      <p:cBhvr additive="base">
                                        <p:cTn id="6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fill="hold"/>
                                        <p:tgtEl>
                                          <p:spTgt spid="57"/>
                                        </p:tgtEl>
                                        <p:attrNameLst>
                                          <p:attrName>ppt_x</p:attrName>
                                        </p:attrNameLst>
                                      </p:cBhvr>
                                      <p:tavLst>
                                        <p:tav tm="0">
                                          <p:val>
                                            <p:strVal val="#ppt_x"/>
                                          </p:val>
                                        </p:tav>
                                        <p:tav tm="100000">
                                          <p:val>
                                            <p:strVal val="#ppt_x"/>
                                          </p:val>
                                        </p:tav>
                                      </p:tavLst>
                                    </p:anim>
                                    <p:anim calcmode="lin" valueType="num">
                                      <p:cBhvr additive="base">
                                        <p:cTn id="90" dur="500" fill="hold"/>
                                        <p:tgtEl>
                                          <p:spTgt spid="57"/>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 calcmode="lin" valueType="num">
                                      <p:cBhvr additive="base">
                                        <p:cTn id="93" dur="500" fill="hold"/>
                                        <p:tgtEl>
                                          <p:spTgt spid="65"/>
                                        </p:tgtEl>
                                        <p:attrNameLst>
                                          <p:attrName>ppt_x</p:attrName>
                                        </p:attrNameLst>
                                      </p:cBhvr>
                                      <p:tavLst>
                                        <p:tav tm="0">
                                          <p:val>
                                            <p:strVal val="#ppt_x"/>
                                          </p:val>
                                        </p:tav>
                                        <p:tav tm="100000">
                                          <p:val>
                                            <p:strVal val="#ppt_x"/>
                                          </p:val>
                                        </p:tav>
                                      </p:tavLst>
                                    </p:anim>
                                    <p:anim calcmode="lin" valueType="num">
                                      <p:cBhvr additive="base">
                                        <p:cTn id="9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grpId="0" nodeType="click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circle(in)">
                                      <p:cBhvr>
                                        <p:cTn id="99" dur="2000"/>
                                        <p:tgtEl>
                                          <p:spTgt spid="6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iterate type="lt">
                                    <p:tmPct val="100000"/>
                                  </p:iterate>
                                  <p:childTnLst>
                                    <p:set>
                                      <p:cBhvr>
                                        <p:cTn id="103" dur="1" fill="hold">
                                          <p:stCondLst>
                                            <p:cond delay="0"/>
                                          </p:stCondLst>
                                        </p:cTn>
                                        <p:tgtEl>
                                          <p:spTgt spid="55"/>
                                        </p:tgtEl>
                                        <p:attrNameLst>
                                          <p:attrName>style.visibility</p:attrName>
                                        </p:attrNameLst>
                                      </p:cBhvr>
                                      <p:to>
                                        <p:strVal val="visible"/>
                                      </p:to>
                                    </p:set>
                                    <p:animEffect transition="in" filter="wipe(left)">
                                      <p:cBhvr>
                                        <p:cTn id="104" dur="75"/>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8" grpId="0" animBg="1"/>
      <p:bldP spid="43" grpId="0"/>
      <p:bldP spid="44" grpId="0"/>
      <p:bldP spid="66" grpId="0"/>
      <p:bldP spid="55"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94524" y="44287"/>
            <a:ext cx="3706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00"/>
                </a:solidFill>
              </a:rPr>
              <a:t>以单色光入射</a:t>
            </a:r>
            <a:r>
              <a:rPr lang="en-US" altLang="zh-CN" i="0" dirty="0">
                <a:solidFill>
                  <a:srgbClr val="FF0000"/>
                </a:solidFill>
              </a:rPr>
              <a:t>P</a:t>
            </a:r>
            <a:r>
              <a:rPr lang="en-US" altLang="zh-CN" i="0" baseline="-25000" dirty="0">
                <a:solidFill>
                  <a:srgbClr val="FF0000"/>
                </a:solidFill>
              </a:rPr>
              <a:t>1</a:t>
            </a:r>
          </a:p>
        </p:txBody>
      </p:sp>
      <p:sp>
        <p:nvSpPr>
          <p:cNvPr id="3" name="Text Box 3"/>
          <p:cNvSpPr txBox="1">
            <a:spLocks noChangeArrowheads="1"/>
          </p:cNvSpPr>
          <p:nvPr/>
        </p:nvSpPr>
        <p:spPr bwMode="auto">
          <a:xfrm>
            <a:off x="2494524" y="660130"/>
            <a:ext cx="7787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Char char="ü"/>
            </a:pPr>
            <a:r>
              <a:rPr lang="en-US" altLang="zh-CN" i="0" dirty="0">
                <a:solidFill>
                  <a:schemeClr val="accent2"/>
                </a:solidFill>
              </a:rPr>
              <a:t>   </a:t>
            </a:r>
            <a:r>
              <a:rPr lang="zh-CN" altLang="en-US" i="0" dirty="0">
                <a:solidFill>
                  <a:schemeClr val="accent2"/>
                </a:solidFill>
              </a:rPr>
              <a:t>晶片厚度均匀，出射光强度空间分布均匀，看到的是均匀视场，光强取决于晶片厚度。</a:t>
            </a:r>
          </a:p>
        </p:txBody>
      </p:sp>
      <p:sp>
        <p:nvSpPr>
          <p:cNvPr id="4" name="Text Box 4"/>
          <p:cNvSpPr txBox="1">
            <a:spLocks noChangeArrowheads="1"/>
          </p:cNvSpPr>
          <p:nvPr/>
        </p:nvSpPr>
        <p:spPr bwMode="auto">
          <a:xfrm>
            <a:off x="2155065" y="1706859"/>
            <a:ext cx="743111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Char char="ü"/>
            </a:pPr>
            <a:r>
              <a:rPr lang="en-US" altLang="zh-CN" i="0" dirty="0">
                <a:solidFill>
                  <a:srgbClr val="09A70D"/>
                </a:solidFill>
              </a:rPr>
              <a:t>   </a:t>
            </a:r>
            <a:r>
              <a:rPr lang="zh-CN" altLang="en-US" i="0" dirty="0">
                <a:solidFill>
                  <a:srgbClr val="09A70D"/>
                </a:solidFill>
              </a:rPr>
              <a:t>晶片厚度不均匀，出射光强度空间分布不均匀，看到的是明暗相间的光强分布，如何分布取决于晶片各部分的厚度分布情况。</a:t>
            </a:r>
          </a:p>
        </p:txBody>
      </p:sp>
      <p:sp>
        <p:nvSpPr>
          <p:cNvPr id="5" name="Text Box 5"/>
          <p:cNvSpPr txBox="1">
            <a:spLocks noChangeArrowheads="1"/>
          </p:cNvSpPr>
          <p:nvPr/>
        </p:nvSpPr>
        <p:spPr bwMode="auto">
          <a:xfrm>
            <a:off x="1790940" y="3184475"/>
            <a:ext cx="3841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CC"/>
                </a:solidFill>
              </a:rPr>
              <a:t>以复色光入射</a:t>
            </a:r>
            <a:r>
              <a:rPr lang="en-US" altLang="zh-CN" i="0" dirty="0">
                <a:solidFill>
                  <a:srgbClr val="FF33CC"/>
                </a:solidFill>
              </a:rPr>
              <a:t>P</a:t>
            </a:r>
            <a:r>
              <a:rPr lang="en-US" altLang="zh-CN" i="0" baseline="-25000" dirty="0">
                <a:solidFill>
                  <a:srgbClr val="FF33CC"/>
                </a:solidFill>
              </a:rPr>
              <a:t>1</a:t>
            </a:r>
          </a:p>
        </p:txBody>
      </p:sp>
      <p:sp>
        <p:nvSpPr>
          <p:cNvPr id="6" name="Text Box 6"/>
          <p:cNvSpPr txBox="1">
            <a:spLocks noChangeArrowheads="1"/>
          </p:cNvSpPr>
          <p:nvPr/>
        </p:nvSpPr>
        <p:spPr bwMode="auto">
          <a:xfrm>
            <a:off x="2024514" y="3930813"/>
            <a:ext cx="86434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Char char="ü"/>
            </a:pPr>
            <a:r>
              <a:rPr lang="en-US" altLang="zh-CN" i="0" dirty="0">
                <a:solidFill>
                  <a:srgbClr val="6600CC"/>
                </a:solidFill>
              </a:rPr>
              <a:t>   </a:t>
            </a:r>
            <a:r>
              <a:rPr lang="zh-CN" altLang="en-US" i="0" dirty="0">
                <a:solidFill>
                  <a:srgbClr val="6600CC"/>
                </a:solidFill>
              </a:rPr>
              <a:t>晶片厚度均匀，出射光强度空间分布均匀，看到的是某种颜色的均匀视场，颜色取决于晶片厚度。</a:t>
            </a:r>
          </a:p>
        </p:txBody>
      </p:sp>
      <p:sp>
        <p:nvSpPr>
          <p:cNvPr id="7" name="Text Box 7"/>
          <p:cNvSpPr txBox="1">
            <a:spLocks noChangeArrowheads="1"/>
          </p:cNvSpPr>
          <p:nvPr/>
        </p:nvSpPr>
        <p:spPr bwMode="auto">
          <a:xfrm>
            <a:off x="2494523" y="5288341"/>
            <a:ext cx="76325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algn="l" eaLnBrk="1" hangingPunct="1">
              <a:buFont typeface="Wingdings" pitchFamily="2" charset="2"/>
              <a:buChar char="ü"/>
              <a:defRPr/>
            </a:pPr>
            <a:r>
              <a:rPr lang="en-US" altLang="zh-CN" i="0" dirty="0">
                <a:solidFill>
                  <a:schemeClr val="accent4"/>
                </a:solidFill>
              </a:rPr>
              <a:t>   </a:t>
            </a:r>
            <a:r>
              <a:rPr lang="zh-CN" altLang="en-US" i="0" dirty="0">
                <a:solidFill>
                  <a:srgbClr val="129C15"/>
                </a:solidFill>
              </a:rPr>
              <a:t>晶片厚度不均匀，出射光强度空间分布不均匀，看到的是明暗相间的彩色光强分布，如何分布取决于晶片各部分的厚度分布情况。</a:t>
            </a:r>
          </a:p>
        </p:txBody>
      </p:sp>
    </p:spTree>
    <p:extLst>
      <p:ext uri="{BB962C8B-B14F-4D97-AF65-F5344CB8AC3E}">
        <p14:creationId xmlns:p14="http://schemas.microsoft.com/office/powerpoint/2010/main" val="246013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75"/>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75"/>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6"/>
                                        </p:tgtEl>
                                        <p:attrNameLst>
                                          <p:attrName>style.visibility</p:attrName>
                                        </p:attrNameLst>
                                      </p:cBhvr>
                                      <p:to>
                                        <p:strVal val="visible"/>
                                      </p:to>
                                    </p:set>
                                    <p:animEffect transition="in" filter="wipe(left)">
                                      <p:cBhvr>
                                        <p:cTn id="27" dur="75"/>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7"/>
                                        </p:tgtEl>
                                        <p:attrNameLst>
                                          <p:attrName>style.visibility</p:attrName>
                                        </p:attrNameLst>
                                      </p:cBhvr>
                                      <p:to>
                                        <p:strVal val="visible"/>
                                      </p:to>
                                    </p:set>
                                    <p:animEffect transition="in" filter="wipe(left)">
                                      <p:cBhvr>
                                        <p:cTn id="32" dur="75"/>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autoUpdateAnimBg="0"/>
      <p:bldP spid="4" grpId="0" autoUpdateAnimBg="0"/>
      <p:bldP spid="5" grpId="0" autoUpdateAnimBg="0"/>
      <p:bldP spid="6" grpId="0" autoUpdateAnimBg="0"/>
      <p:bldP spid="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883548" y="1758653"/>
            <a:ext cx="4929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9900CC"/>
                </a:solidFill>
                <a:latin typeface="宋体" pitchFamily="2" charset="-122"/>
              </a:rPr>
              <a:t>（</a:t>
            </a:r>
            <a:r>
              <a:rPr lang="en-US" altLang="zh-CN" i="0" dirty="0">
                <a:solidFill>
                  <a:srgbClr val="9900CC"/>
                </a:solidFill>
                <a:latin typeface="宋体" pitchFamily="2" charset="-122"/>
              </a:rPr>
              <a:t>2</a:t>
            </a:r>
            <a:r>
              <a:rPr lang="zh-CN" altLang="en-US" i="0" dirty="0">
                <a:solidFill>
                  <a:srgbClr val="9900CC"/>
                </a:solidFill>
                <a:latin typeface="宋体" pitchFamily="2" charset="-122"/>
              </a:rPr>
              <a:t>）形状：</a:t>
            </a:r>
            <a:r>
              <a:rPr lang="zh-CN" altLang="en-US" i="0" dirty="0">
                <a:solidFill>
                  <a:srgbClr val="FF3300"/>
                </a:solidFill>
                <a:latin typeface="宋体" pitchFamily="2" charset="-122"/>
              </a:rPr>
              <a:t>一系列同心圆环；</a:t>
            </a:r>
            <a:endParaRPr lang="zh-CN" altLang="en-US" i="0" dirty="0">
              <a:latin typeface="宋体" pitchFamily="2" charset="-122"/>
            </a:endParaRPr>
          </a:p>
        </p:txBody>
      </p:sp>
      <p:sp>
        <p:nvSpPr>
          <p:cNvPr id="3" name="Text Box 3"/>
          <p:cNvSpPr txBox="1">
            <a:spLocks noChangeArrowheads="1"/>
          </p:cNvSpPr>
          <p:nvPr/>
        </p:nvSpPr>
        <p:spPr bwMode="auto">
          <a:xfrm>
            <a:off x="2947049" y="2484934"/>
            <a:ext cx="3529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latin typeface="宋体" panose="02010600030101010101" pitchFamily="2" charset="-122"/>
              </a:rPr>
              <a:t>（</a:t>
            </a:r>
            <a:r>
              <a:rPr lang="en-US" altLang="zh-CN" i="0" dirty="0">
                <a:latin typeface="宋体" panose="02010600030101010101" pitchFamily="2" charset="-122"/>
              </a:rPr>
              <a:t>3</a:t>
            </a:r>
            <a:r>
              <a:rPr lang="zh-CN" altLang="en-US" i="0" dirty="0">
                <a:latin typeface="宋体" panose="02010600030101010101" pitchFamily="2" charset="-122"/>
              </a:rPr>
              <a:t>）条纹级次分布：</a:t>
            </a:r>
            <a:endParaRPr lang="zh-CN" altLang="en-US" i="0" dirty="0">
              <a:solidFill>
                <a:srgbClr val="000000"/>
              </a:solidFill>
              <a:latin typeface="宋体" panose="02010600030101010101" pitchFamily="2" charset="-122"/>
            </a:endParaRPr>
          </a:p>
        </p:txBody>
      </p:sp>
      <p:sp>
        <p:nvSpPr>
          <p:cNvPr id="4" name="Text Box 4"/>
          <p:cNvSpPr txBox="1">
            <a:spLocks noChangeArrowheads="1"/>
          </p:cNvSpPr>
          <p:nvPr/>
        </p:nvSpPr>
        <p:spPr bwMode="auto">
          <a:xfrm>
            <a:off x="3018487" y="818613"/>
            <a:ext cx="5488106"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i="0" dirty="0">
                <a:solidFill>
                  <a:schemeClr val="tx1"/>
                </a:solidFill>
                <a:latin typeface="宋体" panose="02010600030101010101" pitchFamily="2" charset="-122"/>
              </a:rPr>
              <a:t>（</a:t>
            </a:r>
            <a:r>
              <a:rPr lang="en-US" altLang="zh-CN" i="0" dirty="0">
                <a:solidFill>
                  <a:schemeClr val="tx1"/>
                </a:solidFill>
                <a:latin typeface="宋体" panose="02010600030101010101" pitchFamily="2" charset="-122"/>
              </a:rPr>
              <a:t>1</a:t>
            </a:r>
            <a:r>
              <a:rPr lang="zh-CN" altLang="en-US" i="0" dirty="0">
                <a:solidFill>
                  <a:schemeClr val="tx1"/>
                </a:solidFill>
                <a:latin typeface="宋体" panose="02010600030101010101" pitchFamily="2" charset="-122"/>
              </a:rPr>
              <a:t>）定域：</a:t>
            </a:r>
            <a:r>
              <a:rPr lang="zh-CN" altLang="en-US" i="0" dirty="0">
                <a:latin typeface="宋体" panose="02010600030101010101" pitchFamily="2" charset="-122"/>
              </a:rPr>
              <a:t>条纹经会聚才能观察，</a:t>
            </a:r>
            <a:r>
              <a:rPr lang="zh-CN" altLang="en-US" i="0" dirty="0">
                <a:solidFill>
                  <a:srgbClr val="FF0000"/>
                </a:solidFill>
                <a:latin typeface="宋体" panose="02010600030101010101" pitchFamily="2" charset="-122"/>
              </a:rPr>
              <a:t>定域为无穷远；</a:t>
            </a:r>
            <a:r>
              <a:rPr lang="zh-CN" altLang="en-US" i="0" dirty="0">
                <a:latin typeface="宋体" panose="02010600030101010101" pitchFamily="2" charset="-122"/>
              </a:rPr>
              <a:t> </a:t>
            </a:r>
          </a:p>
        </p:txBody>
      </p:sp>
      <p:sp>
        <p:nvSpPr>
          <p:cNvPr id="5" name="Text Box 5"/>
          <p:cNvSpPr txBox="1">
            <a:spLocks noChangeArrowheads="1"/>
          </p:cNvSpPr>
          <p:nvPr/>
        </p:nvSpPr>
        <p:spPr bwMode="auto">
          <a:xfrm>
            <a:off x="3417950" y="248703"/>
            <a:ext cx="279917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宋体" panose="02010600030101010101" pitchFamily="2" charset="-122"/>
              </a:rPr>
              <a:t>五、条纹特征：</a:t>
            </a:r>
            <a:r>
              <a:rPr lang="zh-CN" altLang="en-US" i="0" dirty="0">
                <a:latin typeface="宋体" panose="02010600030101010101" pitchFamily="2" charset="-122"/>
              </a:rPr>
              <a:t> </a:t>
            </a:r>
          </a:p>
        </p:txBody>
      </p:sp>
      <p:sp>
        <p:nvSpPr>
          <p:cNvPr id="7" name="Text Box 7"/>
          <p:cNvSpPr txBox="1">
            <a:spLocks noChangeArrowheads="1"/>
          </p:cNvSpPr>
          <p:nvPr/>
        </p:nvSpPr>
        <p:spPr bwMode="auto">
          <a:xfrm>
            <a:off x="3018488" y="3318371"/>
            <a:ext cx="4865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9A70D"/>
                </a:solidFill>
                <a:latin typeface="宋体" panose="02010600030101010101" pitchFamily="2" charset="-122"/>
              </a:rPr>
              <a:t>越靠近环心条纹干涉级别越高；</a:t>
            </a:r>
          </a:p>
        </p:txBody>
      </p:sp>
      <p:sp>
        <p:nvSpPr>
          <p:cNvPr id="8" name="Text Box 8"/>
          <p:cNvSpPr txBox="1">
            <a:spLocks noChangeArrowheads="1"/>
          </p:cNvSpPr>
          <p:nvPr/>
        </p:nvSpPr>
        <p:spPr bwMode="auto">
          <a:xfrm>
            <a:off x="3018487" y="4035447"/>
            <a:ext cx="598068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30000"/>
              </a:spcBef>
            </a:pPr>
            <a:r>
              <a:rPr lang="zh-CN" altLang="en-US" i="0" dirty="0">
                <a:latin typeface="宋体" panose="02010600030101010101" pitchFamily="2" charset="-122"/>
              </a:rPr>
              <a:t>（</a:t>
            </a:r>
            <a:r>
              <a:rPr lang="en-US" altLang="zh-CN" i="0" dirty="0">
                <a:latin typeface="宋体" panose="02010600030101010101" pitchFamily="2" charset="-122"/>
              </a:rPr>
              <a:t>4</a:t>
            </a:r>
            <a:r>
              <a:rPr lang="zh-CN" altLang="en-US" i="0" dirty="0">
                <a:latin typeface="宋体" panose="02010600030101010101" pitchFamily="2" charset="-122"/>
              </a:rPr>
              <a:t>）条纹间距：</a:t>
            </a:r>
            <a:r>
              <a:rPr lang="zh-CN" altLang="en-US" i="0" dirty="0"/>
              <a:t>入射角增加时，条纹间距减小，</a:t>
            </a:r>
            <a:r>
              <a:rPr lang="zh-CN" altLang="en-US" i="0" dirty="0">
                <a:solidFill>
                  <a:srgbClr val="FF3300"/>
                </a:solidFill>
              </a:rPr>
              <a:t>内疏外密</a:t>
            </a:r>
            <a:r>
              <a:rPr lang="zh-CN" altLang="en-US" i="0" dirty="0"/>
              <a:t>；</a:t>
            </a:r>
          </a:p>
        </p:txBody>
      </p:sp>
      <p:sp>
        <p:nvSpPr>
          <p:cNvPr id="9" name="Text Box 9"/>
          <p:cNvSpPr txBox="1">
            <a:spLocks noChangeArrowheads="1"/>
          </p:cNvSpPr>
          <p:nvPr/>
        </p:nvSpPr>
        <p:spPr bwMode="auto">
          <a:xfrm>
            <a:off x="3089925" y="5104863"/>
            <a:ext cx="6290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6600CC"/>
                </a:solidFill>
                <a:latin typeface="宋体" panose="02010600030101010101" pitchFamily="2" charset="-122"/>
              </a:rPr>
              <a:t>（</a:t>
            </a:r>
            <a:r>
              <a:rPr lang="en-US" altLang="zh-CN" i="0" dirty="0">
                <a:solidFill>
                  <a:srgbClr val="6600CC"/>
                </a:solidFill>
                <a:latin typeface="宋体" panose="02010600030101010101" pitchFamily="2" charset="-122"/>
              </a:rPr>
              <a:t>5</a:t>
            </a:r>
            <a:r>
              <a:rPr lang="zh-CN" altLang="en-US" i="0" dirty="0">
                <a:solidFill>
                  <a:srgbClr val="6600CC"/>
                </a:solidFill>
                <a:latin typeface="宋体" panose="02010600030101010101" pitchFamily="2" charset="-122"/>
              </a:rPr>
              <a:t>）观察等倾条纹，没有光源宽度和条纹可见度的矛盾 </a:t>
            </a:r>
            <a:r>
              <a:rPr lang="en-US" altLang="zh-CN" i="0" dirty="0">
                <a:solidFill>
                  <a:srgbClr val="6600CC"/>
                </a:solidFill>
                <a:latin typeface="宋体" panose="02010600030101010101" pitchFamily="2" charset="-122"/>
              </a:rPr>
              <a:t>!  </a:t>
            </a:r>
          </a:p>
        </p:txBody>
      </p:sp>
      <p:sp>
        <p:nvSpPr>
          <p:cNvPr id="10" name="Text Box 10"/>
          <p:cNvSpPr txBox="1">
            <a:spLocks noChangeArrowheads="1"/>
          </p:cNvSpPr>
          <p:nvPr/>
        </p:nvSpPr>
        <p:spPr bwMode="auto">
          <a:xfrm>
            <a:off x="3232799" y="4747678"/>
            <a:ext cx="799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p>
        </p:txBody>
      </p:sp>
      <p:sp>
        <p:nvSpPr>
          <p:cNvPr id="11" name="Text Box 11"/>
          <p:cNvSpPr txBox="1">
            <a:spLocks noChangeArrowheads="1"/>
          </p:cNvSpPr>
          <p:nvPr/>
        </p:nvSpPr>
        <p:spPr bwMode="auto">
          <a:xfrm>
            <a:off x="2947050" y="6104990"/>
            <a:ext cx="6592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129C15"/>
                </a:solidFill>
                <a:latin typeface="宋体" pitchFamily="2" charset="-122"/>
              </a:rPr>
              <a:t>（</a:t>
            </a:r>
            <a:r>
              <a:rPr lang="en-US" altLang="zh-CN" i="0" dirty="0">
                <a:solidFill>
                  <a:srgbClr val="129C15"/>
                </a:solidFill>
                <a:latin typeface="宋体" pitchFamily="2" charset="-122"/>
              </a:rPr>
              <a:t>6</a:t>
            </a:r>
            <a:r>
              <a:rPr lang="zh-CN" altLang="en-US" i="0" dirty="0">
                <a:solidFill>
                  <a:srgbClr val="129C15"/>
                </a:solidFill>
                <a:latin typeface="宋体" pitchFamily="2" charset="-122"/>
              </a:rPr>
              <a:t>）反射光和透射光的干涉图样互补。</a:t>
            </a:r>
          </a:p>
        </p:txBody>
      </p:sp>
    </p:spTree>
    <p:extLst>
      <p:ext uri="{BB962C8B-B14F-4D97-AF65-F5344CB8AC3E}">
        <p14:creationId xmlns:p14="http://schemas.microsoft.com/office/powerpoint/2010/main" val="262245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heel(1)">
                                      <p:cBhvr>
                                        <p:cTn id="4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4" grpId="0"/>
      <p:bldP spid="5" grpId="0" autoUpdateAnimBg="0"/>
      <p:bldP spid="7" grpId="0"/>
      <p:bldP spid="8" grpId="0"/>
      <p:bldP spid="9" grpId="0"/>
      <p:bldP spid="11"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0"/>
          <p:cNvSpPr txBox="1">
            <a:spLocks noChangeArrowheads="1"/>
          </p:cNvSpPr>
          <p:nvPr/>
        </p:nvSpPr>
        <p:spPr bwMode="auto">
          <a:xfrm>
            <a:off x="2334378" y="19610"/>
            <a:ext cx="251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200" i="0" dirty="0">
                <a:solidFill>
                  <a:srgbClr val="FF0000"/>
                </a:solidFill>
                <a:latin typeface="方正书宋简体"/>
              </a:rPr>
              <a:t>2. </a:t>
            </a:r>
            <a:r>
              <a:rPr lang="zh-CN" altLang="en-US" sz="3200" i="0" dirty="0">
                <a:solidFill>
                  <a:srgbClr val="FF0000"/>
                </a:solidFill>
                <a:latin typeface="方正书宋简体"/>
              </a:rPr>
              <a:t>色偏振</a:t>
            </a:r>
            <a:endParaRPr lang="zh-CN" altLang="en-US" sz="3200" i="0" dirty="0">
              <a:solidFill>
                <a:srgbClr val="FF0000"/>
              </a:solidFill>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927020870"/>
              </p:ext>
            </p:extLst>
          </p:nvPr>
        </p:nvGraphicFramePr>
        <p:xfrm>
          <a:off x="4045773" y="2488480"/>
          <a:ext cx="1420812" cy="676275"/>
        </p:xfrm>
        <a:graphic>
          <a:graphicData uri="http://schemas.openxmlformats.org/presentationml/2006/ole">
            <mc:AlternateContent xmlns:mc="http://schemas.openxmlformats.org/markup-compatibility/2006">
              <mc:Choice xmlns:v="urn:schemas-microsoft-com:vml" Requires="v">
                <p:oleObj spid="_x0000_s564031"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4045773" y="2488480"/>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1"/>
          <p:cNvGrpSpPr>
            <a:grpSpLocks/>
          </p:cNvGrpSpPr>
          <p:nvPr/>
        </p:nvGrpSpPr>
        <p:grpSpPr bwMode="auto">
          <a:xfrm>
            <a:off x="3152773" y="983291"/>
            <a:ext cx="895350" cy="1733550"/>
            <a:chOff x="1140" y="336"/>
            <a:chExt cx="564" cy="1092"/>
          </a:xfrm>
        </p:grpSpPr>
        <p:sp>
          <p:nvSpPr>
            <p:cNvPr id="6"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Line 16"/>
          <p:cNvSpPr>
            <a:spLocks noChangeShapeType="1"/>
          </p:cNvSpPr>
          <p:nvPr/>
        </p:nvSpPr>
        <p:spPr bwMode="auto">
          <a:xfrm flipH="1">
            <a:off x="3560360" y="1045243"/>
            <a:ext cx="297" cy="161608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9" name="Object 58"/>
          <p:cNvGraphicFramePr>
            <a:graphicFrameLocks noChangeAspect="1"/>
          </p:cNvGraphicFramePr>
          <p:nvPr>
            <p:extLst>
              <p:ext uri="{D42A27DB-BD31-4B8C-83A1-F6EECF244321}">
                <p14:modId xmlns:p14="http://schemas.microsoft.com/office/powerpoint/2010/main" val="3608245414"/>
              </p:ext>
            </p:extLst>
          </p:nvPr>
        </p:nvGraphicFramePr>
        <p:xfrm>
          <a:off x="2703513" y="557815"/>
          <a:ext cx="504825" cy="714375"/>
        </p:xfrm>
        <a:graphic>
          <a:graphicData uri="http://schemas.openxmlformats.org/presentationml/2006/ole">
            <mc:AlternateContent xmlns:mc="http://schemas.openxmlformats.org/markup-compatibility/2006">
              <mc:Choice xmlns:v="urn:schemas-microsoft-com:vml" Requires="v">
                <p:oleObj spid="_x0000_s564032"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03513" y="55781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47"/>
          <p:cNvGrpSpPr>
            <a:grpSpLocks/>
          </p:cNvGrpSpPr>
          <p:nvPr/>
        </p:nvGrpSpPr>
        <p:grpSpPr bwMode="auto">
          <a:xfrm>
            <a:off x="8201589" y="1008826"/>
            <a:ext cx="901700" cy="1733550"/>
            <a:chOff x="3216" y="336"/>
            <a:chExt cx="568" cy="1092"/>
          </a:xfrm>
        </p:grpSpPr>
        <p:grpSp>
          <p:nvGrpSpPr>
            <p:cNvPr id="11" name="Group 10"/>
            <p:cNvGrpSpPr>
              <a:grpSpLocks/>
            </p:cNvGrpSpPr>
            <p:nvPr/>
          </p:nvGrpSpPr>
          <p:grpSpPr bwMode="auto">
            <a:xfrm>
              <a:off x="3216" y="336"/>
              <a:ext cx="564" cy="1092"/>
              <a:chOff x="3216" y="516"/>
              <a:chExt cx="564" cy="1092"/>
            </a:xfrm>
          </p:grpSpPr>
          <p:sp>
            <p:nvSpPr>
              <p:cNvPr id="1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 name="Object 58"/>
          <p:cNvGraphicFramePr>
            <a:graphicFrameLocks noChangeAspect="1"/>
          </p:cNvGraphicFramePr>
          <p:nvPr>
            <p:extLst>
              <p:ext uri="{D42A27DB-BD31-4B8C-83A1-F6EECF244321}">
                <p14:modId xmlns:p14="http://schemas.microsoft.com/office/powerpoint/2010/main" val="3986302766"/>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564033"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 name="Group 33"/>
          <p:cNvGrpSpPr>
            <a:grpSpLocks/>
          </p:cNvGrpSpPr>
          <p:nvPr/>
        </p:nvGrpSpPr>
        <p:grpSpPr bwMode="auto">
          <a:xfrm>
            <a:off x="1743073" y="1564318"/>
            <a:ext cx="1828800" cy="523875"/>
            <a:chOff x="852" y="690"/>
            <a:chExt cx="1152" cy="330"/>
          </a:xfrm>
        </p:grpSpPr>
        <p:sp>
          <p:nvSpPr>
            <p:cNvPr id="1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63"/>
          <p:cNvGrpSpPr>
            <a:grpSpLocks/>
          </p:cNvGrpSpPr>
          <p:nvPr/>
        </p:nvGrpSpPr>
        <p:grpSpPr bwMode="auto">
          <a:xfrm>
            <a:off x="9061969" y="1642238"/>
            <a:ext cx="1471613" cy="393702"/>
            <a:chOff x="3792" y="735"/>
            <a:chExt cx="927" cy="248"/>
          </a:xfrm>
        </p:grpSpPr>
        <p:sp>
          <p:nvSpPr>
            <p:cNvPr id="25"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9" name="Group 43"/>
          <p:cNvGrpSpPr>
            <a:grpSpLocks/>
          </p:cNvGrpSpPr>
          <p:nvPr/>
        </p:nvGrpSpPr>
        <p:grpSpPr bwMode="auto">
          <a:xfrm>
            <a:off x="4051595" y="1611961"/>
            <a:ext cx="1597025" cy="538165"/>
            <a:chOff x="2316" y="710"/>
            <a:chExt cx="1006" cy="339"/>
          </a:xfrm>
        </p:grpSpPr>
        <p:sp>
          <p:nvSpPr>
            <p:cNvPr id="30"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4" name="Object 55"/>
          <p:cNvGraphicFramePr>
            <a:graphicFrameLocks noChangeAspect="1"/>
          </p:cNvGraphicFramePr>
          <p:nvPr>
            <p:extLst>
              <p:ext uri="{D42A27DB-BD31-4B8C-83A1-F6EECF244321}">
                <p14:modId xmlns:p14="http://schemas.microsoft.com/office/powerpoint/2010/main" val="1145336792"/>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564034"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56"/>
          <p:cNvGraphicFramePr>
            <a:graphicFrameLocks noChangeAspect="1"/>
          </p:cNvGraphicFramePr>
          <p:nvPr>
            <p:extLst>
              <p:ext uri="{D42A27DB-BD31-4B8C-83A1-F6EECF244321}">
                <p14:modId xmlns:p14="http://schemas.microsoft.com/office/powerpoint/2010/main" val="33271820"/>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564035"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59"/>
          <p:cNvGraphicFramePr>
            <a:graphicFrameLocks noChangeAspect="1"/>
          </p:cNvGraphicFramePr>
          <p:nvPr>
            <p:extLst>
              <p:ext uri="{D42A27DB-BD31-4B8C-83A1-F6EECF244321}">
                <p14:modId xmlns:p14="http://schemas.microsoft.com/office/powerpoint/2010/main" val="1812711365"/>
              </p:ext>
            </p:extLst>
          </p:nvPr>
        </p:nvGraphicFramePr>
        <p:xfrm>
          <a:off x="4421759" y="936459"/>
          <a:ext cx="465138" cy="504825"/>
        </p:xfrm>
        <a:graphic>
          <a:graphicData uri="http://schemas.openxmlformats.org/presentationml/2006/ole">
            <mc:AlternateContent xmlns:mc="http://schemas.openxmlformats.org/markup-compatibility/2006">
              <mc:Choice xmlns:v="urn:schemas-microsoft-com:vml" Requires="v">
                <p:oleObj spid="_x0000_s564036"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21759" y="93645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 name="Group 1027"/>
          <p:cNvGrpSpPr>
            <a:grpSpLocks/>
          </p:cNvGrpSpPr>
          <p:nvPr/>
        </p:nvGrpSpPr>
        <p:grpSpPr bwMode="auto">
          <a:xfrm>
            <a:off x="5618856" y="573954"/>
            <a:ext cx="1028700" cy="2609850"/>
            <a:chOff x="1008" y="2424"/>
            <a:chExt cx="648" cy="1644"/>
          </a:xfrm>
          <a:solidFill>
            <a:srgbClr val="FFFF00"/>
          </a:solidFill>
        </p:grpSpPr>
        <p:grpSp>
          <p:nvGrpSpPr>
            <p:cNvPr id="38" name="Group 1028"/>
            <p:cNvGrpSpPr>
              <a:grpSpLocks/>
            </p:cNvGrpSpPr>
            <p:nvPr/>
          </p:nvGrpSpPr>
          <p:grpSpPr bwMode="auto">
            <a:xfrm>
              <a:off x="1008" y="2424"/>
              <a:ext cx="648" cy="1644"/>
              <a:chOff x="2172" y="936"/>
              <a:chExt cx="648" cy="1644"/>
            </a:xfrm>
            <a:grpFill/>
          </p:grpSpPr>
          <p:sp>
            <p:nvSpPr>
              <p:cNvPr id="40"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9"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3" name="Group 88"/>
          <p:cNvGrpSpPr>
            <a:grpSpLocks/>
          </p:cNvGrpSpPr>
          <p:nvPr/>
        </p:nvGrpSpPr>
        <p:grpSpPr bwMode="auto">
          <a:xfrm>
            <a:off x="6647556" y="1615251"/>
            <a:ext cx="1714500" cy="552450"/>
            <a:chOff x="3036" y="900"/>
            <a:chExt cx="1080" cy="348"/>
          </a:xfrm>
        </p:grpSpPr>
        <p:sp>
          <p:nvSpPr>
            <p:cNvPr id="44"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8" name="Object 56"/>
          <p:cNvGraphicFramePr>
            <a:graphicFrameLocks noChangeAspect="1"/>
          </p:cNvGraphicFramePr>
          <p:nvPr>
            <p:extLst>
              <p:ext uri="{D42A27DB-BD31-4B8C-83A1-F6EECF244321}">
                <p14:modId xmlns:p14="http://schemas.microsoft.com/office/powerpoint/2010/main" val="2303484632"/>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564037"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51" name="Object 58"/>
          <p:cNvGraphicFramePr>
            <a:graphicFrameLocks noChangeAspect="1"/>
          </p:cNvGraphicFramePr>
          <p:nvPr>
            <p:extLst>
              <p:ext uri="{D42A27DB-BD31-4B8C-83A1-F6EECF244321}">
                <p14:modId xmlns:p14="http://schemas.microsoft.com/office/powerpoint/2010/main" val="629138022"/>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564038"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52"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矩形 52"/>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54" name="Rectangle 34"/>
          <p:cNvSpPr>
            <a:spLocks noChangeArrowheads="1"/>
          </p:cNvSpPr>
          <p:nvPr/>
        </p:nvSpPr>
        <p:spPr bwMode="auto">
          <a:xfrm>
            <a:off x="1584433" y="2331084"/>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5" name="Group 67"/>
          <p:cNvGrpSpPr>
            <a:grpSpLocks/>
          </p:cNvGrpSpPr>
          <p:nvPr/>
        </p:nvGrpSpPr>
        <p:grpSpPr bwMode="auto">
          <a:xfrm>
            <a:off x="8639170" y="2954340"/>
            <a:ext cx="928688" cy="3389312"/>
            <a:chOff x="4000" y="2017"/>
            <a:chExt cx="585" cy="2135"/>
          </a:xfrm>
        </p:grpSpPr>
        <p:sp>
          <p:nvSpPr>
            <p:cNvPr id="56"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8" name="Object 1030"/>
            <p:cNvGraphicFramePr>
              <a:graphicFrameLocks noChangeAspect="1"/>
            </p:cNvGraphicFramePr>
            <p:nvPr>
              <p:extLst>
                <p:ext uri="{D42A27DB-BD31-4B8C-83A1-F6EECF244321}">
                  <p14:modId xmlns:p14="http://schemas.microsoft.com/office/powerpoint/2010/main" val="3500375462"/>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564039"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9" name="Group 70"/>
          <p:cNvGrpSpPr>
            <a:grpSpLocks/>
          </p:cNvGrpSpPr>
          <p:nvPr/>
        </p:nvGrpSpPr>
        <p:grpSpPr bwMode="auto">
          <a:xfrm>
            <a:off x="8648390" y="3388750"/>
            <a:ext cx="1870075" cy="2422524"/>
            <a:chOff x="3976" y="2314"/>
            <a:chExt cx="1178" cy="1526"/>
          </a:xfrm>
        </p:grpSpPr>
        <p:sp>
          <p:nvSpPr>
            <p:cNvPr id="60"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2" name="Group 68"/>
            <p:cNvGrpSpPr>
              <a:grpSpLocks/>
            </p:cNvGrpSpPr>
            <p:nvPr/>
          </p:nvGrpSpPr>
          <p:grpSpPr bwMode="auto">
            <a:xfrm>
              <a:off x="3988" y="2314"/>
              <a:ext cx="1166" cy="1526"/>
              <a:chOff x="3988" y="2314"/>
              <a:chExt cx="1166" cy="1526"/>
            </a:xfrm>
          </p:grpSpPr>
          <p:sp>
            <p:nvSpPr>
              <p:cNvPr id="63" name="Line 61"/>
              <p:cNvSpPr>
                <a:spLocks noChangeShapeType="1"/>
              </p:cNvSpPr>
              <p:nvPr/>
            </p:nvSpPr>
            <p:spPr bwMode="auto">
              <a:xfrm flipV="1">
                <a:off x="3988" y="2748"/>
                <a:ext cx="552" cy="1092"/>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4" name="Object 1028"/>
              <p:cNvGraphicFramePr>
                <a:graphicFrameLocks noChangeAspect="1"/>
              </p:cNvGraphicFramePr>
              <p:nvPr>
                <p:extLst>
                  <p:ext uri="{D42A27DB-BD31-4B8C-83A1-F6EECF244321}">
                    <p14:modId xmlns:p14="http://schemas.microsoft.com/office/powerpoint/2010/main" val="574052125"/>
                  </p:ext>
                </p:extLst>
              </p:nvPr>
            </p:nvGraphicFramePr>
            <p:xfrm>
              <a:off x="4505" y="2314"/>
              <a:ext cx="649" cy="724"/>
            </p:xfrm>
            <a:graphic>
              <a:graphicData uri="http://schemas.openxmlformats.org/presentationml/2006/ole">
                <mc:AlternateContent xmlns:mc="http://schemas.openxmlformats.org/markup-compatibility/2006">
                  <mc:Choice xmlns:v="urn:schemas-microsoft-com:vml" Requires="v">
                    <p:oleObj spid="_x0000_s564040" name="公式" r:id="rId21" imgW="342720" imgH="431640" progId="Equation.3">
                      <p:embed/>
                    </p:oleObj>
                  </mc:Choice>
                  <mc:Fallback>
                    <p:oleObj name="公式" r:id="rId21" imgW="342720" imgH="431640" progId="Equation.3">
                      <p:embed/>
                      <p:pic>
                        <p:nvPicPr>
                          <p:cNvPr id="0" name=""/>
                          <p:cNvPicPr>
                            <a:picLocks noChangeAspect="1" noChangeArrowheads="1"/>
                          </p:cNvPicPr>
                          <p:nvPr/>
                        </p:nvPicPr>
                        <p:blipFill>
                          <a:blip r:embed="rId22"/>
                          <a:srcRect/>
                          <a:stretch>
                            <a:fillRect/>
                          </a:stretch>
                        </p:blipFill>
                        <p:spPr bwMode="auto">
                          <a:xfrm>
                            <a:off x="4505" y="2314"/>
                            <a:ext cx="649" cy="724"/>
                          </a:xfrm>
                          <a:prstGeom prst="rect">
                            <a:avLst/>
                          </a:prstGeom>
                          <a:noFill/>
                          <a:ln>
                            <a:noFill/>
                          </a:ln>
                          <a:effectLst/>
                          <a:extLst/>
                        </p:spPr>
                      </p:pic>
                    </p:oleObj>
                  </mc:Fallback>
                </mc:AlternateContent>
              </a:graphicData>
            </a:graphic>
          </p:graphicFrame>
        </p:grpSp>
      </p:grpSp>
      <p:grpSp>
        <p:nvGrpSpPr>
          <p:cNvPr id="65" name="Group 69"/>
          <p:cNvGrpSpPr>
            <a:grpSpLocks/>
          </p:cNvGrpSpPr>
          <p:nvPr/>
        </p:nvGrpSpPr>
        <p:grpSpPr bwMode="auto">
          <a:xfrm>
            <a:off x="7086098" y="3618289"/>
            <a:ext cx="1541463" cy="2209800"/>
            <a:chOff x="3017" y="2448"/>
            <a:chExt cx="971" cy="1392"/>
          </a:xfrm>
        </p:grpSpPr>
        <p:grpSp>
          <p:nvGrpSpPr>
            <p:cNvPr id="66" name="Group 49"/>
            <p:cNvGrpSpPr>
              <a:grpSpLocks/>
            </p:cNvGrpSpPr>
            <p:nvPr/>
          </p:nvGrpSpPr>
          <p:grpSpPr bwMode="auto">
            <a:xfrm>
              <a:off x="3416" y="2448"/>
              <a:ext cx="572" cy="1392"/>
              <a:chOff x="3232" y="2460"/>
              <a:chExt cx="572" cy="1392"/>
            </a:xfrm>
          </p:grpSpPr>
          <p:sp>
            <p:nvSpPr>
              <p:cNvPr id="68" name="Line 50"/>
              <p:cNvSpPr>
                <a:spLocks noChangeShapeType="1"/>
              </p:cNvSpPr>
              <p:nvPr/>
            </p:nvSpPr>
            <p:spPr bwMode="auto">
              <a:xfrm flipH="1" flipV="1">
                <a:off x="3232" y="3564"/>
                <a:ext cx="572" cy="288"/>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7" name="Object 1027"/>
            <p:cNvGraphicFramePr>
              <a:graphicFrameLocks noChangeAspect="1"/>
            </p:cNvGraphicFramePr>
            <p:nvPr>
              <p:extLst>
                <p:ext uri="{D42A27DB-BD31-4B8C-83A1-F6EECF244321}">
                  <p14:modId xmlns:p14="http://schemas.microsoft.com/office/powerpoint/2010/main" val="426659130"/>
                </p:ext>
              </p:extLst>
            </p:nvPr>
          </p:nvGraphicFramePr>
          <p:xfrm>
            <a:off x="3017" y="3071"/>
            <a:ext cx="503" cy="517"/>
          </p:xfrm>
          <a:graphic>
            <a:graphicData uri="http://schemas.openxmlformats.org/presentationml/2006/ole">
              <mc:AlternateContent xmlns:mc="http://schemas.openxmlformats.org/markup-compatibility/2006">
                <mc:Choice xmlns:v="urn:schemas-microsoft-com:vml" Requires="v">
                  <p:oleObj spid="_x0000_s564041"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24"/>
                        <a:srcRect/>
                        <a:stretch>
                          <a:fillRect/>
                        </a:stretch>
                      </p:blipFill>
                      <p:spPr bwMode="auto">
                        <a:xfrm>
                          <a:off x="3017" y="3071"/>
                          <a:ext cx="503" cy="517"/>
                        </a:xfrm>
                        <a:prstGeom prst="rect">
                          <a:avLst/>
                        </a:prstGeom>
                        <a:noFill/>
                        <a:ln>
                          <a:noFill/>
                        </a:ln>
                        <a:effectLst/>
                        <a:extLst/>
                      </p:spPr>
                    </p:pic>
                  </p:oleObj>
                </mc:Fallback>
              </mc:AlternateContent>
            </a:graphicData>
          </a:graphic>
        </p:graphicFrame>
      </p:grpSp>
      <p:sp>
        <p:nvSpPr>
          <p:cNvPr id="70" name="Arc 9"/>
          <p:cNvSpPr>
            <a:spLocks/>
          </p:cNvSpPr>
          <p:nvPr/>
        </p:nvSpPr>
        <p:spPr bwMode="auto">
          <a:xfrm>
            <a:off x="8608183" y="5449324"/>
            <a:ext cx="248867" cy="57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1" name="Object 58"/>
          <p:cNvGraphicFramePr>
            <a:graphicFrameLocks noChangeAspect="1"/>
          </p:cNvGraphicFramePr>
          <p:nvPr>
            <p:extLst>
              <p:ext uri="{D42A27DB-BD31-4B8C-83A1-F6EECF244321}">
                <p14:modId xmlns:p14="http://schemas.microsoft.com/office/powerpoint/2010/main" val="2509971394"/>
              </p:ext>
            </p:extLst>
          </p:nvPr>
        </p:nvGraphicFramePr>
        <p:xfrm>
          <a:off x="7755530" y="2903417"/>
          <a:ext cx="504825" cy="714375"/>
        </p:xfrm>
        <a:graphic>
          <a:graphicData uri="http://schemas.openxmlformats.org/presentationml/2006/ole">
            <mc:AlternateContent xmlns:mc="http://schemas.openxmlformats.org/markup-compatibility/2006">
              <mc:Choice xmlns:v="urn:schemas-microsoft-com:vml" Requires="v">
                <p:oleObj spid="_x0000_s564042" name="公式" r:id="rId25" imgW="152280" imgH="215640" progId="Equation.3">
                  <p:embed/>
                </p:oleObj>
              </mc:Choice>
              <mc:Fallback>
                <p:oleObj name="公式" r:id="rId25" imgW="152280" imgH="215640" progId="Equation.3">
                  <p:embed/>
                  <p:pic>
                    <p:nvPicPr>
                      <p:cNvPr id="0" name=""/>
                      <p:cNvPicPr>
                        <a:picLocks noChangeAspect="1" noChangeArrowheads="1"/>
                      </p:cNvPicPr>
                      <p:nvPr/>
                    </p:nvPicPr>
                    <p:blipFill>
                      <a:blip r:embed="rId6"/>
                      <a:srcRect/>
                      <a:stretch>
                        <a:fillRect/>
                      </a:stretch>
                    </p:blipFill>
                    <p:spPr bwMode="auto">
                      <a:xfrm>
                        <a:off x="7755530" y="290341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 name="Object 1029"/>
          <p:cNvGraphicFramePr>
            <a:graphicFrameLocks noChangeAspect="1"/>
          </p:cNvGraphicFramePr>
          <p:nvPr>
            <p:extLst>
              <p:ext uri="{D42A27DB-BD31-4B8C-83A1-F6EECF244321}">
                <p14:modId xmlns:p14="http://schemas.microsoft.com/office/powerpoint/2010/main" val="286689440"/>
              </p:ext>
            </p:extLst>
          </p:nvPr>
        </p:nvGraphicFramePr>
        <p:xfrm>
          <a:off x="8641949" y="4742200"/>
          <a:ext cx="468312" cy="568325"/>
        </p:xfrm>
        <a:graphic>
          <a:graphicData uri="http://schemas.openxmlformats.org/presentationml/2006/ole">
            <mc:AlternateContent xmlns:mc="http://schemas.openxmlformats.org/markup-compatibility/2006">
              <mc:Choice xmlns:v="urn:schemas-microsoft-com:vml" Requires="v">
                <p:oleObj spid="_x0000_s564043"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641949" y="4742200"/>
                        <a:ext cx="468312" cy="568325"/>
                      </a:xfrm>
                      <a:prstGeom prst="rect">
                        <a:avLst/>
                      </a:prstGeom>
                      <a:noFill/>
                      <a:ln>
                        <a:noFill/>
                      </a:ln>
                      <a:effectLst/>
                      <a:extLst/>
                    </p:spPr>
                  </p:pic>
                </p:oleObj>
              </mc:Fallback>
            </mc:AlternateContent>
          </a:graphicData>
        </a:graphic>
      </p:graphicFrame>
      <p:sp>
        <p:nvSpPr>
          <p:cNvPr id="73" name="Line 22"/>
          <p:cNvSpPr>
            <a:spLocks noChangeShapeType="1"/>
          </p:cNvSpPr>
          <p:nvPr/>
        </p:nvSpPr>
        <p:spPr bwMode="auto">
          <a:xfrm rot="1375433" flipH="1">
            <a:off x="7425615" y="5255774"/>
            <a:ext cx="2667339" cy="1144245"/>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22"/>
          <p:cNvSpPr>
            <a:spLocks noChangeShapeType="1"/>
          </p:cNvSpPr>
          <p:nvPr/>
        </p:nvSpPr>
        <p:spPr bwMode="auto">
          <a:xfrm rot="1375433" flipH="1" flipV="1">
            <a:off x="9185132" y="4090643"/>
            <a:ext cx="734468" cy="1642449"/>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22"/>
          <p:cNvSpPr>
            <a:spLocks noChangeShapeType="1"/>
          </p:cNvSpPr>
          <p:nvPr/>
        </p:nvSpPr>
        <p:spPr bwMode="auto">
          <a:xfrm rot="1375433" flipH="1" flipV="1">
            <a:off x="7633133" y="5366162"/>
            <a:ext cx="192204" cy="441946"/>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6" name="Object 55"/>
          <p:cNvGraphicFramePr>
            <a:graphicFrameLocks noChangeAspect="1"/>
          </p:cNvGraphicFramePr>
          <p:nvPr>
            <p:extLst>
              <p:ext uri="{D42A27DB-BD31-4B8C-83A1-F6EECF244321}">
                <p14:modId xmlns:p14="http://schemas.microsoft.com/office/powerpoint/2010/main" val="18426089"/>
              </p:ext>
            </p:extLst>
          </p:nvPr>
        </p:nvGraphicFramePr>
        <p:xfrm>
          <a:off x="7378701" y="5976938"/>
          <a:ext cx="677863" cy="684212"/>
        </p:xfrm>
        <a:graphic>
          <a:graphicData uri="http://schemas.openxmlformats.org/presentationml/2006/ole">
            <mc:AlternateContent xmlns:mc="http://schemas.openxmlformats.org/markup-compatibility/2006">
              <mc:Choice xmlns:v="urn:schemas-microsoft-com:vml" Requires="v">
                <p:oleObj spid="_x0000_s564044"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378701" y="5976938"/>
                        <a:ext cx="67786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 name="Object 55"/>
          <p:cNvGraphicFramePr>
            <a:graphicFrameLocks noChangeAspect="1"/>
          </p:cNvGraphicFramePr>
          <p:nvPr>
            <p:extLst>
              <p:ext uri="{D42A27DB-BD31-4B8C-83A1-F6EECF244321}">
                <p14:modId xmlns:p14="http://schemas.microsoft.com/office/powerpoint/2010/main" val="2561133535"/>
              </p:ext>
            </p:extLst>
          </p:nvPr>
        </p:nvGraphicFramePr>
        <p:xfrm>
          <a:off x="9118601" y="5929313"/>
          <a:ext cx="644525" cy="684212"/>
        </p:xfrm>
        <a:graphic>
          <a:graphicData uri="http://schemas.openxmlformats.org/presentationml/2006/ole">
            <mc:AlternateContent xmlns:mc="http://schemas.openxmlformats.org/markup-compatibility/2006">
              <mc:Choice xmlns:v="urn:schemas-microsoft-com:vml" Requires="v">
                <p:oleObj spid="_x0000_s564045"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118601" y="5929313"/>
                        <a:ext cx="64452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 name="Line 22"/>
          <p:cNvSpPr>
            <a:spLocks noChangeShapeType="1"/>
          </p:cNvSpPr>
          <p:nvPr/>
        </p:nvSpPr>
        <p:spPr bwMode="auto">
          <a:xfrm rot="1375433" flipV="1">
            <a:off x="7797525" y="5661865"/>
            <a:ext cx="792444" cy="353633"/>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Line 22"/>
          <p:cNvSpPr>
            <a:spLocks noChangeShapeType="1"/>
          </p:cNvSpPr>
          <p:nvPr/>
        </p:nvSpPr>
        <p:spPr bwMode="auto">
          <a:xfrm rot="1375433" flipH="1">
            <a:off x="8718368" y="5642446"/>
            <a:ext cx="795115" cy="353902"/>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80" name="Object 58"/>
          <p:cNvGraphicFramePr>
            <a:graphicFrameLocks noChangeAspect="1"/>
          </p:cNvGraphicFramePr>
          <p:nvPr>
            <p:extLst>
              <p:ext uri="{D42A27DB-BD31-4B8C-83A1-F6EECF244321}">
                <p14:modId xmlns:p14="http://schemas.microsoft.com/office/powerpoint/2010/main" val="1035719247"/>
              </p:ext>
            </p:extLst>
          </p:nvPr>
        </p:nvGraphicFramePr>
        <p:xfrm>
          <a:off x="9950450" y="5730876"/>
          <a:ext cx="546100" cy="714375"/>
        </p:xfrm>
        <a:graphic>
          <a:graphicData uri="http://schemas.openxmlformats.org/presentationml/2006/ole">
            <mc:AlternateContent xmlns:mc="http://schemas.openxmlformats.org/markup-compatibility/2006">
              <mc:Choice xmlns:v="urn:schemas-microsoft-com:vml" Requires="v">
                <p:oleObj spid="_x0000_s564046"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50450" y="5730876"/>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 name="Text Box 51"/>
          <p:cNvSpPr txBox="1">
            <a:spLocks noChangeArrowheads="1"/>
          </p:cNvSpPr>
          <p:nvPr/>
        </p:nvSpPr>
        <p:spPr bwMode="auto">
          <a:xfrm>
            <a:off x="2081966" y="3115281"/>
            <a:ext cx="316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66"/>
                </a:solidFill>
                <a:latin typeface="宋体" panose="02010600030101010101" pitchFamily="2" charset="-122"/>
              </a:rPr>
              <a:t>1. </a:t>
            </a:r>
            <a:r>
              <a:rPr lang="zh-CN" altLang="en-US" dirty="0">
                <a:solidFill>
                  <a:srgbClr val="FF0066"/>
                </a:solidFill>
                <a:latin typeface="宋体" panose="02010600030101010101" pitchFamily="2" charset="-122"/>
              </a:rPr>
              <a:t>振幅关系：</a:t>
            </a:r>
          </a:p>
        </p:txBody>
      </p:sp>
      <p:grpSp>
        <p:nvGrpSpPr>
          <p:cNvPr id="82" name="Group 33"/>
          <p:cNvGrpSpPr>
            <a:grpSpLocks/>
          </p:cNvGrpSpPr>
          <p:nvPr/>
        </p:nvGrpSpPr>
        <p:grpSpPr bwMode="auto">
          <a:xfrm>
            <a:off x="8004015" y="5662563"/>
            <a:ext cx="539750" cy="949325"/>
            <a:chOff x="3698" y="3468"/>
            <a:chExt cx="340" cy="598"/>
          </a:xfrm>
        </p:grpSpPr>
        <p:sp>
          <p:nvSpPr>
            <p:cNvPr id="83" name="Freeform 30"/>
            <p:cNvSpPr>
              <a:spLocks/>
            </p:cNvSpPr>
            <p:nvPr/>
          </p:nvSpPr>
          <p:spPr bwMode="auto">
            <a:xfrm>
              <a:off x="3884" y="3468"/>
              <a:ext cx="28" cy="108"/>
            </a:xfrm>
            <a:custGeom>
              <a:avLst/>
              <a:gdLst/>
              <a:ahLst/>
              <a:cxnLst>
                <a:cxn ang="0">
                  <a:pos x="28" y="0"/>
                </a:cxn>
                <a:cxn ang="0">
                  <a:pos x="4" y="108"/>
                </a:cxn>
              </a:cxnLst>
              <a:rect l="0" t="0" r="r" b="b"/>
              <a:pathLst>
                <a:path w="28" h="108">
                  <a:moveTo>
                    <a:pt x="28" y="0"/>
                  </a:moveTo>
                  <a:cubicBezTo>
                    <a:pt x="0" y="83"/>
                    <a:pt x="4" y="47"/>
                    <a:pt x="4" y="108"/>
                  </a:cubicBezTo>
                </a:path>
              </a:pathLst>
            </a:custGeom>
            <a:noFill/>
            <a:ln w="28575" cmpd="sng">
              <a:solidFill>
                <a:srgbClr val="9900CC"/>
              </a:solidFill>
              <a:prstDash val="solid"/>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aphicFrame>
          <p:nvGraphicFramePr>
            <p:cNvPr id="84" name="Object 1027"/>
            <p:cNvGraphicFramePr>
              <a:graphicFrameLocks noChangeAspect="1"/>
            </p:cNvGraphicFramePr>
            <p:nvPr>
              <p:extLst>
                <p:ext uri="{D42A27DB-BD31-4B8C-83A1-F6EECF244321}">
                  <p14:modId xmlns:p14="http://schemas.microsoft.com/office/powerpoint/2010/main" val="2175575862"/>
                </p:ext>
              </p:extLst>
            </p:nvPr>
          </p:nvGraphicFramePr>
          <p:xfrm>
            <a:off x="3698" y="3636"/>
            <a:ext cx="340" cy="430"/>
          </p:xfrm>
          <a:graphic>
            <a:graphicData uri="http://schemas.openxmlformats.org/presentationml/2006/ole">
              <mc:AlternateContent xmlns:mc="http://schemas.openxmlformats.org/markup-compatibility/2006">
                <mc:Choice xmlns:v="urn:schemas-microsoft-com:vml" Requires="v">
                  <p:oleObj spid="_x0000_s564047" name="公式" r:id="rId34" imgW="126720" imgH="139680" progId="Equation.3">
                    <p:embed/>
                  </p:oleObj>
                </mc:Choice>
                <mc:Fallback>
                  <p:oleObj name="公式" r:id="rId34" imgW="126720" imgH="139680" progId="Equation.3">
                    <p:embed/>
                    <p:pic>
                      <p:nvPicPr>
                        <p:cNvPr id="0" name=""/>
                        <p:cNvPicPr>
                          <a:picLocks noChangeAspect="1" noChangeArrowheads="1"/>
                        </p:cNvPicPr>
                        <p:nvPr/>
                      </p:nvPicPr>
                      <p:blipFill>
                        <a:blip r:embed="rId35"/>
                        <a:srcRect/>
                        <a:stretch>
                          <a:fillRect/>
                        </a:stretch>
                      </p:blipFill>
                      <p:spPr bwMode="auto">
                        <a:xfrm>
                          <a:off x="3698" y="3636"/>
                          <a:ext cx="340" cy="430"/>
                        </a:xfrm>
                        <a:prstGeom prst="rect">
                          <a:avLst/>
                        </a:prstGeom>
                        <a:noFill/>
                        <a:ln>
                          <a:noFill/>
                        </a:ln>
                        <a:effectLst/>
                        <a:extLst/>
                      </p:spPr>
                    </p:pic>
                  </p:oleObj>
                </mc:Fallback>
              </mc:AlternateContent>
            </a:graphicData>
          </a:graphic>
        </p:graphicFrame>
        <p:sp>
          <p:nvSpPr>
            <p:cNvPr id="85" name="Freeform 32"/>
            <p:cNvSpPr>
              <a:spLocks/>
            </p:cNvSpPr>
            <p:nvPr/>
          </p:nvSpPr>
          <p:spPr bwMode="auto">
            <a:xfrm>
              <a:off x="3792" y="3516"/>
              <a:ext cx="60" cy="192"/>
            </a:xfrm>
            <a:custGeom>
              <a:avLst/>
              <a:gdLst/>
              <a:ahLst/>
              <a:cxnLst>
                <a:cxn ang="0">
                  <a:pos x="0" y="192"/>
                </a:cxn>
                <a:cxn ang="0">
                  <a:pos x="48" y="36"/>
                </a:cxn>
                <a:cxn ang="0">
                  <a:pos x="60" y="0"/>
                </a:cxn>
              </a:cxnLst>
              <a:rect l="0" t="0" r="r" b="b"/>
              <a:pathLst>
                <a:path w="60" h="192">
                  <a:moveTo>
                    <a:pt x="0" y="192"/>
                  </a:moveTo>
                  <a:cubicBezTo>
                    <a:pt x="17" y="140"/>
                    <a:pt x="31" y="88"/>
                    <a:pt x="48" y="36"/>
                  </a:cubicBezTo>
                  <a:cubicBezTo>
                    <a:pt x="52" y="24"/>
                    <a:pt x="60" y="0"/>
                    <a:pt x="60" y="0"/>
                  </a:cubicBezTo>
                </a:path>
              </a:pathLst>
            </a:custGeom>
            <a:noFill/>
            <a:ln w="38100" cmpd="sng">
              <a:solidFill>
                <a:srgbClr val="129C15"/>
              </a:solidFill>
              <a:prstDash val="solid"/>
              <a:round/>
              <a:headEnd type="none" w="med" len="me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aphicFrame>
        <p:nvGraphicFramePr>
          <p:cNvPr id="86" name="Object 77"/>
          <p:cNvGraphicFramePr>
            <a:graphicFrameLocks noChangeAspect="1"/>
          </p:cNvGraphicFramePr>
          <p:nvPr>
            <p:extLst>
              <p:ext uri="{D42A27DB-BD31-4B8C-83A1-F6EECF244321}">
                <p14:modId xmlns:p14="http://schemas.microsoft.com/office/powerpoint/2010/main" val="2882626158"/>
              </p:ext>
            </p:extLst>
          </p:nvPr>
        </p:nvGraphicFramePr>
        <p:xfrm>
          <a:off x="2220662" y="3556713"/>
          <a:ext cx="2295525" cy="698500"/>
        </p:xfrm>
        <a:graphic>
          <a:graphicData uri="http://schemas.openxmlformats.org/presentationml/2006/ole">
            <mc:AlternateContent xmlns:mc="http://schemas.openxmlformats.org/markup-compatibility/2006">
              <mc:Choice xmlns:v="urn:schemas-microsoft-com:vml" Requires="v">
                <p:oleObj spid="_x0000_s564048" name="公式" r:id="rId36" imgW="749160" imgH="228600" progId="Equation.3">
                  <p:embed/>
                </p:oleObj>
              </mc:Choice>
              <mc:Fallback>
                <p:oleObj name="公式" r:id="rId36" imgW="749160" imgH="228600" progId="Equation.3">
                  <p:embed/>
                  <p:pic>
                    <p:nvPicPr>
                      <p:cNvPr id="0" name=""/>
                      <p:cNvPicPr>
                        <a:picLocks noChangeAspect="1" noChangeArrowheads="1"/>
                      </p:cNvPicPr>
                      <p:nvPr/>
                    </p:nvPicPr>
                    <p:blipFill>
                      <a:blip r:embed="rId37"/>
                      <a:srcRect/>
                      <a:stretch>
                        <a:fillRect/>
                      </a:stretch>
                    </p:blipFill>
                    <p:spPr bwMode="auto">
                      <a:xfrm>
                        <a:off x="2220662" y="3556713"/>
                        <a:ext cx="2295525" cy="698500"/>
                      </a:xfrm>
                      <a:prstGeom prst="rect">
                        <a:avLst/>
                      </a:prstGeom>
                      <a:noFill/>
                      <a:ln>
                        <a:noFill/>
                      </a:ln>
                      <a:effectLst/>
                      <a:extLst/>
                    </p:spPr>
                  </p:pic>
                </p:oleObj>
              </mc:Fallback>
            </mc:AlternateContent>
          </a:graphicData>
        </a:graphic>
      </p:graphicFrame>
      <p:graphicFrame>
        <p:nvGraphicFramePr>
          <p:cNvPr id="87" name="Object 78"/>
          <p:cNvGraphicFramePr>
            <a:graphicFrameLocks noChangeAspect="1"/>
          </p:cNvGraphicFramePr>
          <p:nvPr>
            <p:extLst>
              <p:ext uri="{D42A27DB-BD31-4B8C-83A1-F6EECF244321}">
                <p14:modId xmlns:p14="http://schemas.microsoft.com/office/powerpoint/2010/main" val="2839037706"/>
              </p:ext>
            </p:extLst>
          </p:nvPr>
        </p:nvGraphicFramePr>
        <p:xfrm>
          <a:off x="4722166" y="3564511"/>
          <a:ext cx="2282825" cy="687387"/>
        </p:xfrm>
        <a:graphic>
          <a:graphicData uri="http://schemas.openxmlformats.org/presentationml/2006/ole">
            <mc:AlternateContent xmlns:mc="http://schemas.openxmlformats.org/markup-compatibility/2006">
              <mc:Choice xmlns:v="urn:schemas-microsoft-com:vml" Requires="v">
                <p:oleObj spid="_x0000_s564049" name="公式" r:id="rId38" imgW="761760" imgH="228600" progId="Equation.3">
                  <p:embed/>
                </p:oleObj>
              </mc:Choice>
              <mc:Fallback>
                <p:oleObj name="公式" r:id="rId38" imgW="761760" imgH="228600" progId="Equation.3">
                  <p:embed/>
                  <p:pic>
                    <p:nvPicPr>
                      <p:cNvPr id="0" name=""/>
                      <p:cNvPicPr>
                        <a:picLocks noChangeAspect="1" noChangeArrowheads="1"/>
                      </p:cNvPicPr>
                      <p:nvPr/>
                    </p:nvPicPr>
                    <p:blipFill>
                      <a:blip r:embed="rId39"/>
                      <a:srcRect/>
                      <a:stretch>
                        <a:fillRect/>
                      </a:stretch>
                    </p:blipFill>
                    <p:spPr bwMode="auto">
                      <a:xfrm>
                        <a:off x="4722166" y="3564511"/>
                        <a:ext cx="2282825" cy="687387"/>
                      </a:xfrm>
                      <a:prstGeom prst="rect">
                        <a:avLst/>
                      </a:prstGeom>
                      <a:noFill/>
                      <a:ln>
                        <a:noFill/>
                      </a:ln>
                      <a:effectLst/>
                      <a:extLst/>
                    </p:spPr>
                  </p:pic>
                </p:oleObj>
              </mc:Fallback>
            </mc:AlternateContent>
          </a:graphicData>
        </a:graphic>
      </p:graphicFrame>
      <p:sp>
        <p:nvSpPr>
          <p:cNvPr id="88" name="Text Box 81"/>
          <p:cNvSpPr txBox="1">
            <a:spLocks noChangeArrowheads="1"/>
          </p:cNvSpPr>
          <p:nvPr/>
        </p:nvSpPr>
        <p:spPr bwMode="auto">
          <a:xfrm>
            <a:off x="2483124" y="4163589"/>
            <a:ext cx="39082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方正书宋简体"/>
              </a:rPr>
              <a:t>在 </a:t>
            </a:r>
            <a:r>
              <a:rPr lang="en-US" altLang="zh-CN" i="1" dirty="0">
                <a:latin typeface="方正书宋简体"/>
              </a:rPr>
              <a:t>P</a:t>
            </a:r>
            <a:r>
              <a:rPr lang="en-US" altLang="zh-CN" baseline="-25000" dirty="0">
                <a:latin typeface="方正书宋简体"/>
              </a:rPr>
              <a:t>2</a:t>
            </a:r>
            <a:r>
              <a:rPr lang="en-US" altLang="zh-CN" i="1" baseline="-25000" dirty="0">
                <a:latin typeface="方正书宋简体"/>
              </a:rPr>
              <a:t> </a:t>
            </a:r>
            <a:r>
              <a:rPr lang="zh-CN" altLang="en-US" dirty="0">
                <a:latin typeface="方正书宋简体"/>
              </a:rPr>
              <a:t>后，两束光振动方向平行，振幅为：</a:t>
            </a:r>
          </a:p>
        </p:txBody>
      </p:sp>
      <p:graphicFrame>
        <p:nvGraphicFramePr>
          <p:cNvPr id="89" name="Object 2"/>
          <p:cNvGraphicFramePr>
            <a:graphicFrameLocks noChangeAspect="1"/>
          </p:cNvGraphicFramePr>
          <p:nvPr>
            <p:extLst>
              <p:ext uri="{D42A27DB-BD31-4B8C-83A1-F6EECF244321}">
                <p14:modId xmlns:p14="http://schemas.microsoft.com/office/powerpoint/2010/main" val="731765431"/>
              </p:ext>
            </p:extLst>
          </p:nvPr>
        </p:nvGraphicFramePr>
        <p:xfrm>
          <a:off x="1900818" y="5095047"/>
          <a:ext cx="5176838" cy="646113"/>
        </p:xfrm>
        <a:graphic>
          <a:graphicData uri="http://schemas.openxmlformats.org/presentationml/2006/ole">
            <mc:AlternateContent xmlns:mc="http://schemas.openxmlformats.org/markup-compatibility/2006">
              <mc:Choice xmlns:v="urn:schemas-microsoft-com:vml" Requires="v">
                <p:oleObj spid="_x0000_s564050" name="公式" r:id="rId40" imgW="1828800" imgH="228600" progId="Equation.3">
                  <p:embed/>
                </p:oleObj>
              </mc:Choice>
              <mc:Fallback>
                <p:oleObj name="公式" r:id="rId40" imgW="1828800" imgH="228600" progId="Equation.3">
                  <p:embed/>
                  <p:pic>
                    <p:nvPicPr>
                      <p:cNvPr id="0" name=""/>
                      <p:cNvPicPr>
                        <a:picLocks noChangeAspect="1" noChangeArrowheads="1"/>
                      </p:cNvPicPr>
                      <p:nvPr/>
                    </p:nvPicPr>
                    <p:blipFill>
                      <a:blip r:embed="rId41"/>
                      <a:srcRect/>
                      <a:stretch>
                        <a:fillRect/>
                      </a:stretch>
                    </p:blipFill>
                    <p:spPr bwMode="auto">
                      <a:xfrm>
                        <a:off x="1900818" y="5095047"/>
                        <a:ext cx="5176838" cy="646113"/>
                      </a:xfrm>
                      <a:prstGeom prst="rect">
                        <a:avLst/>
                      </a:prstGeom>
                      <a:noFill/>
                      <a:ln>
                        <a:noFill/>
                      </a:ln>
                      <a:effectLst/>
                      <a:extLst/>
                    </p:spPr>
                  </p:pic>
                </p:oleObj>
              </mc:Fallback>
            </mc:AlternateContent>
          </a:graphicData>
        </a:graphic>
      </p:graphicFrame>
      <p:graphicFrame>
        <p:nvGraphicFramePr>
          <p:cNvPr id="90" name="Object 3"/>
          <p:cNvGraphicFramePr>
            <a:graphicFrameLocks noChangeAspect="1"/>
          </p:cNvGraphicFramePr>
          <p:nvPr>
            <p:extLst>
              <p:ext uri="{D42A27DB-BD31-4B8C-83A1-F6EECF244321}">
                <p14:modId xmlns:p14="http://schemas.microsoft.com/office/powerpoint/2010/main" val="2046877392"/>
              </p:ext>
            </p:extLst>
          </p:nvPr>
        </p:nvGraphicFramePr>
        <p:xfrm>
          <a:off x="1845494" y="5770934"/>
          <a:ext cx="5564187" cy="596900"/>
        </p:xfrm>
        <a:graphic>
          <a:graphicData uri="http://schemas.openxmlformats.org/presentationml/2006/ole">
            <mc:AlternateContent xmlns:mc="http://schemas.openxmlformats.org/markup-compatibility/2006">
              <mc:Choice xmlns:v="urn:schemas-microsoft-com:vml" Requires="v">
                <p:oleObj spid="_x0000_s564051" name="公式" r:id="rId42" imgW="2133360" imgH="228600" progId="Equation.3">
                  <p:embed/>
                </p:oleObj>
              </mc:Choice>
              <mc:Fallback>
                <p:oleObj name="公式" r:id="rId42" imgW="2133360" imgH="228600" progId="Equation.3">
                  <p:embed/>
                  <p:pic>
                    <p:nvPicPr>
                      <p:cNvPr id="0" name=""/>
                      <p:cNvPicPr>
                        <a:picLocks noChangeAspect="1" noChangeArrowheads="1"/>
                      </p:cNvPicPr>
                      <p:nvPr/>
                    </p:nvPicPr>
                    <p:blipFill>
                      <a:blip r:embed="rId43"/>
                      <a:srcRect/>
                      <a:stretch>
                        <a:fillRect/>
                      </a:stretch>
                    </p:blipFill>
                    <p:spPr bwMode="auto">
                      <a:xfrm>
                        <a:off x="1845494" y="5770934"/>
                        <a:ext cx="5564187" cy="596900"/>
                      </a:xfrm>
                      <a:prstGeom prst="rect">
                        <a:avLst/>
                      </a:prstGeom>
                      <a:noFill/>
                      <a:ln>
                        <a:noFill/>
                      </a:ln>
                      <a:effectLst/>
                      <a:extLst/>
                    </p:spPr>
                  </p:pic>
                </p:oleObj>
              </mc:Fallback>
            </mc:AlternateContent>
          </a:graphicData>
        </a:graphic>
      </p:graphicFrame>
      <p:sp>
        <p:nvSpPr>
          <p:cNvPr id="91" name="Text Box 46"/>
          <p:cNvSpPr txBox="1">
            <a:spLocks noChangeArrowheads="1"/>
          </p:cNvSpPr>
          <p:nvPr/>
        </p:nvSpPr>
        <p:spPr bwMode="auto">
          <a:xfrm>
            <a:off x="3770060" y="6272817"/>
            <a:ext cx="2200765" cy="523220"/>
          </a:xfrm>
          <a:prstGeom prst="rect">
            <a:avLst/>
          </a:prstGeom>
          <a:noFill/>
          <a:ln w="9525">
            <a:noFill/>
            <a:miter lim="800000"/>
            <a:headEnd/>
            <a:tailEnd/>
          </a:ln>
          <a:effectLst/>
        </p:spPr>
        <p:txBody>
          <a:bodyPr wrap="square">
            <a:spAutoFit/>
          </a:bodyPr>
          <a:lstStyle/>
          <a:p>
            <a:pPr>
              <a:defRPr/>
            </a:pPr>
            <a:r>
              <a:rPr lang="en-US" altLang="zh-CN" sz="2800" b="1" dirty="0">
                <a:solidFill>
                  <a:srgbClr val="0000FF"/>
                </a:solidFill>
              </a:rPr>
              <a:t>----</a:t>
            </a:r>
            <a:r>
              <a:rPr lang="zh-CN" altLang="en-US" sz="2800" b="1" dirty="0">
                <a:solidFill>
                  <a:srgbClr val="0000FF"/>
                </a:solidFill>
              </a:rPr>
              <a:t>振幅相等</a:t>
            </a:r>
          </a:p>
        </p:txBody>
      </p:sp>
    </p:spTree>
    <p:extLst>
      <p:ext uri="{BB962C8B-B14F-4D97-AF65-F5344CB8AC3E}">
        <p14:creationId xmlns:p14="http://schemas.microsoft.com/office/powerpoint/2010/main" val="258210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4">
                                            <p:txEl>
                                              <p:pRg st="0" end="0"/>
                                            </p:txEl>
                                          </p:spTgt>
                                        </p:tgtEl>
                                        <p:attrNameLst>
                                          <p:attrName>style.visibility</p:attrName>
                                        </p:attrNameLst>
                                      </p:cBhvr>
                                      <p:to>
                                        <p:strVal val="visible"/>
                                      </p:to>
                                    </p:set>
                                    <p:animEffect transition="in" filter="wipe(down)">
                                      <p:cBhvr>
                                        <p:cTn id="48" dur="500"/>
                                        <p:tgtEl>
                                          <p:spTgt spid="5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barn(inVertical)">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ppt_x"/>
                                          </p:val>
                                        </p:tav>
                                        <p:tav tm="100000">
                                          <p:val>
                                            <p:strVal val="#ppt_x"/>
                                          </p:val>
                                        </p:tav>
                                      </p:tavLst>
                                    </p:anim>
                                    <p:anim calcmode="lin" valueType="num">
                                      <p:cBhvr additive="base">
                                        <p:cTn id="76" dur="500" fill="hold"/>
                                        <p:tgtEl>
                                          <p:spTgt spid="4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ppt_x"/>
                                          </p:val>
                                        </p:tav>
                                        <p:tav tm="100000">
                                          <p:val>
                                            <p:strVal val="#ppt_x"/>
                                          </p:val>
                                        </p:tav>
                                      </p:tavLst>
                                    </p:anim>
                                    <p:anim calcmode="lin" valueType="num">
                                      <p:cBhvr additive="base">
                                        <p:cTn id="80" dur="500" fill="hold"/>
                                        <p:tgtEl>
                                          <p:spTgt spid="5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additive="base">
                                        <p:cTn id="83" dur="500" fill="hold"/>
                                        <p:tgtEl>
                                          <p:spTgt spid="51"/>
                                        </p:tgtEl>
                                        <p:attrNameLst>
                                          <p:attrName>ppt_x</p:attrName>
                                        </p:attrNameLst>
                                      </p:cBhvr>
                                      <p:tavLst>
                                        <p:tav tm="0">
                                          <p:val>
                                            <p:strVal val="#ppt_x"/>
                                          </p:val>
                                        </p:tav>
                                        <p:tav tm="100000">
                                          <p:val>
                                            <p:strVal val="#ppt_x"/>
                                          </p:val>
                                        </p:tav>
                                      </p:tavLst>
                                    </p:anim>
                                    <p:anim calcmode="lin" valueType="num">
                                      <p:cBhvr additive="base">
                                        <p:cTn id="84" dur="500" fill="hold"/>
                                        <p:tgtEl>
                                          <p:spTgt spid="5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ppt_x"/>
                                          </p:val>
                                        </p:tav>
                                        <p:tav tm="100000">
                                          <p:val>
                                            <p:strVal val="#ppt_x"/>
                                          </p:val>
                                        </p:tav>
                                      </p:tavLst>
                                    </p:anim>
                                    <p:anim calcmode="lin" valueType="num">
                                      <p:cBhvr additive="base">
                                        <p:cTn id="9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additive="base">
                                        <p:cTn id="110" dur="500" fill="hold"/>
                                        <p:tgtEl>
                                          <p:spTgt spid="24"/>
                                        </p:tgtEl>
                                        <p:attrNameLst>
                                          <p:attrName>ppt_x</p:attrName>
                                        </p:attrNameLst>
                                      </p:cBhvr>
                                      <p:tavLst>
                                        <p:tav tm="0">
                                          <p:val>
                                            <p:strVal val="#ppt_x"/>
                                          </p:val>
                                        </p:tav>
                                        <p:tav tm="100000">
                                          <p:val>
                                            <p:strVal val="#ppt_x"/>
                                          </p:val>
                                        </p:tav>
                                      </p:tavLst>
                                    </p:anim>
                                    <p:anim calcmode="lin" valueType="num">
                                      <p:cBhvr additive="base">
                                        <p:cTn id="11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1000"/>
                                        <p:tgtEl>
                                          <p:spTgt spid="48"/>
                                        </p:tgtEl>
                                      </p:cBhvr>
                                    </p:animEffect>
                                    <p:anim calcmode="lin" valueType="num">
                                      <p:cBhvr>
                                        <p:cTn id="117" dur="1000" fill="hold"/>
                                        <p:tgtEl>
                                          <p:spTgt spid="48"/>
                                        </p:tgtEl>
                                        <p:attrNameLst>
                                          <p:attrName>ppt_x</p:attrName>
                                        </p:attrNameLst>
                                      </p:cBhvr>
                                      <p:tavLst>
                                        <p:tav tm="0">
                                          <p:val>
                                            <p:strVal val="#ppt_x"/>
                                          </p:val>
                                        </p:tav>
                                        <p:tav tm="100000">
                                          <p:val>
                                            <p:strVal val="#ppt_x"/>
                                          </p:val>
                                        </p:tav>
                                      </p:tavLst>
                                    </p:anim>
                                    <p:anim calcmode="lin" valueType="num">
                                      <p:cBhvr>
                                        <p:cTn id="11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55"/>
                                        </p:tgtEl>
                                        <p:attrNameLst>
                                          <p:attrName>style.visibility</p:attrName>
                                        </p:attrNameLst>
                                      </p:cBhvr>
                                      <p:to>
                                        <p:strVal val="visible"/>
                                      </p:to>
                                    </p:set>
                                    <p:anim calcmode="lin" valueType="num">
                                      <p:cBhvr additive="base">
                                        <p:cTn id="123" dur="500" fill="hold"/>
                                        <p:tgtEl>
                                          <p:spTgt spid="55"/>
                                        </p:tgtEl>
                                        <p:attrNameLst>
                                          <p:attrName>ppt_x</p:attrName>
                                        </p:attrNameLst>
                                      </p:cBhvr>
                                      <p:tavLst>
                                        <p:tav tm="0">
                                          <p:val>
                                            <p:strVal val="#ppt_x"/>
                                          </p:val>
                                        </p:tav>
                                        <p:tav tm="100000">
                                          <p:val>
                                            <p:strVal val="#ppt_x"/>
                                          </p:val>
                                        </p:tav>
                                      </p:tavLst>
                                    </p:anim>
                                    <p:anim calcmode="lin" valueType="num">
                                      <p:cBhvr additive="base">
                                        <p:cTn id="12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71"/>
                                        </p:tgtEl>
                                        <p:attrNameLst>
                                          <p:attrName>style.visibility</p:attrName>
                                        </p:attrNameLst>
                                      </p:cBhvr>
                                      <p:to>
                                        <p:strVal val="visible"/>
                                      </p:to>
                                    </p:set>
                                    <p:animEffect transition="in" filter="fade">
                                      <p:cBhvr>
                                        <p:cTn id="129" dur="1000"/>
                                        <p:tgtEl>
                                          <p:spTgt spid="71"/>
                                        </p:tgtEl>
                                      </p:cBhvr>
                                    </p:animEffect>
                                    <p:anim calcmode="lin" valueType="num">
                                      <p:cBhvr>
                                        <p:cTn id="130" dur="1000" fill="hold"/>
                                        <p:tgtEl>
                                          <p:spTgt spid="71"/>
                                        </p:tgtEl>
                                        <p:attrNameLst>
                                          <p:attrName>ppt_x</p:attrName>
                                        </p:attrNameLst>
                                      </p:cBhvr>
                                      <p:tavLst>
                                        <p:tav tm="0">
                                          <p:val>
                                            <p:strVal val="#ppt_x"/>
                                          </p:val>
                                        </p:tav>
                                        <p:tav tm="100000">
                                          <p:val>
                                            <p:strVal val="#ppt_x"/>
                                          </p:val>
                                        </p:tav>
                                      </p:tavLst>
                                    </p:anim>
                                    <p:anim calcmode="lin" valueType="num">
                                      <p:cBhvr>
                                        <p:cTn id="13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59"/>
                                        </p:tgtEl>
                                        <p:attrNameLst>
                                          <p:attrName>style.visibility</p:attrName>
                                        </p:attrNameLst>
                                      </p:cBhvr>
                                      <p:to>
                                        <p:strVal val="visible"/>
                                      </p:to>
                                    </p:set>
                                    <p:anim calcmode="lin" valueType="num">
                                      <p:cBhvr additive="base">
                                        <p:cTn id="136" dur="500" fill="hold"/>
                                        <p:tgtEl>
                                          <p:spTgt spid="59"/>
                                        </p:tgtEl>
                                        <p:attrNameLst>
                                          <p:attrName>ppt_x</p:attrName>
                                        </p:attrNameLst>
                                      </p:cBhvr>
                                      <p:tavLst>
                                        <p:tav tm="0">
                                          <p:val>
                                            <p:strVal val="#ppt_x"/>
                                          </p:val>
                                        </p:tav>
                                        <p:tav tm="100000">
                                          <p:val>
                                            <p:strVal val="#ppt_x"/>
                                          </p:val>
                                        </p:tav>
                                      </p:tavLst>
                                    </p:anim>
                                    <p:anim calcmode="lin" valueType="num">
                                      <p:cBhvr additive="base">
                                        <p:cTn id="13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65"/>
                                        </p:tgtEl>
                                        <p:attrNameLst>
                                          <p:attrName>style.visibility</p:attrName>
                                        </p:attrNameLst>
                                      </p:cBhvr>
                                      <p:to>
                                        <p:strVal val="visible"/>
                                      </p:to>
                                    </p:set>
                                    <p:anim calcmode="lin" valueType="num">
                                      <p:cBhvr additive="base">
                                        <p:cTn id="142" dur="500" fill="hold"/>
                                        <p:tgtEl>
                                          <p:spTgt spid="65"/>
                                        </p:tgtEl>
                                        <p:attrNameLst>
                                          <p:attrName>ppt_x</p:attrName>
                                        </p:attrNameLst>
                                      </p:cBhvr>
                                      <p:tavLst>
                                        <p:tav tm="0">
                                          <p:val>
                                            <p:strVal val="#ppt_x"/>
                                          </p:val>
                                        </p:tav>
                                        <p:tav tm="100000">
                                          <p:val>
                                            <p:strVal val="#ppt_x"/>
                                          </p:val>
                                        </p:tav>
                                      </p:tavLst>
                                    </p:anim>
                                    <p:anim calcmode="lin" valueType="num">
                                      <p:cBhvr additive="base">
                                        <p:cTn id="14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70"/>
                                        </p:tgtEl>
                                        <p:attrNameLst>
                                          <p:attrName>style.visibility</p:attrName>
                                        </p:attrNameLst>
                                      </p:cBhvr>
                                      <p:to>
                                        <p:strVal val="visible"/>
                                      </p:to>
                                    </p:set>
                                    <p:anim calcmode="lin" valueType="num">
                                      <p:cBhvr additive="base">
                                        <p:cTn id="148" dur="500" fill="hold"/>
                                        <p:tgtEl>
                                          <p:spTgt spid="70"/>
                                        </p:tgtEl>
                                        <p:attrNameLst>
                                          <p:attrName>ppt_x</p:attrName>
                                        </p:attrNameLst>
                                      </p:cBhvr>
                                      <p:tavLst>
                                        <p:tav tm="0">
                                          <p:val>
                                            <p:strVal val="#ppt_x"/>
                                          </p:val>
                                        </p:tav>
                                        <p:tav tm="100000">
                                          <p:val>
                                            <p:strVal val="#ppt_x"/>
                                          </p:val>
                                        </p:tav>
                                      </p:tavLst>
                                    </p:anim>
                                    <p:anim calcmode="lin" valueType="num">
                                      <p:cBhvr additive="base">
                                        <p:cTn id="1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72"/>
                                        </p:tgtEl>
                                        <p:attrNameLst>
                                          <p:attrName>style.visibility</p:attrName>
                                        </p:attrNameLst>
                                      </p:cBhvr>
                                      <p:to>
                                        <p:strVal val="visible"/>
                                      </p:to>
                                    </p:set>
                                    <p:animEffect transition="in" filter="fade">
                                      <p:cBhvr>
                                        <p:cTn id="154" dur="1000"/>
                                        <p:tgtEl>
                                          <p:spTgt spid="72"/>
                                        </p:tgtEl>
                                      </p:cBhvr>
                                    </p:animEffect>
                                    <p:anim calcmode="lin" valueType="num">
                                      <p:cBhvr>
                                        <p:cTn id="155" dur="1000" fill="hold"/>
                                        <p:tgtEl>
                                          <p:spTgt spid="72"/>
                                        </p:tgtEl>
                                        <p:attrNameLst>
                                          <p:attrName>ppt_x</p:attrName>
                                        </p:attrNameLst>
                                      </p:cBhvr>
                                      <p:tavLst>
                                        <p:tav tm="0">
                                          <p:val>
                                            <p:strVal val="#ppt_x"/>
                                          </p:val>
                                        </p:tav>
                                        <p:tav tm="100000">
                                          <p:val>
                                            <p:strVal val="#ppt_x"/>
                                          </p:val>
                                        </p:tav>
                                      </p:tavLst>
                                    </p:anim>
                                    <p:anim calcmode="lin" valueType="num">
                                      <p:cBhvr>
                                        <p:cTn id="15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73"/>
                                        </p:tgtEl>
                                        <p:attrNameLst>
                                          <p:attrName>style.visibility</p:attrName>
                                        </p:attrNameLst>
                                      </p:cBhvr>
                                      <p:to>
                                        <p:strVal val="visible"/>
                                      </p:to>
                                    </p:set>
                                    <p:anim calcmode="lin" valueType="num">
                                      <p:cBhvr additive="base">
                                        <p:cTn id="161" dur="500" fill="hold"/>
                                        <p:tgtEl>
                                          <p:spTgt spid="73"/>
                                        </p:tgtEl>
                                        <p:attrNameLst>
                                          <p:attrName>ppt_x</p:attrName>
                                        </p:attrNameLst>
                                      </p:cBhvr>
                                      <p:tavLst>
                                        <p:tav tm="0">
                                          <p:val>
                                            <p:strVal val="#ppt_x"/>
                                          </p:val>
                                        </p:tav>
                                        <p:tav tm="100000">
                                          <p:val>
                                            <p:strVal val="#ppt_x"/>
                                          </p:val>
                                        </p:tav>
                                      </p:tavLst>
                                    </p:anim>
                                    <p:anim calcmode="lin" valueType="num">
                                      <p:cBhvr additive="base">
                                        <p:cTn id="16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fade">
                                      <p:cBhvr>
                                        <p:cTn id="167" dur="1000"/>
                                        <p:tgtEl>
                                          <p:spTgt spid="80"/>
                                        </p:tgtEl>
                                      </p:cBhvr>
                                    </p:animEffect>
                                    <p:anim calcmode="lin" valueType="num">
                                      <p:cBhvr>
                                        <p:cTn id="168" dur="1000" fill="hold"/>
                                        <p:tgtEl>
                                          <p:spTgt spid="80"/>
                                        </p:tgtEl>
                                        <p:attrNameLst>
                                          <p:attrName>ppt_x</p:attrName>
                                        </p:attrNameLst>
                                      </p:cBhvr>
                                      <p:tavLst>
                                        <p:tav tm="0">
                                          <p:val>
                                            <p:strVal val="#ppt_x"/>
                                          </p:val>
                                        </p:tav>
                                        <p:tav tm="100000">
                                          <p:val>
                                            <p:strVal val="#ppt_x"/>
                                          </p:val>
                                        </p:tav>
                                      </p:tavLst>
                                    </p:anim>
                                    <p:anim calcmode="lin" valueType="num">
                                      <p:cBhvr>
                                        <p:cTn id="16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74"/>
                                        </p:tgtEl>
                                        <p:attrNameLst>
                                          <p:attrName>style.visibility</p:attrName>
                                        </p:attrNameLst>
                                      </p:cBhvr>
                                      <p:to>
                                        <p:strVal val="visible"/>
                                      </p:to>
                                    </p:set>
                                    <p:anim calcmode="lin" valueType="num">
                                      <p:cBhvr additive="base">
                                        <p:cTn id="174" dur="500" fill="hold"/>
                                        <p:tgtEl>
                                          <p:spTgt spid="74"/>
                                        </p:tgtEl>
                                        <p:attrNameLst>
                                          <p:attrName>ppt_x</p:attrName>
                                        </p:attrNameLst>
                                      </p:cBhvr>
                                      <p:tavLst>
                                        <p:tav tm="0">
                                          <p:val>
                                            <p:strVal val="#ppt_x"/>
                                          </p:val>
                                        </p:tav>
                                        <p:tav tm="100000">
                                          <p:val>
                                            <p:strVal val="#ppt_x"/>
                                          </p:val>
                                        </p:tav>
                                      </p:tavLst>
                                    </p:anim>
                                    <p:anim calcmode="lin" valueType="num">
                                      <p:cBhvr additive="base">
                                        <p:cTn id="175"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79"/>
                                        </p:tgtEl>
                                        <p:attrNameLst>
                                          <p:attrName>style.visibility</p:attrName>
                                        </p:attrNameLst>
                                      </p:cBhvr>
                                      <p:to>
                                        <p:strVal val="visible"/>
                                      </p:to>
                                    </p:set>
                                    <p:anim calcmode="lin" valueType="num">
                                      <p:cBhvr additive="base">
                                        <p:cTn id="180" dur="500" fill="hold"/>
                                        <p:tgtEl>
                                          <p:spTgt spid="79"/>
                                        </p:tgtEl>
                                        <p:attrNameLst>
                                          <p:attrName>ppt_x</p:attrName>
                                        </p:attrNameLst>
                                      </p:cBhvr>
                                      <p:tavLst>
                                        <p:tav tm="0">
                                          <p:val>
                                            <p:strVal val="#ppt_x"/>
                                          </p:val>
                                        </p:tav>
                                        <p:tav tm="100000">
                                          <p:val>
                                            <p:strVal val="#ppt_x"/>
                                          </p:val>
                                        </p:tav>
                                      </p:tavLst>
                                    </p:anim>
                                    <p:anim calcmode="lin" valueType="num">
                                      <p:cBhvr additive="base">
                                        <p:cTn id="181"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77"/>
                                        </p:tgtEl>
                                        <p:attrNameLst>
                                          <p:attrName>style.visibility</p:attrName>
                                        </p:attrNameLst>
                                      </p:cBhvr>
                                      <p:to>
                                        <p:strVal val="visible"/>
                                      </p:to>
                                    </p:set>
                                    <p:animEffect transition="in" filter="fade">
                                      <p:cBhvr>
                                        <p:cTn id="186" dur="1000"/>
                                        <p:tgtEl>
                                          <p:spTgt spid="77"/>
                                        </p:tgtEl>
                                      </p:cBhvr>
                                    </p:animEffect>
                                    <p:anim calcmode="lin" valueType="num">
                                      <p:cBhvr>
                                        <p:cTn id="187" dur="1000" fill="hold"/>
                                        <p:tgtEl>
                                          <p:spTgt spid="77"/>
                                        </p:tgtEl>
                                        <p:attrNameLst>
                                          <p:attrName>ppt_x</p:attrName>
                                        </p:attrNameLst>
                                      </p:cBhvr>
                                      <p:tavLst>
                                        <p:tav tm="0">
                                          <p:val>
                                            <p:strVal val="#ppt_x"/>
                                          </p:val>
                                        </p:tav>
                                        <p:tav tm="100000">
                                          <p:val>
                                            <p:strVal val="#ppt_x"/>
                                          </p:val>
                                        </p:tav>
                                      </p:tavLst>
                                    </p:anim>
                                    <p:anim calcmode="lin" valueType="num">
                                      <p:cBhvr>
                                        <p:cTn id="18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75"/>
                                        </p:tgtEl>
                                        <p:attrNameLst>
                                          <p:attrName>style.visibility</p:attrName>
                                        </p:attrNameLst>
                                      </p:cBhvr>
                                      <p:to>
                                        <p:strVal val="visible"/>
                                      </p:to>
                                    </p:set>
                                    <p:anim calcmode="lin" valueType="num">
                                      <p:cBhvr additive="base">
                                        <p:cTn id="193" dur="500" fill="hold"/>
                                        <p:tgtEl>
                                          <p:spTgt spid="75"/>
                                        </p:tgtEl>
                                        <p:attrNameLst>
                                          <p:attrName>ppt_x</p:attrName>
                                        </p:attrNameLst>
                                      </p:cBhvr>
                                      <p:tavLst>
                                        <p:tav tm="0">
                                          <p:val>
                                            <p:strVal val="#ppt_x"/>
                                          </p:val>
                                        </p:tav>
                                        <p:tav tm="100000">
                                          <p:val>
                                            <p:strVal val="#ppt_x"/>
                                          </p:val>
                                        </p:tav>
                                      </p:tavLst>
                                    </p:anim>
                                    <p:anim calcmode="lin" valueType="num">
                                      <p:cBhvr additive="base">
                                        <p:cTn id="19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78"/>
                                        </p:tgtEl>
                                        <p:attrNameLst>
                                          <p:attrName>style.visibility</p:attrName>
                                        </p:attrNameLst>
                                      </p:cBhvr>
                                      <p:to>
                                        <p:strVal val="visible"/>
                                      </p:to>
                                    </p:set>
                                    <p:anim calcmode="lin" valueType="num">
                                      <p:cBhvr additive="base">
                                        <p:cTn id="199" dur="500" fill="hold"/>
                                        <p:tgtEl>
                                          <p:spTgt spid="78"/>
                                        </p:tgtEl>
                                        <p:attrNameLst>
                                          <p:attrName>ppt_x</p:attrName>
                                        </p:attrNameLst>
                                      </p:cBhvr>
                                      <p:tavLst>
                                        <p:tav tm="0">
                                          <p:val>
                                            <p:strVal val="#ppt_x"/>
                                          </p:val>
                                        </p:tav>
                                        <p:tav tm="100000">
                                          <p:val>
                                            <p:strVal val="#ppt_x"/>
                                          </p:val>
                                        </p:tav>
                                      </p:tavLst>
                                    </p:anim>
                                    <p:anim calcmode="lin" valueType="num">
                                      <p:cBhvr additive="base">
                                        <p:cTn id="20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42" presetClass="entr" presetSubtype="0" fill="hold" nodeType="clickEffect">
                                  <p:stCondLst>
                                    <p:cond delay="0"/>
                                  </p:stCondLst>
                                  <p:childTnLst>
                                    <p:set>
                                      <p:cBhvr>
                                        <p:cTn id="204" dur="1" fill="hold">
                                          <p:stCondLst>
                                            <p:cond delay="0"/>
                                          </p:stCondLst>
                                        </p:cTn>
                                        <p:tgtEl>
                                          <p:spTgt spid="76"/>
                                        </p:tgtEl>
                                        <p:attrNameLst>
                                          <p:attrName>style.visibility</p:attrName>
                                        </p:attrNameLst>
                                      </p:cBhvr>
                                      <p:to>
                                        <p:strVal val="visible"/>
                                      </p:to>
                                    </p:set>
                                    <p:animEffect transition="in" filter="fade">
                                      <p:cBhvr>
                                        <p:cTn id="205" dur="1000"/>
                                        <p:tgtEl>
                                          <p:spTgt spid="76"/>
                                        </p:tgtEl>
                                      </p:cBhvr>
                                    </p:animEffect>
                                    <p:anim calcmode="lin" valueType="num">
                                      <p:cBhvr>
                                        <p:cTn id="206" dur="1000" fill="hold"/>
                                        <p:tgtEl>
                                          <p:spTgt spid="76"/>
                                        </p:tgtEl>
                                        <p:attrNameLst>
                                          <p:attrName>ppt_x</p:attrName>
                                        </p:attrNameLst>
                                      </p:cBhvr>
                                      <p:tavLst>
                                        <p:tav tm="0">
                                          <p:val>
                                            <p:strVal val="#ppt_x"/>
                                          </p:val>
                                        </p:tav>
                                        <p:tav tm="100000">
                                          <p:val>
                                            <p:strVal val="#ppt_x"/>
                                          </p:val>
                                        </p:tav>
                                      </p:tavLst>
                                    </p:anim>
                                    <p:anim calcmode="lin" valueType="num">
                                      <p:cBhvr>
                                        <p:cTn id="20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left)">
                                      <p:cBhvr>
                                        <p:cTn id="212" dur="500"/>
                                        <p:tgtEl>
                                          <p:spTgt spid="81"/>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dissolve">
                                      <p:cBhvr>
                                        <p:cTn id="217" dur="500"/>
                                        <p:tgtEl>
                                          <p:spTgt spid="82"/>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86"/>
                                        </p:tgtEl>
                                        <p:attrNameLst>
                                          <p:attrName>style.visibility</p:attrName>
                                        </p:attrNameLst>
                                      </p:cBhvr>
                                      <p:to>
                                        <p:strVal val="visible"/>
                                      </p:to>
                                    </p:set>
                                    <p:animEffect transition="in" filter="wipe(left)">
                                      <p:cBhvr>
                                        <p:cTn id="222" dur="500"/>
                                        <p:tgtEl>
                                          <p:spTgt spid="86"/>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87"/>
                                        </p:tgtEl>
                                        <p:attrNameLst>
                                          <p:attrName>style.visibility</p:attrName>
                                        </p:attrNameLst>
                                      </p:cBhvr>
                                      <p:to>
                                        <p:strVal val="visible"/>
                                      </p:to>
                                    </p:set>
                                    <p:animEffect transition="in" filter="wipe(left)">
                                      <p:cBhvr>
                                        <p:cTn id="227" dur="500"/>
                                        <p:tgtEl>
                                          <p:spTgt spid="87"/>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88"/>
                                        </p:tgtEl>
                                        <p:attrNameLst>
                                          <p:attrName>style.visibility</p:attrName>
                                        </p:attrNameLst>
                                      </p:cBhvr>
                                      <p:to>
                                        <p:strVal val="visible"/>
                                      </p:to>
                                    </p:set>
                                    <p:animEffect transition="in" filter="wipe(left)">
                                      <p:cBhvr>
                                        <p:cTn id="232" dur="500"/>
                                        <p:tgtEl>
                                          <p:spTgt spid="88"/>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nodeType="clickEffect">
                                  <p:stCondLst>
                                    <p:cond delay="0"/>
                                  </p:stCondLst>
                                  <p:childTnLst>
                                    <p:set>
                                      <p:cBhvr>
                                        <p:cTn id="236" dur="1" fill="hold">
                                          <p:stCondLst>
                                            <p:cond delay="0"/>
                                          </p:stCondLst>
                                        </p:cTn>
                                        <p:tgtEl>
                                          <p:spTgt spid="89"/>
                                        </p:tgtEl>
                                        <p:attrNameLst>
                                          <p:attrName>style.visibility</p:attrName>
                                        </p:attrNameLst>
                                      </p:cBhvr>
                                      <p:to>
                                        <p:strVal val="visible"/>
                                      </p:to>
                                    </p:set>
                                    <p:animEffect transition="in" filter="wipe(left)">
                                      <p:cBhvr>
                                        <p:cTn id="237" dur="500"/>
                                        <p:tgtEl>
                                          <p:spTgt spid="89"/>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90"/>
                                        </p:tgtEl>
                                        <p:attrNameLst>
                                          <p:attrName>style.visibility</p:attrName>
                                        </p:attrNameLst>
                                      </p:cBhvr>
                                      <p:to>
                                        <p:strVal val="visible"/>
                                      </p:to>
                                    </p:set>
                                    <p:animEffect transition="in" filter="wipe(left)">
                                      <p:cBhvr>
                                        <p:cTn id="242" dur="500"/>
                                        <p:tgtEl>
                                          <p:spTgt spid="90"/>
                                        </p:tgtEl>
                                      </p:cBhvr>
                                    </p:animEffect>
                                  </p:childTnLst>
                                </p:cTn>
                              </p:par>
                            </p:childTnLst>
                          </p:cTn>
                        </p:par>
                      </p:childTnLst>
                    </p:cTn>
                  </p:par>
                  <p:par>
                    <p:cTn id="243" fill="hold">
                      <p:stCondLst>
                        <p:cond delay="indefinite"/>
                      </p:stCondLst>
                      <p:childTnLst>
                        <p:par>
                          <p:cTn id="244" fill="hold">
                            <p:stCondLst>
                              <p:cond delay="0"/>
                            </p:stCondLst>
                            <p:childTnLst>
                              <p:par>
                                <p:cTn id="245" presetID="6" presetClass="entr" presetSubtype="16" fill="hold" grpId="0" nodeType="clickEffect">
                                  <p:stCondLst>
                                    <p:cond delay="0"/>
                                  </p:stCondLst>
                                  <p:childTnLst>
                                    <p:set>
                                      <p:cBhvr>
                                        <p:cTn id="246" dur="1" fill="hold">
                                          <p:stCondLst>
                                            <p:cond delay="0"/>
                                          </p:stCondLst>
                                        </p:cTn>
                                        <p:tgtEl>
                                          <p:spTgt spid="91"/>
                                        </p:tgtEl>
                                        <p:attrNameLst>
                                          <p:attrName>style.visibility</p:attrName>
                                        </p:attrNameLst>
                                      </p:cBhvr>
                                      <p:to>
                                        <p:strVal val="visible"/>
                                      </p:to>
                                    </p:set>
                                    <p:animEffect transition="in" filter="circle(in)">
                                      <p:cBhvr>
                                        <p:cTn id="247"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49" grpId="0" animBg="1"/>
      <p:bldP spid="50" grpId="0" animBg="1"/>
      <p:bldP spid="52" grpId="0" animBg="1"/>
      <p:bldP spid="53" grpId="0"/>
      <p:bldP spid="70" grpId="0" animBg="1"/>
      <p:bldP spid="73" grpId="0" animBg="1"/>
      <p:bldP spid="74" grpId="0" animBg="1"/>
      <p:bldP spid="75" grpId="0" animBg="1"/>
      <p:bldP spid="78" grpId="0" animBg="1"/>
      <p:bldP spid="79" grpId="0" animBg="1"/>
      <p:bldP spid="81" grpId="0" autoUpdateAnimBg="0"/>
      <p:bldP spid="88" grpId="0" autoUpdateAnimBg="0"/>
      <p:bldP spid="91"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2067844021"/>
              </p:ext>
            </p:extLst>
          </p:nvPr>
        </p:nvGraphicFramePr>
        <p:xfrm>
          <a:off x="4032854" y="363522"/>
          <a:ext cx="1420812" cy="676275"/>
        </p:xfrm>
        <a:graphic>
          <a:graphicData uri="http://schemas.openxmlformats.org/presentationml/2006/ole">
            <mc:AlternateContent xmlns:mc="http://schemas.openxmlformats.org/markup-compatibility/2006">
              <mc:Choice xmlns:v="urn:schemas-microsoft-com:vml" Requires="v">
                <p:oleObj spid="_x0000_s576083"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4032854" y="363522"/>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
          <p:cNvGrpSpPr>
            <a:grpSpLocks/>
          </p:cNvGrpSpPr>
          <p:nvPr/>
        </p:nvGrpSpPr>
        <p:grpSpPr bwMode="auto">
          <a:xfrm>
            <a:off x="3152773" y="983291"/>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560361" y="1020072"/>
            <a:ext cx="1331" cy="1641256"/>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 name="Object 58"/>
          <p:cNvGraphicFramePr>
            <a:graphicFrameLocks noChangeAspect="1"/>
          </p:cNvGraphicFramePr>
          <p:nvPr>
            <p:extLst>
              <p:ext uri="{D42A27DB-BD31-4B8C-83A1-F6EECF244321}">
                <p14:modId xmlns:p14="http://schemas.microsoft.com/office/powerpoint/2010/main" val="3072960306"/>
              </p:ext>
            </p:extLst>
          </p:nvPr>
        </p:nvGraphicFramePr>
        <p:xfrm>
          <a:off x="2705794" y="714116"/>
          <a:ext cx="504825" cy="714375"/>
        </p:xfrm>
        <a:graphic>
          <a:graphicData uri="http://schemas.openxmlformats.org/presentationml/2006/ole">
            <mc:AlternateContent xmlns:mc="http://schemas.openxmlformats.org/markup-compatibility/2006">
              <mc:Choice xmlns:v="urn:schemas-microsoft-com:vml" Requires="v">
                <p:oleObj spid="_x0000_s576084"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05794" y="714116"/>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47"/>
          <p:cNvGrpSpPr>
            <a:grpSpLocks/>
          </p:cNvGrpSpPr>
          <p:nvPr/>
        </p:nvGrpSpPr>
        <p:grpSpPr bwMode="auto">
          <a:xfrm>
            <a:off x="8201589" y="1008826"/>
            <a:ext cx="901700" cy="1733550"/>
            <a:chOff x="3216" y="336"/>
            <a:chExt cx="568" cy="1092"/>
          </a:xfrm>
        </p:grpSpPr>
        <p:grpSp>
          <p:nvGrpSpPr>
            <p:cNvPr id="9" name="Group 10"/>
            <p:cNvGrpSpPr>
              <a:grpSpLocks/>
            </p:cNvGrpSpPr>
            <p:nvPr/>
          </p:nvGrpSpPr>
          <p:grpSpPr bwMode="auto">
            <a:xfrm>
              <a:off x="3216" y="336"/>
              <a:ext cx="564" cy="1092"/>
              <a:chOff x="3216" y="516"/>
              <a:chExt cx="564" cy="1092"/>
            </a:xfrm>
          </p:grpSpPr>
          <p:sp>
            <p:nvSpPr>
              <p:cNvPr id="1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 name="Object 58"/>
          <p:cNvGraphicFramePr>
            <a:graphicFrameLocks noChangeAspect="1"/>
          </p:cNvGraphicFramePr>
          <p:nvPr>
            <p:extLst>
              <p:ext uri="{D42A27DB-BD31-4B8C-83A1-F6EECF244321}">
                <p14:modId xmlns:p14="http://schemas.microsoft.com/office/powerpoint/2010/main" val="2758795877"/>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576085"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33"/>
          <p:cNvGrpSpPr>
            <a:grpSpLocks/>
          </p:cNvGrpSpPr>
          <p:nvPr/>
        </p:nvGrpSpPr>
        <p:grpSpPr bwMode="auto">
          <a:xfrm>
            <a:off x="1743073" y="1564318"/>
            <a:ext cx="1828800" cy="523875"/>
            <a:chOff x="852" y="690"/>
            <a:chExt cx="1152" cy="330"/>
          </a:xfrm>
        </p:grpSpPr>
        <p:sp>
          <p:nvSpPr>
            <p:cNvPr id="1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63"/>
          <p:cNvGrpSpPr>
            <a:grpSpLocks/>
          </p:cNvGrpSpPr>
          <p:nvPr/>
        </p:nvGrpSpPr>
        <p:grpSpPr bwMode="auto">
          <a:xfrm>
            <a:off x="9061969" y="1642238"/>
            <a:ext cx="1471613" cy="393702"/>
            <a:chOff x="3792" y="735"/>
            <a:chExt cx="927" cy="248"/>
          </a:xfrm>
        </p:grpSpPr>
        <p:sp>
          <p:nvSpPr>
            <p:cNvPr id="23"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7" name="Group 43"/>
          <p:cNvGrpSpPr>
            <a:grpSpLocks/>
          </p:cNvGrpSpPr>
          <p:nvPr/>
        </p:nvGrpSpPr>
        <p:grpSpPr bwMode="auto">
          <a:xfrm>
            <a:off x="4051595" y="1611961"/>
            <a:ext cx="1597025" cy="538165"/>
            <a:chOff x="2316" y="710"/>
            <a:chExt cx="1006" cy="339"/>
          </a:xfrm>
        </p:grpSpPr>
        <p:sp>
          <p:nvSpPr>
            <p:cNvPr id="28"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Object 55"/>
          <p:cNvGraphicFramePr>
            <a:graphicFrameLocks noChangeAspect="1"/>
          </p:cNvGraphicFramePr>
          <p:nvPr>
            <p:extLst>
              <p:ext uri="{D42A27DB-BD31-4B8C-83A1-F6EECF244321}">
                <p14:modId xmlns:p14="http://schemas.microsoft.com/office/powerpoint/2010/main" val="3588664650"/>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576086"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6"/>
          <p:cNvGraphicFramePr>
            <a:graphicFrameLocks noChangeAspect="1"/>
          </p:cNvGraphicFramePr>
          <p:nvPr>
            <p:extLst>
              <p:ext uri="{D42A27DB-BD31-4B8C-83A1-F6EECF244321}">
                <p14:modId xmlns:p14="http://schemas.microsoft.com/office/powerpoint/2010/main" val="4153297670"/>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576087"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9"/>
          <p:cNvGraphicFramePr>
            <a:graphicFrameLocks noChangeAspect="1"/>
          </p:cNvGraphicFramePr>
          <p:nvPr>
            <p:extLst>
              <p:ext uri="{D42A27DB-BD31-4B8C-83A1-F6EECF244321}">
                <p14:modId xmlns:p14="http://schemas.microsoft.com/office/powerpoint/2010/main" val="2823582721"/>
              </p:ext>
            </p:extLst>
          </p:nvPr>
        </p:nvGraphicFramePr>
        <p:xfrm>
          <a:off x="4498626" y="1013062"/>
          <a:ext cx="465138" cy="504825"/>
        </p:xfrm>
        <a:graphic>
          <a:graphicData uri="http://schemas.openxmlformats.org/presentationml/2006/ole">
            <mc:AlternateContent xmlns:mc="http://schemas.openxmlformats.org/markup-compatibility/2006">
              <mc:Choice xmlns:v="urn:schemas-microsoft-com:vml" Requires="v">
                <p:oleObj spid="_x0000_s576088"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98626" y="1013062"/>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618856" y="573954"/>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647556" y="1615251"/>
            <a:ext cx="1714500"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6" name="Object 56"/>
          <p:cNvGraphicFramePr>
            <a:graphicFrameLocks noChangeAspect="1"/>
          </p:cNvGraphicFramePr>
          <p:nvPr>
            <p:extLst>
              <p:ext uri="{D42A27DB-BD31-4B8C-83A1-F6EECF244321}">
                <p14:modId xmlns:p14="http://schemas.microsoft.com/office/powerpoint/2010/main" val="338479743"/>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576089"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2839808389"/>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576090"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2086237" y="33571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3" name="Group 67"/>
          <p:cNvGrpSpPr>
            <a:grpSpLocks/>
          </p:cNvGrpSpPr>
          <p:nvPr/>
        </p:nvGrpSpPr>
        <p:grpSpPr bwMode="auto">
          <a:xfrm>
            <a:off x="8473276" y="2482094"/>
            <a:ext cx="928688" cy="3389312"/>
            <a:chOff x="4000" y="2017"/>
            <a:chExt cx="585" cy="2135"/>
          </a:xfrm>
        </p:grpSpPr>
        <p:sp>
          <p:nvSpPr>
            <p:cNvPr id="54"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6" name="Object 1030"/>
            <p:cNvGraphicFramePr>
              <a:graphicFrameLocks noChangeAspect="1"/>
            </p:cNvGraphicFramePr>
            <p:nvPr>
              <p:extLst>
                <p:ext uri="{D42A27DB-BD31-4B8C-83A1-F6EECF244321}">
                  <p14:modId xmlns:p14="http://schemas.microsoft.com/office/powerpoint/2010/main" val="763918380"/>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576091"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7" name="Group 70"/>
          <p:cNvGrpSpPr>
            <a:grpSpLocks/>
          </p:cNvGrpSpPr>
          <p:nvPr/>
        </p:nvGrpSpPr>
        <p:grpSpPr bwMode="auto">
          <a:xfrm>
            <a:off x="8435976" y="3046185"/>
            <a:ext cx="2232025" cy="2308224"/>
            <a:chOff x="3976" y="2386"/>
            <a:chExt cx="1406" cy="1454"/>
          </a:xfrm>
        </p:grpSpPr>
        <p:sp>
          <p:nvSpPr>
            <p:cNvPr id="58"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68"/>
            <p:cNvGrpSpPr>
              <a:grpSpLocks/>
            </p:cNvGrpSpPr>
            <p:nvPr/>
          </p:nvGrpSpPr>
          <p:grpSpPr bwMode="auto">
            <a:xfrm>
              <a:off x="3988" y="2386"/>
              <a:ext cx="1394" cy="1454"/>
              <a:chOff x="3988" y="2386"/>
              <a:chExt cx="1394" cy="1454"/>
            </a:xfrm>
          </p:grpSpPr>
          <p:sp>
            <p:nvSpPr>
              <p:cNvPr id="61" name="Line 61"/>
              <p:cNvSpPr>
                <a:spLocks noChangeShapeType="1"/>
              </p:cNvSpPr>
              <p:nvPr/>
            </p:nvSpPr>
            <p:spPr bwMode="auto">
              <a:xfrm flipV="1">
                <a:off x="3988" y="2735"/>
                <a:ext cx="536" cy="1105"/>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2" name="Object 1028"/>
              <p:cNvGraphicFramePr>
                <a:graphicFrameLocks noChangeAspect="1"/>
              </p:cNvGraphicFramePr>
              <p:nvPr>
                <p:extLst>
                  <p:ext uri="{D42A27DB-BD31-4B8C-83A1-F6EECF244321}">
                    <p14:modId xmlns:p14="http://schemas.microsoft.com/office/powerpoint/2010/main" val="749563370"/>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576092" name="公式" r:id="rId21" imgW="342720" imgH="431640" progId="Equation.3">
                      <p:embed/>
                    </p:oleObj>
                  </mc:Choice>
                  <mc:Fallback>
                    <p:oleObj name="公式" r:id="rId21" imgW="342720" imgH="431640" progId="Equation.3">
                      <p:embed/>
                      <p:pic>
                        <p:nvPicPr>
                          <p:cNvPr id="0" name=""/>
                          <p:cNvPicPr>
                            <a:picLocks noChangeAspect="1" noChangeArrowheads="1"/>
                          </p:cNvPicPr>
                          <p:nvPr/>
                        </p:nvPicPr>
                        <p:blipFill>
                          <a:blip r:embed="rId22"/>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3" name="Group 69"/>
          <p:cNvGrpSpPr>
            <a:grpSpLocks/>
          </p:cNvGrpSpPr>
          <p:nvPr/>
        </p:nvGrpSpPr>
        <p:grpSpPr bwMode="auto">
          <a:xfrm>
            <a:off x="6733370" y="3166306"/>
            <a:ext cx="1720851" cy="2209800"/>
            <a:chOff x="2904" y="2448"/>
            <a:chExt cx="1084" cy="1392"/>
          </a:xfrm>
        </p:grpSpPr>
        <p:grpSp>
          <p:nvGrpSpPr>
            <p:cNvPr id="64" name="Group 49"/>
            <p:cNvGrpSpPr>
              <a:grpSpLocks/>
            </p:cNvGrpSpPr>
            <p:nvPr/>
          </p:nvGrpSpPr>
          <p:grpSpPr bwMode="auto">
            <a:xfrm>
              <a:off x="3424" y="2448"/>
              <a:ext cx="564" cy="1392"/>
              <a:chOff x="3240" y="2460"/>
              <a:chExt cx="564" cy="1392"/>
            </a:xfrm>
          </p:grpSpPr>
          <p:sp>
            <p:nvSpPr>
              <p:cNvPr id="66" name="Line 50"/>
              <p:cNvSpPr>
                <a:spLocks noChangeShapeType="1"/>
              </p:cNvSpPr>
              <p:nvPr/>
            </p:nvSpPr>
            <p:spPr bwMode="auto">
              <a:xfrm flipH="1" flipV="1">
                <a:off x="3250" y="3560"/>
                <a:ext cx="554" cy="292"/>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5" name="Object 1027"/>
            <p:cNvGraphicFramePr>
              <a:graphicFrameLocks noChangeAspect="1"/>
            </p:cNvGraphicFramePr>
            <p:nvPr>
              <p:extLst>
                <p:ext uri="{D42A27DB-BD31-4B8C-83A1-F6EECF244321}">
                  <p14:modId xmlns:p14="http://schemas.microsoft.com/office/powerpoint/2010/main" val="3313466838"/>
                </p:ext>
              </p:extLst>
            </p:nvPr>
          </p:nvGraphicFramePr>
          <p:xfrm>
            <a:off x="2904" y="3201"/>
            <a:ext cx="503" cy="517"/>
          </p:xfrm>
          <a:graphic>
            <a:graphicData uri="http://schemas.openxmlformats.org/presentationml/2006/ole">
              <mc:AlternateContent xmlns:mc="http://schemas.openxmlformats.org/markup-compatibility/2006">
                <mc:Choice xmlns:v="urn:schemas-microsoft-com:vml" Requires="v">
                  <p:oleObj spid="_x0000_s576093"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24"/>
                        <a:srcRect/>
                        <a:stretch>
                          <a:fillRect/>
                        </a:stretch>
                      </p:blipFill>
                      <p:spPr bwMode="auto">
                        <a:xfrm>
                          <a:off x="2904" y="3201"/>
                          <a:ext cx="503" cy="517"/>
                        </a:xfrm>
                        <a:prstGeom prst="rect">
                          <a:avLst/>
                        </a:prstGeom>
                        <a:noFill/>
                        <a:ln>
                          <a:noFill/>
                        </a:ln>
                        <a:effectLst/>
                        <a:extLst/>
                      </p:spPr>
                    </p:pic>
                  </p:oleObj>
                </mc:Fallback>
              </mc:AlternateContent>
            </a:graphicData>
          </a:graphic>
        </p:graphicFrame>
      </p:grpSp>
      <p:sp>
        <p:nvSpPr>
          <p:cNvPr id="68" name="Arc 9"/>
          <p:cNvSpPr>
            <a:spLocks/>
          </p:cNvSpPr>
          <p:nvPr/>
        </p:nvSpPr>
        <p:spPr bwMode="auto">
          <a:xfrm>
            <a:off x="8472382" y="4929234"/>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9" name="Object 58"/>
          <p:cNvGraphicFramePr>
            <a:graphicFrameLocks noChangeAspect="1"/>
          </p:cNvGraphicFramePr>
          <p:nvPr>
            <p:extLst>
              <p:ext uri="{D42A27DB-BD31-4B8C-83A1-F6EECF244321}">
                <p14:modId xmlns:p14="http://schemas.microsoft.com/office/powerpoint/2010/main" val="2794527771"/>
              </p:ext>
            </p:extLst>
          </p:nvPr>
        </p:nvGraphicFramePr>
        <p:xfrm>
          <a:off x="7756283" y="2432578"/>
          <a:ext cx="504825" cy="714375"/>
        </p:xfrm>
        <a:graphic>
          <a:graphicData uri="http://schemas.openxmlformats.org/presentationml/2006/ole">
            <mc:AlternateContent xmlns:mc="http://schemas.openxmlformats.org/markup-compatibility/2006">
              <mc:Choice xmlns:v="urn:schemas-microsoft-com:vml" Requires="v">
                <p:oleObj spid="_x0000_s576094" name="公式" r:id="rId25" imgW="152280" imgH="215640" progId="Equation.3">
                  <p:embed/>
                </p:oleObj>
              </mc:Choice>
              <mc:Fallback>
                <p:oleObj name="公式" r:id="rId25" imgW="152280" imgH="215640" progId="Equation.3">
                  <p:embed/>
                  <p:pic>
                    <p:nvPicPr>
                      <p:cNvPr id="0" name=""/>
                      <p:cNvPicPr>
                        <a:picLocks noChangeAspect="1" noChangeArrowheads="1"/>
                      </p:cNvPicPr>
                      <p:nvPr/>
                    </p:nvPicPr>
                    <p:blipFill>
                      <a:blip r:embed="rId6"/>
                      <a:srcRect/>
                      <a:stretch>
                        <a:fillRect/>
                      </a:stretch>
                    </p:blipFill>
                    <p:spPr bwMode="auto">
                      <a:xfrm>
                        <a:off x="7756283" y="2432578"/>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1029"/>
          <p:cNvGraphicFramePr>
            <a:graphicFrameLocks noChangeAspect="1"/>
          </p:cNvGraphicFramePr>
          <p:nvPr>
            <p:extLst>
              <p:ext uri="{D42A27DB-BD31-4B8C-83A1-F6EECF244321}">
                <p14:modId xmlns:p14="http://schemas.microsoft.com/office/powerpoint/2010/main" val="275844789"/>
              </p:ext>
            </p:extLst>
          </p:nvPr>
        </p:nvGraphicFramePr>
        <p:xfrm>
          <a:off x="8429535" y="4285335"/>
          <a:ext cx="468312" cy="568325"/>
        </p:xfrm>
        <a:graphic>
          <a:graphicData uri="http://schemas.openxmlformats.org/presentationml/2006/ole">
            <mc:AlternateContent xmlns:mc="http://schemas.openxmlformats.org/markup-compatibility/2006">
              <mc:Choice xmlns:v="urn:schemas-microsoft-com:vml" Requires="v">
                <p:oleObj spid="_x0000_s576095"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429535" y="4285335"/>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215508" y="4772028"/>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8972718" y="3633778"/>
            <a:ext cx="734468" cy="1642449"/>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472444" y="4904214"/>
            <a:ext cx="211430" cy="445985"/>
          </a:xfrm>
          <a:prstGeom prst="line">
            <a:avLst/>
          </a:prstGeom>
          <a:noFill/>
          <a:ln w="28575">
            <a:solidFill>
              <a:srgbClr val="129C15"/>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113730008"/>
              </p:ext>
            </p:extLst>
          </p:nvPr>
        </p:nvGraphicFramePr>
        <p:xfrm>
          <a:off x="7753351" y="5408613"/>
          <a:ext cx="676275" cy="684212"/>
        </p:xfrm>
        <a:graphic>
          <a:graphicData uri="http://schemas.openxmlformats.org/presentationml/2006/ole">
            <mc:AlternateContent xmlns:mc="http://schemas.openxmlformats.org/markup-compatibility/2006">
              <mc:Choice xmlns:v="urn:schemas-microsoft-com:vml" Requires="v">
                <p:oleObj spid="_x0000_s576096"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753351" y="5408613"/>
                        <a:ext cx="67627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2986473735"/>
              </p:ext>
            </p:extLst>
          </p:nvPr>
        </p:nvGraphicFramePr>
        <p:xfrm>
          <a:off x="8896350" y="5430838"/>
          <a:ext cx="642938" cy="684212"/>
        </p:xfrm>
        <a:graphic>
          <a:graphicData uri="http://schemas.openxmlformats.org/presentationml/2006/ole">
            <mc:AlternateContent xmlns:mc="http://schemas.openxmlformats.org/markup-compatibility/2006">
              <mc:Choice xmlns:v="urn:schemas-microsoft-com:vml" Requires="v">
                <p:oleObj spid="_x0000_s576097"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8896350" y="5430838"/>
                        <a:ext cx="642938"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615109" y="5211081"/>
            <a:ext cx="760448" cy="357403"/>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499670" y="5216566"/>
            <a:ext cx="837622" cy="330262"/>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2934080210"/>
              </p:ext>
            </p:extLst>
          </p:nvPr>
        </p:nvGraphicFramePr>
        <p:xfrm>
          <a:off x="9940925" y="5392739"/>
          <a:ext cx="547688" cy="714375"/>
        </p:xfrm>
        <a:graphic>
          <a:graphicData uri="http://schemas.openxmlformats.org/presentationml/2006/ole">
            <mc:AlternateContent xmlns:mc="http://schemas.openxmlformats.org/markup-compatibility/2006">
              <mc:Choice xmlns:v="urn:schemas-microsoft-com:vml" Requires="v">
                <p:oleObj spid="_x0000_s576098"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40925" y="5392739"/>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7"/>
          <p:cNvSpPr txBox="1">
            <a:spLocks noChangeArrowheads="1"/>
          </p:cNvSpPr>
          <p:nvPr/>
        </p:nvSpPr>
        <p:spPr bwMode="auto">
          <a:xfrm>
            <a:off x="1891368" y="3628665"/>
            <a:ext cx="244866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129C15"/>
                </a:solidFill>
                <a:latin typeface="宋体" panose="02010600030101010101" pitchFamily="2" charset="-122"/>
              </a:rPr>
              <a:t>通过晶体</a:t>
            </a:r>
            <a:r>
              <a:rPr lang="en-US" altLang="zh-CN" dirty="0">
                <a:solidFill>
                  <a:srgbClr val="129C15"/>
                </a:solidFill>
                <a:latin typeface="宋体" panose="02010600030101010101" pitchFamily="2" charset="-122"/>
              </a:rPr>
              <a:t>C</a:t>
            </a:r>
            <a:r>
              <a:rPr lang="zh-CN" altLang="en-US" dirty="0">
                <a:solidFill>
                  <a:srgbClr val="129C15"/>
                </a:solidFill>
                <a:latin typeface="宋体" panose="02010600030101010101" pitchFamily="2" charset="-122"/>
              </a:rPr>
              <a:t>后：</a:t>
            </a:r>
          </a:p>
        </p:txBody>
      </p:sp>
      <p:graphicFrame>
        <p:nvGraphicFramePr>
          <p:cNvPr id="80" name="Object 8"/>
          <p:cNvGraphicFramePr>
            <a:graphicFrameLocks noChangeAspect="1"/>
          </p:cNvGraphicFramePr>
          <p:nvPr>
            <p:extLst>
              <p:ext uri="{D42A27DB-BD31-4B8C-83A1-F6EECF244321}">
                <p14:modId xmlns:p14="http://schemas.microsoft.com/office/powerpoint/2010/main" val="1010084736"/>
              </p:ext>
            </p:extLst>
          </p:nvPr>
        </p:nvGraphicFramePr>
        <p:xfrm>
          <a:off x="4301307" y="3371589"/>
          <a:ext cx="3219457" cy="1018184"/>
        </p:xfrm>
        <a:graphic>
          <a:graphicData uri="http://schemas.openxmlformats.org/presentationml/2006/ole">
            <mc:AlternateContent xmlns:mc="http://schemas.openxmlformats.org/markup-compatibility/2006">
              <mc:Choice xmlns:v="urn:schemas-microsoft-com:vml" Requires="v">
                <p:oleObj spid="_x0000_s576099" name="公式" r:id="rId34" imgW="1244600" imgH="393700" progId="Equation.3">
                  <p:embed/>
                </p:oleObj>
              </mc:Choice>
              <mc:Fallback>
                <p:oleObj name="公式" r:id="rId34" imgW="1244600" imgH="3937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01307" y="3371589"/>
                        <a:ext cx="3219457" cy="1018184"/>
                      </a:xfrm>
                      <a:prstGeom prst="rect">
                        <a:avLst/>
                      </a:prstGeom>
                      <a:noFill/>
                      <a:ln>
                        <a:noFill/>
                      </a:ln>
                      <a:effectLst/>
                      <a:extLst/>
                    </p:spPr>
                  </p:pic>
                </p:oleObj>
              </mc:Fallback>
            </mc:AlternateContent>
          </a:graphicData>
        </a:graphic>
      </p:graphicFrame>
      <p:sp>
        <p:nvSpPr>
          <p:cNvPr id="81" name="Text Box 9"/>
          <p:cNvSpPr txBox="1">
            <a:spLocks noChangeArrowheads="1"/>
          </p:cNvSpPr>
          <p:nvPr/>
        </p:nvSpPr>
        <p:spPr bwMode="auto">
          <a:xfrm>
            <a:off x="1662029" y="4337144"/>
            <a:ext cx="56647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70C0"/>
                </a:solidFill>
                <a:latin typeface="方正书宋简体"/>
              </a:rPr>
              <a:t>此两束光合成为一束椭圆偏振光。</a:t>
            </a:r>
          </a:p>
        </p:txBody>
      </p:sp>
      <p:sp>
        <p:nvSpPr>
          <p:cNvPr id="82" name="Text Box 13"/>
          <p:cNvSpPr txBox="1">
            <a:spLocks noChangeArrowheads="1"/>
          </p:cNvSpPr>
          <p:nvPr/>
        </p:nvSpPr>
        <p:spPr bwMode="auto">
          <a:xfrm>
            <a:off x="1963542" y="2911413"/>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66"/>
                </a:solidFill>
                <a:latin typeface="宋体" panose="02010600030101010101" pitchFamily="2" charset="-122"/>
              </a:rPr>
              <a:t>2. </a:t>
            </a:r>
            <a:r>
              <a:rPr lang="zh-CN" altLang="en-US" dirty="0">
                <a:solidFill>
                  <a:srgbClr val="FF0066"/>
                </a:solidFill>
                <a:latin typeface="宋体" panose="02010600030101010101" pitchFamily="2" charset="-122"/>
              </a:rPr>
              <a:t>相位关系：</a:t>
            </a:r>
          </a:p>
        </p:txBody>
      </p:sp>
      <p:sp>
        <p:nvSpPr>
          <p:cNvPr id="83" name="矩形 82"/>
          <p:cNvSpPr/>
          <p:nvPr/>
        </p:nvSpPr>
        <p:spPr>
          <a:xfrm>
            <a:off x="1938124" y="4975890"/>
            <a:ext cx="2157963" cy="523220"/>
          </a:xfrm>
          <a:prstGeom prst="rect">
            <a:avLst/>
          </a:prstGeom>
        </p:spPr>
        <p:txBody>
          <a:bodyPr wrap="none">
            <a:spAutoFit/>
          </a:bodyPr>
          <a:lstStyle/>
          <a:p>
            <a:pPr>
              <a:spcBef>
                <a:spcPct val="50000"/>
              </a:spcBef>
            </a:pPr>
            <a:r>
              <a:rPr lang="zh-CN" altLang="en-US" sz="2800" b="1" dirty="0">
                <a:solidFill>
                  <a:srgbClr val="C00000"/>
                </a:solidFill>
              </a:rPr>
              <a:t>通过 </a:t>
            </a:r>
            <a:r>
              <a:rPr lang="en-US" altLang="zh-CN" sz="2800" b="1" i="1" dirty="0">
                <a:solidFill>
                  <a:srgbClr val="C00000"/>
                </a:solidFill>
              </a:rPr>
              <a:t>P </a:t>
            </a:r>
            <a:r>
              <a:rPr lang="en-US" altLang="zh-CN" sz="2800" b="1" baseline="-25000" dirty="0">
                <a:solidFill>
                  <a:srgbClr val="C00000"/>
                </a:solidFill>
              </a:rPr>
              <a:t>2</a:t>
            </a:r>
            <a:r>
              <a:rPr lang="en-US" altLang="zh-CN" sz="2800" b="1" i="1" baseline="-25000" dirty="0">
                <a:solidFill>
                  <a:srgbClr val="C00000"/>
                </a:solidFill>
              </a:rPr>
              <a:t> </a:t>
            </a:r>
            <a:r>
              <a:rPr lang="zh-CN" altLang="en-US" sz="2800" b="1" dirty="0">
                <a:solidFill>
                  <a:srgbClr val="C00000"/>
                </a:solidFill>
              </a:rPr>
              <a:t>后：</a:t>
            </a:r>
            <a:endParaRPr lang="zh-CN" altLang="en-US" sz="2800" b="1" dirty="0">
              <a:solidFill>
                <a:srgbClr val="C00000"/>
              </a:solidFill>
              <a:latin typeface="方正书宋简体"/>
            </a:endParaRPr>
          </a:p>
        </p:txBody>
      </p:sp>
      <p:graphicFrame>
        <p:nvGraphicFramePr>
          <p:cNvPr id="84" name="Object 9"/>
          <p:cNvGraphicFramePr>
            <a:graphicFrameLocks noChangeAspect="1"/>
          </p:cNvGraphicFramePr>
          <p:nvPr>
            <p:extLst>
              <p:ext uri="{D42A27DB-BD31-4B8C-83A1-F6EECF244321}">
                <p14:modId xmlns:p14="http://schemas.microsoft.com/office/powerpoint/2010/main" val="269584769"/>
              </p:ext>
            </p:extLst>
          </p:nvPr>
        </p:nvGraphicFramePr>
        <p:xfrm>
          <a:off x="3803119" y="4733480"/>
          <a:ext cx="2874962" cy="966788"/>
        </p:xfrm>
        <a:graphic>
          <a:graphicData uri="http://schemas.openxmlformats.org/presentationml/2006/ole">
            <mc:AlternateContent xmlns:mc="http://schemas.openxmlformats.org/markup-compatibility/2006">
              <mc:Choice xmlns:v="urn:schemas-microsoft-com:vml" Requires="v">
                <p:oleObj spid="_x0000_s576100" name="公式" r:id="rId36" imgW="1409400" imgH="393480" progId="Equation.3">
                  <p:embed/>
                </p:oleObj>
              </mc:Choice>
              <mc:Fallback>
                <p:oleObj name="公式" r:id="rId36" imgW="1409400" imgH="393480" progId="Equation.3">
                  <p:embed/>
                  <p:pic>
                    <p:nvPicPr>
                      <p:cNvPr id="0" name=""/>
                      <p:cNvPicPr>
                        <a:picLocks noChangeAspect="1" noChangeArrowheads="1"/>
                      </p:cNvPicPr>
                      <p:nvPr/>
                    </p:nvPicPr>
                    <p:blipFill>
                      <a:blip r:embed="rId37"/>
                      <a:srcRect/>
                      <a:stretch>
                        <a:fillRect/>
                      </a:stretch>
                    </p:blipFill>
                    <p:spPr bwMode="auto">
                      <a:xfrm>
                        <a:off x="3803119" y="4733480"/>
                        <a:ext cx="2874962" cy="966788"/>
                      </a:xfrm>
                      <a:prstGeom prst="rect">
                        <a:avLst/>
                      </a:prstGeom>
                      <a:noFill/>
                      <a:ln>
                        <a:noFill/>
                      </a:ln>
                      <a:effectLst/>
                      <a:extLst/>
                    </p:spPr>
                  </p:pic>
                </p:oleObj>
              </mc:Fallback>
            </mc:AlternateContent>
          </a:graphicData>
        </a:graphic>
      </p:graphicFrame>
      <p:sp>
        <p:nvSpPr>
          <p:cNvPr id="85" name="矩形 84"/>
          <p:cNvSpPr>
            <a:spLocks noChangeArrowheads="1"/>
          </p:cNvSpPr>
          <p:nvPr/>
        </p:nvSpPr>
        <p:spPr bwMode="auto">
          <a:xfrm>
            <a:off x="1697946" y="5650067"/>
            <a:ext cx="616253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FF"/>
                </a:solidFill>
              </a:rPr>
              <a:t>第一项为两光通过晶片产生的位相差</a:t>
            </a:r>
          </a:p>
        </p:txBody>
      </p:sp>
      <p:sp>
        <p:nvSpPr>
          <p:cNvPr id="86" name="矩形 12"/>
          <p:cNvSpPr>
            <a:spLocks noChangeArrowheads="1"/>
          </p:cNvSpPr>
          <p:nvPr/>
        </p:nvSpPr>
        <p:spPr bwMode="auto">
          <a:xfrm>
            <a:off x="1972132" y="6387161"/>
            <a:ext cx="850106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dirty="0"/>
              <a:t>第二项是由于                 方向相反引起的附加位相差</a:t>
            </a:r>
          </a:p>
        </p:txBody>
      </p:sp>
      <p:graphicFrame>
        <p:nvGraphicFramePr>
          <p:cNvPr id="87" name="Object 13"/>
          <p:cNvGraphicFramePr>
            <a:graphicFrameLocks noChangeAspect="1"/>
          </p:cNvGraphicFramePr>
          <p:nvPr>
            <p:extLst>
              <p:ext uri="{D42A27DB-BD31-4B8C-83A1-F6EECF244321}">
                <p14:modId xmlns:p14="http://schemas.microsoft.com/office/powerpoint/2010/main" val="3032365443"/>
              </p:ext>
            </p:extLst>
          </p:nvPr>
        </p:nvGraphicFramePr>
        <p:xfrm>
          <a:off x="4349871" y="6216645"/>
          <a:ext cx="1453668" cy="568979"/>
        </p:xfrm>
        <a:graphic>
          <a:graphicData uri="http://schemas.openxmlformats.org/presentationml/2006/ole">
            <mc:AlternateContent xmlns:mc="http://schemas.openxmlformats.org/markup-compatibility/2006">
              <mc:Choice xmlns:v="urn:schemas-microsoft-com:vml" Requires="v">
                <p:oleObj spid="_x0000_s576101" name="公式" r:id="rId38" imgW="571320" imgH="253800" progId="Equation.3">
                  <p:embed/>
                </p:oleObj>
              </mc:Choice>
              <mc:Fallback>
                <p:oleObj name="公式" r:id="rId38" imgW="571320" imgH="253800" progId="Equation.3">
                  <p:embed/>
                  <p:pic>
                    <p:nvPicPr>
                      <p:cNvPr id="0" name=""/>
                      <p:cNvPicPr>
                        <a:picLocks noChangeAspect="1" noChangeArrowheads="1"/>
                      </p:cNvPicPr>
                      <p:nvPr/>
                    </p:nvPicPr>
                    <p:blipFill>
                      <a:blip r:embed="rId39"/>
                      <a:srcRect/>
                      <a:stretch>
                        <a:fillRect/>
                      </a:stretch>
                    </p:blipFill>
                    <p:spPr bwMode="auto">
                      <a:xfrm>
                        <a:off x="4349871" y="6216645"/>
                        <a:ext cx="1453668" cy="56897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57514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2">
                                            <p:txEl>
                                              <p:pRg st="0" end="0"/>
                                            </p:txEl>
                                          </p:spTgt>
                                        </p:tgtEl>
                                        <p:attrNameLst>
                                          <p:attrName>style.visibility</p:attrName>
                                        </p:attrNameLst>
                                      </p:cBhvr>
                                      <p:to>
                                        <p:strVal val="visible"/>
                                      </p:to>
                                    </p:set>
                                    <p:animEffect transition="in" filter="wipe(down)">
                                      <p:cBhvr>
                                        <p:cTn id="43" dur="500"/>
                                        <p:tgtEl>
                                          <p:spTgt spid="5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arn(inVertical)">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anim calcmode="lin" valueType="num">
                                      <p:cBhvr>
                                        <p:cTn id="60" dur="1000" fill="hold"/>
                                        <p:tgtEl>
                                          <p:spTgt spid="34"/>
                                        </p:tgtEl>
                                        <p:attrNameLst>
                                          <p:attrName>ppt_x</p:attrName>
                                        </p:attrNameLst>
                                      </p:cBhvr>
                                      <p:tavLst>
                                        <p:tav tm="0">
                                          <p:val>
                                            <p:strVal val="#ppt_x"/>
                                          </p:val>
                                        </p:tav>
                                        <p:tav tm="100000">
                                          <p:val>
                                            <p:strVal val="#ppt_x"/>
                                          </p:val>
                                        </p:tav>
                                      </p:tavLst>
                                    </p:anim>
                                    <p:anim calcmode="lin" valueType="num">
                                      <p:cBhvr>
                                        <p:cTn id="6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ppt_x"/>
                                          </p:val>
                                        </p:tav>
                                        <p:tav tm="100000">
                                          <p:val>
                                            <p:strVal val="#ppt_x"/>
                                          </p:val>
                                        </p:tav>
                                      </p:tavLst>
                                    </p:anim>
                                    <p:anim calcmode="lin" valueType="num">
                                      <p:cBhvr additive="base">
                                        <p:cTn id="67" dur="500" fill="hold"/>
                                        <p:tgtEl>
                                          <p:spTgt spid="3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fill="hold"/>
                                        <p:tgtEl>
                                          <p:spTgt spid="50"/>
                                        </p:tgtEl>
                                        <p:attrNameLst>
                                          <p:attrName>ppt_x</p:attrName>
                                        </p:attrNameLst>
                                      </p:cBhvr>
                                      <p:tavLst>
                                        <p:tav tm="0">
                                          <p:val>
                                            <p:strVal val="#ppt_x"/>
                                          </p:val>
                                        </p:tav>
                                        <p:tav tm="100000">
                                          <p:val>
                                            <p:strVal val="#ppt_x"/>
                                          </p:val>
                                        </p:tav>
                                      </p:tavLst>
                                    </p:anim>
                                    <p:anim calcmode="lin" valueType="num">
                                      <p:cBhvr additive="base">
                                        <p:cTn id="83" dur="500" fill="hold"/>
                                        <p:tgtEl>
                                          <p:spTgt spid="5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 calcmode="lin" valueType="num">
                                      <p:cBhvr additive="base">
                                        <p:cTn id="92" dur="500" fill="hold"/>
                                        <p:tgtEl>
                                          <p:spTgt spid="41"/>
                                        </p:tgtEl>
                                        <p:attrNameLst>
                                          <p:attrName>ppt_x</p:attrName>
                                        </p:attrNameLst>
                                      </p:cBhvr>
                                      <p:tavLst>
                                        <p:tav tm="0">
                                          <p:val>
                                            <p:strVal val="#ppt_x"/>
                                          </p:val>
                                        </p:tav>
                                        <p:tav tm="100000">
                                          <p:val>
                                            <p:strVal val="#ppt_x"/>
                                          </p:val>
                                        </p:tav>
                                      </p:tavLst>
                                    </p:anim>
                                    <p:anim calcmode="lin" valueType="num">
                                      <p:cBhvr additive="base">
                                        <p:cTn id="9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anim calcmode="lin" valueType="num">
                                      <p:cBhvr>
                                        <p:cTn id="99" dur="1000" fill="hold"/>
                                        <p:tgtEl>
                                          <p:spTgt spid="33"/>
                                        </p:tgtEl>
                                        <p:attrNameLst>
                                          <p:attrName>ppt_x</p:attrName>
                                        </p:attrNameLst>
                                      </p:cBhvr>
                                      <p:tavLst>
                                        <p:tav tm="0">
                                          <p:val>
                                            <p:strVal val="#ppt_x"/>
                                          </p:val>
                                        </p:tav>
                                        <p:tav tm="100000">
                                          <p:val>
                                            <p:strVal val="#ppt_x"/>
                                          </p:val>
                                        </p:tav>
                                      </p:tavLst>
                                    </p:anim>
                                    <p:anim calcmode="lin" valueType="num">
                                      <p:cBhvr>
                                        <p:cTn id="10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additive="base">
                                        <p:cTn id="105" dur="500" fill="hold"/>
                                        <p:tgtEl>
                                          <p:spTgt spid="22"/>
                                        </p:tgtEl>
                                        <p:attrNameLst>
                                          <p:attrName>ppt_x</p:attrName>
                                        </p:attrNameLst>
                                      </p:cBhvr>
                                      <p:tavLst>
                                        <p:tav tm="0">
                                          <p:val>
                                            <p:strVal val="#ppt_x"/>
                                          </p:val>
                                        </p:tav>
                                        <p:tav tm="100000">
                                          <p:val>
                                            <p:strVal val="#ppt_x"/>
                                          </p:val>
                                        </p:tav>
                                      </p:tavLst>
                                    </p:anim>
                                    <p:anim calcmode="lin" valueType="num">
                                      <p:cBhvr additive="base">
                                        <p:cTn id="10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1000"/>
                                        <p:tgtEl>
                                          <p:spTgt spid="46"/>
                                        </p:tgtEl>
                                      </p:cBhvr>
                                    </p:animEffect>
                                    <p:anim calcmode="lin" valueType="num">
                                      <p:cBhvr>
                                        <p:cTn id="112" dur="1000" fill="hold"/>
                                        <p:tgtEl>
                                          <p:spTgt spid="46"/>
                                        </p:tgtEl>
                                        <p:attrNameLst>
                                          <p:attrName>ppt_x</p:attrName>
                                        </p:attrNameLst>
                                      </p:cBhvr>
                                      <p:tavLst>
                                        <p:tav tm="0">
                                          <p:val>
                                            <p:strVal val="#ppt_x"/>
                                          </p:val>
                                        </p:tav>
                                        <p:tav tm="100000">
                                          <p:val>
                                            <p:strVal val="#ppt_x"/>
                                          </p:val>
                                        </p:tav>
                                      </p:tavLst>
                                    </p:anim>
                                    <p:anim calcmode="lin" valueType="num">
                                      <p:cBhvr>
                                        <p:cTn id="11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3"/>
                                        </p:tgtEl>
                                        <p:attrNameLst>
                                          <p:attrName>style.visibility</p:attrName>
                                        </p:attrNameLst>
                                      </p:cBhvr>
                                      <p:to>
                                        <p:strVal val="visible"/>
                                      </p:to>
                                    </p:set>
                                    <p:anim calcmode="lin" valueType="num">
                                      <p:cBhvr additive="base">
                                        <p:cTn id="118" dur="500" fill="hold"/>
                                        <p:tgtEl>
                                          <p:spTgt spid="53"/>
                                        </p:tgtEl>
                                        <p:attrNameLst>
                                          <p:attrName>ppt_x</p:attrName>
                                        </p:attrNameLst>
                                      </p:cBhvr>
                                      <p:tavLst>
                                        <p:tav tm="0">
                                          <p:val>
                                            <p:strVal val="#ppt_x"/>
                                          </p:val>
                                        </p:tav>
                                        <p:tav tm="100000">
                                          <p:val>
                                            <p:strVal val="#ppt_x"/>
                                          </p:val>
                                        </p:tav>
                                      </p:tavLst>
                                    </p:anim>
                                    <p:anim calcmode="lin" valueType="num">
                                      <p:cBhvr additive="base">
                                        <p:cTn id="11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fade">
                                      <p:cBhvr>
                                        <p:cTn id="124" dur="1000"/>
                                        <p:tgtEl>
                                          <p:spTgt spid="69"/>
                                        </p:tgtEl>
                                      </p:cBhvr>
                                    </p:animEffect>
                                    <p:anim calcmode="lin" valueType="num">
                                      <p:cBhvr>
                                        <p:cTn id="125" dur="1000" fill="hold"/>
                                        <p:tgtEl>
                                          <p:spTgt spid="69"/>
                                        </p:tgtEl>
                                        <p:attrNameLst>
                                          <p:attrName>ppt_x</p:attrName>
                                        </p:attrNameLst>
                                      </p:cBhvr>
                                      <p:tavLst>
                                        <p:tav tm="0">
                                          <p:val>
                                            <p:strVal val="#ppt_x"/>
                                          </p:val>
                                        </p:tav>
                                        <p:tav tm="100000">
                                          <p:val>
                                            <p:strVal val="#ppt_x"/>
                                          </p:val>
                                        </p:tav>
                                      </p:tavLst>
                                    </p:anim>
                                    <p:anim calcmode="lin" valueType="num">
                                      <p:cBhvr>
                                        <p:cTn id="1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57"/>
                                        </p:tgtEl>
                                        <p:attrNameLst>
                                          <p:attrName>style.visibility</p:attrName>
                                        </p:attrNameLst>
                                      </p:cBhvr>
                                      <p:to>
                                        <p:strVal val="visible"/>
                                      </p:to>
                                    </p:set>
                                    <p:anim calcmode="lin" valueType="num">
                                      <p:cBhvr additive="base">
                                        <p:cTn id="131" dur="500" fill="hold"/>
                                        <p:tgtEl>
                                          <p:spTgt spid="57"/>
                                        </p:tgtEl>
                                        <p:attrNameLst>
                                          <p:attrName>ppt_x</p:attrName>
                                        </p:attrNameLst>
                                      </p:cBhvr>
                                      <p:tavLst>
                                        <p:tav tm="0">
                                          <p:val>
                                            <p:strVal val="#ppt_x"/>
                                          </p:val>
                                        </p:tav>
                                        <p:tav tm="100000">
                                          <p:val>
                                            <p:strVal val="#ppt_x"/>
                                          </p:val>
                                        </p:tav>
                                      </p:tavLst>
                                    </p:anim>
                                    <p:anim calcmode="lin" valueType="num">
                                      <p:cBhvr additive="base">
                                        <p:cTn id="13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3"/>
                                        </p:tgtEl>
                                        <p:attrNameLst>
                                          <p:attrName>style.visibility</p:attrName>
                                        </p:attrNameLst>
                                      </p:cBhvr>
                                      <p:to>
                                        <p:strVal val="visible"/>
                                      </p:to>
                                    </p:set>
                                    <p:anim calcmode="lin" valueType="num">
                                      <p:cBhvr additive="base">
                                        <p:cTn id="137" dur="500" fill="hold"/>
                                        <p:tgtEl>
                                          <p:spTgt spid="63"/>
                                        </p:tgtEl>
                                        <p:attrNameLst>
                                          <p:attrName>ppt_x</p:attrName>
                                        </p:attrNameLst>
                                      </p:cBhvr>
                                      <p:tavLst>
                                        <p:tav tm="0">
                                          <p:val>
                                            <p:strVal val="#ppt_x"/>
                                          </p:val>
                                        </p:tav>
                                        <p:tav tm="100000">
                                          <p:val>
                                            <p:strVal val="#ppt_x"/>
                                          </p:val>
                                        </p:tav>
                                      </p:tavLst>
                                    </p:anim>
                                    <p:anim calcmode="lin" valueType="num">
                                      <p:cBhvr additive="base">
                                        <p:cTn id="1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ppt_x"/>
                                          </p:val>
                                        </p:tav>
                                        <p:tav tm="100000">
                                          <p:val>
                                            <p:strVal val="#ppt_x"/>
                                          </p:val>
                                        </p:tav>
                                      </p:tavLst>
                                    </p:anim>
                                    <p:anim calcmode="lin" valueType="num">
                                      <p:cBhvr additive="base">
                                        <p:cTn id="14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fade">
                                      <p:cBhvr>
                                        <p:cTn id="149" dur="1000"/>
                                        <p:tgtEl>
                                          <p:spTgt spid="70"/>
                                        </p:tgtEl>
                                      </p:cBhvr>
                                    </p:animEffect>
                                    <p:anim calcmode="lin" valueType="num">
                                      <p:cBhvr>
                                        <p:cTn id="150" dur="1000" fill="hold"/>
                                        <p:tgtEl>
                                          <p:spTgt spid="70"/>
                                        </p:tgtEl>
                                        <p:attrNameLst>
                                          <p:attrName>ppt_x</p:attrName>
                                        </p:attrNameLst>
                                      </p:cBhvr>
                                      <p:tavLst>
                                        <p:tav tm="0">
                                          <p:val>
                                            <p:strVal val="#ppt_x"/>
                                          </p:val>
                                        </p:tav>
                                        <p:tav tm="100000">
                                          <p:val>
                                            <p:strVal val="#ppt_x"/>
                                          </p:val>
                                        </p:tav>
                                      </p:tavLst>
                                    </p:anim>
                                    <p:anim calcmode="lin" valueType="num">
                                      <p:cBhvr>
                                        <p:cTn id="15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1"/>
                                        </p:tgtEl>
                                        <p:attrNameLst>
                                          <p:attrName>style.visibility</p:attrName>
                                        </p:attrNameLst>
                                      </p:cBhvr>
                                      <p:to>
                                        <p:strVal val="visible"/>
                                      </p:to>
                                    </p:set>
                                    <p:anim calcmode="lin" valueType="num">
                                      <p:cBhvr additive="base">
                                        <p:cTn id="156" dur="500" fill="hold"/>
                                        <p:tgtEl>
                                          <p:spTgt spid="71"/>
                                        </p:tgtEl>
                                        <p:attrNameLst>
                                          <p:attrName>ppt_x</p:attrName>
                                        </p:attrNameLst>
                                      </p:cBhvr>
                                      <p:tavLst>
                                        <p:tav tm="0">
                                          <p:val>
                                            <p:strVal val="#ppt_x"/>
                                          </p:val>
                                        </p:tav>
                                        <p:tav tm="100000">
                                          <p:val>
                                            <p:strVal val="#ppt_x"/>
                                          </p:val>
                                        </p:tav>
                                      </p:tavLst>
                                    </p:anim>
                                    <p:anim calcmode="lin" valueType="num">
                                      <p:cBhvr additive="base">
                                        <p:cTn id="15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fade">
                                      <p:cBhvr>
                                        <p:cTn id="162" dur="1000"/>
                                        <p:tgtEl>
                                          <p:spTgt spid="78"/>
                                        </p:tgtEl>
                                      </p:cBhvr>
                                    </p:animEffect>
                                    <p:anim calcmode="lin" valueType="num">
                                      <p:cBhvr>
                                        <p:cTn id="163" dur="1000" fill="hold"/>
                                        <p:tgtEl>
                                          <p:spTgt spid="78"/>
                                        </p:tgtEl>
                                        <p:attrNameLst>
                                          <p:attrName>ppt_x</p:attrName>
                                        </p:attrNameLst>
                                      </p:cBhvr>
                                      <p:tavLst>
                                        <p:tav tm="0">
                                          <p:val>
                                            <p:strVal val="#ppt_x"/>
                                          </p:val>
                                        </p:tav>
                                        <p:tav tm="100000">
                                          <p:val>
                                            <p:strVal val="#ppt_x"/>
                                          </p:val>
                                        </p:tav>
                                      </p:tavLst>
                                    </p:anim>
                                    <p:anim calcmode="lin" valueType="num">
                                      <p:cBhvr>
                                        <p:cTn id="16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72"/>
                                        </p:tgtEl>
                                        <p:attrNameLst>
                                          <p:attrName>style.visibility</p:attrName>
                                        </p:attrNameLst>
                                      </p:cBhvr>
                                      <p:to>
                                        <p:strVal val="visible"/>
                                      </p:to>
                                    </p:set>
                                    <p:anim calcmode="lin" valueType="num">
                                      <p:cBhvr additive="base">
                                        <p:cTn id="169" dur="500" fill="hold"/>
                                        <p:tgtEl>
                                          <p:spTgt spid="72"/>
                                        </p:tgtEl>
                                        <p:attrNameLst>
                                          <p:attrName>ppt_x</p:attrName>
                                        </p:attrNameLst>
                                      </p:cBhvr>
                                      <p:tavLst>
                                        <p:tav tm="0">
                                          <p:val>
                                            <p:strVal val="#ppt_x"/>
                                          </p:val>
                                        </p:tav>
                                        <p:tav tm="100000">
                                          <p:val>
                                            <p:strVal val="#ppt_x"/>
                                          </p:val>
                                        </p:tav>
                                      </p:tavLst>
                                    </p:anim>
                                    <p:anim calcmode="lin" valueType="num">
                                      <p:cBhvr additive="base">
                                        <p:cTn id="1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7"/>
                                        </p:tgtEl>
                                        <p:attrNameLst>
                                          <p:attrName>style.visibility</p:attrName>
                                        </p:attrNameLst>
                                      </p:cBhvr>
                                      <p:to>
                                        <p:strVal val="visible"/>
                                      </p:to>
                                    </p:set>
                                    <p:anim calcmode="lin" valueType="num">
                                      <p:cBhvr additive="base">
                                        <p:cTn id="175" dur="500" fill="hold"/>
                                        <p:tgtEl>
                                          <p:spTgt spid="77"/>
                                        </p:tgtEl>
                                        <p:attrNameLst>
                                          <p:attrName>ppt_x</p:attrName>
                                        </p:attrNameLst>
                                      </p:cBhvr>
                                      <p:tavLst>
                                        <p:tav tm="0">
                                          <p:val>
                                            <p:strVal val="#ppt_x"/>
                                          </p:val>
                                        </p:tav>
                                        <p:tav tm="100000">
                                          <p:val>
                                            <p:strVal val="#ppt_x"/>
                                          </p:val>
                                        </p:tav>
                                      </p:tavLst>
                                    </p:anim>
                                    <p:anim calcmode="lin" valueType="num">
                                      <p:cBhvr additive="base">
                                        <p:cTn id="17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nodeType="click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1000"/>
                                        <p:tgtEl>
                                          <p:spTgt spid="75"/>
                                        </p:tgtEl>
                                      </p:cBhvr>
                                    </p:animEffect>
                                    <p:anim calcmode="lin" valueType="num">
                                      <p:cBhvr>
                                        <p:cTn id="182" dur="1000" fill="hold"/>
                                        <p:tgtEl>
                                          <p:spTgt spid="75"/>
                                        </p:tgtEl>
                                        <p:attrNameLst>
                                          <p:attrName>ppt_x</p:attrName>
                                        </p:attrNameLst>
                                      </p:cBhvr>
                                      <p:tavLst>
                                        <p:tav tm="0">
                                          <p:val>
                                            <p:strVal val="#ppt_x"/>
                                          </p:val>
                                        </p:tav>
                                        <p:tav tm="100000">
                                          <p:val>
                                            <p:strVal val="#ppt_x"/>
                                          </p:val>
                                        </p:tav>
                                      </p:tavLst>
                                    </p:anim>
                                    <p:anim calcmode="lin" valueType="num">
                                      <p:cBhvr>
                                        <p:cTn id="18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 calcmode="lin" valueType="num">
                                      <p:cBhvr additive="base">
                                        <p:cTn id="188" dur="500" fill="hold"/>
                                        <p:tgtEl>
                                          <p:spTgt spid="73"/>
                                        </p:tgtEl>
                                        <p:attrNameLst>
                                          <p:attrName>ppt_x</p:attrName>
                                        </p:attrNameLst>
                                      </p:cBhvr>
                                      <p:tavLst>
                                        <p:tav tm="0">
                                          <p:val>
                                            <p:strVal val="#ppt_x"/>
                                          </p:val>
                                        </p:tav>
                                        <p:tav tm="100000">
                                          <p:val>
                                            <p:strVal val="#ppt_x"/>
                                          </p:val>
                                        </p:tav>
                                      </p:tavLst>
                                    </p:anim>
                                    <p:anim calcmode="lin" valueType="num">
                                      <p:cBhvr additive="base">
                                        <p:cTn id="1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76"/>
                                        </p:tgtEl>
                                        <p:attrNameLst>
                                          <p:attrName>style.visibility</p:attrName>
                                        </p:attrNameLst>
                                      </p:cBhvr>
                                      <p:to>
                                        <p:strVal val="visible"/>
                                      </p:to>
                                    </p:set>
                                    <p:anim calcmode="lin" valueType="num">
                                      <p:cBhvr additive="base">
                                        <p:cTn id="194" dur="500" fill="hold"/>
                                        <p:tgtEl>
                                          <p:spTgt spid="76"/>
                                        </p:tgtEl>
                                        <p:attrNameLst>
                                          <p:attrName>ppt_x</p:attrName>
                                        </p:attrNameLst>
                                      </p:cBhvr>
                                      <p:tavLst>
                                        <p:tav tm="0">
                                          <p:val>
                                            <p:strVal val="#ppt_x"/>
                                          </p:val>
                                        </p:tav>
                                        <p:tav tm="100000">
                                          <p:val>
                                            <p:strVal val="#ppt_x"/>
                                          </p:val>
                                        </p:tav>
                                      </p:tavLst>
                                    </p:anim>
                                    <p:anim calcmode="lin" valueType="num">
                                      <p:cBhvr additive="base">
                                        <p:cTn id="19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74"/>
                                        </p:tgtEl>
                                        <p:attrNameLst>
                                          <p:attrName>style.visibility</p:attrName>
                                        </p:attrNameLst>
                                      </p:cBhvr>
                                      <p:to>
                                        <p:strVal val="visible"/>
                                      </p:to>
                                    </p:set>
                                    <p:animEffect transition="in" filter="fade">
                                      <p:cBhvr>
                                        <p:cTn id="200" dur="1000"/>
                                        <p:tgtEl>
                                          <p:spTgt spid="74"/>
                                        </p:tgtEl>
                                      </p:cBhvr>
                                    </p:animEffect>
                                    <p:anim calcmode="lin" valueType="num">
                                      <p:cBhvr>
                                        <p:cTn id="201" dur="1000" fill="hold"/>
                                        <p:tgtEl>
                                          <p:spTgt spid="74"/>
                                        </p:tgtEl>
                                        <p:attrNameLst>
                                          <p:attrName>ppt_x</p:attrName>
                                        </p:attrNameLst>
                                      </p:cBhvr>
                                      <p:tavLst>
                                        <p:tav tm="0">
                                          <p:val>
                                            <p:strVal val="#ppt_x"/>
                                          </p:val>
                                        </p:tav>
                                        <p:tav tm="100000">
                                          <p:val>
                                            <p:strVal val="#ppt_x"/>
                                          </p:val>
                                        </p:tav>
                                      </p:tavLst>
                                    </p:anim>
                                    <p:anim calcmode="lin" valueType="num">
                                      <p:cBhvr>
                                        <p:cTn id="20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wipe(left)">
                                      <p:cBhvr>
                                        <p:cTn id="207" dur="500"/>
                                        <p:tgtEl>
                                          <p:spTgt spid="8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9"/>
                                        </p:tgtEl>
                                        <p:attrNameLst>
                                          <p:attrName>style.visibility</p:attrName>
                                        </p:attrNameLst>
                                      </p:cBhvr>
                                      <p:to>
                                        <p:strVal val="visible"/>
                                      </p:to>
                                    </p:set>
                                    <p:animEffect transition="in" filter="wipe(left)">
                                      <p:cBhvr>
                                        <p:cTn id="212" dur="500"/>
                                        <p:tgtEl>
                                          <p:spTgt spid="79"/>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0"/>
                                        </p:tgtEl>
                                        <p:attrNameLst>
                                          <p:attrName>style.visibility</p:attrName>
                                        </p:attrNameLst>
                                      </p:cBhvr>
                                      <p:to>
                                        <p:strVal val="visible"/>
                                      </p:to>
                                    </p:set>
                                    <p:animEffect transition="in" filter="wipe(left)">
                                      <p:cBhvr>
                                        <p:cTn id="217" dur="500"/>
                                        <p:tgtEl>
                                          <p:spTgt spid="8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1"/>
                                        </p:tgtEl>
                                        <p:attrNameLst>
                                          <p:attrName>style.visibility</p:attrName>
                                        </p:attrNameLst>
                                      </p:cBhvr>
                                      <p:to>
                                        <p:strVal val="visible"/>
                                      </p:to>
                                    </p:set>
                                    <p:animEffect transition="in" filter="wipe(left)">
                                      <p:cBhvr>
                                        <p:cTn id="222" dur="500"/>
                                        <p:tgtEl>
                                          <p:spTgt spid="81"/>
                                        </p:tgtEl>
                                      </p:cBhvr>
                                    </p:animEffect>
                                  </p:childTnLst>
                                </p:cTn>
                              </p:par>
                            </p:childTnLst>
                          </p:cTn>
                        </p:par>
                      </p:childTnLst>
                    </p:cTn>
                  </p:par>
                  <p:par>
                    <p:cTn id="223" fill="hold">
                      <p:stCondLst>
                        <p:cond delay="indefinite"/>
                      </p:stCondLst>
                      <p:childTnLst>
                        <p:par>
                          <p:cTn id="224" fill="hold">
                            <p:stCondLst>
                              <p:cond delay="0"/>
                            </p:stCondLst>
                            <p:childTnLst>
                              <p:par>
                                <p:cTn id="225" presetID="6" presetClass="entr" presetSubtype="16"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circle(in)">
                                      <p:cBhvr>
                                        <p:cTn id="227" dur="20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84"/>
                                        </p:tgtEl>
                                        <p:attrNameLst>
                                          <p:attrName>style.visibility</p:attrName>
                                        </p:attrNameLst>
                                      </p:cBhvr>
                                      <p:to>
                                        <p:strVal val="visible"/>
                                      </p:to>
                                    </p:set>
                                    <p:animEffect transition="in" filter="wipe(left)">
                                      <p:cBhvr>
                                        <p:cTn id="232" dur="500"/>
                                        <p:tgtEl>
                                          <p:spTgt spid="84"/>
                                        </p:tgtEl>
                                      </p:cBhvr>
                                    </p:animEffect>
                                  </p:childTnLst>
                                </p:cTn>
                              </p:par>
                            </p:childTnLst>
                          </p:cTn>
                        </p:par>
                      </p:childTnLst>
                    </p:cTn>
                  </p:par>
                  <p:par>
                    <p:cTn id="233" fill="hold">
                      <p:stCondLst>
                        <p:cond delay="indefinite"/>
                      </p:stCondLst>
                      <p:childTnLst>
                        <p:par>
                          <p:cTn id="234" fill="hold">
                            <p:stCondLst>
                              <p:cond delay="0"/>
                            </p:stCondLst>
                            <p:childTnLst>
                              <p:par>
                                <p:cTn id="235" presetID="21" presetClass="entr" presetSubtype="1" fill="hold" grpId="0" nodeType="clickEffect">
                                  <p:stCondLst>
                                    <p:cond delay="0"/>
                                  </p:stCondLst>
                                  <p:childTnLst>
                                    <p:set>
                                      <p:cBhvr>
                                        <p:cTn id="236" dur="1" fill="hold">
                                          <p:stCondLst>
                                            <p:cond delay="0"/>
                                          </p:stCondLst>
                                        </p:cTn>
                                        <p:tgtEl>
                                          <p:spTgt spid="85"/>
                                        </p:tgtEl>
                                        <p:attrNameLst>
                                          <p:attrName>style.visibility</p:attrName>
                                        </p:attrNameLst>
                                      </p:cBhvr>
                                      <p:to>
                                        <p:strVal val="visible"/>
                                      </p:to>
                                    </p:set>
                                    <p:animEffect transition="in" filter="wheel(1)">
                                      <p:cBhvr>
                                        <p:cTn id="237" dur="2000"/>
                                        <p:tgtEl>
                                          <p:spTgt spid="85"/>
                                        </p:tgtEl>
                                      </p:cBhvr>
                                    </p:animEffect>
                                  </p:childTnLst>
                                </p:cTn>
                              </p:par>
                            </p:childTnLst>
                          </p:cTn>
                        </p:par>
                      </p:childTnLst>
                    </p:cTn>
                  </p:par>
                  <p:par>
                    <p:cTn id="238" fill="hold">
                      <p:stCondLst>
                        <p:cond delay="indefinite"/>
                      </p:stCondLst>
                      <p:childTnLst>
                        <p:par>
                          <p:cTn id="239" fill="hold">
                            <p:stCondLst>
                              <p:cond delay="0"/>
                            </p:stCondLst>
                            <p:childTnLst>
                              <p:par>
                                <p:cTn id="240" presetID="14" presetClass="entr" presetSubtype="10" fill="hold" grpId="0" nodeType="clickEffect">
                                  <p:stCondLst>
                                    <p:cond delay="0"/>
                                  </p:stCondLst>
                                  <p:childTnLst>
                                    <p:set>
                                      <p:cBhvr>
                                        <p:cTn id="241" dur="1" fill="hold">
                                          <p:stCondLst>
                                            <p:cond delay="0"/>
                                          </p:stCondLst>
                                        </p:cTn>
                                        <p:tgtEl>
                                          <p:spTgt spid="86"/>
                                        </p:tgtEl>
                                        <p:attrNameLst>
                                          <p:attrName>style.visibility</p:attrName>
                                        </p:attrNameLst>
                                      </p:cBhvr>
                                      <p:to>
                                        <p:strVal val="visible"/>
                                      </p:to>
                                    </p:set>
                                    <p:animEffect transition="in" filter="randombar(horizontal)">
                                      <p:cBhvr>
                                        <p:cTn id="242" dur="500"/>
                                        <p:tgtEl>
                                          <p:spTgt spid="86"/>
                                        </p:tgtEl>
                                      </p:cBhvr>
                                    </p:animEffect>
                                  </p:childTnLst>
                                </p:cTn>
                              </p:par>
                              <p:par>
                                <p:cTn id="243" presetID="14" presetClass="entr" presetSubtype="10" fill="hold" nodeType="withEffect">
                                  <p:stCondLst>
                                    <p:cond delay="0"/>
                                  </p:stCondLst>
                                  <p:childTnLst>
                                    <p:set>
                                      <p:cBhvr>
                                        <p:cTn id="244" dur="1" fill="hold">
                                          <p:stCondLst>
                                            <p:cond delay="0"/>
                                          </p:stCondLst>
                                        </p:cTn>
                                        <p:tgtEl>
                                          <p:spTgt spid="87"/>
                                        </p:tgtEl>
                                        <p:attrNameLst>
                                          <p:attrName>style.visibility</p:attrName>
                                        </p:attrNameLst>
                                      </p:cBhvr>
                                      <p:to>
                                        <p:strVal val="visible"/>
                                      </p:to>
                                    </p:set>
                                    <p:animEffect transition="in" filter="randombar(horizontal)">
                                      <p:cBhvr>
                                        <p:cTn id="24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68" grpId="0" animBg="1"/>
      <p:bldP spid="71" grpId="0" animBg="1"/>
      <p:bldP spid="72" grpId="0" animBg="1"/>
      <p:bldP spid="73" grpId="0" animBg="1"/>
      <p:bldP spid="76" grpId="0" animBg="1"/>
      <p:bldP spid="77" grpId="0" animBg="1"/>
      <p:bldP spid="79" grpId="0" autoUpdateAnimBg="0"/>
      <p:bldP spid="81" grpId="0" autoUpdateAnimBg="0"/>
      <p:bldP spid="82" grpId="0" autoUpdateAnimBg="0"/>
      <p:bldP spid="83" grpId="0"/>
      <p:bldP spid="85" grpId="0"/>
      <p:bldP spid="86"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 Box 52"/>
          <p:cNvSpPr txBox="1">
            <a:spLocks noChangeArrowheads="1"/>
          </p:cNvSpPr>
          <p:nvPr/>
        </p:nvSpPr>
        <p:spPr bwMode="auto">
          <a:xfrm>
            <a:off x="2396300" y="666374"/>
            <a:ext cx="1443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rgbClr val="EE303E"/>
                </a:solidFill>
              </a:rPr>
              <a:t>P</a:t>
            </a:r>
            <a:r>
              <a:rPr lang="en-US" altLang="zh-CN" sz="2600" i="0" baseline="-25000" dirty="0">
                <a:solidFill>
                  <a:srgbClr val="EE303E"/>
                </a:solidFill>
              </a:rPr>
              <a:t>1</a:t>
            </a:r>
            <a:r>
              <a:rPr lang="en-US" altLang="zh-CN" sz="2600" i="0" dirty="0">
                <a:solidFill>
                  <a:srgbClr val="EE303E"/>
                </a:solidFill>
              </a:rPr>
              <a:t>∥P</a:t>
            </a:r>
            <a:r>
              <a:rPr lang="en-US" altLang="zh-CN" sz="2600" i="0" baseline="-25000" dirty="0">
                <a:solidFill>
                  <a:srgbClr val="EE303E"/>
                </a:solidFill>
              </a:rPr>
              <a:t>2</a:t>
            </a:r>
          </a:p>
        </p:txBody>
      </p:sp>
      <p:grpSp>
        <p:nvGrpSpPr>
          <p:cNvPr id="168" name="Group 11"/>
          <p:cNvGrpSpPr>
            <a:grpSpLocks/>
          </p:cNvGrpSpPr>
          <p:nvPr/>
        </p:nvGrpSpPr>
        <p:grpSpPr bwMode="auto">
          <a:xfrm>
            <a:off x="4142785" y="950410"/>
            <a:ext cx="895350" cy="1733550"/>
            <a:chOff x="1140" y="336"/>
            <a:chExt cx="564" cy="1092"/>
          </a:xfrm>
        </p:grpSpPr>
        <p:sp>
          <p:nvSpPr>
            <p:cNvPr id="169"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0"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1" name="Line 16"/>
          <p:cNvSpPr>
            <a:spLocks noChangeShapeType="1"/>
          </p:cNvSpPr>
          <p:nvPr/>
        </p:nvSpPr>
        <p:spPr bwMode="auto">
          <a:xfrm>
            <a:off x="4547903" y="1018832"/>
            <a:ext cx="2471" cy="16096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72" name="Group 33"/>
          <p:cNvGrpSpPr>
            <a:grpSpLocks/>
          </p:cNvGrpSpPr>
          <p:nvPr/>
        </p:nvGrpSpPr>
        <p:grpSpPr bwMode="auto">
          <a:xfrm>
            <a:off x="2721696" y="1581128"/>
            <a:ext cx="1518515" cy="523875"/>
            <a:chOff x="852" y="690"/>
            <a:chExt cx="1152" cy="330"/>
          </a:xfrm>
        </p:grpSpPr>
        <p:sp>
          <p:nvSpPr>
            <p:cNvPr id="17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4"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9"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5" name="Group 47"/>
          <p:cNvGrpSpPr>
            <a:grpSpLocks/>
          </p:cNvGrpSpPr>
          <p:nvPr/>
        </p:nvGrpSpPr>
        <p:grpSpPr bwMode="auto">
          <a:xfrm>
            <a:off x="8503165" y="974402"/>
            <a:ext cx="895351" cy="1733550"/>
            <a:chOff x="3216" y="336"/>
            <a:chExt cx="564" cy="1092"/>
          </a:xfrm>
        </p:grpSpPr>
        <p:grpSp>
          <p:nvGrpSpPr>
            <p:cNvPr id="186" name="Group 10"/>
            <p:cNvGrpSpPr>
              <a:grpSpLocks/>
            </p:cNvGrpSpPr>
            <p:nvPr/>
          </p:nvGrpSpPr>
          <p:grpSpPr bwMode="auto">
            <a:xfrm>
              <a:off x="3216" y="336"/>
              <a:ext cx="564" cy="1092"/>
              <a:chOff x="3216" y="516"/>
              <a:chExt cx="564" cy="1092"/>
            </a:xfrm>
          </p:grpSpPr>
          <p:sp>
            <p:nvSpPr>
              <p:cNvPr id="18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7" name="Line 22"/>
            <p:cNvSpPr>
              <a:spLocks noChangeShapeType="1"/>
            </p:cNvSpPr>
            <p:nvPr/>
          </p:nvSpPr>
          <p:spPr bwMode="auto">
            <a:xfrm rot="1375433" flipH="1" flipV="1">
              <a:off x="3281" y="420"/>
              <a:ext cx="397" cy="922"/>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0" name="Group 43"/>
          <p:cNvGrpSpPr>
            <a:grpSpLocks/>
          </p:cNvGrpSpPr>
          <p:nvPr/>
        </p:nvGrpSpPr>
        <p:grpSpPr bwMode="auto">
          <a:xfrm>
            <a:off x="5015447" y="1574776"/>
            <a:ext cx="1141973" cy="538165"/>
            <a:chOff x="2316" y="710"/>
            <a:chExt cx="1152" cy="339"/>
          </a:xfrm>
        </p:grpSpPr>
        <p:sp>
          <p:nvSpPr>
            <p:cNvPr id="191"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2"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3"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95" name="Object 55"/>
          <p:cNvGraphicFramePr>
            <a:graphicFrameLocks noChangeAspect="1"/>
          </p:cNvGraphicFramePr>
          <p:nvPr>
            <p:extLst>
              <p:ext uri="{D42A27DB-BD31-4B8C-83A1-F6EECF244321}">
                <p14:modId xmlns:p14="http://schemas.microsoft.com/office/powerpoint/2010/main" val="3780802746"/>
              </p:ext>
            </p:extLst>
          </p:nvPr>
        </p:nvGraphicFramePr>
        <p:xfrm>
          <a:off x="2576546" y="1018831"/>
          <a:ext cx="508000" cy="684212"/>
        </p:xfrm>
        <a:graphic>
          <a:graphicData uri="http://schemas.openxmlformats.org/presentationml/2006/ole">
            <mc:AlternateContent xmlns:mc="http://schemas.openxmlformats.org/markup-compatibility/2006">
              <mc:Choice xmlns:v="urn:schemas-microsoft-com:vml" Requires="v">
                <p:oleObj spid="_x0000_s600479" name="公式" r:id="rId4" imgW="190440" imgH="228600" progId="Equation.3">
                  <p:embed/>
                </p:oleObj>
              </mc:Choice>
              <mc:Fallback>
                <p:oleObj name="公式" r:id="rId4" imgW="190440" imgH="228600" progId="Equation.3">
                  <p:embed/>
                  <p:pic>
                    <p:nvPicPr>
                      <p:cNvPr id="0" name=""/>
                      <p:cNvPicPr>
                        <a:picLocks noChangeAspect="1" noChangeArrowheads="1"/>
                      </p:cNvPicPr>
                      <p:nvPr/>
                    </p:nvPicPr>
                    <p:blipFill>
                      <a:blip r:embed="rId5"/>
                      <a:srcRect/>
                      <a:stretch>
                        <a:fillRect/>
                      </a:stretch>
                    </p:blipFill>
                    <p:spPr bwMode="auto">
                      <a:xfrm>
                        <a:off x="2576546" y="1018831"/>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6" name="Object 56"/>
          <p:cNvGraphicFramePr>
            <a:graphicFrameLocks noChangeAspect="1"/>
          </p:cNvGraphicFramePr>
          <p:nvPr>
            <p:extLst>
              <p:ext uri="{D42A27DB-BD31-4B8C-83A1-F6EECF244321}">
                <p14:modId xmlns:p14="http://schemas.microsoft.com/office/powerpoint/2010/main" val="348008985"/>
              </p:ext>
            </p:extLst>
          </p:nvPr>
        </p:nvGraphicFramePr>
        <p:xfrm>
          <a:off x="7499922" y="685634"/>
          <a:ext cx="550862" cy="668337"/>
        </p:xfrm>
        <a:graphic>
          <a:graphicData uri="http://schemas.openxmlformats.org/presentationml/2006/ole">
            <mc:AlternateContent xmlns:mc="http://schemas.openxmlformats.org/markup-compatibility/2006">
              <mc:Choice xmlns:v="urn:schemas-microsoft-com:vml" Requires="v">
                <p:oleObj spid="_x0000_s600480" name="公式" r:id="rId6" imgW="177480" imgH="215640" progId="Equation.3">
                  <p:embed/>
                </p:oleObj>
              </mc:Choice>
              <mc:Fallback>
                <p:oleObj name="公式" r:id="rId6" imgW="177480" imgH="215640" progId="Equation.3">
                  <p:embed/>
                  <p:pic>
                    <p:nvPicPr>
                      <p:cNvPr id="0" name=""/>
                      <p:cNvPicPr>
                        <a:picLocks noChangeAspect="1" noChangeArrowheads="1"/>
                      </p:cNvPicPr>
                      <p:nvPr/>
                    </p:nvPicPr>
                    <p:blipFill>
                      <a:blip r:embed="rId7"/>
                      <a:srcRect/>
                      <a:stretch>
                        <a:fillRect/>
                      </a:stretch>
                    </p:blipFill>
                    <p:spPr bwMode="auto">
                      <a:xfrm>
                        <a:off x="7499922" y="68563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7" name="Object 58"/>
          <p:cNvGraphicFramePr>
            <a:graphicFrameLocks noChangeAspect="1"/>
          </p:cNvGraphicFramePr>
          <p:nvPr>
            <p:extLst>
              <p:ext uri="{D42A27DB-BD31-4B8C-83A1-F6EECF244321}">
                <p14:modId xmlns:p14="http://schemas.microsoft.com/office/powerpoint/2010/main" val="3276788414"/>
              </p:ext>
            </p:extLst>
          </p:nvPr>
        </p:nvGraphicFramePr>
        <p:xfrm>
          <a:off x="4397801" y="2621785"/>
          <a:ext cx="504825" cy="714375"/>
        </p:xfrm>
        <a:graphic>
          <a:graphicData uri="http://schemas.openxmlformats.org/presentationml/2006/ole">
            <mc:AlternateContent xmlns:mc="http://schemas.openxmlformats.org/markup-compatibility/2006">
              <mc:Choice xmlns:v="urn:schemas-microsoft-com:vml" Requires="v">
                <p:oleObj spid="_x0000_s600481" name="公式" r:id="rId8" imgW="152280" imgH="215640" progId="Equation.3">
                  <p:embed/>
                </p:oleObj>
              </mc:Choice>
              <mc:Fallback>
                <p:oleObj name="公式" r:id="rId8" imgW="152280" imgH="215640" progId="Equation.3">
                  <p:embed/>
                  <p:pic>
                    <p:nvPicPr>
                      <p:cNvPr id="0" name=""/>
                      <p:cNvPicPr>
                        <a:picLocks noChangeAspect="1" noChangeArrowheads="1"/>
                      </p:cNvPicPr>
                      <p:nvPr/>
                    </p:nvPicPr>
                    <p:blipFill>
                      <a:blip r:embed="rId9"/>
                      <a:srcRect/>
                      <a:stretch>
                        <a:fillRect/>
                      </a:stretch>
                    </p:blipFill>
                    <p:spPr bwMode="auto">
                      <a:xfrm>
                        <a:off x="4397801" y="262178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8" name="Object 59"/>
          <p:cNvGraphicFramePr>
            <a:graphicFrameLocks noChangeAspect="1"/>
          </p:cNvGraphicFramePr>
          <p:nvPr>
            <p:extLst>
              <p:ext uri="{D42A27DB-BD31-4B8C-83A1-F6EECF244321}">
                <p14:modId xmlns:p14="http://schemas.microsoft.com/office/powerpoint/2010/main" val="1994413235"/>
              </p:ext>
            </p:extLst>
          </p:nvPr>
        </p:nvGraphicFramePr>
        <p:xfrm>
          <a:off x="5151903" y="884481"/>
          <a:ext cx="465138" cy="504825"/>
        </p:xfrm>
        <a:graphic>
          <a:graphicData uri="http://schemas.openxmlformats.org/presentationml/2006/ole">
            <mc:AlternateContent xmlns:mc="http://schemas.openxmlformats.org/markup-compatibility/2006">
              <mc:Choice xmlns:v="urn:schemas-microsoft-com:vml" Requires="v">
                <p:oleObj spid="_x0000_s600482" name="公式" r:id="rId10" imgW="152280" imgH="164880" progId="Equation.3">
                  <p:embed/>
                </p:oleObj>
              </mc:Choice>
              <mc:Fallback>
                <p:oleObj name="公式" r:id="rId10" imgW="152280" imgH="164880" progId="Equation.3">
                  <p:embed/>
                  <p:pic>
                    <p:nvPicPr>
                      <p:cNvPr id="0" name=""/>
                      <p:cNvPicPr>
                        <a:picLocks noChangeAspect="1" noChangeArrowheads="1"/>
                      </p:cNvPicPr>
                      <p:nvPr/>
                    </p:nvPicPr>
                    <p:blipFill>
                      <a:blip r:embed="rId11"/>
                      <a:srcRect/>
                      <a:stretch>
                        <a:fillRect/>
                      </a:stretch>
                    </p:blipFill>
                    <p:spPr bwMode="auto">
                      <a:xfrm>
                        <a:off x="5151903" y="88448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 name="Object 58"/>
          <p:cNvGraphicFramePr>
            <a:graphicFrameLocks noChangeAspect="1"/>
          </p:cNvGraphicFramePr>
          <p:nvPr>
            <p:extLst>
              <p:ext uri="{D42A27DB-BD31-4B8C-83A1-F6EECF244321}">
                <p14:modId xmlns:p14="http://schemas.microsoft.com/office/powerpoint/2010/main" val="3156575880"/>
              </p:ext>
            </p:extLst>
          </p:nvPr>
        </p:nvGraphicFramePr>
        <p:xfrm>
          <a:off x="8758239" y="236539"/>
          <a:ext cx="547687" cy="714375"/>
        </p:xfrm>
        <a:graphic>
          <a:graphicData uri="http://schemas.openxmlformats.org/presentationml/2006/ole">
            <mc:AlternateContent xmlns:mc="http://schemas.openxmlformats.org/markup-compatibility/2006">
              <mc:Choice xmlns:v="urn:schemas-microsoft-com:vml" Requires="v">
                <p:oleObj spid="_x0000_s600483" name="公式" r:id="rId12" imgW="164880" imgH="215640" progId="Equation.3">
                  <p:embed/>
                </p:oleObj>
              </mc:Choice>
              <mc:Fallback>
                <p:oleObj name="公式" r:id="rId12" imgW="164880" imgH="215640" progId="Equation.3">
                  <p:embed/>
                  <p:pic>
                    <p:nvPicPr>
                      <p:cNvPr id="0" name=""/>
                      <p:cNvPicPr>
                        <a:picLocks noChangeAspect="1" noChangeArrowheads="1"/>
                      </p:cNvPicPr>
                      <p:nvPr/>
                    </p:nvPicPr>
                    <p:blipFill>
                      <a:blip r:embed="rId13"/>
                      <a:srcRect/>
                      <a:stretch>
                        <a:fillRect/>
                      </a:stretch>
                    </p:blipFill>
                    <p:spPr bwMode="auto">
                      <a:xfrm>
                        <a:off x="8758239" y="236539"/>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0" name="Group 1027"/>
          <p:cNvGrpSpPr>
            <a:grpSpLocks/>
          </p:cNvGrpSpPr>
          <p:nvPr/>
        </p:nvGrpSpPr>
        <p:grpSpPr bwMode="auto">
          <a:xfrm>
            <a:off x="6103569" y="616244"/>
            <a:ext cx="1028700" cy="2609850"/>
            <a:chOff x="1008" y="2424"/>
            <a:chExt cx="648" cy="1644"/>
          </a:xfrm>
          <a:solidFill>
            <a:srgbClr val="FFFF00"/>
          </a:solidFill>
        </p:grpSpPr>
        <p:grpSp>
          <p:nvGrpSpPr>
            <p:cNvPr id="201" name="Group 1028"/>
            <p:cNvGrpSpPr>
              <a:grpSpLocks/>
            </p:cNvGrpSpPr>
            <p:nvPr/>
          </p:nvGrpSpPr>
          <p:grpSpPr bwMode="auto">
            <a:xfrm>
              <a:off x="1008" y="2424"/>
              <a:ext cx="648" cy="1644"/>
              <a:chOff x="2172" y="936"/>
              <a:chExt cx="648" cy="1644"/>
            </a:xfrm>
            <a:grpFill/>
          </p:grpSpPr>
          <p:sp>
            <p:nvSpPr>
              <p:cNvPr id="203"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4"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2"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6" name="Group 88"/>
          <p:cNvGrpSpPr>
            <a:grpSpLocks/>
          </p:cNvGrpSpPr>
          <p:nvPr/>
        </p:nvGrpSpPr>
        <p:grpSpPr bwMode="auto">
          <a:xfrm>
            <a:off x="7071557" y="1564952"/>
            <a:ext cx="1522278" cy="552450"/>
            <a:chOff x="3036" y="900"/>
            <a:chExt cx="1080" cy="348"/>
          </a:xfrm>
        </p:grpSpPr>
        <p:sp>
          <p:nvSpPr>
            <p:cNvPr id="207"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8"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9"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0"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2" name="Line 16"/>
          <p:cNvSpPr>
            <a:spLocks noChangeShapeType="1"/>
          </p:cNvSpPr>
          <p:nvPr/>
        </p:nvSpPr>
        <p:spPr bwMode="auto">
          <a:xfrm flipH="1">
            <a:off x="6418097" y="1051451"/>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3" name="Arc 9"/>
          <p:cNvSpPr>
            <a:spLocks/>
          </p:cNvSpPr>
          <p:nvPr/>
        </p:nvSpPr>
        <p:spPr bwMode="auto">
          <a:xfrm>
            <a:off x="6430596" y="174168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14" name="Object 58"/>
          <p:cNvGraphicFramePr>
            <a:graphicFrameLocks noChangeAspect="1"/>
          </p:cNvGraphicFramePr>
          <p:nvPr>
            <p:extLst>
              <p:ext uri="{D42A27DB-BD31-4B8C-83A1-F6EECF244321}">
                <p14:modId xmlns:p14="http://schemas.microsoft.com/office/powerpoint/2010/main" val="1262449238"/>
              </p:ext>
            </p:extLst>
          </p:nvPr>
        </p:nvGraphicFramePr>
        <p:xfrm>
          <a:off x="6436341" y="1240035"/>
          <a:ext cx="505428" cy="463550"/>
        </p:xfrm>
        <a:graphic>
          <a:graphicData uri="http://schemas.openxmlformats.org/presentationml/2006/ole">
            <mc:AlternateContent xmlns:mc="http://schemas.openxmlformats.org/markup-compatibility/2006">
              <mc:Choice xmlns:v="urn:schemas-microsoft-com:vml" Requires="v">
                <p:oleObj spid="_x0000_s600484" name="公式" r:id="rId14" imgW="126720" imgH="139680" progId="Equation.3">
                  <p:embed/>
                </p:oleObj>
              </mc:Choice>
              <mc:Fallback>
                <p:oleObj name="公式" r:id="rId14" imgW="126720" imgH="139680" progId="Equation.3">
                  <p:embed/>
                  <p:pic>
                    <p:nvPicPr>
                      <p:cNvPr id="0" name=""/>
                      <p:cNvPicPr>
                        <a:picLocks noChangeAspect="1" noChangeArrowheads="1"/>
                      </p:cNvPicPr>
                      <p:nvPr/>
                    </p:nvPicPr>
                    <p:blipFill>
                      <a:blip r:embed="rId15"/>
                      <a:srcRect/>
                      <a:stretch>
                        <a:fillRect/>
                      </a:stretch>
                    </p:blipFill>
                    <p:spPr bwMode="auto">
                      <a:xfrm>
                        <a:off x="6436341" y="1240035"/>
                        <a:ext cx="505428" cy="463550"/>
                      </a:xfrm>
                      <a:prstGeom prst="rect">
                        <a:avLst/>
                      </a:prstGeom>
                      <a:noFill/>
                      <a:ln>
                        <a:noFill/>
                      </a:ln>
                      <a:effectLst/>
                      <a:extLst/>
                    </p:spPr>
                  </p:pic>
                </p:oleObj>
              </mc:Fallback>
            </mc:AlternateContent>
          </a:graphicData>
        </a:graphic>
      </p:graphicFrame>
      <p:sp>
        <p:nvSpPr>
          <p:cNvPr id="215" name="Line 22"/>
          <p:cNvSpPr>
            <a:spLocks noChangeShapeType="1"/>
          </p:cNvSpPr>
          <p:nvPr/>
        </p:nvSpPr>
        <p:spPr bwMode="auto">
          <a:xfrm rot="1375433" flipH="1" flipV="1">
            <a:off x="6359342" y="253828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 name="矩形 215"/>
          <p:cNvSpPr/>
          <p:nvPr/>
        </p:nvSpPr>
        <p:spPr>
          <a:xfrm>
            <a:off x="6896980" y="481047"/>
            <a:ext cx="902811" cy="523220"/>
          </a:xfrm>
          <a:prstGeom prst="rect">
            <a:avLst/>
          </a:prstGeom>
        </p:spPr>
        <p:txBody>
          <a:bodyPr wrap="none">
            <a:spAutoFit/>
          </a:bodyPr>
          <a:lstStyle/>
          <a:p>
            <a:r>
              <a:rPr lang="zh-CN" altLang="en-US" sz="2800" b="1" dirty="0">
                <a:solidFill>
                  <a:srgbClr val="EE12CF"/>
                </a:solidFill>
              </a:rPr>
              <a:t>光轴</a:t>
            </a:r>
          </a:p>
        </p:txBody>
      </p:sp>
      <p:grpSp>
        <p:nvGrpSpPr>
          <p:cNvPr id="217" name="Group 67"/>
          <p:cNvGrpSpPr>
            <a:grpSpLocks/>
          </p:cNvGrpSpPr>
          <p:nvPr/>
        </p:nvGrpSpPr>
        <p:grpSpPr bwMode="auto">
          <a:xfrm>
            <a:off x="8725446" y="3632950"/>
            <a:ext cx="928688" cy="3389312"/>
            <a:chOff x="4000" y="2017"/>
            <a:chExt cx="585" cy="2135"/>
          </a:xfrm>
        </p:grpSpPr>
        <p:sp>
          <p:nvSpPr>
            <p:cNvPr id="218"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9"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20" name="Object 1030"/>
            <p:cNvGraphicFramePr>
              <a:graphicFrameLocks noChangeAspect="1"/>
            </p:cNvGraphicFramePr>
            <p:nvPr>
              <p:extLst>
                <p:ext uri="{D42A27DB-BD31-4B8C-83A1-F6EECF244321}">
                  <p14:modId xmlns:p14="http://schemas.microsoft.com/office/powerpoint/2010/main" val="4293965745"/>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600485" name="公式" r:id="rId16" imgW="152280" imgH="164880" progId="Equation.3">
                    <p:embed/>
                  </p:oleObj>
                </mc:Choice>
                <mc:Fallback>
                  <p:oleObj name="公式" r:id="rId16" imgW="152280" imgH="164880" progId="Equation.3">
                    <p:embed/>
                    <p:pic>
                      <p:nvPicPr>
                        <p:cNvPr id="0" name=""/>
                        <p:cNvPicPr>
                          <a:picLocks noChangeAspect="1" noChangeArrowheads="1"/>
                        </p:cNvPicPr>
                        <p:nvPr/>
                      </p:nvPicPr>
                      <p:blipFill>
                        <a:blip r:embed="rId17"/>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221" name="Group 70"/>
          <p:cNvGrpSpPr>
            <a:grpSpLocks/>
          </p:cNvGrpSpPr>
          <p:nvPr/>
        </p:nvGrpSpPr>
        <p:grpSpPr bwMode="auto">
          <a:xfrm>
            <a:off x="8688146" y="4197041"/>
            <a:ext cx="2232025" cy="2308224"/>
            <a:chOff x="3976" y="2386"/>
            <a:chExt cx="1406" cy="1454"/>
          </a:xfrm>
        </p:grpSpPr>
        <p:sp>
          <p:nvSpPr>
            <p:cNvPr id="222"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3"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24" name="Group 68"/>
            <p:cNvGrpSpPr>
              <a:grpSpLocks/>
            </p:cNvGrpSpPr>
            <p:nvPr/>
          </p:nvGrpSpPr>
          <p:grpSpPr bwMode="auto">
            <a:xfrm>
              <a:off x="3988" y="2386"/>
              <a:ext cx="1394" cy="1454"/>
              <a:chOff x="3988" y="2386"/>
              <a:chExt cx="1394" cy="1454"/>
            </a:xfrm>
          </p:grpSpPr>
          <p:sp>
            <p:nvSpPr>
              <p:cNvPr id="225" name="Line 61"/>
              <p:cNvSpPr>
                <a:spLocks noChangeShapeType="1"/>
              </p:cNvSpPr>
              <p:nvPr/>
            </p:nvSpPr>
            <p:spPr bwMode="auto">
              <a:xfrm flipV="1">
                <a:off x="3988" y="2734"/>
                <a:ext cx="590" cy="1106"/>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26" name="Object 1028"/>
              <p:cNvGraphicFramePr>
                <a:graphicFrameLocks noChangeAspect="1"/>
              </p:cNvGraphicFramePr>
              <p:nvPr>
                <p:extLst>
                  <p:ext uri="{D42A27DB-BD31-4B8C-83A1-F6EECF244321}">
                    <p14:modId xmlns:p14="http://schemas.microsoft.com/office/powerpoint/2010/main" val="1182854076"/>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600486" name="公式" r:id="rId18" imgW="342720" imgH="431640" progId="Equation.3">
                      <p:embed/>
                    </p:oleObj>
                  </mc:Choice>
                  <mc:Fallback>
                    <p:oleObj name="公式" r:id="rId18" imgW="342720" imgH="431640" progId="Equation.3">
                      <p:embed/>
                      <p:pic>
                        <p:nvPicPr>
                          <p:cNvPr id="0" name=""/>
                          <p:cNvPicPr>
                            <a:picLocks noChangeAspect="1" noChangeArrowheads="1"/>
                          </p:cNvPicPr>
                          <p:nvPr/>
                        </p:nvPicPr>
                        <p:blipFill>
                          <a:blip r:embed="rId19"/>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227" name="Group 69"/>
          <p:cNvGrpSpPr>
            <a:grpSpLocks/>
          </p:cNvGrpSpPr>
          <p:nvPr/>
        </p:nvGrpSpPr>
        <p:grpSpPr bwMode="auto">
          <a:xfrm>
            <a:off x="6985540" y="4317162"/>
            <a:ext cx="1720851" cy="2209800"/>
            <a:chOff x="2904" y="2448"/>
            <a:chExt cx="1084" cy="1392"/>
          </a:xfrm>
        </p:grpSpPr>
        <p:grpSp>
          <p:nvGrpSpPr>
            <p:cNvPr id="228" name="Group 49"/>
            <p:cNvGrpSpPr>
              <a:grpSpLocks/>
            </p:cNvGrpSpPr>
            <p:nvPr/>
          </p:nvGrpSpPr>
          <p:grpSpPr bwMode="auto">
            <a:xfrm>
              <a:off x="3417" y="2448"/>
              <a:ext cx="571" cy="1392"/>
              <a:chOff x="3233" y="2460"/>
              <a:chExt cx="571" cy="1392"/>
            </a:xfrm>
          </p:grpSpPr>
          <p:sp>
            <p:nvSpPr>
              <p:cNvPr id="230" name="Line 50"/>
              <p:cNvSpPr>
                <a:spLocks noChangeShapeType="1"/>
              </p:cNvSpPr>
              <p:nvPr/>
            </p:nvSpPr>
            <p:spPr bwMode="auto">
              <a:xfrm flipH="1" flipV="1">
                <a:off x="3233" y="3552"/>
                <a:ext cx="571" cy="300"/>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1"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9" name="Object 1027"/>
            <p:cNvGraphicFramePr>
              <a:graphicFrameLocks noChangeAspect="1"/>
            </p:cNvGraphicFramePr>
            <p:nvPr>
              <p:extLst>
                <p:ext uri="{D42A27DB-BD31-4B8C-83A1-F6EECF244321}">
                  <p14:modId xmlns:p14="http://schemas.microsoft.com/office/powerpoint/2010/main" val="2465861298"/>
                </p:ext>
              </p:extLst>
            </p:nvPr>
          </p:nvGraphicFramePr>
          <p:xfrm>
            <a:off x="2904" y="3201"/>
            <a:ext cx="503" cy="517"/>
          </p:xfrm>
          <a:graphic>
            <a:graphicData uri="http://schemas.openxmlformats.org/presentationml/2006/ole">
              <mc:AlternateContent xmlns:mc="http://schemas.openxmlformats.org/markup-compatibility/2006">
                <mc:Choice xmlns:v="urn:schemas-microsoft-com:vml" Requires="v">
                  <p:oleObj spid="_x0000_s600487" name="公式" r:id="rId20" imgW="190440" imgH="228600" progId="Equation.3">
                    <p:embed/>
                  </p:oleObj>
                </mc:Choice>
                <mc:Fallback>
                  <p:oleObj name="公式" r:id="rId20" imgW="190440" imgH="228600" progId="Equation.3">
                    <p:embed/>
                    <p:pic>
                      <p:nvPicPr>
                        <p:cNvPr id="0" name=""/>
                        <p:cNvPicPr>
                          <a:picLocks noChangeAspect="1" noChangeArrowheads="1"/>
                        </p:cNvPicPr>
                        <p:nvPr/>
                      </p:nvPicPr>
                      <p:blipFill>
                        <a:blip r:embed="rId21"/>
                        <a:srcRect/>
                        <a:stretch>
                          <a:fillRect/>
                        </a:stretch>
                      </p:blipFill>
                      <p:spPr bwMode="auto">
                        <a:xfrm>
                          <a:off x="2904" y="3201"/>
                          <a:ext cx="503" cy="517"/>
                        </a:xfrm>
                        <a:prstGeom prst="rect">
                          <a:avLst/>
                        </a:prstGeom>
                        <a:noFill/>
                        <a:ln>
                          <a:noFill/>
                        </a:ln>
                        <a:effectLst/>
                        <a:extLst/>
                      </p:spPr>
                    </p:pic>
                  </p:oleObj>
                </mc:Fallback>
              </mc:AlternateContent>
            </a:graphicData>
          </a:graphic>
        </p:graphicFrame>
      </p:grpSp>
      <p:sp>
        <p:nvSpPr>
          <p:cNvPr id="232" name="Arc 9"/>
          <p:cNvSpPr>
            <a:spLocks/>
          </p:cNvSpPr>
          <p:nvPr/>
        </p:nvSpPr>
        <p:spPr bwMode="auto">
          <a:xfrm>
            <a:off x="8724551" y="6143313"/>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33" name="Object 58"/>
          <p:cNvGraphicFramePr>
            <a:graphicFrameLocks noChangeAspect="1"/>
          </p:cNvGraphicFramePr>
          <p:nvPr>
            <p:extLst>
              <p:ext uri="{D42A27DB-BD31-4B8C-83A1-F6EECF244321}">
                <p14:modId xmlns:p14="http://schemas.microsoft.com/office/powerpoint/2010/main" val="2269619914"/>
              </p:ext>
            </p:extLst>
          </p:nvPr>
        </p:nvGraphicFramePr>
        <p:xfrm>
          <a:off x="7796053" y="3357737"/>
          <a:ext cx="504825" cy="714375"/>
        </p:xfrm>
        <a:graphic>
          <a:graphicData uri="http://schemas.openxmlformats.org/presentationml/2006/ole">
            <mc:AlternateContent xmlns:mc="http://schemas.openxmlformats.org/markup-compatibility/2006">
              <mc:Choice xmlns:v="urn:schemas-microsoft-com:vml" Requires="v">
                <p:oleObj spid="_x0000_s600488" name="公式" r:id="rId22" imgW="152280" imgH="215640" progId="Equation.3">
                  <p:embed/>
                </p:oleObj>
              </mc:Choice>
              <mc:Fallback>
                <p:oleObj name="公式" r:id="rId22" imgW="152280" imgH="215640" progId="Equation.3">
                  <p:embed/>
                  <p:pic>
                    <p:nvPicPr>
                      <p:cNvPr id="0" name=""/>
                      <p:cNvPicPr>
                        <a:picLocks noChangeAspect="1" noChangeArrowheads="1"/>
                      </p:cNvPicPr>
                      <p:nvPr/>
                    </p:nvPicPr>
                    <p:blipFill>
                      <a:blip r:embed="rId9"/>
                      <a:srcRect/>
                      <a:stretch>
                        <a:fillRect/>
                      </a:stretch>
                    </p:blipFill>
                    <p:spPr bwMode="auto">
                      <a:xfrm>
                        <a:off x="7796053" y="335773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 name="Rectangle 34"/>
          <p:cNvSpPr>
            <a:spLocks noChangeArrowheads="1"/>
          </p:cNvSpPr>
          <p:nvPr/>
        </p:nvSpPr>
        <p:spPr bwMode="auto">
          <a:xfrm>
            <a:off x="2395828" y="223328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235" name="Object 1029"/>
          <p:cNvGraphicFramePr>
            <a:graphicFrameLocks noChangeAspect="1"/>
          </p:cNvGraphicFramePr>
          <p:nvPr>
            <p:extLst>
              <p:ext uri="{D42A27DB-BD31-4B8C-83A1-F6EECF244321}">
                <p14:modId xmlns:p14="http://schemas.microsoft.com/office/powerpoint/2010/main" val="2681875374"/>
              </p:ext>
            </p:extLst>
          </p:nvPr>
        </p:nvGraphicFramePr>
        <p:xfrm>
          <a:off x="8681705" y="5436191"/>
          <a:ext cx="468312" cy="568325"/>
        </p:xfrm>
        <a:graphic>
          <a:graphicData uri="http://schemas.openxmlformats.org/presentationml/2006/ole">
            <mc:AlternateContent xmlns:mc="http://schemas.openxmlformats.org/markup-compatibility/2006">
              <mc:Choice xmlns:v="urn:schemas-microsoft-com:vml" Requires="v">
                <p:oleObj spid="_x0000_s600489" name="公式" r:id="rId23" imgW="126720" imgH="139680" progId="Equation.3">
                  <p:embed/>
                </p:oleObj>
              </mc:Choice>
              <mc:Fallback>
                <p:oleObj name="公式" r:id="rId23" imgW="126720" imgH="139680" progId="Equation.3">
                  <p:embed/>
                  <p:pic>
                    <p:nvPicPr>
                      <p:cNvPr id="0" name=""/>
                      <p:cNvPicPr>
                        <a:picLocks noChangeAspect="1" noChangeArrowheads="1"/>
                      </p:cNvPicPr>
                      <p:nvPr/>
                    </p:nvPicPr>
                    <p:blipFill>
                      <a:blip r:embed="rId24"/>
                      <a:srcRect/>
                      <a:stretch>
                        <a:fillRect/>
                      </a:stretch>
                    </p:blipFill>
                    <p:spPr bwMode="auto">
                      <a:xfrm>
                        <a:off x="8681705" y="5436191"/>
                        <a:ext cx="468312" cy="568325"/>
                      </a:xfrm>
                      <a:prstGeom prst="rect">
                        <a:avLst/>
                      </a:prstGeom>
                      <a:noFill/>
                      <a:ln>
                        <a:noFill/>
                      </a:ln>
                      <a:effectLst/>
                      <a:extLst/>
                    </p:spPr>
                  </p:pic>
                </p:oleObj>
              </mc:Fallback>
            </mc:AlternateContent>
          </a:graphicData>
        </a:graphic>
      </p:graphicFrame>
      <p:sp>
        <p:nvSpPr>
          <p:cNvPr id="236" name="Line 22"/>
          <p:cNvSpPr>
            <a:spLocks noChangeShapeType="1"/>
          </p:cNvSpPr>
          <p:nvPr/>
        </p:nvSpPr>
        <p:spPr bwMode="auto">
          <a:xfrm rot="1375433" flipV="1">
            <a:off x="8755363" y="4608881"/>
            <a:ext cx="784278" cy="334236"/>
          </a:xfrm>
          <a:prstGeom prst="line">
            <a:avLst/>
          </a:prstGeom>
          <a:noFill/>
          <a:ln w="28575">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7" name="Line 22"/>
          <p:cNvSpPr>
            <a:spLocks noChangeShapeType="1"/>
          </p:cNvSpPr>
          <p:nvPr/>
        </p:nvSpPr>
        <p:spPr bwMode="auto">
          <a:xfrm rot="1375433" flipH="1">
            <a:off x="7824450" y="5820975"/>
            <a:ext cx="862043" cy="396411"/>
          </a:xfrm>
          <a:prstGeom prst="line">
            <a:avLst/>
          </a:prstGeom>
          <a:noFill/>
          <a:ln w="28575">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39" name="Object 55"/>
          <p:cNvGraphicFramePr>
            <a:graphicFrameLocks noChangeAspect="1"/>
          </p:cNvGraphicFramePr>
          <p:nvPr>
            <p:extLst>
              <p:ext uri="{D42A27DB-BD31-4B8C-83A1-F6EECF244321}">
                <p14:modId xmlns:p14="http://schemas.microsoft.com/office/powerpoint/2010/main" val="2015452064"/>
              </p:ext>
            </p:extLst>
          </p:nvPr>
        </p:nvGraphicFramePr>
        <p:xfrm>
          <a:off x="8740776" y="4783138"/>
          <a:ext cx="644525" cy="684212"/>
        </p:xfrm>
        <a:graphic>
          <a:graphicData uri="http://schemas.openxmlformats.org/presentationml/2006/ole">
            <mc:AlternateContent xmlns:mc="http://schemas.openxmlformats.org/markup-compatibility/2006">
              <mc:Choice xmlns:v="urn:schemas-microsoft-com:vml" Requires="v">
                <p:oleObj spid="_x0000_s600490" name="公式" r:id="rId25" imgW="241200" imgH="228600" progId="Equation.3">
                  <p:embed/>
                </p:oleObj>
              </mc:Choice>
              <mc:Fallback>
                <p:oleObj name="公式" r:id="rId25" imgW="241200" imgH="228600" progId="Equation.3">
                  <p:embed/>
                  <p:pic>
                    <p:nvPicPr>
                      <p:cNvPr id="0" name=""/>
                      <p:cNvPicPr>
                        <a:picLocks noChangeAspect="1" noChangeArrowheads="1"/>
                      </p:cNvPicPr>
                      <p:nvPr/>
                    </p:nvPicPr>
                    <p:blipFill>
                      <a:blip r:embed="rId26"/>
                      <a:srcRect/>
                      <a:stretch>
                        <a:fillRect/>
                      </a:stretch>
                    </p:blipFill>
                    <p:spPr bwMode="auto">
                      <a:xfrm>
                        <a:off x="8740776" y="4783138"/>
                        <a:ext cx="64452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1" name="Line 22"/>
          <p:cNvSpPr>
            <a:spLocks noChangeShapeType="1"/>
          </p:cNvSpPr>
          <p:nvPr/>
        </p:nvSpPr>
        <p:spPr bwMode="auto">
          <a:xfrm rot="1375433">
            <a:off x="8388683" y="4797165"/>
            <a:ext cx="677209" cy="1634126"/>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2" name="Object 58"/>
          <p:cNvGraphicFramePr>
            <a:graphicFrameLocks noChangeAspect="1"/>
          </p:cNvGraphicFramePr>
          <p:nvPr>
            <p:extLst>
              <p:ext uri="{D42A27DB-BD31-4B8C-83A1-F6EECF244321}">
                <p14:modId xmlns:p14="http://schemas.microsoft.com/office/powerpoint/2010/main" val="2250670497"/>
              </p:ext>
            </p:extLst>
          </p:nvPr>
        </p:nvGraphicFramePr>
        <p:xfrm>
          <a:off x="8612189" y="3273426"/>
          <a:ext cx="547687" cy="714375"/>
        </p:xfrm>
        <a:graphic>
          <a:graphicData uri="http://schemas.openxmlformats.org/presentationml/2006/ole">
            <mc:AlternateContent xmlns:mc="http://schemas.openxmlformats.org/markup-compatibility/2006">
              <mc:Choice xmlns:v="urn:schemas-microsoft-com:vml" Requires="v">
                <p:oleObj spid="_x0000_s600491" name="公式" r:id="rId27" imgW="164880" imgH="215640" progId="Equation.3">
                  <p:embed/>
                </p:oleObj>
              </mc:Choice>
              <mc:Fallback>
                <p:oleObj name="公式" r:id="rId27" imgW="164880" imgH="215640" progId="Equation.3">
                  <p:embed/>
                  <p:pic>
                    <p:nvPicPr>
                      <p:cNvPr id="0" name=""/>
                      <p:cNvPicPr>
                        <a:picLocks noChangeAspect="1" noChangeArrowheads="1"/>
                      </p:cNvPicPr>
                      <p:nvPr/>
                    </p:nvPicPr>
                    <p:blipFill>
                      <a:blip r:embed="rId28"/>
                      <a:srcRect/>
                      <a:stretch>
                        <a:fillRect/>
                      </a:stretch>
                    </p:blipFill>
                    <p:spPr bwMode="auto">
                      <a:xfrm>
                        <a:off x="8612189" y="3273426"/>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 name="Line 22"/>
          <p:cNvSpPr>
            <a:spLocks noChangeShapeType="1"/>
          </p:cNvSpPr>
          <p:nvPr/>
        </p:nvSpPr>
        <p:spPr bwMode="auto">
          <a:xfrm rot="1375433">
            <a:off x="8622390" y="6022561"/>
            <a:ext cx="187850" cy="469474"/>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85" name="Object 55"/>
          <p:cNvGraphicFramePr>
            <a:graphicFrameLocks noChangeAspect="1"/>
          </p:cNvGraphicFramePr>
          <p:nvPr>
            <p:extLst>
              <p:ext uri="{D42A27DB-BD31-4B8C-83A1-F6EECF244321}">
                <p14:modId xmlns:p14="http://schemas.microsoft.com/office/powerpoint/2010/main" val="2372683232"/>
              </p:ext>
            </p:extLst>
          </p:nvPr>
        </p:nvGraphicFramePr>
        <p:xfrm>
          <a:off x="7977721" y="5393827"/>
          <a:ext cx="677862" cy="684212"/>
        </p:xfrm>
        <a:graphic>
          <a:graphicData uri="http://schemas.openxmlformats.org/presentationml/2006/ole">
            <mc:AlternateContent xmlns:mc="http://schemas.openxmlformats.org/markup-compatibility/2006">
              <mc:Choice xmlns:v="urn:schemas-microsoft-com:vml" Requires="v">
                <p:oleObj spid="_x0000_s600492" name="公式" r:id="rId29" imgW="253800" imgH="228600" progId="Equation.3">
                  <p:embed/>
                </p:oleObj>
              </mc:Choice>
              <mc:Fallback>
                <p:oleObj name="公式" r:id="rId29" imgW="253800" imgH="228600" progId="Equation.3">
                  <p:embed/>
                  <p:pic>
                    <p:nvPicPr>
                      <p:cNvPr id="0" name=""/>
                      <p:cNvPicPr>
                        <a:picLocks noChangeAspect="1" noChangeArrowheads="1"/>
                      </p:cNvPicPr>
                      <p:nvPr/>
                    </p:nvPicPr>
                    <p:blipFill>
                      <a:blip r:embed="rId30"/>
                      <a:srcRect/>
                      <a:stretch>
                        <a:fillRect/>
                      </a:stretch>
                    </p:blipFill>
                    <p:spPr bwMode="auto">
                      <a:xfrm>
                        <a:off x="7977721" y="5393827"/>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1" name="Group 63"/>
          <p:cNvGrpSpPr>
            <a:grpSpLocks/>
          </p:cNvGrpSpPr>
          <p:nvPr/>
        </p:nvGrpSpPr>
        <p:grpSpPr bwMode="auto">
          <a:xfrm>
            <a:off x="9365990" y="1523049"/>
            <a:ext cx="1182133" cy="565154"/>
            <a:chOff x="3792" y="674"/>
            <a:chExt cx="1152" cy="356"/>
          </a:xfrm>
        </p:grpSpPr>
        <p:sp>
          <p:nvSpPr>
            <p:cNvPr id="9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48"/>
            <p:cNvSpPr>
              <a:spLocks noChangeShapeType="1"/>
            </p:cNvSpPr>
            <p:nvPr/>
          </p:nvSpPr>
          <p:spPr bwMode="auto">
            <a:xfrm flipH="1">
              <a:off x="3949" y="674"/>
              <a:ext cx="0" cy="33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Line 49"/>
            <p:cNvSpPr>
              <a:spLocks noChangeShapeType="1"/>
            </p:cNvSpPr>
            <p:nvPr/>
          </p:nvSpPr>
          <p:spPr bwMode="auto">
            <a:xfrm>
              <a:off x="4219" y="701"/>
              <a:ext cx="0" cy="329"/>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50"/>
            <p:cNvSpPr>
              <a:spLocks noChangeShapeType="1"/>
            </p:cNvSpPr>
            <p:nvPr/>
          </p:nvSpPr>
          <p:spPr bwMode="auto">
            <a:xfrm>
              <a:off x="4584" y="700"/>
              <a:ext cx="0" cy="308"/>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6" name="Object 56"/>
          <p:cNvGraphicFramePr>
            <a:graphicFrameLocks noChangeAspect="1"/>
          </p:cNvGraphicFramePr>
          <p:nvPr>
            <p:extLst>
              <p:ext uri="{D42A27DB-BD31-4B8C-83A1-F6EECF244321}">
                <p14:modId xmlns:p14="http://schemas.microsoft.com/office/powerpoint/2010/main" val="388329659"/>
              </p:ext>
            </p:extLst>
          </p:nvPr>
        </p:nvGraphicFramePr>
        <p:xfrm>
          <a:off x="9876144" y="786566"/>
          <a:ext cx="588963" cy="668338"/>
        </p:xfrm>
        <a:graphic>
          <a:graphicData uri="http://schemas.openxmlformats.org/presentationml/2006/ole">
            <mc:AlternateContent xmlns:mc="http://schemas.openxmlformats.org/markup-compatibility/2006">
              <mc:Choice xmlns:v="urn:schemas-microsoft-com:vml" Requires="v">
                <p:oleObj spid="_x0000_s600493" name="公式" r:id="rId31" imgW="190440" imgH="215640" progId="Equation.3">
                  <p:embed/>
                </p:oleObj>
              </mc:Choice>
              <mc:Fallback>
                <p:oleObj name="公式" r:id="rId31" imgW="190440" imgH="215640" progId="Equation.3">
                  <p:embed/>
                  <p:pic>
                    <p:nvPicPr>
                      <p:cNvPr id="0" name=""/>
                      <p:cNvPicPr>
                        <a:picLocks noChangeAspect="1" noChangeArrowheads="1"/>
                      </p:cNvPicPr>
                      <p:nvPr/>
                    </p:nvPicPr>
                    <p:blipFill>
                      <a:blip r:embed="rId32"/>
                      <a:srcRect/>
                      <a:stretch>
                        <a:fillRect/>
                      </a:stretch>
                    </p:blipFill>
                    <p:spPr bwMode="auto">
                      <a:xfrm>
                        <a:off x="9876144" y="786566"/>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Text Box 51"/>
          <p:cNvSpPr txBox="1">
            <a:spLocks noChangeArrowheads="1"/>
          </p:cNvSpPr>
          <p:nvPr/>
        </p:nvSpPr>
        <p:spPr bwMode="auto">
          <a:xfrm>
            <a:off x="1776754" y="3144838"/>
            <a:ext cx="316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66"/>
                </a:solidFill>
                <a:latin typeface="宋体" panose="02010600030101010101" pitchFamily="2" charset="-122"/>
              </a:rPr>
              <a:t>（</a:t>
            </a:r>
            <a:r>
              <a:rPr lang="en-US" altLang="zh-CN" dirty="0">
                <a:solidFill>
                  <a:srgbClr val="FF0066"/>
                </a:solidFill>
                <a:latin typeface="宋体" panose="02010600030101010101" pitchFamily="2" charset="-122"/>
              </a:rPr>
              <a:t>1</a:t>
            </a:r>
            <a:r>
              <a:rPr lang="zh-CN" altLang="en-US" dirty="0">
                <a:solidFill>
                  <a:srgbClr val="FF0066"/>
                </a:solidFill>
                <a:latin typeface="宋体" panose="02010600030101010101" pitchFamily="2" charset="-122"/>
              </a:rPr>
              <a:t>）</a:t>
            </a:r>
            <a:r>
              <a:rPr lang="en-US" altLang="zh-CN" dirty="0">
                <a:solidFill>
                  <a:srgbClr val="FF0066"/>
                </a:solidFill>
                <a:latin typeface="宋体" panose="02010600030101010101" pitchFamily="2" charset="-122"/>
              </a:rPr>
              <a:t> </a:t>
            </a:r>
            <a:r>
              <a:rPr lang="zh-CN" altLang="en-US" dirty="0">
                <a:solidFill>
                  <a:srgbClr val="FF0066"/>
                </a:solidFill>
                <a:latin typeface="宋体" panose="02010600030101010101" pitchFamily="2" charset="-122"/>
              </a:rPr>
              <a:t>振幅关系：</a:t>
            </a:r>
          </a:p>
        </p:txBody>
      </p:sp>
      <p:graphicFrame>
        <p:nvGraphicFramePr>
          <p:cNvPr id="104" name="Object 77"/>
          <p:cNvGraphicFramePr>
            <a:graphicFrameLocks noChangeAspect="1"/>
          </p:cNvGraphicFramePr>
          <p:nvPr>
            <p:extLst>
              <p:ext uri="{D42A27DB-BD31-4B8C-83A1-F6EECF244321}">
                <p14:modId xmlns:p14="http://schemas.microsoft.com/office/powerpoint/2010/main" val="1981147668"/>
              </p:ext>
            </p:extLst>
          </p:nvPr>
        </p:nvGraphicFramePr>
        <p:xfrm>
          <a:off x="2259014" y="3663950"/>
          <a:ext cx="2295525" cy="698500"/>
        </p:xfrm>
        <a:graphic>
          <a:graphicData uri="http://schemas.openxmlformats.org/presentationml/2006/ole">
            <mc:AlternateContent xmlns:mc="http://schemas.openxmlformats.org/markup-compatibility/2006">
              <mc:Choice xmlns:v="urn:schemas-microsoft-com:vml" Requires="v">
                <p:oleObj spid="_x0000_s600494" name="公式" r:id="rId33" imgW="749160" imgH="228600" progId="Equation.3">
                  <p:embed/>
                </p:oleObj>
              </mc:Choice>
              <mc:Fallback>
                <p:oleObj name="公式" r:id="rId33" imgW="749160" imgH="228600" progId="Equation.3">
                  <p:embed/>
                  <p:pic>
                    <p:nvPicPr>
                      <p:cNvPr id="0" name=""/>
                      <p:cNvPicPr>
                        <a:picLocks noChangeAspect="1" noChangeArrowheads="1"/>
                      </p:cNvPicPr>
                      <p:nvPr/>
                    </p:nvPicPr>
                    <p:blipFill>
                      <a:blip r:embed="rId34"/>
                      <a:srcRect/>
                      <a:stretch>
                        <a:fillRect/>
                      </a:stretch>
                    </p:blipFill>
                    <p:spPr bwMode="auto">
                      <a:xfrm>
                        <a:off x="2259014" y="3663950"/>
                        <a:ext cx="2295525" cy="698500"/>
                      </a:xfrm>
                      <a:prstGeom prst="rect">
                        <a:avLst/>
                      </a:prstGeom>
                      <a:noFill/>
                      <a:ln>
                        <a:noFill/>
                      </a:ln>
                      <a:effectLst/>
                      <a:extLst/>
                    </p:spPr>
                  </p:pic>
                </p:oleObj>
              </mc:Fallback>
            </mc:AlternateContent>
          </a:graphicData>
        </a:graphic>
      </p:graphicFrame>
      <p:graphicFrame>
        <p:nvGraphicFramePr>
          <p:cNvPr id="105" name="Object 78"/>
          <p:cNvGraphicFramePr>
            <a:graphicFrameLocks noChangeAspect="1"/>
          </p:cNvGraphicFramePr>
          <p:nvPr>
            <p:extLst>
              <p:ext uri="{D42A27DB-BD31-4B8C-83A1-F6EECF244321}">
                <p14:modId xmlns:p14="http://schemas.microsoft.com/office/powerpoint/2010/main" val="3562699600"/>
              </p:ext>
            </p:extLst>
          </p:nvPr>
        </p:nvGraphicFramePr>
        <p:xfrm>
          <a:off x="4973639" y="3632200"/>
          <a:ext cx="2282825" cy="687388"/>
        </p:xfrm>
        <a:graphic>
          <a:graphicData uri="http://schemas.openxmlformats.org/presentationml/2006/ole">
            <mc:AlternateContent xmlns:mc="http://schemas.openxmlformats.org/markup-compatibility/2006">
              <mc:Choice xmlns:v="urn:schemas-microsoft-com:vml" Requires="v">
                <p:oleObj spid="_x0000_s600495" name="公式" r:id="rId35" imgW="761760" imgH="228600" progId="Equation.3">
                  <p:embed/>
                </p:oleObj>
              </mc:Choice>
              <mc:Fallback>
                <p:oleObj name="公式" r:id="rId35" imgW="761760" imgH="228600" progId="Equation.3">
                  <p:embed/>
                  <p:pic>
                    <p:nvPicPr>
                      <p:cNvPr id="0" name=""/>
                      <p:cNvPicPr>
                        <a:picLocks noChangeAspect="1" noChangeArrowheads="1"/>
                      </p:cNvPicPr>
                      <p:nvPr/>
                    </p:nvPicPr>
                    <p:blipFill>
                      <a:blip r:embed="rId36"/>
                      <a:srcRect/>
                      <a:stretch>
                        <a:fillRect/>
                      </a:stretch>
                    </p:blipFill>
                    <p:spPr bwMode="auto">
                      <a:xfrm>
                        <a:off x="4973639" y="3632200"/>
                        <a:ext cx="2282825" cy="687388"/>
                      </a:xfrm>
                      <a:prstGeom prst="rect">
                        <a:avLst/>
                      </a:prstGeom>
                      <a:noFill/>
                      <a:ln>
                        <a:noFill/>
                      </a:ln>
                      <a:effectLst/>
                      <a:extLst/>
                    </p:spPr>
                  </p:pic>
                </p:oleObj>
              </mc:Fallback>
            </mc:AlternateContent>
          </a:graphicData>
        </a:graphic>
      </p:graphicFrame>
      <p:sp>
        <p:nvSpPr>
          <p:cNvPr id="106" name="Text Box 81"/>
          <p:cNvSpPr txBox="1">
            <a:spLocks noChangeArrowheads="1"/>
          </p:cNvSpPr>
          <p:nvPr/>
        </p:nvSpPr>
        <p:spPr bwMode="auto">
          <a:xfrm>
            <a:off x="1782289" y="4446688"/>
            <a:ext cx="46485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方正书宋简体"/>
              </a:rPr>
              <a:t>在 </a:t>
            </a:r>
            <a:r>
              <a:rPr lang="en-US" altLang="zh-CN" i="1" dirty="0">
                <a:latin typeface="方正书宋简体"/>
              </a:rPr>
              <a:t>P</a:t>
            </a:r>
            <a:r>
              <a:rPr lang="en-US" altLang="zh-CN" baseline="-25000" dirty="0">
                <a:latin typeface="方正书宋简体"/>
              </a:rPr>
              <a:t>2</a:t>
            </a:r>
            <a:r>
              <a:rPr lang="en-US" altLang="zh-CN" i="1" baseline="-25000" dirty="0">
                <a:latin typeface="方正书宋简体"/>
              </a:rPr>
              <a:t> </a:t>
            </a:r>
            <a:r>
              <a:rPr lang="zh-CN" altLang="en-US" dirty="0">
                <a:latin typeface="方正书宋简体"/>
              </a:rPr>
              <a:t>后，两束光振动方向平行，振幅为：</a:t>
            </a:r>
          </a:p>
        </p:txBody>
      </p:sp>
      <p:graphicFrame>
        <p:nvGraphicFramePr>
          <p:cNvPr id="107" name="Object 2"/>
          <p:cNvGraphicFramePr>
            <a:graphicFrameLocks noChangeAspect="1"/>
          </p:cNvGraphicFramePr>
          <p:nvPr>
            <p:extLst>
              <p:ext uri="{D42A27DB-BD31-4B8C-83A1-F6EECF244321}">
                <p14:modId xmlns:p14="http://schemas.microsoft.com/office/powerpoint/2010/main" val="312729763"/>
              </p:ext>
            </p:extLst>
          </p:nvPr>
        </p:nvGraphicFramePr>
        <p:xfrm>
          <a:off x="2225676" y="5464176"/>
          <a:ext cx="4206875" cy="682625"/>
        </p:xfrm>
        <a:graphic>
          <a:graphicData uri="http://schemas.openxmlformats.org/presentationml/2006/ole">
            <mc:AlternateContent xmlns:mc="http://schemas.openxmlformats.org/markup-compatibility/2006">
              <mc:Choice xmlns:v="urn:schemas-microsoft-com:vml" Requires="v">
                <p:oleObj spid="_x0000_s600496" name="公式" r:id="rId37" imgW="1485720" imgH="241200" progId="Equation.3">
                  <p:embed/>
                </p:oleObj>
              </mc:Choice>
              <mc:Fallback>
                <p:oleObj name="公式" r:id="rId37" imgW="1485720" imgH="241200" progId="Equation.3">
                  <p:embed/>
                  <p:pic>
                    <p:nvPicPr>
                      <p:cNvPr id="0" name=""/>
                      <p:cNvPicPr>
                        <a:picLocks noChangeAspect="1" noChangeArrowheads="1"/>
                      </p:cNvPicPr>
                      <p:nvPr/>
                    </p:nvPicPr>
                    <p:blipFill>
                      <a:blip r:embed="rId38"/>
                      <a:srcRect/>
                      <a:stretch>
                        <a:fillRect/>
                      </a:stretch>
                    </p:blipFill>
                    <p:spPr bwMode="auto">
                      <a:xfrm>
                        <a:off x="2225676" y="5464176"/>
                        <a:ext cx="4206875" cy="682625"/>
                      </a:xfrm>
                      <a:prstGeom prst="rect">
                        <a:avLst/>
                      </a:prstGeom>
                      <a:noFill/>
                      <a:ln>
                        <a:noFill/>
                      </a:ln>
                      <a:effectLst/>
                      <a:extLst/>
                    </p:spPr>
                  </p:pic>
                </p:oleObj>
              </mc:Fallback>
            </mc:AlternateContent>
          </a:graphicData>
        </a:graphic>
      </p:graphicFrame>
      <p:graphicFrame>
        <p:nvGraphicFramePr>
          <p:cNvPr id="108" name="Object 3"/>
          <p:cNvGraphicFramePr>
            <a:graphicFrameLocks noChangeAspect="1"/>
          </p:cNvGraphicFramePr>
          <p:nvPr>
            <p:extLst>
              <p:ext uri="{D42A27DB-BD31-4B8C-83A1-F6EECF244321}">
                <p14:modId xmlns:p14="http://schemas.microsoft.com/office/powerpoint/2010/main" val="4009223475"/>
              </p:ext>
            </p:extLst>
          </p:nvPr>
        </p:nvGraphicFramePr>
        <p:xfrm>
          <a:off x="2449513" y="6146800"/>
          <a:ext cx="3973512" cy="630238"/>
        </p:xfrm>
        <a:graphic>
          <a:graphicData uri="http://schemas.openxmlformats.org/presentationml/2006/ole">
            <mc:AlternateContent xmlns:mc="http://schemas.openxmlformats.org/markup-compatibility/2006">
              <mc:Choice xmlns:v="urn:schemas-microsoft-com:vml" Requires="v">
                <p:oleObj spid="_x0000_s600497" name="公式" r:id="rId39" imgW="1523880" imgH="241200" progId="Equation.3">
                  <p:embed/>
                </p:oleObj>
              </mc:Choice>
              <mc:Fallback>
                <p:oleObj name="公式" r:id="rId39" imgW="1523880" imgH="241200" progId="Equation.3">
                  <p:embed/>
                  <p:pic>
                    <p:nvPicPr>
                      <p:cNvPr id="0" name=""/>
                      <p:cNvPicPr>
                        <a:picLocks noChangeAspect="1" noChangeArrowheads="1"/>
                      </p:cNvPicPr>
                      <p:nvPr/>
                    </p:nvPicPr>
                    <p:blipFill>
                      <a:blip r:embed="rId40"/>
                      <a:srcRect/>
                      <a:stretch>
                        <a:fillRect/>
                      </a:stretch>
                    </p:blipFill>
                    <p:spPr bwMode="auto">
                      <a:xfrm>
                        <a:off x="2449513" y="6146800"/>
                        <a:ext cx="3973512" cy="63023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6453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down)">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 calcmode="lin" valueType="num">
                                      <p:cBhvr additive="base">
                                        <p:cTn id="12" dur="500" fill="hold"/>
                                        <p:tgtEl>
                                          <p:spTgt spid="172"/>
                                        </p:tgtEl>
                                        <p:attrNameLst>
                                          <p:attrName>ppt_x</p:attrName>
                                        </p:attrNameLst>
                                      </p:cBhvr>
                                      <p:tavLst>
                                        <p:tav tm="0">
                                          <p:val>
                                            <p:strVal val="#ppt_x"/>
                                          </p:val>
                                        </p:tav>
                                        <p:tav tm="100000">
                                          <p:val>
                                            <p:strVal val="#ppt_x"/>
                                          </p:val>
                                        </p:tav>
                                      </p:tavLst>
                                    </p:anim>
                                    <p:anim calcmode="lin" valueType="num">
                                      <p:cBhvr additive="base">
                                        <p:cTn id="13"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34">
                                            <p:txEl>
                                              <p:pRg st="0" end="0"/>
                                            </p:txEl>
                                          </p:spTgt>
                                        </p:tgtEl>
                                        <p:attrNameLst>
                                          <p:attrName>style.visibility</p:attrName>
                                        </p:attrNameLst>
                                      </p:cBhvr>
                                      <p:to>
                                        <p:strVal val="visible"/>
                                      </p:to>
                                    </p:set>
                                    <p:animEffect transition="in" filter="wipe(down)">
                                      <p:cBhvr>
                                        <p:cTn id="18" dur="500"/>
                                        <p:tgtEl>
                                          <p:spTgt spid="23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barn(inVertical)">
                                      <p:cBhvr>
                                        <p:cTn id="23" dur="500"/>
                                        <p:tgtEl>
                                          <p:spTgt spid="19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8"/>
                                        </p:tgtEl>
                                        <p:attrNameLst>
                                          <p:attrName>style.visibility</p:attrName>
                                        </p:attrNameLst>
                                      </p:cBhvr>
                                      <p:to>
                                        <p:strVal val="visible"/>
                                      </p:to>
                                    </p:set>
                                    <p:anim calcmode="lin" valueType="num">
                                      <p:cBhvr additive="base">
                                        <p:cTn id="28" dur="500" fill="hold"/>
                                        <p:tgtEl>
                                          <p:spTgt spid="168"/>
                                        </p:tgtEl>
                                        <p:attrNameLst>
                                          <p:attrName>ppt_x</p:attrName>
                                        </p:attrNameLst>
                                      </p:cBhvr>
                                      <p:tavLst>
                                        <p:tav tm="0">
                                          <p:val>
                                            <p:strVal val="#ppt_x"/>
                                          </p:val>
                                        </p:tav>
                                        <p:tav tm="100000">
                                          <p:val>
                                            <p:strVal val="#ppt_x"/>
                                          </p:val>
                                        </p:tav>
                                      </p:tavLst>
                                    </p:anim>
                                    <p:anim calcmode="lin" valueType="num">
                                      <p:cBhvr additive="base">
                                        <p:cTn id="29" dur="500" fill="hold"/>
                                        <p:tgtEl>
                                          <p:spTgt spid="16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1"/>
                                        </p:tgtEl>
                                        <p:attrNameLst>
                                          <p:attrName>style.visibility</p:attrName>
                                        </p:attrNameLst>
                                      </p:cBhvr>
                                      <p:to>
                                        <p:strVal val="visible"/>
                                      </p:to>
                                    </p:set>
                                    <p:anim calcmode="lin" valueType="num">
                                      <p:cBhvr additive="base">
                                        <p:cTn id="32" dur="500" fill="hold"/>
                                        <p:tgtEl>
                                          <p:spTgt spid="171"/>
                                        </p:tgtEl>
                                        <p:attrNameLst>
                                          <p:attrName>ppt_x</p:attrName>
                                        </p:attrNameLst>
                                      </p:cBhvr>
                                      <p:tavLst>
                                        <p:tav tm="0">
                                          <p:val>
                                            <p:strVal val="#ppt_x"/>
                                          </p:val>
                                        </p:tav>
                                        <p:tav tm="100000">
                                          <p:val>
                                            <p:strVal val="#ppt_x"/>
                                          </p:val>
                                        </p:tav>
                                      </p:tavLst>
                                    </p:anim>
                                    <p:anim calcmode="lin" valueType="num">
                                      <p:cBhvr additive="base">
                                        <p:cTn id="33" dur="500" fill="hold"/>
                                        <p:tgtEl>
                                          <p:spTgt spid="17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 calcmode="lin" valueType="num">
                                      <p:cBhvr additive="base">
                                        <p:cTn id="36" dur="500" fill="hold"/>
                                        <p:tgtEl>
                                          <p:spTgt spid="197"/>
                                        </p:tgtEl>
                                        <p:attrNameLst>
                                          <p:attrName>ppt_x</p:attrName>
                                        </p:attrNameLst>
                                      </p:cBhvr>
                                      <p:tavLst>
                                        <p:tav tm="0">
                                          <p:val>
                                            <p:strVal val="#ppt_x"/>
                                          </p:val>
                                        </p:tav>
                                        <p:tav tm="100000">
                                          <p:val>
                                            <p:strVal val="#ppt_x"/>
                                          </p:val>
                                        </p:tav>
                                      </p:tavLst>
                                    </p:anim>
                                    <p:anim calcmode="lin" valueType="num">
                                      <p:cBhvr additive="base">
                                        <p:cTn id="37"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90"/>
                                        </p:tgtEl>
                                        <p:attrNameLst>
                                          <p:attrName>style.visibility</p:attrName>
                                        </p:attrNameLst>
                                      </p:cBhvr>
                                      <p:to>
                                        <p:strVal val="visible"/>
                                      </p:to>
                                    </p:set>
                                    <p:anim calcmode="lin" valueType="num">
                                      <p:cBhvr additive="base">
                                        <p:cTn id="42" dur="500" fill="hold"/>
                                        <p:tgtEl>
                                          <p:spTgt spid="190"/>
                                        </p:tgtEl>
                                        <p:attrNameLst>
                                          <p:attrName>ppt_x</p:attrName>
                                        </p:attrNameLst>
                                      </p:cBhvr>
                                      <p:tavLst>
                                        <p:tav tm="0">
                                          <p:val>
                                            <p:strVal val="#ppt_x"/>
                                          </p:val>
                                        </p:tav>
                                        <p:tav tm="100000">
                                          <p:val>
                                            <p:strVal val="#ppt_x"/>
                                          </p:val>
                                        </p:tav>
                                      </p:tavLst>
                                    </p:anim>
                                    <p:anim calcmode="lin" valueType="num">
                                      <p:cBhvr additive="base">
                                        <p:cTn id="43"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Effect transition="in" filter="fade">
                                      <p:cBhvr>
                                        <p:cTn id="48" dur="1000"/>
                                        <p:tgtEl>
                                          <p:spTgt spid="198"/>
                                        </p:tgtEl>
                                      </p:cBhvr>
                                    </p:animEffect>
                                    <p:anim calcmode="lin" valueType="num">
                                      <p:cBhvr>
                                        <p:cTn id="49" dur="1000" fill="hold"/>
                                        <p:tgtEl>
                                          <p:spTgt spid="198"/>
                                        </p:tgtEl>
                                        <p:attrNameLst>
                                          <p:attrName>ppt_x</p:attrName>
                                        </p:attrNameLst>
                                      </p:cBhvr>
                                      <p:tavLst>
                                        <p:tav tm="0">
                                          <p:val>
                                            <p:strVal val="#ppt_x"/>
                                          </p:val>
                                        </p:tav>
                                        <p:tav tm="100000">
                                          <p:val>
                                            <p:strVal val="#ppt_x"/>
                                          </p:val>
                                        </p:tav>
                                      </p:tavLst>
                                    </p:anim>
                                    <p:anim calcmode="lin" valueType="num">
                                      <p:cBhvr>
                                        <p:cTn id="50"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17"/>
                                        </p:tgtEl>
                                        <p:attrNameLst>
                                          <p:attrName>style.visibility</p:attrName>
                                        </p:attrNameLst>
                                      </p:cBhvr>
                                      <p:to>
                                        <p:strVal val="visible"/>
                                      </p:to>
                                    </p:set>
                                    <p:anim calcmode="lin" valueType="num">
                                      <p:cBhvr additive="base">
                                        <p:cTn id="55" dur="500" fill="hold"/>
                                        <p:tgtEl>
                                          <p:spTgt spid="217"/>
                                        </p:tgtEl>
                                        <p:attrNameLst>
                                          <p:attrName>ppt_x</p:attrName>
                                        </p:attrNameLst>
                                      </p:cBhvr>
                                      <p:tavLst>
                                        <p:tav tm="0">
                                          <p:val>
                                            <p:strVal val="#ppt_x"/>
                                          </p:val>
                                        </p:tav>
                                        <p:tav tm="100000">
                                          <p:val>
                                            <p:strVal val="#ppt_x"/>
                                          </p:val>
                                        </p:tav>
                                      </p:tavLst>
                                    </p:anim>
                                    <p:anim calcmode="lin" valueType="num">
                                      <p:cBhvr additive="base">
                                        <p:cTn id="56"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33"/>
                                        </p:tgtEl>
                                        <p:attrNameLst>
                                          <p:attrName>style.visibility</p:attrName>
                                        </p:attrNameLst>
                                      </p:cBhvr>
                                      <p:to>
                                        <p:strVal val="visible"/>
                                      </p:to>
                                    </p:set>
                                    <p:animEffect transition="in" filter="fade">
                                      <p:cBhvr>
                                        <p:cTn id="61" dur="1000"/>
                                        <p:tgtEl>
                                          <p:spTgt spid="233"/>
                                        </p:tgtEl>
                                      </p:cBhvr>
                                    </p:animEffect>
                                    <p:anim calcmode="lin" valueType="num">
                                      <p:cBhvr>
                                        <p:cTn id="62" dur="1000" fill="hold"/>
                                        <p:tgtEl>
                                          <p:spTgt spid="233"/>
                                        </p:tgtEl>
                                        <p:attrNameLst>
                                          <p:attrName>ppt_x</p:attrName>
                                        </p:attrNameLst>
                                      </p:cBhvr>
                                      <p:tavLst>
                                        <p:tav tm="0">
                                          <p:val>
                                            <p:strVal val="#ppt_x"/>
                                          </p:val>
                                        </p:tav>
                                        <p:tav tm="100000">
                                          <p:val>
                                            <p:strVal val="#ppt_x"/>
                                          </p:val>
                                        </p:tav>
                                      </p:tavLst>
                                    </p:anim>
                                    <p:anim calcmode="lin" valueType="num">
                                      <p:cBhvr>
                                        <p:cTn id="63" dur="1000" fill="hold"/>
                                        <p:tgtEl>
                                          <p:spTgt spid="23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00"/>
                                        </p:tgtEl>
                                        <p:attrNameLst>
                                          <p:attrName>style.visibility</p:attrName>
                                        </p:attrNameLst>
                                      </p:cBhvr>
                                      <p:to>
                                        <p:strVal val="visible"/>
                                      </p:to>
                                    </p:set>
                                    <p:anim calcmode="lin" valueType="num">
                                      <p:cBhvr additive="base">
                                        <p:cTn id="68" dur="500" fill="hold"/>
                                        <p:tgtEl>
                                          <p:spTgt spid="200"/>
                                        </p:tgtEl>
                                        <p:attrNameLst>
                                          <p:attrName>ppt_x</p:attrName>
                                        </p:attrNameLst>
                                      </p:cBhvr>
                                      <p:tavLst>
                                        <p:tav tm="0">
                                          <p:val>
                                            <p:strVal val="#ppt_x"/>
                                          </p:val>
                                        </p:tav>
                                        <p:tav tm="100000">
                                          <p:val>
                                            <p:strVal val="#ppt_x"/>
                                          </p:val>
                                        </p:tav>
                                      </p:tavLst>
                                    </p:anim>
                                    <p:anim calcmode="lin" valueType="num">
                                      <p:cBhvr additive="base">
                                        <p:cTn id="69" dur="500" fill="hold"/>
                                        <p:tgtEl>
                                          <p:spTgt spid="20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12"/>
                                        </p:tgtEl>
                                        <p:attrNameLst>
                                          <p:attrName>style.visibility</p:attrName>
                                        </p:attrNameLst>
                                      </p:cBhvr>
                                      <p:to>
                                        <p:strVal val="visible"/>
                                      </p:to>
                                    </p:set>
                                    <p:anim calcmode="lin" valueType="num">
                                      <p:cBhvr additive="base">
                                        <p:cTn id="72" dur="500" fill="hold"/>
                                        <p:tgtEl>
                                          <p:spTgt spid="212"/>
                                        </p:tgtEl>
                                        <p:attrNameLst>
                                          <p:attrName>ppt_x</p:attrName>
                                        </p:attrNameLst>
                                      </p:cBhvr>
                                      <p:tavLst>
                                        <p:tav tm="0">
                                          <p:val>
                                            <p:strVal val="#ppt_x"/>
                                          </p:val>
                                        </p:tav>
                                        <p:tav tm="100000">
                                          <p:val>
                                            <p:strVal val="#ppt_x"/>
                                          </p:val>
                                        </p:tav>
                                      </p:tavLst>
                                    </p:anim>
                                    <p:anim calcmode="lin" valueType="num">
                                      <p:cBhvr additive="base">
                                        <p:cTn id="73" dur="500" fill="hold"/>
                                        <p:tgtEl>
                                          <p:spTgt spid="21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13"/>
                                        </p:tgtEl>
                                        <p:attrNameLst>
                                          <p:attrName>style.visibility</p:attrName>
                                        </p:attrNameLst>
                                      </p:cBhvr>
                                      <p:to>
                                        <p:strVal val="visible"/>
                                      </p:to>
                                    </p:set>
                                    <p:anim calcmode="lin" valueType="num">
                                      <p:cBhvr additive="base">
                                        <p:cTn id="76" dur="500" fill="hold"/>
                                        <p:tgtEl>
                                          <p:spTgt spid="213"/>
                                        </p:tgtEl>
                                        <p:attrNameLst>
                                          <p:attrName>ppt_x</p:attrName>
                                        </p:attrNameLst>
                                      </p:cBhvr>
                                      <p:tavLst>
                                        <p:tav tm="0">
                                          <p:val>
                                            <p:strVal val="#ppt_x"/>
                                          </p:val>
                                        </p:tav>
                                        <p:tav tm="100000">
                                          <p:val>
                                            <p:strVal val="#ppt_x"/>
                                          </p:val>
                                        </p:tav>
                                      </p:tavLst>
                                    </p:anim>
                                    <p:anim calcmode="lin" valueType="num">
                                      <p:cBhvr additive="base">
                                        <p:cTn id="77" dur="500" fill="hold"/>
                                        <p:tgtEl>
                                          <p:spTgt spid="213"/>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14"/>
                                        </p:tgtEl>
                                        <p:attrNameLst>
                                          <p:attrName>style.visibility</p:attrName>
                                        </p:attrNameLst>
                                      </p:cBhvr>
                                      <p:to>
                                        <p:strVal val="visible"/>
                                      </p:to>
                                    </p:set>
                                    <p:anim calcmode="lin" valueType="num">
                                      <p:cBhvr additive="base">
                                        <p:cTn id="80" dur="500" fill="hold"/>
                                        <p:tgtEl>
                                          <p:spTgt spid="214"/>
                                        </p:tgtEl>
                                        <p:attrNameLst>
                                          <p:attrName>ppt_x</p:attrName>
                                        </p:attrNameLst>
                                      </p:cBhvr>
                                      <p:tavLst>
                                        <p:tav tm="0">
                                          <p:val>
                                            <p:strVal val="#ppt_x"/>
                                          </p:val>
                                        </p:tav>
                                        <p:tav tm="100000">
                                          <p:val>
                                            <p:strVal val="#ppt_x"/>
                                          </p:val>
                                        </p:tav>
                                      </p:tavLst>
                                    </p:anim>
                                    <p:anim calcmode="lin" valueType="num">
                                      <p:cBhvr additive="base">
                                        <p:cTn id="81" dur="500" fill="hold"/>
                                        <p:tgtEl>
                                          <p:spTgt spid="21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15"/>
                                        </p:tgtEl>
                                        <p:attrNameLst>
                                          <p:attrName>style.visibility</p:attrName>
                                        </p:attrNameLst>
                                      </p:cBhvr>
                                      <p:to>
                                        <p:strVal val="visible"/>
                                      </p:to>
                                    </p:set>
                                    <p:anim calcmode="lin" valueType="num">
                                      <p:cBhvr additive="base">
                                        <p:cTn id="84" dur="500" fill="hold"/>
                                        <p:tgtEl>
                                          <p:spTgt spid="215"/>
                                        </p:tgtEl>
                                        <p:attrNameLst>
                                          <p:attrName>ppt_x</p:attrName>
                                        </p:attrNameLst>
                                      </p:cBhvr>
                                      <p:tavLst>
                                        <p:tav tm="0">
                                          <p:val>
                                            <p:strVal val="#ppt_x"/>
                                          </p:val>
                                        </p:tav>
                                        <p:tav tm="100000">
                                          <p:val>
                                            <p:strVal val="#ppt_x"/>
                                          </p:val>
                                        </p:tav>
                                      </p:tavLst>
                                    </p:anim>
                                    <p:anim calcmode="lin" valueType="num">
                                      <p:cBhvr additive="base">
                                        <p:cTn id="85" dur="500" fill="hold"/>
                                        <p:tgtEl>
                                          <p:spTgt spid="215"/>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16"/>
                                        </p:tgtEl>
                                        <p:attrNameLst>
                                          <p:attrName>style.visibility</p:attrName>
                                        </p:attrNameLst>
                                      </p:cBhvr>
                                      <p:to>
                                        <p:strVal val="visible"/>
                                      </p:to>
                                    </p:set>
                                    <p:anim calcmode="lin" valueType="num">
                                      <p:cBhvr additive="base">
                                        <p:cTn id="88" dur="500" fill="hold"/>
                                        <p:tgtEl>
                                          <p:spTgt spid="216"/>
                                        </p:tgtEl>
                                        <p:attrNameLst>
                                          <p:attrName>ppt_x</p:attrName>
                                        </p:attrNameLst>
                                      </p:cBhvr>
                                      <p:tavLst>
                                        <p:tav tm="0">
                                          <p:val>
                                            <p:strVal val="#ppt_x"/>
                                          </p:val>
                                        </p:tav>
                                        <p:tav tm="100000">
                                          <p:val>
                                            <p:strVal val="#ppt_x"/>
                                          </p:val>
                                        </p:tav>
                                      </p:tavLst>
                                    </p:anim>
                                    <p:anim calcmode="lin" valueType="num">
                                      <p:cBhvr additive="base">
                                        <p:cTn id="89"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221"/>
                                        </p:tgtEl>
                                        <p:attrNameLst>
                                          <p:attrName>style.visibility</p:attrName>
                                        </p:attrNameLst>
                                      </p:cBhvr>
                                      <p:to>
                                        <p:strVal val="visible"/>
                                      </p:to>
                                    </p:set>
                                    <p:anim calcmode="lin" valueType="num">
                                      <p:cBhvr additive="base">
                                        <p:cTn id="94" dur="500" fill="hold"/>
                                        <p:tgtEl>
                                          <p:spTgt spid="221"/>
                                        </p:tgtEl>
                                        <p:attrNameLst>
                                          <p:attrName>ppt_x</p:attrName>
                                        </p:attrNameLst>
                                      </p:cBhvr>
                                      <p:tavLst>
                                        <p:tav tm="0">
                                          <p:val>
                                            <p:strVal val="#ppt_x"/>
                                          </p:val>
                                        </p:tav>
                                        <p:tav tm="100000">
                                          <p:val>
                                            <p:strVal val="#ppt_x"/>
                                          </p:val>
                                        </p:tav>
                                      </p:tavLst>
                                    </p:anim>
                                    <p:anim calcmode="lin" valueType="num">
                                      <p:cBhvr additive="base">
                                        <p:cTn id="95"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227"/>
                                        </p:tgtEl>
                                        <p:attrNameLst>
                                          <p:attrName>style.visibility</p:attrName>
                                        </p:attrNameLst>
                                      </p:cBhvr>
                                      <p:to>
                                        <p:strVal val="visible"/>
                                      </p:to>
                                    </p:set>
                                    <p:anim calcmode="lin" valueType="num">
                                      <p:cBhvr additive="base">
                                        <p:cTn id="100" dur="500" fill="hold"/>
                                        <p:tgtEl>
                                          <p:spTgt spid="227"/>
                                        </p:tgtEl>
                                        <p:attrNameLst>
                                          <p:attrName>ppt_x</p:attrName>
                                        </p:attrNameLst>
                                      </p:cBhvr>
                                      <p:tavLst>
                                        <p:tav tm="0">
                                          <p:val>
                                            <p:strVal val="#ppt_x"/>
                                          </p:val>
                                        </p:tav>
                                        <p:tav tm="100000">
                                          <p:val>
                                            <p:strVal val="#ppt_x"/>
                                          </p:val>
                                        </p:tav>
                                      </p:tavLst>
                                    </p:anim>
                                    <p:anim calcmode="lin" valueType="num">
                                      <p:cBhvr additive="base">
                                        <p:cTn id="101"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232"/>
                                        </p:tgtEl>
                                        <p:attrNameLst>
                                          <p:attrName>style.visibility</p:attrName>
                                        </p:attrNameLst>
                                      </p:cBhvr>
                                      <p:to>
                                        <p:strVal val="visible"/>
                                      </p:to>
                                    </p:set>
                                    <p:anim calcmode="lin" valueType="num">
                                      <p:cBhvr additive="base">
                                        <p:cTn id="106" dur="500" fill="hold"/>
                                        <p:tgtEl>
                                          <p:spTgt spid="232"/>
                                        </p:tgtEl>
                                        <p:attrNameLst>
                                          <p:attrName>ppt_x</p:attrName>
                                        </p:attrNameLst>
                                      </p:cBhvr>
                                      <p:tavLst>
                                        <p:tav tm="0">
                                          <p:val>
                                            <p:strVal val="#ppt_x"/>
                                          </p:val>
                                        </p:tav>
                                        <p:tav tm="100000">
                                          <p:val>
                                            <p:strVal val="#ppt_x"/>
                                          </p:val>
                                        </p:tav>
                                      </p:tavLst>
                                    </p:anim>
                                    <p:anim calcmode="lin" valueType="num">
                                      <p:cBhvr additive="base">
                                        <p:cTn id="107" dur="500" fill="hold"/>
                                        <p:tgtEl>
                                          <p:spTgt spid="23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5"/>
                                        </p:tgtEl>
                                        <p:attrNameLst>
                                          <p:attrName>style.visibility</p:attrName>
                                        </p:attrNameLst>
                                      </p:cBhvr>
                                      <p:to>
                                        <p:strVal val="visible"/>
                                      </p:to>
                                    </p:set>
                                    <p:animEffect transition="in" filter="fade">
                                      <p:cBhvr>
                                        <p:cTn id="112" dur="1000"/>
                                        <p:tgtEl>
                                          <p:spTgt spid="235"/>
                                        </p:tgtEl>
                                      </p:cBhvr>
                                    </p:animEffect>
                                    <p:anim calcmode="lin" valueType="num">
                                      <p:cBhvr>
                                        <p:cTn id="113" dur="1000" fill="hold"/>
                                        <p:tgtEl>
                                          <p:spTgt spid="235"/>
                                        </p:tgtEl>
                                        <p:attrNameLst>
                                          <p:attrName>ppt_x</p:attrName>
                                        </p:attrNameLst>
                                      </p:cBhvr>
                                      <p:tavLst>
                                        <p:tav tm="0">
                                          <p:val>
                                            <p:strVal val="#ppt_x"/>
                                          </p:val>
                                        </p:tav>
                                        <p:tav tm="100000">
                                          <p:val>
                                            <p:strVal val="#ppt_x"/>
                                          </p:val>
                                        </p:tav>
                                      </p:tavLst>
                                    </p:anim>
                                    <p:anim calcmode="lin" valueType="num">
                                      <p:cBhvr>
                                        <p:cTn id="114" dur="1000" fill="hold"/>
                                        <p:tgtEl>
                                          <p:spTgt spid="235"/>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206"/>
                                        </p:tgtEl>
                                        <p:attrNameLst>
                                          <p:attrName>style.visibility</p:attrName>
                                        </p:attrNameLst>
                                      </p:cBhvr>
                                      <p:to>
                                        <p:strVal val="visible"/>
                                      </p:to>
                                    </p:set>
                                    <p:anim calcmode="lin" valueType="num">
                                      <p:cBhvr additive="base">
                                        <p:cTn id="119" dur="500" fill="hold"/>
                                        <p:tgtEl>
                                          <p:spTgt spid="206"/>
                                        </p:tgtEl>
                                        <p:attrNameLst>
                                          <p:attrName>ppt_x</p:attrName>
                                        </p:attrNameLst>
                                      </p:cBhvr>
                                      <p:tavLst>
                                        <p:tav tm="0">
                                          <p:val>
                                            <p:strVal val="#ppt_x"/>
                                          </p:val>
                                        </p:tav>
                                        <p:tav tm="100000">
                                          <p:val>
                                            <p:strVal val="#ppt_x"/>
                                          </p:val>
                                        </p:tav>
                                      </p:tavLst>
                                    </p:anim>
                                    <p:anim calcmode="lin" valueType="num">
                                      <p:cBhvr additive="base">
                                        <p:cTn id="120"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196"/>
                                        </p:tgtEl>
                                        <p:attrNameLst>
                                          <p:attrName>style.visibility</p:attrName>
                                        </p:attrNameLst>
                                      </p:cBhvr>
                                      <p:to>
                                        <p:strVal val="visible"/>
                                      </p:to>
                                    </p:set>
                                    <p:animEffect transition="in" filter="fade">
                                      <p:cBhvr>
                                        <p:cTn id="125" dur="1000"/>
                                        <p:tgtEl>
                                          <p:spTgt spid="196"/>
                                        </p:tgtEl>
                                      </p:cBhvr>
                                    </p:animEffect>
                                    <p:anim calcmode="lin" valueType="num">
                                      <p:cBhvr>
                                        <p:cTn id="126" dur="1000" fill="hold"/>
                                        <p:tgtEl>
                                          <p:spTgt spid="196"/>
                                        </p:tgtEl>
                                        <p:attrNameLst>
                                          <p:attrName>ppt_x</p:attrName>
                                        </p:attrNameLst>
                                      </p:cBhvr>
                                      <p:tavLst>
                                        <p:tav tm="0">
                                          <p:val>
                                            <p:strVal val="#ppt_x"/>
                                          </p:val>
                                        </p:tav>
                                        <p:tav tm="100000">
                                          <p:val>
                                            <p:strVal val="#ppt_x"/>
                                          </p:val>
                                        </p:tav>
                                      </p:tavLst>
                                    </p:anim>
                                    <p:anim calcmode="lin" valueType="num">
                                      <p:cBhvr>
                                        <p:cTn id="127"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185"/>
                                        </p:tgtEl>
                                        <p:attrNameLst>
                                          <p:attrName>style.visibility</p:attrName>
                                        </p:attrNameLst>
                                      </p:cBhvr>
                                      <p:to>
                                        <p:strVal val="visible"/>
                                      </p:to>
                                    </p:set>
                                    <p:anim calcmode="lin" valueType="num">
                                      <p:cBhvr additive="base">
                                        <p:cTn id="132" dur="500" fill="hold"/>
                                        <p:tgtEl>
                                          <p:spTgt spid="185"/>
                                        </p:tgtEl>
                                        <p:attrNameLst>
                                          <p:attrName>ppt_x</p:attrName>
                                        </p:attrNameLst>
                                      </p:cBhvr>
                                      <p:tavLst>
                                        <p:tav tm="0">
                                          <p:val>
                                            <p:strVal val="#ppt_x"/>
                                          </p:val>
                                        </p:tav>
                                        <p:tav tm="100000">
                                          <p:val>
                                            <p:strVal val="#ppt_x"/>
                                          </p:val>
                                        </p:tav>
                                      </p:tavLst>
                                    </p:anim>
                                    <p:anim calcmode="lin" valueType="num">
                                      <p:cBhvr additive="base">
                                        <p:cTn id="133" dur="500" fill="hold"/>
                                        <p:tgtEl>
                                          <p:spTgt spid="185"/>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0"/>
                                  </p:stCondLst>
                                  <p:childTnLst>
                                    <p:set>
                                      <p:cBhvr>
                                        <p:cTn id="135" dur="1" fill="hold">
                                          <p:stCondLst>
                                            <p:cond delay="0"/>
                                          </p:stCondLst>
                                        </p:cTn>
                                        <p:tgtEl>
                                          <p:spTgt spid="199"/>
                                        </p:tgtEl>
                                        <p:attrNameLst>
                                          <p:attrName>style.visibility</p:attrName>
                                        </p:attrNameLst>
                                      </p:cBhvr>
                                      <p:to>
                                        <p:strVal val="visible"/>
                                      </p:to>
                                    </p:set>
                                    <p:anim calcmode="lin" valueType="num">
                                      <p:cBhvr additive="base">
                                        <p:cTn id="136" dur="500" fill="hold"/>
                                        <p:tgtEl>
                                          <p:spTgt spid="199"/>
                                        </p:tgtEl>
                                        <p:attrNameLst>
                                          <p:attrName>ppt_x</p:attrName>
                                        </p:attrNameLst>
                                      </p:cBhvr>
                                      <p:tavLst>
                                        <p:tav tm="0">
                                          <p:val>
                                            <p:strVal val="#ppt_x"/>
                                          </p:val>
                                        </p:tav>
                                        <p:tav tm="100000">
                                          <p:val>
                                            <p:strVal val="#ppt_x"/>
                                          </p:val>
                                        </p:tav>
                                      </p:tavLst>
                                    </p:anim>
                                    <p:anim calcmode="lin" valueType="num">
                                      <p:cBhvr additive="base">
                                        <p:cTn id="137"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242"/>
                                        </p:tgtEl>
                                        <p:attrNameLst>
                                          <p:attrName>style.visibility</p:attrName>
                                        </p:attrNameLst>
                                      </p:cBhvr>
                                      <p:to>
                                        <p:strVal val="visible"/>
                                      </p:to>
                                    </p:set>
                                    <p:animEffect transition="in" filter="fade">
                                      <p:cBhvr>
                                        <p:cTn id="142" dur="1000"/>
                                        <p:tgtEl>
                                          <p:spTgt spid="242"/>
                                        </p:tgtEl>
                                      </p:cBhvr>
                                    </p:animEffect>
                                    <p:anim calcmode="lin" valueType="num">
                                      <p:cBhvr>
                                        <p:cTn id="143" dur="1000" fill="hold"/>
                                        <p:tgtEl>
                                          <p:spTgt spid="242"/>
                                        </p:tgtEl>
                                        <p:attrNameLst>
                                          <p:attrName>ppt_x</p:attrName>
                                        </p:attrNameLst>
                                      </p:cBhvr>
                                      <p:tavLst>
                                        <p:tav tm="0">
                                          <p:val>
                                            <p:strVal val="#ppt_x"/>
                                          </p:val>
                                        </p:tav>
                                        <p:tav tm="100000">
                                          <p:val>
                                            <p:strVal val="#ppt_x"/>
                                          </p:val>
                                        </p:tav>
                                      </p:tavLst>
                                    </p:anim>
                                    <p:anim calcmode="lin" valueType="num">
                                      <p:cBhvr>
                                        <p:cTn id="144" dur="1000" fill="hold"/>
                                        <p:tgtEl>
                                          <p:spTgt spid="242"/>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236"/>
                                        </p:tgtEl>
                                        <p:attrNameLst>
                                          <p:attrName>style.visibility</p:attrName>
                                        </p:attrNameLst>
                                      </p:cBhvr>
                                      <p:to>
                                        <p:strVal val="visible"/>
                                      </p:to>
                                    </p:set>
                                    <p:anim calcmode="lin" valueType="num">
                                      <p:cBhvr additive="base">
                                        <p:cTn id="149" dur="500" fill="hold"/>
                                        <p:tgtEl>
                                          <p:spTgt spid="236"/>
                                        </p:tgtEl>
                                        <p:attrNameLst>
                                          <p:attrName>ppt_x</p:attrName>
                                        </p:attrNameLst>
                                      </p:cBhvr>
                                      <p:tavLst>
                                        <p:tav tm="0">
                                          <p:val>
                                            <p:strVal val="#ppt_x"/>
                                          </p:val>
                                        </p:tav>
                                        <p:tav tm="100000">
                                          <p:val>
                                            <p:strVal val="#ppt_x"/>
                                          </p:val>
                                        </p:tav>
                                      </p:tavLst>
                                    </p:anim>
                                    <p:anim calcmode="lin" valueType="num">
                                      <p:cBhvr additive="base">
                                        <p:cTn id="150"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241"/>
                                        </p:tgtEl>
                                        <p:attrNameLst>
                                          <p:attrName>style.visibility</p:attrName>
                                        </p:attrNameLst>
                                      </p:cBhvr>
                                      <p:to>
                                        <p:strVal val="visible"/>
                                      </p:to>
                                    </p:set>
                                    <p:anim calcmode="lin" valueType="num">
                                      <p:cBhvr additive="base">
                                        <p:cTn id="155" dur="500" fill="hold"/>
                                        <p:tgtEl>
                                          <p:spTgt spid="241"/>
                                        </p:tgtEl>
                                        <p:attrNameLst>
                                          <p:attrName>ppt_x</p:attrName>
                                        </p:attrNameLst>
                                      </p:cBhvr>
                                      <p:tavLst>
                                        <p:tav tm="0">
                                          <p:val>
                                            <p:strVal val="#ppt_x"/>
                                          </p:val>
                                        </p:tav>
                                        <p:tav tm="100000">
                                          <p:val>
                                            <p:strVal val="#ppt_x"/>
                                          </p:val>
                                        </p:tav>
                                      </p:tavLst>
                                    </p:anim>
                                    <p:anim calcmode="lin" valueType="num">
                                      <p:cBhvr additive="base">
                                        <p:cTn id="156"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39"/>
                                        </p:tgtEl>
                                        <p:attrNameLst>
                                          <p:attrName>style.visibility</p:attrName>
                                        </p:attrNameLst>
                                      </p:cBhvr>
                                      <p:to>
                                        <p:strVal val="visible"/>
                                      </p:to>
                                    </p:set>
                                    <p:animEffect transition="in" filter="fade">
                                      <p:cBhvr>
                                        <p:cTn id="161" dur="1000"/>
                                        <p:tgtEl>
                                          <p:spTgt spid="239"/>
                                        </p:tgtEl>
                                      </p:cBhvr>
                                    </p:animEffect>
                                    <p:anim calcmode="lin" valueType="num">
                                      <p:cBhvr>
                                        <p:cTn id="162" dur="1000" fill="hold"/>
                                        <p:tgtEl>
                                          <p:spTgt spid="239"/>
                                        </p:tgtEl>
                                        <p:attrNameLst>
                                          <p:attrName>ppt_x</p:attrName>
                                        </p:attrNameLst>
                                      </p:cBhvr>
                                      <p:tavLst>
                                        <p:tav tm="0">
                                          <p:val>
                                            <p:strVal val="#ppt_x"/>
                                          </p:val>
                                        </p:tav>
                                        <p:tav tm="100000">
                                          <p:val>
                                            <p:strVal val="#ppt_x"/>
                                          </p:val>
                                        </p:tav>
                                      </p:tavLst>
                                    </p:anim>
                                    <p:anim calcmode="lin" valueType="num">
                                      <p:cBhvr>
                                        <p:cTn id="163"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237"/>
                                        </p:tgtEl>
                                        <p:attrNameLst>
                                          <p:attrName>style.visibility</p:attrName>
                                        </p:attrNameLst>
                                      </p:cBhvr>
                                      <p:to>
                                        <p:strVal val="visible"/>
                                      </p:to>
                                    </p:set>
                                    <p:anim calcmode="lin" valueType="num">
                                      <p:cBhvr additive="base">
                                        <p:cTn id="168" dur="500" fill="hold"/>
                                        <p:tgtEl>
                                          <p:spTgt spid="237"/>
                                        </p:tgtEl>
                                        <p:attrNameLst>
                                          <p:attrName>ppt_x</p:attrName>
                                        </p:attrNameLst>
                                      </p:cBhvr>
                                      <p:tavLst>
                                        <p:tav tm="0">
                                          <p:val>
                                            <p:strVal val="#ppt_x"/>
                                          </p:val>
                                        </p:tav>
                                        <p:tav tm="100000">
                                          <p:val>
                                            <p:strVal val="#ppt_x"/>
                                          </p:val>
                                        </p:tav>
                                      </p:tavLst>
                                    </p:anim>
                                    <p:anim calcmode="lin" valueType="num">
                                      <p:cBhvr additive="base">
                                        <p:cTn id="169"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84"/>
                                        </p:tgtEl>
                                        <p:attrNameLst>
                                          <p:attrName>style.visibility</p:attrName>
                                        </p:attrNameLst>
                                      </p:cBhvr>
                                      <p:to>
                                        <p:strVal val="visible"/>
                                      </p:to>
                                    </p:set>
                                    <p:anim calcmode="lin" valueType="num">
                                      <p:cBhvr additive="base">
                                        <p:cTn id="174" dur="500" fill="hold"/>
                                        <p:tgtEl>
                                          <p:spTgt spid="84"/>
                                        </p:tgtEl>
                                        <p:attrNameLst>
                                          <p:attrName>ppt_x</p:attrName>
                                        </p:attrNameLst>
                                      </p:cBhvr>
                                      <p:tavLst>
                                        <p:tav tm="0">
                                          <p:val>
                                            <p:strVal val="#ppt_x"/>
                                          </p:val>
                                        </p:tav>
                                        <p:tav tm="100000">
                                          <p:val>
                                            <p:strVal val="#ppt_x"/>
                                          </p:val>
                                        </p:tav>
                                      </p:tavLst>
                                    </p:anim>
                                    <p:anim calcmode="lin" valueType="num">
                                      <p:cBhvr additive="base">
                                        <p:cTn id="17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85"/>
                                        </p:tgtEl>
                                        <p:attrNameLst>
                                          <p:attrName>style.visibility</p:attrName>
                                        </p:attrNameLst>
                                      </p:cBhvr>
                                      <p:to>
                                        <p:strVal val="visible"/>
                                      </p:to>
                                    </p:set>
                                    <p:animEffect transition="in" filter="fade">
                                      <p:cBhvr>
                                        <p:cTn id="180" dur="1000"/>
                                        <p:tgtEl>
                                          <p:spTgt spid="85"/>
                                        </p:tgtEl>
                                      </p:cBhvr>
                                    </p:animEffect>
                                    <p:anim calcmode="lin" valueType="num">
                                      <p:cBhvr>
                                        <p:cTn id="181" dur="1000" fill="hold"/>
                                        <p:tgtEl>
                                          <p:spTgt spid="85"/>
                                        </p:tgtEl>
                                        <p:attrNameLst>
                                          <p:attrName>ppt_x</p:attrName>
                                        </p:attrNameLst>
                                      </p:cBhvr>
                                      <p:tavLst>
                                        <p:tav tm="0">
                                          <p:val>
                                            <p:strVal val="#ppt_x"/>
                                          </p:val>
                                        </p:tav>
                                        <p:tav tm="100000">
                                          <p:val>
                                            <p:strVal val="#ppt_x"/>
                                          </p:val>
                                        </p:tav>
                                      </p:tavLst>
                                    </p:anim>
                                    <p:anim calcmode="lin" valueType="num">
                                      <p:cBhvr>
                                        <p:cTn id="18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91"/>
                                        </p:tgtEl>
                                        <p:attrNameLst>
                                          <p:attrName>style.visibility</p:attrName>
                                        </p:attrNameLst>
                                      </p:cBhvr>
                                      <p:to>
                                        <p:strVal val="visible"/>
                                      </p:to>
                                    </p:set>
                                    <p:anim calcmode="lin" valueType="num">
                                      <p:cBhvr additive="base">
                                        <p:cTn id="187" dur="500" fill="hold"/>
                                        <p:tgtEl>
                                          <p:spTgt spid="91"/>
                                        </p:tgtEl>
                                        <p:attrNameLst>
                                          <p:attrName>ppt_x</p:attrName>
                                        </p:attrNameLst>
                                      </p:cBhvr>
                                      <p:tavLst>
                                        <p:tav tm="0">
                                          <p:val>
                                            <p:strVal val="#ppt_x"/>
                                          </p:val>
                                        </p:tav>
                                        <p:tav tm="100000">
                                          <p:val>
                                            <p:strVal val="#ppt_x"/>
                                          </p:val>
                                        </p:tav>
                                      </p:tavLst>
                                    </p:anim>
                                    <p:anim calcmode="lin" valueType="num">
                                      <p:cBhvr additive="base">
                                        <p:cTn id="18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96"/>
                                        </p:tgtEl>
                                        <p:attrNameLst>
                                          <p:attrName>style.visibility</p:attrName>
                                        </p:attrNameLst>
                                      </p:cBhvr>
                                      <p:to>
                                        <p:strVal val="visible"/>
                                      </p:to>
                                    </p:set>
                                    <p:animEffect transition="in" filter="fade">
                                      <p:cBhvr>
                                        <p:cTn id="193" dur="1000"/>
                                        <p:tgtEl>
                                          <p:spTgt spid="96"/>
                                        </p:tgtEl>
                                      </p:cBhvr>
                                    </p:animEffect>
                                    <p:anim calcmode="lin" valueType="num">
                                      <p:cBhvr>
                                        <p:cTn id="194" dur="1000" fill="hold"/>
                                        <p:tgtEl>
                                          <p:spTgt spid="96"/>
                                        </p:tgtEl>
                                        <p:attrNameLst>
                                          <p:attrName>ppt_x</p:attrName>
                                        </p:attrNameLst>
                                      </p:cBhvr>
                                      <p:tavLst>
                                        <p:tav tm="0">
                                          <p:val>
                                            <p:strVal val="#ppt_x"/>
                                          </p:val>
                                        </p:tav>
                                        <p:tav tm="100000">
                                          <p:val>
                                            <p:strVal val="#ppt_x"/>
                                          </p:val>
                                        </p:tav>
                                      </p:tavLst>
                                    </p:anim>
                                    <p:anim calcmode="lin" valueType="num">
                                      <p:cBhvr>
                                        <p:cTn id="19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03"/>
                                        </p:tgtEl>
                                        <p:attrNameLst>
                                          <p:attrName>style.visibility</p:attrName>
                                        </p:attrNameLst>
                                      </p:cBhvr>
                                      <p:to>
                                        <p:strVal val="visible"/>
                                      </p:to>
                                    </p:set>
                                    <p:animEffect transition="in" filter="wipe(left)">
                                      <p:cBhvr>
                                        <p:cTn id="200" dur="500"/>
                                        <p:tgtEl>
                                          <p:spTgt spid="103"/>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nodeType="clickEffect">
                                  <p:stCondLst>
                                    <p:cond delay="0"/>
                                  </p:stCondLst>
                                  <p:childTnLst>
                                    <p:set>
                                      <p:cBhvr>
                                        <p:cTn id="204" dur="1" fill="hold">
                                          <p:stCondLst>
                                            <p:cond delay="0"/>
                                          </p:stCondLst>
                                        </p:cTn>
                                        <p:tgtEl>
                                          <p:spTgt spid="104"/>
                                        </p:tgtEl>
                                        <p:attrNameLst>
                                          <p:attrName>style.visibility</p:attrName>
                                        </p:attrNameLst>
                                      </p:cBhvr>
                                      <p:to>
                                        <p:strVal val="visible"/>
                                      </p:to>
                                    </p:set>
                                    <p:animEffect transition="in" filter="wipe(left)">
                                      <p:cBhvr>
                                        <p:cTn id="205" dur="500"/>
                                        <p:tgtEl>
                                          <p:spTgt spid="104"/>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105"/>
                                        </p:tgtEl>
                                        <p:attrNameLst>
                                          <p:attrName>style.visibility</p:attrName>
                                        </p:attrNameLst>
                                      </p:cBhvr>
                                      <p:to>
                                        <p:strVal val="visible"/>
                                      </p:to>
                                    </p:set>
                                    <p:animEffect transition="in" filter="wipe(left)">
                                      <p:cBhvr>
                                        <p:cTn id="210" dur="500"/>
                                        <p:tgtEl>
                                          <p:spTgt spid="105"/>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106"/>
                                        </p:tgtEl>
                                        <p:attrNameLst>
                                          <p:attrName>style.visibility</p:attrName>
                                        </p:attrNameLst>
                                      </p:cBhvr>
                                      <p:to>
                                        <p:strVal val="visible"/>
                                      </p:to>
                                    </p:set>
                                    <p:animEffect transition="in" filter="wipe(left)">
                                      <p:cBhvr>
                                        <p:cTn id="215" dur="500"/>
                                        <p:tgtEl>
                                          <p:spTgt spid="106"/>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nodeType="clickEffect">
                                  <p:stCondLst>
                                    <p:cond delay="0"/>
                                  </p:stCondLst>
                                  <p:childTnLst>
                                    <p:set>
                                      <p:cBhvr>
                                        <p:cTn id="219" dur="1" fill="hold">
                                          <p:stCondLst>
                                            <p:cond delay="0"/>
                                          </p:stCondLst>
                                        </p:cTn>
                                        <p:tgtEl>
                                          <p:spTgt spid="107"/>
                                        </p:tgtEl>
                                        <p:attrNameLst>
                                          <p:attrName>style.visibility</p:attrName>
                                        </p:attrNameLst>
                                      </p:cBhvr>
                                      <p:to>
                                        <p:strVal val="visible"/>
                                      </p:to>
                                    </p:set>
                                    <p:animEffect transition="in" filter="wipe(left)">
                                      <p:cBhvr>
                                        <p:cTn id="220" dur="500"/>
                                        <p:tgtEl>
                                          <p:spTgt spid="107"/>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nodeType="click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wipe(left)">
                                      <p:cBhvr>
                                        <p:cTn id="22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71" grpId="0" animBg="1"/>
      <p:bldP spid="212" grpId="0" animBg="1"/>
      <p:bldP spid="213" grpId="0" animBg="1"/>
      <p:bldP spid="215" grpId="0" animBg="1"/>
      <p:bldP spid="216" grpId="0"/>
      <p:bldP spid="232" grpId="0" animBg="1"/>
      <p:bldP spid="236" grpId="0" animBg="1"/>
      <p:bldP spid="237" grpId="0" animBg="1"/>
      <p:bldP spid="241" grpId="0" animBg="1"/>
      <p:bldP spid="84" grpId="0" animBg="1"/>
      <p:bldP spid="103" grpId="0" autoUpdateAnimBg="0"/>
      <p:bldP spid="106"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2"/>
          <p:cNvSpPr txBox="1">
            <a:spLocks noChangeArrowheads="1"/>
          </p:cNvSpPr>
          <p:nvPr/>
        </p:nvSpPr>
        <p:spPr bwMode="auto">
          <a:xfrm>
            <a:off x="2396300" y="666374"/>
            <a:ext cx="1443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rgbClr val="EE303E"/>
                </a:solidFill>
              </a:rPr>
              <a:t>P</a:t>
            </a:r>
            <a:r>
              <a:rPr lang="en-US" altLang="zh-CN" sz="2600" i="0" baseline="-25000" dirty="0">
                <a:solidFill>
                  <a:srgbClr val="EE303E"/>
                </a:solidFill>
              </a:rPr>
              <a:t>1</a:t>
            </a:r>
            <a:r>
              <a:rPr lang="en-US" altLang="zh-CN" sz="2600" i="0" dirty="0">
                <a:solidFill>
                  <a:srgbClr val="EE303E"/>
                </a:solidFill>
              </a:rPr>
              <a:t>∥P</a:t>
            </a:r>
            <a:r>
              <a:rPr lang="en-US" altLang="zh-CN" sz="2600" i="0" baseline="-25000" dirty="0">
                <a:solidFill>
                  <a:srgbClr val="EE303E"/>
                </a:solidFill>
              </a:rPr>
              <a:t>2</a:t>
            </a:r>
          </a:p>
        </p:txBody>
      </p:sp>
      <p:grpSp>
        <p:nvGrpSpPr>
          <p:cNvPr id="3" name="Group 11"/>
          <p:cNvGrpSpPr>
            <a:grpSpLocks/>
          </p:cNvGrpSpPr>
          <p:nvPr/>
        </p:nvGrpSpPr>
        <p:grpSpPr bwMode="auto">
          <a:xfrm>
            <a:off x="4142785" y="950410"/>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a:off x="4547902" y="1076459"/>
            <a:ext cx="2470" cy="1551986"/>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2721696" y="1581128"/>
            <a:ext cx="1518515" cy="523875"/>
            <a:chOff x="852" y="690"/>
            <a:chExt cx="1152" cy="330"/>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 name="Group 63"/>
          <p:cNvGrpSpPr>
            <a:grpSpLocks/>
          </p:cNvGrpSpPr>
          <p:nvPr/>
        </p:nvGrpSpPr>
        <p:grpSpPr bwMode="auto">
          <a:xfrm>
            <a:off x="9365990" y="1523049"/>
            <a:ext cx="1182133" cy="565154"/>
            <a:chOff x="3792" y="674"/>
            <a:chExt cx="1152" cy="356"/>
          </a:xfrm>
        </p:grpSpPr>
        <p:sp>
          <p:nvSpPr>
            <p:cNvPr id="1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8"/>
            <p:cNvSpPr>
              <a:spLocks noChangeShapeType="1"/>
            </p:cNvSpPr>
            <p:nvPr/>
          </p:nvSpPr>
          <p:spPr bwMode="auto">
            <a:xfrm flipH="1">
              <a:off x="3949" y="674"/>
              <a:ext cx="0" cy="33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9"/>
            <p:cNvSpPr>
              <a:spLocks noChangeShapeType="1"/>
            </p:cNvSpPr>
            <p:nvPr/>
          </p:nvSpPr>
          <p:spPr bwMode="auto">
            <a:xfrm>
              <a:off x="4219" y="701"/>
              <a:ext cx="0" cy="329"/>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50"/>
            <p:cNvSpPr>
              <a:spLocks noChangeShapeType="1"/>
            </p:cNvSpPr>
            <p:nvPr/>
          </p:nvSpPr>
          <p:spPr bwMode="auto">
            <a:xfrm>
              <a:off x="4584" y="700"/>
              <a:ext cx="0" cy="308"/>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47"/>
          <p:cNvGrpSpPr>
            <a:grpSpLocks/>
          </p:cNvGrpSpPr>
          <p:nvPr/>
        </p:nvGrpSpPr>
        <p:grpSpPr bwMode="auto">
          <a:xfrm>
            <a:off x="8503165" y="974402"/>
            <a:ext cx="895351" cy="1733550"/>
            <a:chOff x="3216" y="336"/>
            <a:chExt cx="564" cy="1092"/>
          </a:xfrm>
        </p:grpSpPr>
        <p:grpSp>
          <p:nvGrpSpPr>
            <p:cNvPr id="21" name="Group 10"/>
            <p:cNvGrpSpPr>
              <a:grpSpLocks/>
            </p:cNvGrpSpPr>
            <p:nvPr/>
          </p:nvGrpSpPr>
          <p:grpSpPr bwMode="auto">
            <a:xfrm>
              <a:off x="3216" y="336"/>
              <a:ext cx="564" cy="1092"/>
              <a:chOff x="3216" y="516"/>
              <a:chExt cx="564" cy="1092"/>
            </a:xfrm>
          </p:grpSpPr>
          <p:sp>
            <p:nvSpPr>
              <p:cNvPr id="2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 name="Line 22"/>
            <p:cNvSpPr>
              <a:spLocks noChangeShapeType="1"/>
            </p:cNvSpPr>
            <p:nvPr/>
          </p:nvSpPr>
          <p:spPr bwMode="auto">
            <a:xfrm rot="1375433" flipH="1" flipV="1">
              <a:off x="3286" y="440"/>
              <a:ext cx="387" cy="903"/>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5015447" y="1574776"/>
            <a:ext cx="1141973" cy="538165"/>
            <a:chOff x="2316" y="710"/>
            <a:chExt cx="1152" cy="339"/>
          </a:xfrm>
        </p:grpSpPr>
        <p:sp>
          <p:nvSpPr>
            <p:cNvPr id="2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55"/>
          <p:cNvGraphicFramePr>
            <a:graphicFrameLocks noChangeAspect="1"/>
          </p:cNvGraphicFramePr>
          <p:nvPr>
            <p:extLst>
              <p:ext uri="{D42A27DB-BD31-4B8C-83A1-F6EECF244321}">
                <p14:modId xmlns:p14="http://schemas.microsoft.com/office/powerpoint/2010/main" val="3662513374"/>
              </p:ext>
            </p:extLst>
          </p:nvPr>
        </p:nvGraphicFramePr>
        <p:xfrm>
          <a:off x="2576546" y="1018831"/>
          <a:ext cx="508000" cy="684212"/>
        </p:xfrm>
        <a:graphic>
          <a:graphicData uri="http://schemas.openxmlformats.org/presentationml/2006/ole">
            <mc:AlternateContent xmlns:mc="http://schemas.openxmlformats.org/markup-compatibility/2006">
              <mc:Choice xmlns:v="urn:schemas-microsoft-com:vml" Requires="v">
                <p:oleObj spid="_x0000_s548786"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576546" y="1018831"/>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6"/>
          <p:cNvGraphicFramePr>
            <a:graphicFrameLocks noChangeAspect="1"/>
          </p:cNvGraphicFramePr>
          <p:nvPr>
            <p:extLst>
              <p:ext uri="{D42A27DB-BD31-4B8C-83A1-F6EECF244321}">
                <p14:modId xmlns:p14="http://schemas.microsoft.com/office/powerpoint/2010/main" val="3064295262"/>
              </p:ext>
            </p:extLst>
          </p:nvPr>
        </p:nvGraphicFramePr>
        <p:xfrm>
          <a:off x="7499922" y="685634"/>
          <a:ext cx="550862" cy="668337"/>
        </p:xfrm>
        <a:graphic>
          <a:graphicData uri="http://schemas.openxmlformats.org/presentationml/2006/ole">
            <mc:AlternateContent xmlns:mc="http://schemas.openxmlformats.org/markup-compatibility/2006">
              <mc:Choice xmlns:v="urn:schemas-microsoft-com:vml" Requires="v">
                <p:oleObj spid="_x0000_s548787"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499922" y="68563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1241649973"/>
              </p:ext>
            </p:extLst>
          </p:nvPr>
        </p:nvGraphicFramePr>
        <p:xfrm>
          <a:off x="5151903" y="884481"/>
          <a:ext cx="465138" cy="504825"/>
        </p:xfrm>
        <a:graphic>
          <a:graphicData uri="http://schemas.openxmlformats.org/presentationml/2006/ole">
            <mc:AlternateContent xmlns:mc="http://schemas.openxmlformats.org/markup-compatibility/2006">
              <mc:Choice xmlns:v="urn:schemas-microsoft-com:vml" Requires="v">
                <p:oleObj spid="_x0000_s548788"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5151903" y="88448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1120597968"/>
              </p:ext>
            </p:extLst>
          </p:nvPr>
        </p:nvGraphicFramePr>
        <p:xfrm>
          <a:off x="8758239" y="236539"/>
          <a:ext cx="547687" cy="714375"/>
        </p:xfrm>
        <a:graphic>
          <a:graphicData uri="http://schemas.openxmlformats.org/presentationml/2006/ole">
            <mc:AlternateContent xmlns:mc="http://schemas.openxmlformats.org/markup-compatibility/2006">
              <mc:Choice xmlns:v="urn:schemas-microsoft-com:vml" Requires="v">
                <p:oleObj spid="_x0000_s548789" name="公式" r:id="rId9" imgW="164880" imgH="215640" progId="Equation.3">
                  <p:embed/>
                </p:oleObj>
              </mc:Choice>
              <mc:Fallback>
                <p:oleObj name="公式" r:id="rId9" imgW="164880" imgH="215640" progId="Equation.3">
                  <p:embed/>
                  <p:pic>
                    <p:nvPicPr>
                      <p:cNvPr id="0" name=""/>
                      <p:cNvPicPr>
                        <a:picLocks noChangeAspect="1" noChangeArrowheads="1"/>
                      </p:cNvPicPr>
                      <p:nvPr/>
                    </p:nvPicPr>
                    <p:blipFill>
                      <a:blip r:embed="rId10"/>
                      <a:srcRect/>
                      <a:stretch>
                        <a:fillRect/>
                      </a:stretch>
                    </p:blipFill>
                    <p:spPr bwMode="auto">
                      <a:xfrm>
                        <a:off x="8758239" y="236539"/>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6103569" y="616244"/>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7071557" y="1564952"/>
            <a:ext cx="1522278"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849128510"/>
              </p:ext>
            </p:extLst>
          </p:nvPr>
        </p:nvGraphicFramePr>
        <p:xfrm>
          <a:off x="9876144" y="786566"/>
          <a:ext cx="588963" cy="668338"/>
        </p:xfrm>
        <a:graphic>
          <a:graphicData uri="http://schemas.openxmlformats.org/presentationml/2006/ole">
            <mc:AlternateContent xmlns:mc="http://schemas.openxmlformats.org/markup-compatibility/2006">
              <mc:Choice xmlns:v="urn:schemas-microsoft-com:vml" Requires="v">
                <p:oleObj spid="_x0000_s548790" name="公式" r:id="rId11" imgW="190440" imgH="215640" progId="Equation.3">
                  <p:embed/>
                </p:oleObj>
              </mc:Choice>
              <mc:Fallback>
                <p:oleObj name="公式" r:id="rId11" imgW="190440" imgH="215640" progId="Equation.3">
                  <p:embed/>
                  <p:pic>
                    <p:nvPicPr>
                      <p:cNvPr id="0" name=""/>
                      <p:cNvPicPr>
                        <a:picLocks noChangeAspect="1" noChangeArrowheads="1"/>
                      </p:cNvPicPr>
                      <p:nvPr/>
                    </p:nvPicPr>
                    <p:blipFill>
                      <a:blip r:embed="rId12"/>
                      <a:srcRect/>
                      <a:stretch>
                        <a:fillRect/>
                      </a:stretch>
                    </p:blipFill>
                    <p:spPr bwMode="auto">
                      <a:xfrm>
                        <a:off x="9876144" y="786566"/>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6418097" y="1051451"/>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6430596" y="174168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682676108"/>
              </p:ext>
            </p:extLst>
          </p:nvPr>
        </p:nvGraphicFramePr>
        <p:xfrm>
          <a:off x="6436341" y="1240035"/>
          <a:ext cx="505428" cy="463550"/>
        </p:xfrm>
        <a:graphic>
          <a:graphicData uri="http://schemas.openxmlformats.org/presentationml/2006/ole">
            <mc:AlternateContent xmlns:mc="http://schemas.openxmlformats.org/markup-compatibility/2006">
              <mc:Choice xmlns:v="urn:schemas-microsoft-com:vml" Requires="v">
                <p:oleObj spid="_x0000_s548791" name="公式" r:id="rId13" imgW="126720" imgH="139680" progId="Equation.3">
                  <p:embed/>
                </p:oleObj>
              </mc:Choice>
              <mc:Fallback>
                <p:oleObj name="公式" r:id="rId13" imgW="126720" imgH="139680" progId="Equation.3">
                  <p:embed/>
                  <p:pic>
                    <p:nvPicPr>
                      <p:cNvPr id="0" name=""/>
                      <p:cNvPicPr>
                        <a:picLocks noChangeAspect="1" noChangeArrowheads="1"/>
                      </p:cNvPicPr>
                      <p:nvPr/>
                    </p:nvPicPr>
                    <p:blipFill>
                      <a:blip r:embed="rId14"/>
                      <a:srcRect/>
                      <a:stretch>
                        <a:fillRect/>
                      </a:stretch>
                    </p:blipFill>
                    <p:spPr bwMode="auto">
                      <a:xfrm>
                        <a:off x="6436341" y="1240035"/>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6359342" y="253828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896980" y="481047"/>
            <a:ext cx="902811" cy="523220"/>
          </a:xfrm>
          <a:prstGeom prst="rect">
            <a:avLst/>
          </a:prstGeom>
        </p:spPr>
        <p:txBody>
          <a:bodyPr wrap="none">
            <a:spAutoFit/>
          </a:bodyPr>
          <a:lstStyle/>
          <a:p>
            <a:r>
              <a:rPr lang="zh-CN" altLang="en-US" sz="2800" b="1" dirty="0">
                <a:solidFill>
                  <a:srgbClr val="EE12CF"/>
                </a:solidFill>
              </a:rPr>
              <a:t>光轴</a:t>
            </a:r>
          </a:p>
        </p:txBody>
      </p:sp>
      <p:sp>
        <p:nvSpPr>
          <p:cNvPr id="51" name="Rectangle 34"/>
          <p:cNvSpPr>
            <a:spLocks noChangeArrowheads="1"/>
          </p:cNvSpPr>
          <p:nvPr/>
        </p:nvSpPr>
        <p:spPr bwMode="auto">
          <a:xfrm>
            <a:off x="2395828" y="223328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2" name="Group 67"/>
          <p:cNvGrpSpPr>
            <a:grpSpLocks/>
          </p:cNvGrpSpPr>
          <p:nvPr/>
        </p:nvGrpSpPr>
        <p:grpSpPr bwMode="auto">
          <a:xfrm>
            <a:off x="8616724" y="3599870"/>
            <a:ext cx="928688" cy="3389312"/>
            <a:chOff x="4000" y="2017"/>
            <a:chExt cx="585" cy="2135"/>
          </a:xfrm>
        </p:grpSpPr>
        <p:sp>
          <p:nvSpPr>
            <p:cNvPr id="53"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5" name="Object 1030"/>
            <p:cNvGraphicFramePr>
              <a:graphicFrameLocks noChangeAspect="1"/>
            </p:cNvGraphicFramePr>
            <p:nvPr>
              <p:extLst>
                <p:ext uri="{D42A27DB-BD31-4B8C-83A1-F6EECF244321}">
                  <p14:modId xmlns:p14="http://schemas.microsoft.com/office/powerpoint/2010/main" val="3200613255"/>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548792" name="公式" r:id="rId15" imgW="152280" imgH="164880" progId="Equation.3">
                    <p:embed/>
                  </p:oleObj>
                </mc:Choice>
                <mc:Fallback>
                  <p:oleObj name="公式" r:id="rId15" imgW="152280" imgH="164880" progId="Equation.3">
                    <p:embed/>
                    <p:pic>
                      <p:nvPicPr>
                        <p:cNvPr id="0" name=""/>
                        <p:cNvPicPr>
                          <a:picLocks noChangeAspect="1" noChangeArrowheads="1"/>
                        </p:cNvPicPr>
                        <p:nvPr/>
                      </p:nvPicPr>
                      <p:blipFill>
                        <a:blip r:embed="rId16"/>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6" name="Group 70"/>
          <p:cNvGrpSpPr>
            <a:grpSpLocks/>
          </p:cNvGrpSpPr>
          <p:nvPr/>
        </p:nvGrpSpPr>
        <p:grpSpPr bwMode="auto">
          <a:xfrm>
            <a:off x="8579424" y="4163961"/>
            <a:ext cx="2232025" cy="2308224"/>
            <a:chOff x="3976" y="2386"/>
            <a:chExt cx="1406" cy="1454"/>
          </a:xfrm>
        </p:grpSpPr>
        <p:sp>
          <p:nvSpPr>
            <p:cNvPr id="57"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9" name="Group 68"/>
            <p:cNvGrpSpPr>
              <a:grpSpLocks/>
            </p:cNvGrpSpPr>
            <p:nvPr/>
          </p:nvGrpSpPr>
          <p:grpSpPr bwMode="auto">
            <a:xfrm>
              <a:off x="3988" y="2386"/>
              <a:ext cx="1394" cy="1454"/>
              <a:chOff x="3988" y="2386"/>
              <a:chExt cx="1394" cy="1454"/>
            </a:xfrm>
          </p:grpSpPr>
          <p:sp>
            <p:nvSpPr>
              <p:cNvPr id="60" name="Line 61"/>
              <p:cNvSpPr>
                <a:spLocks noChangeShapeType="1"/>
              </p:cNvSpPr>
              <p:nvPr/>
            </p:nvSpPr>
            <p:spPr bwMode="auto">
              <a:xfrm flipV="1">
                <a:off x="3988" y="2748"/>
                <a:ext cx="552" cy="1092"/>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1" name="Object 1028"/>
              <p:cNvGraphicFramePr>
                <a:graphicFrameLocks noChangeAspect="1"/>
              </p:cNvGraphicFramePr>
              <p:nvPr>
                <p:extLst>
                  <p:ext uri="{D42A27DB-BD31-4B8C-83A1-F6EECF244321}">
                    <p14:modId xmlns:p14="http://schemas.microsoft.com/office/powerpoint/2010/main" val="2177046646"/>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548793" name="公式" r:id="rId17" imgW="342720" imgH="431640" progId="Equation.3">
                      <p:embed/>
                    </p:oleObj>
                  </mc:Choice>
                  <mc:Fallback>
                    <p:oleObj name="公式" r:id="rId17" imgW="342720" imgH="431640" progId="Equation.3">
                      <p:embed/>
                      <p:pic>
                        <p:nvPicPr>
                          <p:cNvPr id="0" name=""/>
                          <p:cNvPicPr>
                            <a:picLocks noChangeAspect="1" noChangeArrowheads="1"/>
                          </p:cNvPicPr>
                          <p:nvPr/>
                        </p:nvPicPr>
                        <p:blipFill>
                          <a:blip r:embed="rId18"/>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2" name="Group 69"/>
          <p:cNvGrpSpPr>
            <a:grpSpLocks/>
          </p:cNvGrpSpPr>
          <p:nvPr/>
        </p:nvGrpSpPr>
        <p:grpSpPr bwMode="auto">
          <a:xfrm>
            <a:off x="6876818" y="4284082"/>
            <a:ext cx="1720851" cy="2209800"/>
            <a:chOff x="2904" y="2448"/>
            <a:chExt cx="1084" cy="1392"/>
          </a:xfrm>
        </p:grpSpPr>
        <p:grpSp>
          <p:nvGrpSpPr>
            <p:cNvPr id="63" name="Group 49"/>
            <p:cNvGrpSpPr>
              <a:grpSpLocks/>
            </p:cNvGrpSpPr>
            <p:nvPr/>
          </p:nvGrpSpPr>
          <p:grpSpPr bwMode="auto">
            <a:xfrm>
              <a:off x="3398" y="2448"/>
              <a:ext cx="590" cy="1392"/>
              <a:chOff x="3214" y="2460"/>
              <a:chExt cx="590" cy="1392"/>
            </a:xfrm>
          </p:grpSpPr>
          <p:sp>
            <p:nvSpPr>
              <p:cNvPr id="65" name="Line 50"/>
              <p:cNvSpPr>
                <a:spLocks noChangeShapeType="1"/>
              </p:cNvSpPr>
              <p:nvPr/>
            </p:nvSpPr>
            <p:spPr bwMode="auto">
              <a:xfrm flipH="1" flipV="1">
                <a:off x="3214" y="3551"/>
                <a:ext cx="590" cy="301"/>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4" name="Object 1027"/>
            <p:cNvGraphicFramePr>
              <a:graphicFrameLocks noChangeAspect="1"/>
            </p:cNvGraphicFramePr>
            <p:nvPr>
              <p:extLst>
                <p:ext uri="{D42A27DB-BD31-4B8C-83A1-F6EECF244321}">
                  <p14:modId xmlns:p14="http://schemas.microsoft.com/office/powerpoint/2010/main" val="1339558068"/>
                </p:ext>
              </p:extLst>
            </p:nvPr>
          </p:nvGraphicFramePr>
          <p:xfrm>
            <a:off x="2904" y="3201"/>
            <a:ext cx="503" cy="517"/>
          </p:xfrm>
          <a:graphic>
            <a:graphicData uri="http://schemas.openxmlformats.org/presentationml/2006/ole">
              <mc:AlternateContent xmlns:mc="http://schemas.openxmlformats.org/markup-compatibility/2006">
                <mc:Choice xmlns:v="urn:schemas-microsoft-com:vml" Requires="v">
                  <p:oleObj spid="_x0000_s548794" name="公式" r:id="rId19" imgW="190440" imgH="228600" progId="Equation.3">
                    <p:embed/>
                  </p:oleObj>
                </mc:Choice>
                <mc:Fallback>
                  <p:oleObj name="公式" r:id="rId19" imgW="190440" imgH="228600" progId="Equation.3">
                    <p:embed/>
                    <p:pic>
                      <p:nvPicPr>
                        <p:cNvPr id="0" name=""/>
                        <p:cNvPicPr>
                          <a:picLocks noChangeAspect="1" noChangeArrowheads="1"/>
                        </p:cNvPicPr>
                        <p:nvPr/>
                      </p:nvPicPr>
                      <p:blipFill>
                        <a:blip r:embed="rId20"/>
                        <a:srcRect/>
                        <a:stretch>
                          <a:fillRect/>
                        </a:stretch>
                      </p:blipFill>
                      <p:spPr bwMode="auto">
                        <a:xfrm>
                          <a:off x="2904" y="3201"/>
                          <a:ext cx="503" cy="517"/>
                        </a:xfrm>
                        <a:prstGeom prst="rect">
                          <a:avLst/>
                        </a:prstGeom>
                        <a:noFill/>
                        <a:ln>
                          <a:noFill/>
                        </a:ln>
                        <a:effectLst/>
                        <a:extLst/>
                      </p:spPr>
                    </p:pic>
                  </p:oleObj>
                </mc:Fallback>
              </mc:AlternateContent>
            </a:graphicData>
          </a:graphic>
        </p:graphicFrame>
      </p:grpSp>
      <p:sp>
        <p:nvSpPr>
          <p:cNvPr id="67" name="Arc 9"/>
          <p:cNvSpPr>
            <a:spLocks/>
          </p:cNvSpPr>
          <p:nvPr/>
        </p:nvSpPr>
        <p:spPr bwMode="auto">
          <a:xfrm>
            <a:off x="8615829" y="6110233"/>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8" name="Object 58"/>
          <p:cNvGraphicFramePr>
            <a:graphicFrameLocks noChangeAspect="1"/>
          </p:cNvGraphicFramePr>
          <p:nvPr>
            <p:extLst>
              <p:ext uri="{D42A27DB-BD31-4B8C-83A1-F6EECF244321}">
                <p14:modId xmlns:p14="http://schemas.microsoft.com/office/powerpoint/2010/main" val="2013321315"/>
              </p:ext>
            </p:extLst>
          </p:nvPr>
        </p:nvGraphicFramePr>
        <p:xfrm>
          <a:off x="7687331" y="3324657"/>
          <a:ext cx="504825" cy="714375"/>
        </p:xfrm>
        <a:graphic>
          <a:graphicData uri="http://schemas.openxmlformats.org/presentationml/2006/ole">
            <mc:AlternateContent xmlns:mc="http://schemas.openxmlformats.org/markup-compatibility/2006">
              <mc:Choice xmlns:v="urn:schemas-microsoft-com:vml" Requires="v">
                <p:oleObj spid="_x0000_s548795" name="公式" r:id="rId21" imgW="152280" imgH="215640" progId="Equation.3">
                  <p:embed/>
                </p:oleObj>
              </mc:Choice>
              <mc:Fallback>
                <p:oleObj name="公式" r:id="rId21" imgW="152280" imgH="215640" progId="Equation.3">
                  <p:embed/>
                  <p:pic>
                    <p:nvPicPr>
                      <p:cNvPr id="0" name=""/>
                      <p:cNvPicPr>
                        <a:picLocks noChangeAspect="1" noChangeArrowheads="1"/>
                      </p:cNvPicPr>
                      <p:nvPr/>
                    </p:nvPicPr>
                    <p:blipFill>
                      <a:blip r:embed="rId22"/>
                      <a:srcRect/>
                      <a:stretch>
                        <a:fillRect/>
                      </a:stretch>
                    </p:blipFill>
                    <p:spPr bwMode="auto">
                      <a:xfrm>
                        <a:off x="7687331" y="332465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1029"/>
          <p:cNvGraphicFramePr>
            <a:graphicFrameLocks noChangeAspect="1"/>
          </p:cNvGraphicFramePr>
          <p:nvPr>
            <p:extLst>
              <p:ext uri="{D42A27DB-BD31-4B8C-83A1-F6EECF244321}">
                <p14:modId xmlns:p14="http://schemas.microsoft.com/office/powerpoint/2010/main" val="4192549504"/>
              </p:ext>
            </p:extLst>
          </p:nvPr>
        </p:nvGraphicFramePr>
        <p:xfrm>
          <a:off x="8572983" y="5403111"/>
          <a:ext cx="468312" cy="568325"/>
        </p:xfrm>
        <a:graphic>
          <a:graphicData uri="http://schemas.openxmlformats.org/presentationml/2006/ole">
            <mc:AlternateContent xmlns:mc="http://schemas.openxmlformats.org/markup-compatibility/2006">
              <mc:Choice xmlns:v="urn:schemas-microsoft-com:vml" Requires="v">
                <p:oleObj spid="_x0000_s548796" name="公式" r:id="rId23" imgW="126720" imgH="139680" progId="Equation.3">
                  <p:embed/>
                </p:oleObj>
              </mc:Choice>
              <mc:Fallback>
                <p:oleObj name="公式" r:id="rId23" imgW="126720" imgH="139680" progId="Equation.3">
                  <p:embed/>
                  <p:pic>
                    <p:nvPicPr>
                      <p:cNvPr id="0" name=""/>
                      <p:cNvPicPr>
                        <a:picLocks noChangeAspect="1" noChangeArrowheads="1"/>
                      </p:cNvPicPr>
                      <p:nvPr/>
                    </p:nvPicPr>
                    <p:blipFill>
                      <a:blip r:embed="rId24"/>
                      <a:srcRect/>
                      <a:stretch>
                        <a:fillRect/>
                      </a:stretch>
                    </p:blipFill>
                    <p:spPr bwMode="auto">
                      <a:xfrm>
                        <a:off x="8572983" y="5403111"/>
                        <a:ext cx="468312" cy="568325"/>
                      </a:xfrm>
                      <a:prstGeom prst="rect">
                        <a:avLst/>
                      </a:prstGeom>
                      <a:noFill/>
                      <a:ln>
                        <a:noFill/>
                      </a:ln>
                      <a:effectLst/>
                      <a:extLst/>
                    </p:spPr>
                  </p:pic>
                </p:oleObj>
              </mc:Fallback>
            </mc:AlternateContent>
          </a:graphicData>
        </a:graphic>
      </p:graphicFrame>
      <p:sp>
        <p:nvSpPr>
          <p:cNvPr id="70" name="Line 22"/>
          <p:cNvSpPr>
            <a:spLocks noChangeShapeType="1"/>
          </p:cNvSpPr>
          <p:nvPr/>
        </p:nvSpPr>
        <p:spPr bwMode="auto">
          <a:xfrm rot="1375433" flipV="1">
            <a:off x="8646641" y="4575801"/>
            <a:ext cx="784278" cy="334236"/>
          </a:xfrm>
          <a:prstGeom prst="line">
            <a:avLst/>
          </a:prstGeom>
          <a:noFill/>
          <a:ln w="28575">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22"/>
          <p:cNvSpPr>
            <a:spLocks noChangeShapeType="1"/>
          </p:cNvSpPr>
          <p:nvPr/>
        </p:nvSpPr>
        <p:spPr bwMode="auto">
          <a:xfrm rot="1375433" flipH="1">
            <a:off x="7715728" y="5787895"/>
            <a:ext cx="862043" cy="396411"/>
          </a:xfrm>
          <a:prstGeom prst="line">
            <a:avLst/>
          </a:prstGeom>
          <a:noFill/>
          <a:ln w="28575">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3" name="Object 55"/>
          <p:cNvGraphicFramePr>
            <a:graphicFrameLocks noChangeAspect="1"/>
          </p:cNvGraphicFramePr>
          <p:nvPr>
            <p:extLst>
              <p:ext uri="{D42A27DB-BD31-4B8C-83A1-F6EECF244321}">
                <p14:modId xmlns:p14="http://schemas.microsoft.com/office/powerpoint/2010/main" val="2301183766"/>
              </p:ext>
            </p:extLst>
          </p:nvPr>
        </p:nvGraphicFramePr>
        <p:xfrm>
          <a:off x="8632826" y="4749801"/>
          <a:ext cx="644525" cy="684213"/>
        </p:xfrm>
        <a:graphic>
          <a:graphicData uri="http://schemas.openxmlformats.org/presentationml/2006/ole">
            <mc:AlternateContent xmlns:mc="http://schemas.openxmlformats.org/markup-compatibility/2006">
              <mc:Choice xmlns:v="urn:schemas-microsoft-com:vml" Requires="v">
                <p:oleObj spid="_x0000_s548797" name="公式" r:id="rId25" imgW="241200" imgH="228600" progId="Equation.3">
                  <p:embed/>
                </p:oleObj>
              </mc:Choice>
              <mc:Fallback>
                <p:oleObj name="公式" r:id="rId25" imgW="241200" imgH="228600" progId="Equation.3">
                  <p:embed/>
                  <p:pic>
                    <p:nvPicPr>
                      <p:cNvPr id="0" name=""/>
                      <p:cNvPicPr>
                        <a:picLocks noChangeAspect="1" noChangeArrowheads="1"/>
                      </p:cNvPicPr>
                      <p:nvPr/>
                    </p:nvPicPr>
                    <p:blipFill>
                      <a:blip r:embed="rId26"/>
                      <a:srcRect/>
                      <a:stretch>
                        <a:fillRect/>
                      </a:stretch>
                    </p:blipFill>
                    <p:spPr bwMode="auto">
                      <a:xfrm>
                        <a:off x="8632826" y="4749801"/>
                        <a:ext cx="64452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 name="Line 22"/>
          <p:cNvSpPr>
            <a:spLocks noChangeShapeType="1"/>
          </p:cNvSpPr>
          <p:nvPr/>
        </p:nvSpPr>
        <p:spPr bwMode="auto">
          <a:xfrm rot="1375433">
            <a:off x="8280624" y="4762024"/>
            <a:ext cx="677209" cy="1634126"/>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6" name="Object 58"/>
          <p:cNvGraphicFramePr>
            <a:graphicFrameLocks noChangeAspect="1"/>
          </p:cNvGraphicFramePr>
          <p:nvPr>
            <p:extLst>
              <p:ext uri="{D42A27DB-BD31-4B8C-83A1-F6EECF244321}">
                <p14:modId xmlns:p14="http://schemas.microsoft.com/office/powerpoint/2010/main" val="3080214783"/>
              </p:ext>
            </p:extLst>
          </p:nvPr>
        </p:nvGraphicFramePr>
        <p:xfrm>
          <a:off x="8504238" y="3240089"/>
          <a:ext cx="546100" cy="714375"/>
        </p:xfrm>
        <a:graphic>
          <a:graphicData uri="http://schemas.openxmlformats.org/presentationml/2006/ole">
            <mc:AlternateContent xmlns:mc="http://schemas.openxmlformats.org/markup-compatibility/2006">
              <mc:Choice xmlns:v="urn:schemas-microsoft-com:vml" Requires="v">
                <p:oleObj spid="_x0000_s548798" name="公式" r:id="rId27" imgW="164880" imgH="215640" progId="Equation.3">
                  <p:embed/>
                </p:oleObj>
              </mc:Choice>
              <mc:Fallback>
                <p:oleObj name="公式" r:id="rId27" imgW="164880" imgH="215640" progId="Equation.3">
                  <p:embed/>
                  <p:pic>
                    <p:nvPicPr>
                      <p:cNvPr id="0" name=""/>
                      <p:cNvPicPr>
                        <a:picLocks noChangeAspect="1" noChangeArrowheads="1"/>
                      </p:cNvPicPr>
                      <p:nvPr/>
                    </p:nvPicPr>
                    <p:blipFill>
                      <a:blip r:embed="rId28"/>
                      <a:srcRect/>
                      <a:stretch>
                        <a:fillRect/>
                      </a:stretch>
                    </p:blipFill>
                    <p:spPr bwMode="auto">
                      <a:xfrm>
                        <a:off x="8504238" y="3240089"/>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 name="Line 22"/>
          <p:cNvSpPr>
            <a:spLocks noChangeShapeType="1"/>
          </p:cNvSpPr>
          <p:nvPr/>
        </p:nvSpPr>
        <p:spPr bwMode="auto">
          <a:xfrm rot="1375433">
            <a:off x="8521585" y="5987029"/>
            <a:ext cx="180430" cy="473531"/>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84" name="Object 55"/>
          <p:cNvGraphicFramePr>
            <a:graphicFrameLocks noChangeAspect="1"/>
          </p:cNvGraphicFramePr>
          <p:nvPr>
            <p:extLst>
              <p:ext uri="{D42A27DB-BD31-4B8C-83A1-F6EECF244321}">
                <p14:modId xmlns:p14="http://schemas.microsoft.com/office/powerpoint/2010/main" val="2500907678"/>
              </p:ext>
            </p:extLst>
          </p:nvPr>
        </p:nvGraphicFramePr>
        <p:xfrm>
          <a:off x="7889360" y="5325406"/>
          <a:ext cx="677862" cy="684213"/>
        </p:xfrm>
        <a:graphic>
          <a:graphicData uri="http://schemas.openxmlformats.org/presentationml/2006/ole">
            <mc:AlternateContent xmlns:mc="http://schemas.openxmlformats.org/markup-compatibility/2006">
              <mc:Choice xmlns:v="urn:schemas-microsoft-com:vml" Requires="v">
                <p:oleObj spid="_x0000_s548799" name="公式" r:id="rId29" imgW="253800" imgH="228600" progId="Equation.3">
                  <p:embed/>
                </p:oleObj>
              </mc:Choice>
              <mc:Fallback>
                <p:oleObj name="公式" r:id="rId29" imgW="253800" imgH="228600" progId="Equation.3">
                  <p:embed/>
                  <p:pic>
                    <p:nvPicPr>
                      <p:cNvPr id="0" name=""/>
                      <p:cNvPicPr>
                        <a:picLocks noChangeAspect="1" noChangeArrowheads="1"/>
                      </p:cNvPicPr>
                      <p:nvPr/>
                    </p:nvPicPr>
                    <p:blipFill>
                      <a:blip r:embed="rId30"/>
                      <a:srcRect/>
                      <a:stretch>
                        <a:fillRect/>
                      </a:stretch>
                    </p:blipFill>
                    <p:spPr bwMode="auto">
                      <a:xfrm>
                        <a:off x="7889360" y="5325406"/>
                        <a:ext cx="67786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 name="Text Box 7"/>
          <p:cNvSpPr txBox="1">
            <a:spLocks noChangeArrowheads="1"/>
          </p:cNvSpPr>
          <p:nvPr/>
        </p:nvSpPr>
        <p:spPr bwMode="auto">
          <a:xfrm>
            <a:off x="1986865" y="3431133"/>
            <a:ext cx="291859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129C15"/>
                </a:solidFill>
                <a:latin typeface="宋体" panose="02010600030101010101" pitchFamily="2" charset="-122"/>
              </a:rPr>
              <a:t>通过晶体</a:t>
            </a:r>
            <a:r>
              <a:rPr lang="en-US" altLang="zh-CN" dirty="0">
                <a:solidFill>
                  <a:srgbClr val="129C15"/>
                </a:solidFill>
                <a:latin typeface="宋体" panose="02010600030101010101" pitchFamily="2" charset="-122"/>
              </a:rPr>
              <a:t>C</a:t>
            </a:r>
            <a:r>
              <a:rPr lang="zh-CN" altLang="en-US" dirty="0">
                <a:solidFill>
                  <a:srgbClr val="129C15"/>
                </a:solidFill>
                <a:latin typeface="宋体" panose="02010600030101010101" pitchFamily="2" charset="-122"/>
              </a:rPr>
              <a:t>后：</a:t>
            </a:r>
          </a:p>
        </p:txBody>
      </p:sp>
      <p:graphicFrame>
        <p:nvGraphicFramePr>
          <p:cNvPr id="86" name="Object 8"/>
          <p:cNvGraphicFramePr>
            <a:graphicFrameLocks noChangeAspect="1"/>
          </p:cNvGraphicFramePr>
          <p:nvPr>
            <p:extLst>
              <p:ext uri="{D42A27DB-BD31-4B8C-83A1-F6EECF244321}">
                <p14:modId xmlns:p14="http://schemas.microsoft.com/office/powerpoint/2010/main" val="3164785847"/>
              </p:ext>
            </p:extLst>
          </p:nvPr>
        </p:nvGraphicFramePr>
        <p:xfrm>
          <a:off x="4149465" y="3527996"/>
          <a:ext cx="3219457" cy="1018184"/>
        </p:xfrm>
        <a:graphic>
          <a:graphicData uri="http://schemas.openxmlformats.org/presentationml/2006/ole">
            <mc:AlternateContent xmlns:mc="http://schemas.openxmlformats.org/markup-compatibility/2006">
              <mc:Choice xmlns:v="urn:schemas-microsoft-com:vml" Requires="v">
                <p:oleObj spid="_x0000_s548800" name="公式" r:id="rId31" imgW="1244600" imgH="393700" progId="Equation.3">
                  <p:embed/>
                </p:oleObj>
              </mc:Choice>
              <mc:Fallback>
                <p:oleObj name="公式" r:id="rId31" imgW="1244600" imgH="3937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49465" y="3527996"/>
                        <a:ext cx="3219457" cy="1018184"/>
                      </a:xfrm>
                      <a:prstGeom prst="rect">
                        <a:avLst/>
                      </a:prstGeom>
                      <a:noFill/>
                      <a:ln>
                        <a:noFill/>
                      </a:ln>
                      <a:effectLst/>
                      <a:extLst/>
                    </p:spPr>
                  </p:pic>
                </p:oleObj>
              </mc:Fallback>
            </mc:AlternateContent>
          </a:graphicData>
        </a:graphic>
      </p:graphicFrame>
      <p:sp>
        <p:nvSpPr>
          <p:cNvPr id="87" name="Text Box 9"/>
          <p:cNvSpPr txBox="1">
            <a:spLocks noChangeArrowheads="1"/>
          </p:cNvSpPr>
          <p:nvPr/>
        </p:nvSpPr>
        <p:spPr bwMode="auto">
          <a:xfrm>
            <a:off x="1986866" y="4434651"/>
            <a:ext cx="45763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00FF"/>
                </a:solidFill>
                <a:latin typeface="方正书宋简体"/>
              </a:rPr>
              <a:t>此两束光合成为一束椭圆偏振光</a:t>
            </a:r>
            <a:r>
              <a:rPr lang="zh-CN" altLang="en-US" dirty="0">
                <a:solidFill>
                  <a:srgbClr val="0000FF"/>
                </a:solidFill>
              </a:rPr>
              <a:t>通过 </a:t>
            </a:r>
            <a:r>
              <a:rPr lang="en-US" altLang="zh-CN" i="1" dirty="0">
                <a:solidFill>
                  <a:srgbClr val="0000FF"/>
                </a:solidFill>
              </a:rPr>
              <a:t>P </a:t>
            </a:r>
            <a:r>
              <a:rPr lang="en-US" altLang="zh-CN" baseline="-25000" dirty="0">
                <a:solidFill>
                  <a:srgbClr val="0000FF"/>
                </a:solidFill>
              </a:rPr>
              <a:t>2</a:t>
            </a:r>
            <a:r>
              <a:rPr lang="en-US" altLang="zh-CN" i="1" baseline="-25000" dirty="0">
                <a:solidFill>
                  <a:srgbClr val="0000FF"/>
                </a:solidFill>
              </a:rPr>
              <a:t> </a:t>
            </a:r>
            <a:r>
              <a:rPr lang="zh-CN" altLang="en-US" dirty="0">
                <a:solidFill>
                  <a:srgbClr val="0000FF"/>
                </a:solidFill>
              </a:rPr>
              <a:t>后：</a:t>
            </a:r>
            <a:endParaRPr lang="zh-CN" altLang="en-US" dirty="0">
              <a:solidFill>
                <a:srgbClr val="0000FF"/>
              </a:solidFill>
              <a:latin typeface="方正书宋简体"/>
            </a:endParaRPr>
          </a:p>
        </p:txBody>
      </p:sp>
      <p:sp>
        <p:nvSpPr>
          <p:cNvPr id="88" name="Text Box 13"/>
          <p:cNvSpPr txBox="1">
            <a:spLocks noChangeArrowheads="1"/>
          </p:cNvSpPr>
          <p:nvPr/>
        </p:nvSpPr>
        <p:spPr bwMode="auto">
          <a:xfrm>
            <a:off x="2313056" y="2966007"/>
            <a:ext cx="29172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66"/>
                </a:solidFill>
                <a:latin typeface="宋体" panose="02010600030101010101" pitchFamily="2" charset="-122"/>
              </a:rPr>
              <a:t>（</a:t>
            </a:r>
            <a:r>
              <a:rPr lang="en-US" altLang="zh-CN" dirty="0">
                <a:solidFill>
                  <a:srgbClr val="FF0066"/>
                </a:solidFill>
                <a:latin typeface="宋体" panose="02010600030101010101" pitchFamily="2" charset="-122"/>
              </a:rPr>
              <a:t>2</a:t>
            </a:r>
            <a:r>
              <a:rPr lang="zh-CN" altLang="en-US" dirty="0">
                <a:solidFill>
                  <a:srgbClr val="FF0066"/>
                </a:solidFill>
                <a:latin typeface="宋体" panose="02010600030101010101" pitchFamily="2" charset="-122"/>
              </a:rPr>
              <a:t>）</a:t>
            </a:r>
            <a:r>
              <a:rPr lang="en-US" altLang="zh-CN" dirty="0">
                <a:solidFill>
                  <a:srgbClr val="FF0066"/>
                </a:solidFill>
                <a:latin typeface="宋体" panose="02010600030101010101" pitchFamily="2" charset="-122"/>
              </a:rPr>
              <a:t> </a:t>
            </a:r>
            <a:r>
              <a:rPr lang="zh-CN" altLang="en-US" dirty="0">
                <a:solidFill>
                  <a:srgbClr val="FF0066"/>
                </a:solidFill>
                <a:latin typeface="宋体" panose="02010600030101010101" pitchFamily="2" charset="-122"/>
              </a:rPr>
              <a:t>相位关系：</a:t>
            </a:r>
          </a:p>
        </p:txBody>
      </p:sp>
      <p:graphicFrame>
        <p:nvGraphicFramePr>
          <p:cNvPr id="89" name="Object 4"/>
          <p:cNvGraphicFramePr>
            <a:graphicFrameLocks noChangeAspect="1"/>
          </p:cNvGraphicFramePr>
          <p:nvPr>
            <p:extLst>
              <p:ext uri="{D42A27DB-BD31-4B8C-83A1-F6EECF244321}">
                <p14:modId xmlns:p14="http://schemas.microsoft.com/office/powerpoint/2010/main" val="1363977968"/>
              </p:ext>
            </p:extLst>
          </p:nvPr>
        </p:nvGraphicFramePr>
        <p:xfrm>
          <a:off x="1870841" y="6110234"/>
          <a:ext cx="5403850" cy="661987"/>
        </p:xfrm>
        <a:graphic>
          <a:graphicData uri="http://schemas.openxmlformats.org/presentationml/2006/ole">
            <mc:AlternateContent xmlns:mc="http://schemas.openxmlformats.org/markup-compatibility/2006">
              <mc:Choice xmlns:v="urn:schemas-microsoft-com:vml" Requires="v">
                <p:oleObj spid="_x0000_s548801" name="公式" r:id="rId33" imgW="1942920" imgH="241200" progId="Equation.3">
                  <p:embed/>
                </p:oleObj>
              </mc:Choice>
              <mc:Fallback>
                <p:oleObj name="公式" r:id="rId33" imgW="1942920" imgH="241200" progId="Equation.3">
                  <p:embed/>
                  <p:pic>
                    <p:nvPicPr>
                      <p:cNvPr id="0" name=""/>
                      <p:cNvPicPr>
                        <a:picLocks noChangeAspect="1" noChangeArrowheads="1"/>
                      </p:cNvPicPr>
                      <p:nvPr/>
                    </p:nvPicPr>
                    <p:blipFill>
                      <a:blip r:embed="rId34"/>
                      <a:srcRect/>
                      <a:stretch>
                        <a:fillRect/>
                      </a:stretch>
                    </p:blipFill>
                    <p:spPr bwMode="auto">
                      <a:xfrm>
                        <a:off x="1870841" y="6110234"/>
                        <a:ext cx="54038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 name="Object 9"/>
          <p:cNvGraphicFramePr>
            <a:graphicFrameLocks noChangeAspect="1"/>
          </p:cNvGraphicFramePr>
          <p:nvPr>
            <p:extLst>
              <p:ext uri="{D42A27DB-BD31-4B8C-83A1-F6EECF244321}">
                <p14:modId xmlns:p14="http://schemas.microsoft.com/office/powerpoint/2010/main" val="3635826287"/>
              </p:ext>
            </p:extLst>
          </p:nvPr>
        </p:nvGraphicFramePr>
        <p:xfrm>
          <a:off x="3224375" y="5252341"/>
          <a:ext cx="2409825" cy="966788"/>
        </p:xfrm>
        <a:graphic>
          <a:graphicData uri="http://schemas.openxmlformats.org/presentationml/2006/ole">
            <mc:AlternateContent xmlns:mc="http://schemas.openxmlformats.org/markup-compatibility/2006">
              <mc:Choice xmlns:v="urn:schemas-microsoft-com:vml" Requires="v">
                <p:oleObj spid="_x0000_s548802" name="公式" r:id="rId35" imgW="1180800" imgH="393480" progId="Equation.3">
                  <p:embed/>
                </p:oleObj>
              </mc:Choice>
              <mc:Fallback>
                <p:oleObj name="公式" r:id="rId35" imgW="1180800" imgH="393480" progId="Equation.3">
                  <p:embed/>
                  <p:pic>
                    <p:nvPicPr>
                      <p:cNvPr id="0" name=""/>
                      <p:cNvPicPr>
                        <a:picLocks noChangeAspect="1" noChangeArrowheads="1"/>
                      </p:cNvPicPr>
                      <p:nvPr/>
                    </p:nvPicPr>
                    <p:blipFill>
                      <a:blip r:embed="rId36"/>
                      <a:srcRect/>
                      <a:stretch>
                        <a:fillRect/>
                      </a:stretch>
                    </p:blipFill>
                    <p:spPr bwMode="auto">
                      <a:xfrm>
                        <a:off x="3224375" y="5252341"/>
                        <a:ext cx="2409825" cy="9667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697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1">
                                            <p:txEl>
                                              <p:pRg st="0" end="0"/>
                                            </p:txEl>
                                          </p:spTgt>
                                        </p:tgtEl>
                                        <p:attrNameLst>
                                          <p:attrName>style.visibility</p:attrName>
                                        </p:attrNameLst>
                                      </p:cBhvr>
                                      <p:to>
                                        <p:strVal val="visible"/>
                                      </p:to>
                                    </p:set>
                                    <p:animEffect transition="in" filter="wipe(down)">
                                      <p:cBhvr>
                                        <p:cTn id="18" dur="500"/>
                                        <p:tgtEl>
                                          <p:spTgt spid="5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inVertical)">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ppt_x"/>
                                          </p:val>
                                        </p:tav>
                                        <p:tav tm="100000">
                                          <p:val>
                                            <p:strVal val="#ppt_x"/>
                                          </p:val>
                                        </p:tav>
                                      </p:tavLst>
                                    </p:anim>
                                    <p:anim calcmode="lin" valueType="num">
                                      <p:cBhvr additive="base">
                                        <p:cTn id="7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additive="base">
                                        <p:cTn id="94" dur="500" fill="hold"/>
                                        <p:tgtEl>
                                          <p:spTgt spid="33"/>
                                        </p:tgtEl>
                                        <p:attrNameLst>
                                          <p:attrName>ppt_x</p:attrName>
                                        </p:attrNameLst>
                                      </p:cBhvr>
                                      <p:tavLst>
                                        <p:tav tm="0">
                                          <p:val>
                                            <p:strVal val="#ppt_x"/>
                                          </p:val>
                                        </p:tav>
                                        <p:tav tm="100000">
                                          <p:val>
                                            <p:strVal val="#ppt_x"/>
                                          </p:val>
                                        </p:tav>
                                      </p:tavLst>
                                    </p:anim>
                                    <p:anim calcmode="lin" valueType="num">
                                      <p:cBhvr additive="base">
                                        <p:cTn id="9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5"/>
                                        </p:tgtEl>
                                        <p:attrNameLst>
                                          <p:attrName>style.visibility</p:attrName>
                                        </p:attrNameLst>
                                      </p:cBhvr>
                                      <p:to>
                                        <p:strVal val="visible"/>
                                      </p:to>
                                    </p:set>
                                    <p:anim calcmode="lin" valueType="num">
                                      <p:cBhvr additive="base">
                                        <p:cTn id="100" dur="500" fill="hold"/>
                                        <p:tgtEl>
                                          <p:spTgt spid="15"/>
                                        </p:tgtEl>
                                        <p:attrNameLst>
                                          <p:attrName>ppt_x</p:attrName>
                                        </p:attrNameLst>
                                      </p:cBhvr>
                                      <p:tavLst>
                                        <p:tav tm="0">
                                          <p:val>
                                            <p:strVal val="#ppt_x"/>
                                          </p:val>
                                        </p:tav>
                                        <p:tav tm="100000">
                                          <p:val>
                                            <p:strVal val="#ppt_x"/>
                                          </p:val>
                                        </p:tav>
                                      </p:tavLst>
                                    </p:anim>
                                    <p:anim calcmode="lin" valueType="num">
                                      <p:cBhvr additive="base">
                                        <p:cTn id="10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1000"/>
                                        <p:tgtEl>
                                          <p:spTgt spid="45"/>
                                        </p:tgtEl>
                                      </p:cBhvr>
                                    </p:animEffect>
                                    <p:anim calcmode="lin" valueType="num">
                                      <p:cBhvr>
                                        <p:cTn id="107" dur="1000" fill="hold"/>
                                        <p:tgtEl>
                                          <p:spTgt spid="45"/>
                                        </p:tgtEl>
                                        <p:attrNameLst>
                                          <p:attrName>ppt_x</p:attrName>
                                        </p:attrNameLst>
                                      </p:cBhvr>
                                      <p:tavLst>
                                        <p:tav tm="0">
                                          <p:val>
                                            <p:strVal val="#ppt_x"/>
                                          </p:val>
                                        </p:tav>
                                        <p:tav tm="100000">
                                          <p:val>
                                            <p:strVal val="#ppt_x"/>
                                          </p:val>
                                        </p:tav>
                                      </p:tavLst>
                                    </p:anim>
                                    <p:anim calcmode="lin" valueType="num">
                                      <p:cBhvr>
                                        <p:cTn id="10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anim calcmode="lin" valueType="num">
                                      <p:cBhvr additive="base">
                                        <p:cTn id="113" dur="500" fill="hold"/>
                                        <p:tgtEl>
                                          <p:spTgt spid="52"/>
                                        </p:tgtEl>
                                        <p:attrNameLst>
                                          <p:attrName>ppt_x</p:attrName>
                                        </p:attrNameLst>
                                      </p:cBhvr>
                                      <p:tavLst>
                                        <p:tav tm="0">
                                          <p:val>
                                            <p:strVal val="#ppt_x"/>
                                          </p:val>
                                        </p:tav>
                                        <p:tav tm="100000">
                                          <p:val>
                                            <p:strVal val="#ppt_x"/>
                                          </p:val>
                                        </p:tav>
                                      </p:tavLst>
                                    </p:anim>
                                    <p:anim calcmode="lin" valueType="num">
                                      <p:cBhvr additive="base">
                                        <p:cTn id="1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1000"/>
                                        <p:tgtEl>
                                          <p:spTgt spid="68"/>
                                        </p:tgtEl>
                                      </p:cBhvr>
                                    </p:animEffect>
                                    <p:anim calcmode="lin" valueType="num">
                                      <p:cBhvr>
                                        <p:cTn id="120" dur="1000" fill="hold"/>
                                        <p:tgtEl>
                                          <p:spTgt spid="68"/>
                                        </p:tgtEl>
                                        <p:attrNameLst>
                                          <p:attrName>ppt_x</p:attrName>
                                        </p:attrNameLst>
                                      </p:cBhvr>
                                      <p:tavLst>
                                        <p:tav tm="0">
                                          <p:val>
                                            <p:strVal val="#ppt_x"/>
                                          </p:val>
                                        </p:tav>
                                        <p:tav tm="100000">
                                          <p:val>
                                            <p:strVal val="#ppt_x"/>
                                          </p:val>
                                        </p:tav>
                                      </p:tavLst>
                                    </p:anim>
                                    <p:anim calcmode="lin" valueType="num">
                                      <p:cBhvr>
                                        <p:cTn id="12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62"/>
                                        </p:tgtEl>
                                        <p:attrNameLst>
                                          <p:attrName>style.visibility</p:attrName>
                                        </p:attrNameLst>
                                      </p:cBhvr>
                                      <p:to>
                                        <p:strVal val="visible"/>
                                      </p:to>
                                    </p:set>
                                    <p:anim calcmode="lin" valueType="num">
                                      <p:cBhvr additive="base">
                                        <p:cTn id="132" dur="500" fill="hold"/>
                                        <p:tgtEl>
                                          <p:spTgt spid="62"/>
                                        </p:tgtEl>
                                        <p:attrNameLst>
                                          <p:attrName>ppt_x</p:attrName>
                                        </p:attrNameLst>
                                      </p:cBhvr>
                                      <p:tavLst>
                                        <p:tav tm="0">
                                          <p:val>
                                            <p:strVal val="#ppt_x"/>
                                          </p:val>
                                        </p:tav>
                                        <p:tav tm="100000">
                                          <p:val>
                                            <p:strVal val="#ppt_x"/>
                                          </p:val>
                                        </p:tav>
                                      </p:tavLst>
                                    </p:anim>
                                    <p:anim calcmode="lin" valueType="num">
                                      <p:cBhvr additive="base">
                                        <p:cTn id="13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67"/>
                                        </p:tgtEl>
                                        <p:attrNameLst>
                                          <p:attrName>style.visibility</p:attrName>
                                        </p:attrNameLst>
                                      </p:cBhvr>
                                      <p:to>
                                        <p:strVal val="visible"/>
                                      </p:to>
                                    </p:set>
                                    <p:anim calcmode="lin" valueType="num">
                                      <p:cBhvr additive="base">
                                        <p:cTn id="138" dur="500" fill="hold"/>
                                        <p:tgtEl>
                                          <p:spTgt spid="67"/>
                                        </p:tgtEl>
                                        <p:attrNameLst>
                                          <p:attrName>ppt_x</p:attrName>
                                        </p:attrNameLst>
                                      </p:cBhvr>
                                      <p:tavLst>
                                        <p:tav tm="0">
                                          <p:val>
                                            <p:strVal val="#ppt_x"/>
                                          </p:val>
                                        </p:tav>
                                        <p:tav tm="100000">
                                          <p:val>
                                            <p:strVal val="#ppt_x"/>
                                          </p:val>
                                        </p:tav>
                                      </p:tavLst>
                                    </p:anim>
                                    <p:anim calcmode="lin" valueType="num">
                                      <p:cBhvr additive="base">
                                        <p:cTn id="13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fade">
                                      <p:cBhvr>
                                        <p:cTn id="144" dur="1000"/>
                                        <p:tgtEl>
                                          <p:spTgt spid="69"/>
                                        </p:tgtEl>
                                      </p:cBhvr>
                                    </p:animEffect>
                                    <p:anim calcmode="lin" valueType="num">
                                      <p:cBhvr>
                                        <p:cTn id="145" dur="1000" fill="hold"/>
                                        <p:tgtEl>
                                          <p:spTgt spid="69"/>
                                        </p:tgtEl>
                                        <p:attrNameLst>
                                          <p:attrName>ppt_x</p:attrName>
                                        </p:attrNameLst>
                                      </p:cBhvr>
                                      <p:tavLst>
                                        <p:tav tm="0">
                                          <p:val>
                                            <p:strVal val="#ppt_x"/>
                                          </p:val>
                                        </p:tav>
                                        <p:tav tm="100000">
                                          <p:val>
                                            <p:strVal val="#ppt_x"/>
                                          </p:val>
                                        </p:tav>
                                      </p:tavLst>
                                    </p:anim>
                                    <p:anim calcmode="lin" valueType="num">
                                      <p:cBhvr>
                                        <p:cTn id="14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76"/>
                                        </p:tgtEl>
                                        <p:attrNameLst>
                                          <p:attrName>style.visibility</p:attrName>
                                        </p:attrNameLst>
                                      </p:cBhvr>
                                      <p:to>
                                        <p:strVal val="visible"/>
                                      </p:to>
                                    </p:set>
                                    <p:animEffect transition="in" filter="fade">
                                      <p:cBhvr>
                                        <p:cTn id="151" dur="1000"/>
                                        <p:tgtEl>
                                          <p:spTgt spid="76"/>
                                        </p:tgtEl>
                                      </p:cBhvr>
                                    </p:animEffect>
                                    <p:anim calcmode="lin" valueType="num">
                                      <p:cBhvr>
                                        <p:cTn id="152" dur="1000" fill="hold"/>
                                        <p:tgtEl>
                                          <p:spTgt spid="76"/>
                                        </p:tgtEl>
                                        <p:attrNameLst>
                                          <p:attrName>ppt_x</p:attrName>
                                        </p:attrNameLst>
                                      </p:cBhvr>
                                      <p:tavLst>
                                        <p:tav tm="0">
                                          <p:val>
                                            <p:strVal val="#ppt_x"/>
                                          </p:val>
                                        </p:tav>
                                        <p:tav tm="100000">
                                          <p:val>
                                            <p:strVal val="#ppt_x"/>
                                          </p:val>
                                        </p:tav>
                                      </p:tavLst>
                                    </p:anim>
                                    <p:anim calcmode="lin" valueType="num">
                                      <p:cBhvr>
                                        <p:cTn id="153"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70"/>
                                        </p:tgtEl>
                                        <p:attrNameLst>
                                          <p:attrName>style.visibility</p:attrName>
                                        </p:attrNameLst>
                                      </p:cBhvr>
                                      <p:to>
                                        <p:strVal val="visible"/>
                                      </p:to>
                                    </p:set>
                                    <p:anim calcmode="lin" valueType="num">
                                      <p:cBhvr additive="base">
                                        <p:cTn id="158" dur="500" fill="hold"/>
                                        <p:tgtEl>
                                          <p:spTgt spid="70"/>
                                        </p:tgtEl>
                                        <p:attrNameLst>
                                          <p:attrName>ppt_x</p:attrName>
                                        </p:attrNameLst>
                                      </p:cBhvr>
                                      <p:tavLst>
                                        <p:tav tm="0">
                                          <p:val>
                                            <p:strVal val="#ppt_x"/>
                                          </p:val>
                                        </p:tav>
                                        <p:tav tm="100000">
                                          <p:val>
                                            <p:strVal val="#ppt_x"/>
                                          </p:val>
                                        </p:tav>
                                      </p:tavLst>
                                    </p:anim>
                                    <p:anim calcmode="lin" valueType="num">
                                      <p:cBhvr additive="base">
                                        <p:cTn id="15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75"/>
                                        </p:tgtEl>
                                        <p:attrNameLst>
                                          <p:attrName>style.visibility</p:attrName>
                                        </p:attrNameLst>
                                      </p:cBhvr>
                                      <p:to>
                                        <p:strVal val="visible"/>
                                      </p:to>
                                    </p:set>
                                    <p:anim calcmode="lin" valueType="num">
                                      <p:cBhvr additive="base">
                                        <p:cTn id="164" dur="500" fill="hold"/>
                                        <p:tgtEl>
                                          <p:spTgt spid="75"/>
                                        </p:tgtEl>
                                        <p:attrNameLst>
                                          <p:attrName>ppt_x</p:attrName>
                                        </p:attrNameLst>
                                      </p:cBhvr>
                                      <p:tavLst>
                                        <p:tav tm="0">
                                          <p:val>
                                            <p:strVal val="#ppt_x"/>
                                          </p:val>
                                        </p:tav>
                                        <p:tav tm="100000">
                                          <p:val>
                                            <p:strVal val="#ppt_x"/>
                                          </p:val>
                                        </p:tav>
                                      </p:tavLst>
                                    </p:anim>
                                    <p:anim calcmode="lin" valueType="num">
                                      <p:cBhvr additive="base">
                                        <p:cTn id="16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73"/>
                                        </p:tgtEl>
                                        <p:attrNameLst>
                                          <p:attrName>style.visibility</p:attrName>
                                        </p:attrNameLst>
                                      </p:cBhvr>
                                      <p:to>
                                        <p:strVal val="visible"/>
                                      </p:to>
                                    </p:set>
                                    <p:animEffect transition="in" filter="fade">
                                      <p:cBhvr>
                                        <p:cTn id="170" dur="1000"/>
                                        <p:tgtEl>
                                          <p:spTgt spid="73"/>
                                        </p:tgtEl>
                                      </p:cBhvr>
                                    </p:animEffect>
                                    <p:anim calcmode="lin" valueType="num">
                                      <p:cBhvr>
                                        <p:cTn id="171" dur="1000" fill="hold"/>
                                        <p:tgtEl>
                                          <p:spTgt spid="73"/>
                                        </p:tgtEl>
                                        <p:attrNameLst>
                                          <p:attrName>ppt_x</p:attrName>
                                        </p:attrNameLst>
                                      </p:cBhvr>
                                      <p:tavLst>
                                        <p:tav tm="0">
                                          <p:val>
                                            <p:strVal val="#ppt_x"/>
                                          </p:val>
                                        </p:tav>
                                        <p:tav tm="100000">
                                          <p:val>
                                            <p:strVal val="#ppt_x"/>
                                          </p:val>
                                        </p:tav>
                                      </p:tavLst>
                                    </p:anim>
                                    <p:anim calcmode="lin" valueType="num">
                                      <p:cBhvr>
                                        <p:cTn id="17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71"/>
                                        </p:tgtEl>
                                        <p:attrNameLst>
                                          <p:attrName>style.visibility</p:attrName>
                                        </p:attrNameLst>
                                      </p:cBhvr>
                                      <p:to>
                                        <p:strVal val="visible"/>
                                      </p:to>
                                    </p:set>
                                    <p:anim calcmode="lin" valueType="num">
                                      <p:cBhvr additive="base">
                                        <p:cTn id="177" dur="500" fill="hold"/>
                                        <p:tgtEl>
                                          <p:spTgt spid="71"/>
                                        </p:tgtEl>
                                        <p:attrNameLst>
                                          <p:attrName>ppt_x</p:attrName>
                                        </p:attrNameLst>
                                      </p:cBhvr>
                                      <p:tavLst>
                                        <p:tav tm="0">
                                          <p:val>
                                            <p:strVal val="#ppt_x"/>
                                          </p:val>
                                        </p:tav>
                                        <p:tav tm="100000">
                                          <p:val>
                                            <p:strVal val="#ppt_x"/>
                                          </p:val>
                                        </p:tav>
                                      </p:tavLst>
                                    </p:anim>
                                    <p:anim calcmode="lin" valueType="num">
                                      <p:cBhvr additive="base">
                                        <p:cTn id="17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83"/>
                                        </p:tgtEl>
                                        <p:attrNameLst>
                                          <p:attrName>style.visibility</p:attrName>
                                        </p:attrNameLst>
                                      </p:cBhvr>
                                      <p:to>
                                        <p:strVal val="visible"/>
                                      </p:to>
                                    </p:set>
                                    <p:anim calcmode="lin" valueType="num">
                                      <p:cBhvr additive="base">
                                        <p:cTn id="183" dur="500" fill="hold"/>
                                        <p:tgtEl>
                                          <p:spTgt spid="83"/>
                                        </p:tgtEl>
                                        <p:attrNameLst>
                                          <p:attrName>ppt_x</p:attrName>
                                        </p:attrNameLst>
                                      </p:cBhvr>
                                      <p:tavLst>
                                        <p:tav tm="0">
                                          <p:val>
                                            <p:strVal val="#ppt_x"/>
                                          </p:val>
                                        </p:tav>
                                        <p:tav tm="100000">
                                          <p:val>
                                            <p:strVal val="#ppt_x"/>
                                          </p:val>
                                        </p:tav>
                                      </p:tavLst>
                                    </p:anim>
                                    <p:anim calcmode="lin" valueType="num">
                                      <p:cBhvr additive="base">
                                        <p:cTn id="18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84"/>
                                        </p:tgtEl>
                                        <p:attrNameLst>
                                          <p:attrName>style.visibility</p:attrName>
                                        </p:attrNameLst>
                                      </p:cBhvr>
                                      <p:to>
                                        <p:strVal val="visible"/>
                                      </p:to>
                                    </p:set>
                                    <p:animEffect transition="in" filter="fade">
                                      <p:cBhvr>
                                        <p:cTn id="189" dur="1000"/>
                                        <p:tgtEl>
                                          <p:spTgt spid="84"/>
                                        </p:tgtEl>
                                      </p:cBhvr>
                                    </p:animEffect>
                                    <p:anim calcmode="lin" valueType="num">
                                      <p:cBhvr>
                                        <p:cTn id="190" dur="1000" fill="hold"/>
                                        <p:tgtEl>
                                          <p:spTgt spid="84"/>
                                        </p:tgtEl>
                                        <p:attrNameLst>
                                          <p:attrName>ppt_x</p:attrName>
                                        </p:attrNameLst>
                                      </p:cBhvr>
                                      <p:tavLst>
                                        <p:tav tm="0">
                                          <p:val>
                                            <p:strVal val="#ppt_x"/>
                                          </p:val>
                                        </p:tav>
                                        <p:tav tm="100000">
                                          <p:val>
                                            <p:strVal val="#ppt_x"/>
                                          </p:val>
                                        </p:tav>
                                      </p:tavLst>
                                    </p:anim>
                                    <p:anim calcmode="lin" valueType="num">
                                      <p:cBhvr>
                                        <p:cTn id="19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88"/>
                                        </p:tgtEl>
                                        <p:attrNameLst>
                                          <p:attrName>style.visibility</p:attrName>
                                        </p:attrNameLst>
                                      </p:cBhvr>
                                      <p:to>
                                        <p:strVal val="visible"/>
                                      </p:to>
                                    </p:set>
                                    <p:animEffect transition="in" filter="wipe(left)">
                                      <p:cBhvr>
                                        <p:cTn id="196" dur="500"/>
                                        <p:tgtEl>
                                          <p:spTgt spid="8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85"/>
                                        </p:tgtEl>
                                        <p:attrNameLst>
                                          <p:attrName>style.visibility</p:attrName>
                                        </p:attrNameLst>
                                      </p:cBhvr>
                                      <p:to>
                                        <p:strVal val="visible"/>
                                      </p:to>
                                    </p:set>
                                    <p:animEffect transition="in" filter="wipe(left)">
                                      <p:cBhvr>
                                        <p:cTn id="201" dur="500"/>
                                        <p:tgtEl>
                                          <p:spTgt spid="85"/>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nodeType="clickEffect">
                                  <p:stCondLst>
                                    <p:cond delay="0"/>
                                  </p:stCondLst>
                                  <p:childTnLst>
                                    <p:set>
                                      <p:cBhvr>
                                        <p:cTn id="205" dur="1" fill="hold">
                                          <p:stCondLst>
                                            <p:cond delay="0"/>
                                          </p:stCondLst>
                                        </p:cTn>
                                        <p:tgtEl>
                                          <p:spTgt spid="86"/>
                                        </p:tgtEl>
                                        <p:attrNameLst>
                                          <p:attrName>style.visibility</p:attrName>
                                        </p:attrNameLst>
                                      </p:cBhvr>
                                      <p:to>
                                        <p:strVal val="visible"/>
                                      </p:to>
                                    </p:set>
                                    <p:animEffect transition="in" filter="wipe(left)">
                                      <p:cBhvr>
                                        <p:cTn id="206" dur="500"/>
                                        <p:tgtEl>
                                          <p:spTgt spid="86"/>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87"/>
                                        </p:tgtEl>
                                        <p:attrNameLst>
                                          <p:attrName>style.visibility</p:attrName>
                                        </p:attrNameLst>
                                      </p:cBhvr>
                                      <p:to>
                                        <p:strVal val="visible"/>
                                      </p:to>
                                    </p:set>
                                    <p:animEffect transition="in" filter="wipe(left)">
                                      <p:cBhvr>
                                        <p:cTn id="211" dur="500"/>
                                        <p:tgtEl>
                                          <p:spTgt spid="87"/>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90"/>
                                        </p:tgtEl>
                                        <p:attrNameLst>
                                          <p:attrName>style.visibility</p:attrName>
                                        </p:attrNameLst>
                                      </p:cBhvr>
                                      <p:to>
                                        <p:strVal val="visible"/>
                                      </p:to>
                                    </p:set>
                                    <p:animEffect transition="in" filter="wipe(left)">
                                      <p:cBhvr>
                                        <p:cTn id="216" dur="500"/>
                                        <p:tgtEl>
                                          <p:spTgt spid="90"/>
                                        </p:tgtEl>
                                      </p:cBhvr>
                                    </p:animEffect>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89"/>
                                        </p:tgtEl>
                                        <p:attrNameLst>
                                          <p:attrName>style.visibility</p:attrName>
                                        </p:attrNameLst>
                                      </p:cBhvr>
                                      <p:to>
                                        <p:strVal val="visible"/>
                                      </p:to>
                                    </p:set>
                                    <p:anim calcmode="lin" valueType="num">
                                      <p:cBhvr additive="base">
                                        <p:cTn id="221" dur="500" fill="hold"/>
                                        <p:tgtEl>
                                          <p:spTgt spid="89"/>
                                        </p:tgtEl>
                                        <p:attrNameLst>
                                          <p:attrName>ppt_x</p:attrName>
                                        </p:attrNameLst>
                                      </p:cBhvr>
                                      <p:tavLst>
                                        <p:tav tm="0">
                                          <p:val>
                                            <p:strVal val="#ppt_x"/>
                                          </p:val>
                                        </p:tav>
                                        <p:tav tm="100000">
                                          <p:val>
                                            <p:strVal val="#ppt_x"/>
                                          </p:val>
                                        </p:tav>
                                      </p:tavLst>
                                    </p:anim>
                                    <p:anim calcmode="lin" valueType="num">
                                      <p:cBhvr additive="base">
                                        <p:cTn id="22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46" grpId="0" animBg="1"/>
      <p:bldP spid="47" grpId="0" animBg="1"/>
      <p:bldP spid="49" grpId="0" animBg="1"/>
      <p:bldP spid="50" grpId="0"/>
      <p:bldP spid="67" grpId="0" animBg="1"/>
      <p:bldP spid="70" grpId="0" animBg="1"/>
      <p:bldP spid="71" grpId="0" animBg="1"/>
      <p:bldP spid="75" grpId="0" animBg="1"/>
      <p:bldP spid="83" grpId="0" animBg="1"/>
      <p:bldP spid="85" grpId="0" autoUpdateAnimBg="0"/>
      <p:bldP spid="87" grpId="0" autoUpdateAnimBg="0"/>
      <p:bldP spid="88"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9"/>
          <p:cNvGraphicFramePr>
            <a:graphicFrameLocks noChangeAspect="1"/>
          </p:cNvGraphicFramePr>
          <p:nvPr>
            <p:extLst>
              <p:ext uri="{D42A27DB-BD31-4B8C-83A1-F6EECF244321}">
                <p14:modId xmlns:p14="http://schemas.microsoft.com/office/powerpoint/2010/main" val="1406553426"/>
              </p:ext>
            </p:extLst>
          </p:nvPr>
        </p:nvGraphicFramePr>
        <p:xfrm>
          <a:off x="2138187" y="174214"/>
          <a:ext cx="2409825" cy="966788"/>
        </p:xfrm>
        <a:graphic>
          <a:graphicData uri="http://schemas.openxmlformats.org/presentationml/2006/ole">
            <mc:AlternateContent xmlns:mc="http://schemas.openxmlformats.org/markup-compatibility/2006">
              <mc:Choice xmlns:v="urn:schemas-microsoft-com:vml" Requires="v">
                <p:oleObj spid="_x0000_s446435" name="公式" r:id="rId3" imgW="1180800" imgH="393480" progId="Equation.3">
                  <p:embed/>
                </p:oleObj>
              </mc:Choice>
              <mc:Fallback>
                <p:oleObj name="公式" r:id="rId3" imgW="1180800" imgH="393480" progId="Equation.3">
                  <p:embed/>
                  <p:pic>
                    <p:nvPicPr>
                      <p:cNvPr id="0" name=""/>
                      <p:cNvPicPr>
                        <a:picLocks noChangeAspect="1" noChangeArrowheads="1"/>
                      </p:cNvPicPr>
                      <p:nvPr/>
                    </p:nvPicPr>
                    <p:blipFill>
                      <a:blip r:embed="rId4"/>
                      <a:srcRect/>
                      <a:stretch>
                        <a:fillRect/>
                      </a:stretch>
                    </p:blipFill>
                    <p:spPr bwMode="auto">
                      <a:xfrm>
                        <a:off x="2138187" y="174214"/>
                        <a:ext cx="2409825" cy="966788"/>
                      </a:xfrm>
                      <a:prstGeom prst="rect">
                        <a:avLst/>
                      </a:prstGeom>
                      <a:noFill/>
                      <a:ln>
                        <a:noFill/>
                      </a:ln>
                      <a:effectLst/>
                      <a:extLst/>
                    </p:spPr>
                  </p:pic>
                </p:oleObj>
              </mc:Fallback>
            </mc:AlternateContent>
          </a:graphicData>
        </a:graphic>
      </p:graphicFrame>
      <p:graphicFrame>
        <p:nvGraphicFramePr>
          <p:cNvPr id="22" name="Object 112"/>
          <p:cNvGraphicFramePr>
            <a:graphicFrameLocks noChangeAspect="1"/>
          </p:cNvGraphicFramePr>
          <p:nvPr>
            <p:extLst>
              <p:ext uri="{D42A27DB-BD31-4B8C-83A1-F6EECF244321}">
                <p14:modId xmlns:p14="http://schemas.microsoft.com/office/powerpoint/2010/main" val="500659279"/>
              </p:ext>
            </p:extLst>
          </p:nvPr>
        </p:nvGraphicFramePr>
        <p:xfrm>
          <a:off x="4155366" y="1202758"/>
          <a:ext cx="3884612" cy="785813"/>
        </p:xfrm>
        <a:graphic>
          <a:graphicData uri="http://schemas.openxmlformats.org/presentationml/2006/ole">
            <mc:AlternateContent xmlns:mc="http://schemas.openxmlformats.org/markup-compatibility/2006">
              <mc:Choice xmlns:v="urn:schemas-microsoft-com:vml" Requires="v">
                <p:oleObj spid="_x0000_s446436" name="Equation" r:id="rId5" imgW="1193800" imgH="241300" progId="Equation.3">
                  <p:embed/>
                </p:oleObj>
              </mc:Choice>
              <mc:Fallback>
                <p:oleObj name="Equation" r:id="rId5" imgW="11938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366" y="1202758"/>
                        <a:ext cx="3884612"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469490538"/>
              </p:ext>
            </p:extLst>
          </p:nvPr>
        </p:nvGraphicFramePr>
        <p:xfrm>
          <a:off x="5080498" y="326616"/>
          <a:ext cx="5403850" cy="661987"/>
        </p:xfrm>
        <a:graphic>
          <a:graphicData uri="http://schemas.openxmlformats.org/presentationml/2006/ole">
            <mc:AlternateContent xmlns:mc="http://schemas.openxmlformats.org/markup-compatibility/2006">
              <mc:Choice xmlns:v="urn:schemas-microsoft-com:vml" Requires="v">
                <p:oleObj spid="_x0000_s446437" name="公式" r:id="rId7" imgW="1942920" imgH="241200" progId="Equation.3">
                  <p:embed/>
                </p:oleObj>
              </mc:Choice>
              <mc:Fallback>
                <p:oleObj name="公式" r:id="rId7" imgW="1942920" imgH="241200" progId="Equation.3">
                  <p:embed/>
                  <p:pic>
                    <p:nvPicPr>
                      <p:cNvPr id="0" name=""/>
                      <p:cNvPicPr>
                        <a:picLocks noChangeAspect="1" noChangeArrowheads="1"/>
                      </p:cNvPicPr>
                      <p:nvPr/>
                    </p:nvPicPr>
                    <p:blipFill>
                      <a:blip r:embed="rId8"/>
                      <a:srcRect/>
                      <a:stretch>
                        <a:fillRect/>
                      </a:stretch>
                    </p:blipFill>
                    <p:spPr bwMode="auto">
                      <a:xfrm>
                        <a:off x="5080498" y="326616"/>
                        <a:ext cx="54038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AutoShape 20"/>
          <p:cNvSpPr>
            <a:spLocks noChangeArrowheads="1"/>
          </p:cNvSpPr>
          <p:nvPr/>
        </p:nvSpPr>
        <p:spPr bwMode="auto">
          <a:xfrm>
            <a:off x="2639365" y="2398127"/>
            <a:ext cx="703735" cy="317196"/>
          </a:xfrm>
          <a:prstGeom prst="rightArrow">
            <a:avLst>
              <a:gd name="adj1" fmla="val 50000"/>
              <a:gd name="adj2" fmla="val 76471"/>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36"/>
          <p:cNvGraphicFramePr>
            <a:graphicFrameLocks noChangeAspect="1"/>
          </p:cNvGraphicFramePr>
          <p:nvPr>
            <p:extLst>
              <p:ext uri="{D42A27DB-BD31-4B8C-83A1-F6EECF244321}">
                <p14:modId xmlns:p14="http://schemas.microsoft.com/office/powerpoint/2010/main" val="3560535054"/>
              </p:ext>
            </p:extLst>
          </p:nvPr>
        </p:nvGraphicFramePr>
        <p:xfrm>
          <a:off x="2053929" y="4250141"/>
          <a:ext cx="3694307" cy="526044"/>
        </p:xfrm>
        <a:graphic>
          <a:graphicData uri="http://schemas.openxmlformats.org/presentationml/2006/ole">
            <mc:AlternateContent xmlns:mc="http://schemas.openxmlformats.org/markup-compatibility/2006">
              <mc:Choice xmlns:v="urn:schemas-microsoft-com:vml" Requires="v">
                <p:oleObj spid="_x0000_s446438" name="公式" r:id="rId9" imgW="1422400" imgH="203200" progId="Equation.3">
                  <p:embed/>
                </p:oleObj>
              </mc:Choice>
              <mc:Fallback>
                <p:oleObj name="公式" r:id="rId9" imgW="14224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3929" y="4250141"/>
                        <a:ext cx="3694307" cy="526044"/>
                      </a:xfrm>
                      <a:prstGeom prst="rect">
                        <a:avLst/>
                      </a:prstGeom>
                      <a:noFill/>
                      <a:ln>
                        <a:noFill/>
                      </a:ln>
                      <a:effectLst/>
                      <a:extLst/>
                    </p:spPr>
                  </p:pic>
                </p:oleObj>
              </mc:Fallback>
            </mc:AlternateContent>
          </a:graphicData>
        </a:graphic>
      </p:graphicFrame>
      <p:sp>
        <p:nvSpPr>
          <p:cNvPr id="26" name="Text Box 37"/>
          <p:cNvSpPr txBox="1">
            <a:spLocks noChangeArrowheads="1"/>
          </p:cNvSpPr>
          <p:nvPr/>
        </p:nvSpPr>
        <p:spPr bwMode="auto">
          <a:xfrm>
            <a:off x="2360581" y="3201864"/>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相长</a:t>
            </a:r>
            <a:r>
              <a:rPr lang="zh-CN" altLang="en-US" i="0" dirty="0">
                <a:solidFill>
                  <a:srgbClr val="FF0000"/>
                </a:solidFill>
              </a:rPr>
              <a:t>干涉</a:t>
            </a:r>
            <a:endParaRPr lang="zh-CN" altLang="en-US" i="0" dirty="0">
              <a:solidFill>
                <a:srgbClr val="FF0000"/>
              </a:solidFill>
              <a:latin typeface="方正书宋简体"/>
            </a:endParaRPr>
          </a:p>
        </p:txBody>
      </p:sp>
      <p:sp>
        <p:nvSpPr>
          <p:cNvPr id="27" name="Text Box 38"/>
          <p:cNvSpPr txBox="1">
            <a:spLocks noChangeArrowheads="1"/>
          </p:cNvSpPr>
          <p:nvPr/>
        </p:nvSpPr>
        <p:spPr bwMode="auto">
          <a:xfrm>
            <a:off x="2161998" y="515223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方正书宋简体"/>
              </a:rPr>
              <a:t>相消</a:t>
            </a:r>
            <a:r>
              <a:rPr lang="zh-CN" altLang="en-US" i="0" dirty="0">
                <a:solidFill>
                  <a:srgbClr val="FF0000"/>
                </a:solidFill>
              </a:rPr>
              <a:t>干涉</a:t>
            </a:r>
            <a:endParaRPr lang="zh-CN" altLang="en-US" i="0" dirty="0">
              <a:solidFill>
                <a:srgbClr val="FF0000"/>
              </a:solidFill>
              <a:latin typeface="方正书宋简体"/>
            </a:endParaRPr>
          </a:p>
        </p:txBody>
      </p:sp>
      <p:graphicFrame>
        <p:nvGraphicFramePr>
          <p:cNvPr id="28" name="Object 39"/>
          <p:cNvGraphicFramePr>
            <a:graphicFrameLocks noChangeAspect="1"/>
          </p:cNvGraphicFramePr>
          <p:nvPr>
            <p:extLst>
              <p:ext uri="{D42A27DB-BD31-4B8C-83A1-F6EECF244321}">
                <p14:modId xmlns:p14="http://schemas.microsoft.com/office/powerpoint/2010/main" val="1782909496"/>
              </p:ext>
            </p:extLst>
          </p:nvPr>
        </p:nvGraphicFramePr>
        <p:xfrm>
          <a:off x="2441383" y="5858948"/>
          <a:ext cx="3386933" cy="693736"/>
        </p:xfrm>
        <a:graphic>
          <a:graphicData uri="http://schemas.openxmlformats.org/presentationml/2006/ole">
            <mc:AlternateContent xmlns:mc="http://schemas.openxmlformats.org/markup-compatibility/2006">
              <mc:Choice xmlns:v="urn:schemas-microsoft-com:vml" Requires="v">
                <p:oleObj spid="_x0000_s446439" name="公式" r:id="rId11" imgW="990170" imgH="203112" progId="Equation.3">
                  <p:embed/>
                </p:oleObj>
              </mc:Choice>
              <mc:Fallback>
                <p:oleObj name="公式" r:id="rId11" imgW="99017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1383" y="5858948"/>
                        <a:ext cx="3386933" cy="693736"/>
                      </a:xfrm>
                      <a:prstGeom prst="rect">
                        <a:avLst/>
                      </a:prstGeom>
                      <a:noFill/>
                      <a:ln>
                        <a:noFill/>
                      </a:ln>
                      <a:effectLst/>
                      <a:extLst/>
                    </p:spPr>
                  </p:pic>
                </p:oleObj>
              </mc:Fallback>
            </mc:AlternateContent>
          </a:graphicData>
        </a:graphic>
      </p:graphicFrame>
      <p:graphicFrame>
        <p:nvGraphicFramePr>
          <p:cNvPr id="30" name="Object 42"/>
          <p:cNvGraphicFramePr>
            <a:graphicFrameLocks noChangeAspect="1"/>
          </p:cNvGraphicFramePr>
          <p:nvPr>
            <p:extLst>
              <p:ext uri="{D42A27DB-BD31-4B8C-83A1-F6EECF244321}">
                <p14:modId xmlns:p14="http://schemas.microsoft.com/office/powerpoint/2010/main" val="2018455573"/>
              </p:ext>
            </p:extLst>
          </p:nvPr>
        </p:nvGraphicFramePr>
        <p:xfrm>
          <a:off x="6521122" y="3345386"/>
          <a:ext cx="3598536" cy="1558924"/>
        </p:xfrm>
        <a:graphic>
          <a:graphicData uri="http://schemas.openxmlformats.org/presentationml/2006/ole">
            <mc:AlternateContent xmlns:mc="http://schemas.openxmlformats.org/markup-compatibility/2006">
              <mc:Choice xmlns:v="urn:schemas-microsoft-com:vml" Requires="v">
                <p:oleObj spid="_x0000_s446440" name="公式" r:id="rId13" imgW="1054100" imgH="457200" progId="Equation.3">
                  <p:embed/>
                </p:oleObj>
              </mc:Choice>
              <mc:Fallback>
                <p:oleObj name="公式" r:id="rId13" imgW="10541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21122" y="3345386"/>
                        <a:ext cx="3598536" cy="1558924"/>
                      </a:xfrm>
                      <a:prstGeom prst="rect">
                        <a:avLst/>
                      </a:prstGeom>
                      <a:noFill/>
                      <a:ln>
                        <a:noFill/>
                      </a:ln>
                      <a:effectLst/>
                      <a:extLst/>
                    </p:spPr>
                  </p:pic>
                </p:oleObj>
              </mc:Fallback>
            </mc:AlternateContent>
          </a:graphicData>
        </a:graphic>
      </p:graphicFrame>
      <p:graphicFrame>
        <p:nvGraphicFramePr>
          <p:cNvPr id="31" name="Object 110"/>
          <p:cNvGraphicFramePr>
            <a:graphicFrameLocks noChangeAspect="1"/>
          </p:cNvGraphicFramePr>
          <p:nvPr>
            <p:extLst>
              <p:ext uri="{D42A27DB-BD31-4B8C-83A1-F6EECF244321}">
                <p14:modId xmlns:p14="http://schemas.microsoft.com/office/powerpoint/2010/main" val="2002939623"/>
              </p:ext>
            </p:extLst>
          </p:nvPr>
        </p:nvGraphicFramePr>
        <p:xfrm>
          <a:off x="4134849" y="2163819"/>
          <a:ext cx="5105400" cy="785812"/>
        </p:xfrm>
        <a:graphic>
          <a:graphicData uri="http://schemas.openxmlformats.org/presentationml/2006/ole">
            <mc:AlternateContent xmlns:mc="http://schemas.openxmlformats.org/markup-compatibility/2006">
              <mc:Choice xmlns:v="urn:schemas-microsoft-com:vml" Requires="v">
                <p:oleObj spid="_x0000_s446441" name="Equation" r:id="rId15" imgW="1542982" imgH="152512" progId="Equation.3">
                  <p:embed/>
                </p:oleObj>
              </mc:Choice>
              <mc:Fallback>
                <p:oleObj name="Equation" r:id="rId15" imgW="1542982" imgH="1525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4849" y="2163819"/>
                        <a:ext cx="510540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41"/>
          <p:cNvGraphicFramePr>
            <a:graphicFrameLocks noChangeAspect="1"/>
          </p:cNvGraphicFramePr>
          <p:nvPr>
            <p:extLst>
              <p:ext uri="{D42A27DB-BD31-4B8C-83A1-F6EECF244321}">
                <p14:modId xmlns:p14="http://schemas.microsoft.com/office/powerpoint/2010/main" val="2060088670"/>
              </p:ext>
            </p:extLst>
          </p:nvPr>
        </p:nvGraphicFramePr>
        <p:xfrm>
          <a:off x="6521123" y="5411788"/>
          <a:ext cx="3813175" cy="1446212"/>
        </p:xfrm>
        <a:graphic>
          <a:graphicData uri="http://schemas.openxmlformats.org/presentationml/2006/ole">
            <mc:AlternateContent xmlns:mc="http://schemas.openxmlformats.org/markup-compatibility/2006">
              <mc:Choice xmlns:v="urn:schemas-microsoft-com:vml" Requires="v">
                <p:oleObj spid="_x0000_s446442" name="公式" r:id="rId17" imgW="1168200" imgH="444240" progId="Equation.3">
                  <p:embed/>
                </p:oleObj>
              </mc:Choice>
              <mc:Fallback>
                <p:oleObj name="公式" r:id="rId17" imgW="1168200" imgH="444240" progId="Equation.3">
                  <p:embed/>
                  <p:pic>
                    <p:nvPicPr>
                      <p:cNvPr id="0" name=""/>
                      <p:cNvPicPr>
                        <a:picLocks noChangeAspect="1" noChangeArrowheads="1"/>
                      </p:cNvPicPr>
                      <p:nvPr/>
                    </p:nvPicPr>
                    <p:blipFill>
                      <a:blip r:embed="rId18"/>
                      <a:srcRect/>
                      <a:stretch>
                        <a:fillRect/>
                      </a:stretch>
                    </p:blipFill>
                    <p:spPr bwMode="auto">
                      <a:xfrm>
                        <a:off x="6521123" y="5411788"/>
                        <a:ext cx="3813175" cy="144621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6371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1000" fill="hold"/>
                                        <p:tgtEl>
                                          <p:spTgt spid="22"/>
                                        </p:tgtEl>
                                        <p:attrNameLst>
                                          <p:attrName>ppt_w</p:attrName>
                                        </p:attrNameLst>
                                      </p:cBhvr>
                                      <p:tavLst>
                                        <p:tav tm="0">
                                          <p:val>
                                            <p:fltVal val="0"/>
                                          </p:val>
                                        </p:tav>
                                        <p:tav tm="100000">
                                          <p:val>
                                            <p:strVal val="#ppt_w"/>
                                          </p:val>
                                        </p:tav>
                                      </p:tavLst>
                                    </p:anim>
                                    <p:anim calcmode="lin" valueType="num">
                                      <p:cBhvr>
                                        <p:cTn id="19" dur="1000" fill="hold"/>
                                        <p:tgtEl>
                                          <p:spTgt spid="22"/>
                                        </p:tgtEl>
                                        <p:attrNameLst>
                                          <p:attrName>ppt_h</p:attrName>
                                        </p:attrNameLst>
                                      </p:cBhvr>
                                      <p:tavLst>
                                        <p:tav tm="0">
                                          <p:val>
                                            <p:fltVal val="0"/>
                                          </p:val>
                                        </p:tav>
                                        <p:tav tm="100000">
                                          <p:val>
                                            <p:strVal val="#ppt_h"/>
                                          </p:val>
                                        </p:tav>
                                      </p:tavLst>
                                    </p:anim>
                                    <p:anim calcmode="lin" valueType="num">
                                      <p:cBhvr>
                                        <p:cTn id="20" dur="1000" fill="hold"/>
                                        <p:tgtEl>
                                          <p:spTgt spid="22"/>
                                        </p:tgtEl>
                                        <p:attrNameLst>
                                          <p:attrName>style.rotation</p:attrName>
                                        </p:attrNameLst>
                                      </p:cBhvr>
                                      <p:tavLst>
                                        <p:tav tm="0">
                                          <p:val>
                                            <p:fltVal val="90"/>
                                          </p:val>
                                        </p:tav>
                                        <p:tav tm="100000">
                                          <p:val>
                                            <p:fltVal val="0"/>
                                          </p:val>
                                        </p:tav>
                                      </p:tavLst>
                                    </p:anim>
                                    <p:animEffect transition="in" filter="fade">
                                      <p:cBhvr>
                                        <p:cTn id="21" dur="10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circle(in)">
                                      <p:cBhvr>
                                        <p:cTn id="53" dur="20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anim calcmode="lin" valueType="num">
                                      <p:cBhvr>
                                        <p:cTn id="65" dur="1000" fill="hold"/>
                                        <p:tgtEl>
                                          <p:spTgt spid="32"/>
                                        </p:tgtEl>
                                        <p:attrNameLst>
                                          <p:attrName>ppt_x</p:attrName>
                                        </p:attrNameLst>
                                      </p:cBhvr>
                                      <p:tavLst>
                                        <p:tav tm="0">
                                          <p:val>
                                            <p:strVal val="#ppt_x"/>
                                          </p:val>
                                        </p:tav>
                                        <p:tav tm="100000">
                                          <p:val>
                                            <p:strVal val="#ppt_x"/>
                                          </p:val>
                                        </p:tav>
                                      </p:tavLst>
                                    </p:anim>
                                    <p:anim calcmode="lin" valueType="num">
                                      <p:cBhvr>
                                        <p:cTn id="6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509985176"/>
              </p:ext>
            </p:extLst>
          </p:nvPr>
        </p:nvGraphicFramePr>
        <p:xfrm>
          <a:off x="4032854" y="363522"/>
          <a:ext cx="1420812" cy="676275"/>
        </p:xfrm>
        <a:graphic>
          <a:graphicData uri="http://schemas.openxmlformats.org/presentationml/2006/ole">
            <mc:AlternateContent xmlns:mc="http://schemas.openxmlformats.org/markup-compatibility/2006">
              <mc:Choice xmlns:v="urn:schemas-microsoft-com:vml" Requires="v">
                <p:oleObj spid="_x0000_s612513"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4032854" y="363522"/>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
          <p:cNvGrpSpPr>
            <a:grpSpLocks/>
          </p:cNvGrpSpPr>
          <p:nvPr/>
        </p:nvGrpSpPr>
        <p:grpSpPr bwMode="auto">
          <a:xfrm>
            <a:off x="3152773" y="983291"/>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560362" y="1032327"/>
            <a:ext cx="1331" cy="1629001"/>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 name="Object 58"/>
          <p:cNvGraphicFramePr>
            <a:graphicFrameLocks noChangeAspect="1"/>
          </p:cNvGraphicFramePr>
          <p:nvPr>
            <p:extLst>
              <p:ext uri="{D42A27DB-BD31-4B8C-83A1-F6EECF244321}">
                <p14:modId xmlns:p14="http://schemas.microsoft.com/office/powerpoint/2010/main" val="3192001072"/>
              </p:ext>
            </p:extLst>
          </p:nvPr>
        </p:nvGraphicFramePr>
        <p:xfrm>
          <a:off x="2705794" y="714116"/>
          <a:ext cx="504825" cy="714375"/>
        </p:xfrm>
        <a:graphic>
          <a:graphicData uri="http://schemas.openxmlformats.org/presentationml/2006/ole">
            <mc:AlternateContent xmlns:mc="http://schemas.openxmlformats.org/markup-compatibility/2006">
              <mc:Choice xmlns:v="urn:schemas-microsoft-com:vml" Requires="v">
                <p:oleObj spid="_x0000_s612514"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705794" y="714116"/>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47"/>
          <p:cNvGrpSpPr>
            <a:grpSpLocks/>
          </p:cNvGrpSpPr>
          <p:nvPr/>
        </p:nvGrpSpPr>
        <p:grpSpPr bwMode="auto">
          <a:xfrm>
            <a:off x="8201589" y="1008826"/>
            <a:ext cx="901700" cy="1733550"/>
            <a:chOff x="3216" y="336"/>
            <a:chExt cx="568" cy="1092"/>
          </a:xfrm>
        </p:grpSpPr>
        <p:grpSp>
          <p:nvGrpSpPr>
            <p:cNvPr id="9" name="Group 10"/>
            <p:cNvGrpSpPr>
              <a:grpSpLocks/>
            </p:cNvGrpSpPr>
            <p:nvPr/>
          </p:nvGrpSpPr>
          <p:grpSpPr bwMode="auto">
            <a:xfrm>
              <a:off x="3216" y="336"/>
              <a:ext cx="564" cy="1092"/>
              <a:chOff x="3216" y="516"/>
              <a:chExt cx="564" cy="1092"/>
            </a:xfrm>
          </p:grpSpPr>
          <p:sp>
            <p:nvSpPr>
              <p:cNvPr id="1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 name="Line 22"/>
            <p:cNvSpPr>
              <a:spLocks noChangeShapeType="1"/>
            </p:cNvSpPr>
            <p:nvPr/>
          </p:nvSpPr>
          <p:spPr bwMode="auto">
            <a:xfrm rot="1375433" flipH="1" flipV="1">
              <a:off x="3219" y="845"/>
              <a:ext cx="565" cy="2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 name="Object 58"/>
          <p:cNvGraphicFramePr>
            <a:graphicFrameLocks noChangeAspect="1"/>
          </p:cNvGraphicFramePr>
          <p:nvPr>
            <p:extLst>
              <p:ext uri="{D42A27DB-BD31-4B8C-83A1-F6EECF244321}">
                <p14:modId xmlns:p14="http://schemas.microsoft.com/office/powerpoint/2010/main" val="2203945857"/>
              </p:ext>
            </p:extLst>
          </p:nvPr>
        </p:nvGraphicFramePr>
        <p:xfrm>
          <a:off x="8402639" y="290514"/>
          <a:ext cx="547687" cy="714375"/>
        </p:xfrm>
        <a:graphic>
          <a:graphicData uri="http://schemas.openxmlformats.org/presentationml/2006/ole">
            <mc:AlternateContent xmlns:mc="http://schemas.openxmlformats.org/markup-compatibility/2006">
              <mc:Choice xmlns:v="urn:schemas-microsoft-com:vml" Requires="v">
                <p:oleObj spid="_x0000_s612515"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8402639" y="290514"/>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33"/>
          <p:cNvGrpSpPr>
            <a:grpSpLocks/>
          </p:cNvGrpSpPr>
          <p:nvPr/>
        </p:nvGrpSpPr>
        <p:grpSpPr bwMode="auto">
          <a:xfrm>
            <a:off x="1743073" y="1564318"/>
            <a:ext cx="1828800" cy="523875"/>
            <a:chOff x="852" y="690"/>
            <a:chExt cx="1152" cy="330"/>
          </a:xfrm>
        </p:grpSpPr>
        <p:sp>
          <p:nvSpPr>
            <p:cNvPr id="1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63"/>
          <p:cNvGrpSpPr>
            <a:grpSpLocks/>
          </p:cNvGrpSpPr>
          <p:nvPr/>
        </p:nvGrpSpPr>
        <p:grpSpPr bwMode="auto">
          <a:xfrm>
            <a:off x="9061969" y="1642238"/>
            <a:ext cx="1471613" cy="393702"/>
            <a:chOff x="3792" y="735"/>
            <a:chExt cx="927" cy="248"/>
          </a:xfrm>
        </p:grpSpPr>
        <p:sp>
          <p:nvSpPr>
            <p:cNvPr id="23" name="Line 14"/>
            <p:cNvSpPr>
              <a:spLocks noChangeShapeType="1"/>
            </p:cNvSpPr>
            <p:nvPr/>
          </p:nvSpPr>
          <p:spPr bwMode="auto">
            <a:xfrm flipV="1">
              <a:off x="3792" y="872"/>
              <a:ext cx="927" cy="4"/>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7" name="Group 43"/>
          <p:cNvGrpSpPr>
            <a:grpSpLocks/>
          </p:cNvGrpSpPr>
          <p:nvPr/>
        </p:nvGrpSpPr>
        <p:grpSpPr bwMode="auto">
          <a:xfrm>
            <a:off x="4051595" y="1611961"/>
            <a:ext cx="1597025" cy="538165"/>
            <a:chOff x="2316" y="710"/>
            <a:chExt cx="1006" cy="339"/>
          </a:xfrm>
        </p:grpSpPr>
        <p:sp>
          <p:nvSpPr>
            <p:cNvPr id="28" name="Line 13"/>
            <p:cNvSpPr>
              <a:spLocks noChangeShapeType="1"/>
            </p:cNvSpPr>
            <p:nvPr/>
          </p:nvSpPr>
          <p:spPr bwMode="auto">
            <a:xfrm>
              <a:off x="2316" y="876"/>
              <a:ext cx="1006"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Object 55"/>
          <p:cNvGraphicFramePr>
            <a:graphicFrameLocks noChangeAspect="1"/>
          </p:cNvGraphicFramePr>
          <p:nvPr>
            <p:extLst>
              <p:ext uri="{D42A27DB-BD31-4B8C-83A1-F6EECF244321}">
                <p14:modId xmlns:p14="http://schemas.microsoft.com/office/powerpoint/2010/main" val="513267728"/>
              </p:ext>
            </p:extLst>
          </p:nvPr>
        </p:nvGraphicFramePr>
        <p:xfrm>
          <a:off x="1715072" y="898357"/>
          <a:ext cx="508000" cy="684212"/>
        </p:xfrm>
        <a:graphic>
          <a:graphicData uri="http://schemas.openxmlformats.org/presentationml/2006/ole">
            <mc:AlternateContent xmlns:mc="http://schemas.openxmlformats.org/markup-compatibility/2006">
              <mc:Choice xmlns:v="urn:schemas-microsoft-com:vml" Requires="v">
                <p:oleObj spid="_x0000_s612516"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srcRect/>
                      <a:stretch>
                        <a:fillRect/>
                      </a:stretch>
                    </p:blipFill>
                    <p:spPr bwMode="auto">
                      <a:xfrm>
                        <a:off x="1715072" y="89835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6"/>
          <p:cNvGraphicFramePr>
            <a:graphicFrameLocks noChangeAspect="1"/>
          </p:cNvGraphicFramePr>
          <p:nvPr>
            <p:extLst>
              <p:ext uri="{D42A27DB-BD31-4B8C-83A1-F6EECF244321}">
                <p14:modId xmlns:p14="http://schemas.microsoft.com/office/powerpoint/2010/main" val="2022032508"/>
              </p:ext>
            </p:extLst>
          </p:nvPr>
        </p:nvGraphicFramePr>
        <p:xfrm>
          <a:off x="7249922" y="707994"/>
          <a:ext cx="550862" cy="668337"/>
        </p:xfrm>
        <a:graphic>
          <a:graphicData uri="http://schemas.openxmlformats.org/presentationml/2006/ole">
            <mc:AlternateContent xmlns:mc="http://schemas.openxmlformats.org/markup-compatibility/2006">
              <mc:Choice xmlns:v="urn:schemas-microsoft-com:vml" Requires="v">
                <p:oleObj spid="_x0000_s612517"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7249922" y="70799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9"/>
          <p:cNvGraphicFramePr>
            <a:graphicFrameLocks noChangeAspect="1"/>
          </p:cNvGraphicFramePr>
          <p:nvPr>
            <p:extLst>
              <p:ext uri="{D42A27DB-BD31-4B8C-83A1-F6EECF244321}">
                <p14:modId xmlns:p14="http://schemas.microsoft.com/office/powerpoint/2010/main" val="1462184203"/>
              </p:ext>
            </p:extLst>
          </p:nvPr>
        </p:nvGraphicFramePr>
        <p:xfrm>
          <a:off x="4498626" y="1013062"/>
          <a:ext cx="465138" cy="504825"/>
        </p:xfrm>
        <a:graphic>
          <a:graphicData uri="http://schemas.openxmlformats.org/presentationml/2006/ole">
            <mc:AlternateContent xmlns:mc="http://schemas.openxmlformats.org/markup-compatibility/2006">
              <mc:Choice xmlns:v="urn:schemas-microsoft-com:vml" Requires="v">
                <p:oleObj spid="_x0000_s612518"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srcRect/>
                      <a:stretch>
                        <a:fillRect/>
                      </a:stretch>
                    </p:blipFill>
                    <p:spPr bwMode="auto">
                      <a:xfrm>
                        <a:off x="4498626" y="1013062"/>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618856" y="573954"/>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647556" y="1615251"/>
            <a:ext cx="1714500"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6" name="Object 56"/>
          <p:cNvGraphicFramePr>
            <a:graphicFrameLocks noChangeAspect="1"/>
          </p:cNvGraphicFramePr>
          <p:nvPr>
            <p:extLst>
              <p:ext uri="{D42A27DB-BD31-4B8C-83A1-F6EECF244321}">
                <p14:modId xmlns:p14="http://schemas.microsoft.com/office/powerpoint/2010/main" val="381542453"/>
              </p:ext>
            </p:extLst>
          </p:nvPr>
        </p:nvGraphicFramePr>
        <p:xfrm>
          <a:off x="9972486" y="820704"/>
          <a:ext cx="588963" cy="668338"/>
        </p:xfrm>
        <a:graphic>
          <a:graphicData uri="http://schemas.openxmlformats.org/presentationml/2006/ole">
            <mc:AlternateContent xmlns:mc="http://schemas.openxmlformats.org/markup-compatibility/2006">
              <mc:Choice xmlns:v="urn:schemas-microsoft-com:vml" Requires="v">
                <p:oleObj spid="_x0000_s612519"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9972486" y="82070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Line 16"/>
          <p:cNvSpPr>
            <a:spLocks noChangeShapeType="1"/>
          </p:cNvSpPr>
          <p:nvPr/>
        </p:nvSpPr>
        <p:spPr bwMode="auto">
          <a:xfrm flipH="1">
            <a:off x="5974753" y="100565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945883" y="169939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508202136"/>
              </p:ext>
            </p:extLst>
          </p:nvPr>
        </p:nvGraphicFramePr>
        <p:xfrm>
          <a:off x="5951628" y="1197745"/>
          <a:ext cx="505428" cy="463550"/>
        </p:xfrm>
        <a:graphic>
          <a:graphicData uri="http://schemas.openxmlformats.org/presentationml/2006/ole">
            <mc:AlternateContent xmlns:mc="http://schemas.openxmlformats.org/markup-compatibility/2006">
              <mc:Choice xmlns:v="urn:schemas-microsoft-com:vml" Requires="v">
                <p:oleObj spid="_x0000_s612520"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951628" y="1197745"/>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874629" y="249599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6337610" y="588601"/>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2086237" y="33571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sp>
        <p:nvSpPr>
          <p:cNvPr id="54" name="矩形 53"/>
          <p:cNvSpPr/>
          <p:nvPr/>
        </p:nvSpPr>
        <p:spPr>
          <a:xfrm>
            <a:off x="3890256" y="2527858"/>
            <a:ext cx="2157963" cy="523220"/>
          </a:xfrm>
          <a:prstGeom prst="rect">
            <a:avLst/>
          </a:prstGeom>
        </p:spPr>
        <p:txBody>
          <a:bodyPr wrap="none">
            <a:spAutoFit/>
          </a:bodyPr>
          <a:lstStyle/>
          <a:p>
            <a:pPr>
              <a:spcBef>
                <a:spcPct val="50000"/>
              </a:spcBef>
            </a:pPr>
            <a:r>
              <a:rPr lang="zh-CN" altLang="en-US" sz="2800" b="1" dirty="0">
                <a:solidFill>
                  <a:srgbClr val="C00000"/>
                </a:solidFill>
              </a:rPr>
              <a:t>通过 </a:t>
            </a:r>
            <a:r>
              <a:rPr lang="en-US" altLang="zh-CN" sz="2800" b="1" i="1" dirty="0">
                <a:solidFill>
                  <a:srgbClr val="C00000"/>
                </a:solidFill>
              </a:rPr>
              <a:t>P </a:t>
            </a:r>
            <a:r>
              <a:rPr lang="en-US" altLang="zh-CN" sz="2800" b="1" baseline="-25000" dirty="0">
                <a:solidFill>
                  <a:srgbClr val="C00000"/>
                </a:solidFill>
              </a:rPr>
              <a:t>2</a:t>
            </a:r>
            <a:r>
              <a:rPr lang="en-US" altLang="zh-CN" sz="2800" b="1" i="1" baseline="-25000" dirty="0">
                <a:solidFill>
                  <a:srgbClr val="C00000"/>
                </a:solidFill>
              </a:rPr>
              <a:t> </a:t>
            </a:r>
            <a:r>
              <a:rPr lang="zh-CN" altLang="en-US" sz="2800" b="1" dirty="0">
                <a:solidFill>
                  <a:srgbClr val="C00000"/>
                </a:solidFill>
              </a:rPr>
              <a:t>后：</a:t>
            </a:r>
            <a:endParaRPr lang="zh-CN" altLang="en-US" sz="2800" b="1" dirty="0">
              <a:solidFill>
                <a:srgbClr val="C00000"/>
              </a:solidFill>
              <a:latin typeface="方正书宋简体"/>
            </a:endParaRPr>
          </a:p>
        </p:txBody>
      </p:sp>
      <p:graphicFrame>
        <p:nvGraphicFramePr>
          <p:cNvPr id="55" name="Object 9"/>
          <p:cNvGraphicFramePr>
            <a:graphicFrameLocks noChangeAspect="1"/>
          </p:cNvGraphicFramePr>
          <p:nvPr>
            <p:extLst>
              <p:ext uri="{D42A27DB-BD31-4B8C-83A1-F6EECF244321}">
                <p14:modId xmlns:p14="http://schemas.microsoft.com/office/powerpoint/2010/main" val="793026822"/>
              </p:ext>
            </p:extLst>
          </p:nvPr>
        </p:nvGraphicFramePr>
        <p:xfrm>
          <a:off x="3131897" y="2970176"/>
          <a:ext cx="2874962" cy="966788"/>
        </p:xfrm>
        <a:graphic>
          <a:graphicData uri="http://schemas.openxmlformats.org/presentationml/2006/ole">
            <mc:AlternateContent xmlns:mc="http://schemas.openxmlformats.org/markup-compatibility/2006">
              <mc:Choice xmlns:v="urn:schemas-microsoft-com:vml" Requires="v">
                <p:oleObj spid="_x0000_s612521" name="公式" r:id="rId19" imgW="1409400" imgH="393480" progId="Equation.3">
                  <p:embed/>
                </p:oleObj>
              </mc:Choice>
              <mc:Fallback>
                <p:oleObj name="公式" r:id="rId19" imgW="1409400" imgH="393480" progId="Equation.3">
                  <p:embed/>
                  <p:pic>
                    <p:nvPicPr>
                      <p:cNvPr id="0" name=""/>
                      <p:cNvPicPr>
                        <a:picLocks noChangeAspect="1" noChangeArrowheads="1"/>
                      </p:cNvPicPr>
                      <p:nvPr/>
                    </p:nvPicPr>
                    <p:blipFill>
                      <a:blip r:embed="rId20"/>
                      <a:srcRect/>
                      <a:stretch>
                        <a:fillRect/>
                      </a:stretch>
                    </p:blipFill>
                    <p:spPr bwMode="auto">
                      <a:xfrm>
                        <a:off x="3131897" y="2970176"/>
                        <a:ext cx="2874962" cy="966788"/>
                      </a:xfrm>
                      <a:prstGeom prst="rect">
                        <a:avLst/>
                      </a:prstGeom>
                      <a:noFill/>
                      <a:ln>
                        <a:noFill/>
                      </a:ln>
                      <a:effectLst/>
                      <a:extLst/>
                    </p:spPr>
                  </p:pic>
                </p:oleObj>
              </mc:Fallback>
            </mc:AlternateContent>
          </a:graphicData>
        </a:graphic>
      </p:graphicFrame>
      <p:sp>
        <p:nvSpPr>
          <p:cNvPr id="56" name="Text Box 52"/>
          <p:cNvSpPr txBox="1">
            <a:spLocks noChangeArrowheads="1"/>
          </p:cNvSpPr>
          <p:nvPr/>
        </p:nvSpPr>
        <p:spPr bwMode="auto">
          <a:xfrm>
            <a:off x="2213634" y="3826154"/>
            <a:ext cx="1443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rgbClr val="EE303E"/>
                </a:solidFill>
              </a:rPr>
              <a:t>P</a:t>
            </a:r>
            <a:r>
              <a:rPr lang="en-US" altLang="zh-CN" sz="2600" i="0" baseline="-25000" dirty="0">
                <a:solidFill>
                  <a:srgbClr val="EE303E"/>
                </a:solidFill>
              </a:rPr>
              <a:t>1</a:t>
            </a:r>
            <a:r>
              <a:rPr lang="en-US" altLang="zh-CN" sz="2600" i="0" dirty="0">
                <a:solidFill>
                  <a:srgbClr val="EE303E"/>
                </a:solidFill>
              </a:rPr>
              <a:t>∥P</a:t>
            </a:r>
            <a:r>
              <a:rPr lang="en-US" altLang="zh-CN" sz="2600" i="0" baseline="-25000" dirty="0">
                <a:solidFill>
                  <a:srgbClr val="EE303E"/>
                </a:solidFill>
              </a:rPr>
              <a:t>2</a:t>
            </a:r>
          </a:p>
        </p:txBody>
      </p:sp>
      <p:grpSp>
        <p:nvGrpSpPr>
          <p:cNvPr id="57" name="Group 11"/>
          <p:cNvGrpSpPr>
            <a:grpSpLocks/>
          </p:cNvGrpSpPr>
          <p:nvPr/>
        </p:nvGrpSpPr>
        <p:grpSpPr bwMode="auto">
          <a:xfrm>
            <a:off x="3960119" y="4110190"/>
            <a:ext cx="895350" cy="1733550"/>
            <a:chOff x="1140" y="336"/>
            <a:chExt cx="564" cy="1092"/>
          </a:xfrm>
        </p:grpSpPr>
        <p:sp>
          <p:nvSpPr>
            <p:cNvPr id="58"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0" name="Line 16"/>
          <p:cNvSpPr>
            <a:spLocks noChangeShapeType="1"/>
          </p:cNvSpPr>
          <p:nvPr/>
        </p:nvSpPr>
        <p:spPr bwMode="auto">
          <a:xfrm flipH="1">
            <a:off x="4367708" y="4161661"/>
            <a:ext cx="1925" cy="1626566"/>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1" name="Group 33"/>
          <p:cNvGrpSpPr>
            <a:grpSpLocks/>
          </p:cNvGrpSpPr>
          <p:nvPr/>
        </p:nvGrpSpPr>
        <p:grpSpPr bwMode="auto">
          <a:xfrm>
            <a:off x="2539030" y="4740908"/>
            <a:ext cx="1518515" cy="523875"/>
            <a:chOff x="852" y="690"/>
            <a:chExt cx="1152" cy="330"/>
          </a:xfrm>
        </p:grpSpPr>
        <p:sp>
          <p:nvSpPr>
            <p:cNvPr id="62"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63"/>
          <p:cNvGrpSpPr>
            <a:grpSpLocks/>
          </p:cNvGrpSpPr>
          <p:nvPr/>
        </p:nvGrpSpPr>
        <p:grpSpPr bwMode="auto">
          <a:xfrm>
            <a:off x="9183324" y="4682829"/>
            <a:ext cx="1182133" cy="565154"/>
            <a:chOff x="3792" y="674"/>
            <a:chExt cx="1152" cy="356"/>
          </a:xfrm>
        </p:grpSpPr>
        <p:sp>
          <p:nvSpPr>
            <p:cNvPr id="7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48"/>
            <p:cNvSpPr>
              <a:spLocks noChangeShapeType="1"/>
            </p:cNvSpPr>
            <p:nvPr/>
          </p:nvSpPr>
          <p:spPr bwMode="auto">
            <a:xfrm flipH="1">
              <a:off x="3949" y="674"/>
              <a:ext cx="0" cy="33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49"/>
            <p:cNvSpPr>
              <a:spLocks noChangeShapeType="1"/>
            </p:cNvSpPr>
            <p:nvPr/>
          </p:nvSpPr>
          <p:spPr bwMode="auto">
            <a:xfrm>
              <a:off x="4219" y="701"/>
              <a:ext cx="0" cy="329"/>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50"/>
            <p:cNvSpPr>
              <a:spLocks noChangeShapeType="1"/>
            </p:cNvSpPr>
            <p:nvPr/>
          </p:nvSpPr>
          <p:spPr bwMode="auto">
            <a:xfrm>
              <a:off x="4584" y="700"/>
              <a:ext cx="0" cy="308"/>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4" name="Group 47"/>
          <p:cNvGrpSpPr>
            <a:grpSpLocks/>
          </p:cNvGrpSpPr>
          <p:nvPr/>
        </p:nvGrpSpPr>
        <p:grpSpPr bwMode="auto">
          <a:xfrm>
            <a:off x="8320499" y="4134182"/>
            <a:ext cx="895351" cy="1733550"/>
            <a:chOff x="3216" y="336"/>
            <a:chExt cx="564" cy="1092"/>
          </a:xfrm>
        </p:grpSpPr>
        <p:grpSp>
          <p:nvGrpSpPr>
            <p:cNvPr id="75" name="Group 10"/>
            <p:cNvGrpSpPr>
              <a:grpSpLocks/>
            </p:cNvGrpSpPr>
            <p:nvPr/>
          </p:nvGrpSpPr>
          <p:grpSpPr bwMode="auto">
            <a:xfrm>
              <a:off x="3216" y="336"/>
              <a:ext cx="564" cy="1092"/>
              <a:chOff x="3216" y="516"/>
              <a:chExt cx="564" cy="1092"/>
            </a:xfrm>
          </p:grpSpPr>
          <p:sp>
            <p:nvSpPr>
              <p:cNvPr id="77"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6" name="Line 22"/>
            <p:cNvSpPr>
              <a:spLocks noChangeShapeType="1"/>
            </p:cNvSpPr>
            <p:nvPr/>
          </p:nvSpPr>
          <p:spPr bwMode="auto">
            <a:xfrm rot="1375433" flipH="1" flipV="1">
              <a:off x="3306" y="412"/>
              <a:ext cx="373" cy="934"/>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9" name="Group 43"/>
          <p:cNvGrpSpPr>
            <a:grpSpLocks/>
          </p:cNvGrpSpPr>
          <p:nvPr/>
        </p:nvGrpSpPr>
        <p:grpSpPr bwMode="auto">
          <a:xfrm>
            <a:off x="4832781" y="4734556"/>
            <a:ext cx="1141973" cy="538165"/>
            <a:chOff x="2316" y="710"/>
            <a:chExt cx="1152" cy="339"/>
          </a:xfrm>
        </p:grpSpPr>
        <p:sp>
          <p:nvSpPr>
            <p:cNvPr id="80"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4" name="Object 55"/>
          <p:cNvGraphicFramePr>
            <a:graphicFrameLocks noChangeAspect="1"/>
          </p:cNvGraphicFramePr>
          <p:nvPr>
            <p:extLst>
              <p:ext uri="{D42A27DB-BD31-4B8C-83A1-F6EECF244321}">
                <p14:modId xmlns:p14="http://schemas.microsoft.com/office/powerpoint/2010/main" val="2641701771"/>
              </p:ext>
            </p:extLst>
          </p:nvPr>
        </p:nvGraphicFramePr>
        <p:xfrm>
          <a:off x="2393880" y="4178611"/>
          <a:ext cx="508000" cy="684212"/>
        </p:xfrm>
        <a:graphic>
          <a:graphicData uri="http://schemas.openxmlformats.org/presentationml/2006/ole">
            <mc:AlternateContent xmlns:mc="http://schemas.openxmlformats.org/markup-compatibility/2006">
              <mc:Choice xmlns:v="urn:schemas-microsoft-com:vml" Requires="v">
                <p:oleObj spid="_x0000_s612522"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10"/>
                      <a:srcRect/>
                      <a:stretch>
                        <a:fillRect/>
                      </a:stretch>
                    </p:blipFill>
                    <p:spPr bwMode="auto">
                      <a:xfrm>
                        <a:off x="2393880" y="4178611"/>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 name="Object 56"/>
          <p:cNvGraphicFramePr>
            <a:graphicFrameLocks noChangeAspect="1"/>
          </p:cNvGraphicFramePr>
          <p:nvPr>
            <p:extLst>
              <p:ext uri="{D42A27DB-BD31-4B8C-83A1-F6EECF244321}">
                <p14:modId xmlns:p14="http://schemas.microsoft.com/office/powerpoint/2010/main" val="1651311572"/>
              </p:ext>
            </p:extLst>
          </p:nvPr>
        </p:nvGraphicFramePr>
        <p:xfrm>
          <a:off x="7317256" y="3845414"/>
          <a:ext cx="550862" cy="668337"/>
        </p:xfrm>
        <a:graphic>
          <a:graphicData uri="http://schemas.openxmlformats.org/presentationml/2006/ole">
            <mc:AlternateContent xmlns:mc="http://schemas.openxmlformats.org/markup-compatibility/2006">
              <mc:Choice xmlns:v="urn:schemas-microsoft-com:vml" Requires="v">
                <p:oleObj spid="_x0000_s612523" name="公式" r:id="rId22" imgW="177480" imgH="215640" progId="Equation.3">
                  <p:embed/>
                </p:oleObj>
              </mc:Choice>
              <mc:Fallback>
                <p:oleObj name="公式" r:id="rId22" imgW="177480" imgH="215640" progId="Equation.3">
                  <p:embed/>
                  <p:pic>
                    <p:nvPicPr>
                      <p:cNvPr id="0" name=""/>
                      <p:cNvPicPr>
                        <a:picLocks noChangeAspect="1" noChangeArrowheads="1"/>
                      </p:cNvPicPr>
                      <p:nvPr/>
                    </p:nvPicPr>
                    <p:blipFill>
                      <a:blip r:embed="rId23"/>
                      <a:srcRect/>
                      <a:stretch>
                        <a:fillRect/>
                      </a:stretch>
                    </p:blipFill>
                    <p:spPr bwMode="auto">
                      <a:xfrm>
                        <a:off x="7317256" y="384541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59"/>
          <p:cNvGraphicFramePr>
            <a:graphicFrameLocks noChangeAspect="1"/>
          </p:cNvGraphicFramePr>
          <p:nvPr>
            <p:extLst>
              <p:ext uri="{D42A27DB-BD31-4B8C-83A1-F6EECF244321}">
                <p14:modId xmlns:p14="http://schemas.microsoft.com/office/powerpoint/2010/main" val="1025779814"/>
              </p:ext>
            </p:extLst>
          </p:nvPr>
        </p:nvGraphicFramePr>
        <p:xfrm>
          <a:off x="4969237" y="4044261"/>
          <a:ext cx="465138" cy="504825"/>
        </p:xfrm>
        <a:graphic>
          <a:graphicData uri="http://schemas.openxmlformats.org/presentationml/2006/ole">
            <mc:AlternateContent xmlns:mc="http://schemas.openxmlformats.org/markup-compatibility/2006">
              <mc:Choice xmlns:v="urn:schemas-microsoft-com:vml" Requires="v">
                <p:oleObj spid="_x0000_s612524" name="公式" r:id="rId24" imgW="152280" imgH="164880" progId="Equation.3">
                  <p:embed/>
                </p:oleObj>
              </mc:Choice>
              <mc:Fallback>
                <p:oleObj name="公式" r:id="rId24" imgW="152280" imgH="164880" progId="Equation.3">
                  <p:embed/>
                  <p:pic>
                    <p:nvPicPr>
                      <p:cNvPr id="0" name=""/>
                      <p:cNvPicPr>
                        <a:picLocks noChangeAspect="1" noChangeArrowheads="1"/>
                      </p:cNvPicPr>
                      <p:nvPr/>
                    </p:nvPicPr>
                    <p:blipFill>
                      <a:blip r:embed="rId14"/>
                      <a:srcRect/>
                      <a:stretch>
                        <a:fillRect/>
                      </a:stretch>
                    </p:blipFill>
                    <p:spPr bwMode="auto">
                      <a:xfrm>
                        <a:off x="4969237" y="404426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 name="Object 58"/>
          <p:cNvGraphicFramePr>
            <a:graphicFrameLocks noChangeAspect="1"/>
          </p:cNvGraphicFramePr>
          <p:nvPr>
            <p:extLst>
              <p:ext uri="{D42A27DB-BD31-4B8C-83A1-F6EECF244321}">
                <p14:modId xmlns:p14="http://schemas.microsoft.com/office/powerpoint/2010/main" val="3407895927"/>
              </p:ext>
            </p:extLst>
          </p:nvPr>
        </p:nvGraphicFramePr>
        <p:xfrm>
          <a:off x="8575573" y="3396319"/>
          <a:ext cx="547687" cy="714375"/>
        </p:xfrm>
        <a:graphic>
          <a:graphicData uri="http://schemas.openxmlformats.org/presentationml/2006/ole">
            <mc:AlternateContent xmlns:mc="http://schemas.openxmlformats.org/markup-compatibility/2006">
              <mc:Choice xmlns:v="urn:schemas-microsoft-com:vml" Requires="v">
                <p:oleObj spid="_x0000_s612525" name="公式" r:id="rId25" imgW="164880" imgH="215640" progId="Equation.3">
                  <p:embed/>
                </p:oleObj>
              </mc:Choice>
              <mc:Fallback>
                <p:oleObj name="公式" r:id="rId25" imgW="164880" imgH="215640" progId="Equation.3">
                  <p:embed/>
                  <p:pic>
                    <p:nvPicPr>
                      <p:cNvPr id="0" name=""/>
                      <p:cNvPicPr>
                        <a:picLocks noChangeAspect="1" noChangeArrowheads="1"/>
                      </p:cNvPicPr>
                      <p:nvPr/>
                    </p:nvPicPr>
                    <p:blipFill>
                      <a:blip r:embed="rId26"/>
                      <a:srcRect/>
                      <a:stretch>
                        <a:fillRect/>
                      </a:stretch>
                    </p:blipFill>
                    <p:spPr bwMode="auto">
                      <a:xfrm>
                        <a:off x="8575573" y="3396319"/>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8" name="Group 1027"/>
          <p:cNvGrpSpPr>
            <a:grpSpLocks/>
          </p:cNvGrpSpPr>
          <p:nvPr/>
        </p:nvGrpSpPr>
        <p:grpSpPr bwMode="auto">
          <a:xfrm>
            <a:off x="5920903" y="3776024"/>
            <a:ext cx="1028700" cy="2609850"/>
            <a:chOff x="1008" y="2424"/>
            <a:chExt cx="648" cy="1644"/>
          </a:xfrm>
          <a:solidFill>
            <a:srgbClr val="FFFF00"/>
          </a:solidFill>
        </p:grpSpPr>
        <p:grpSp>
          <p:nvGrpSpPr>
            <p:cNvPr id="89" name="Group 1028"/>
            <p:cNvGrpSpPr>
              <a:grpSpLocks/>
            </p:cNvGrpSpPr>
            <p:nvPr/>
          </p:nvGrpSpPr>
          <p:grpSpPr bwMode="auto">
            <a:xfrm>
              <a:off x="1008" y="2424"/>
              <a:ext cx="648" cy="1644"/>
              <a:chOff x="2172" y="936"/>
              <a:chExt cx="648" cy="1644"/>
            </a:xfrm>
            <a:grpFill/>
          </p:grpSpPr>
          <p:sp>
            <p:nvSpPr>
              <p:cNvPr id="91"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0"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4" name="Group 88"/>
          <p:cNvGrpSpPr>
            <a:grpSpLocks/>
          </p:cNvGrpSpPr>
          <p:nvPr/>
        </p:nvGrpSpPr>
        <p:grpSpPr bwMode="auto">
          <a:xfrm>
            <a:off x="6888891" y="4724732"/>
            <a:ext cx="1522278" cy="552450"/>
            <a:chOff x="3036" y="900"/>
            <a:chExt cx="1080" cy="348"/>
          </a:xfrm>
        </p:grpSpPr>
        <p:sp>
          <p:nvSpPr>
            <p:cNvPr id="9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9" name="Object 56"/>
          <p:cNvGraphicFramePr>
            <a:graphicFrameLocks noChangeAspect="1"/>
          </p:cNvGraphicFramePr>
          <p:nvPr>
            <p:extLst>
              <p:ext uri="{D42A27DB-BD31-4B8C-83A1-F6EECF244321}">
                <p14:modId xmlns:p14="http://schemas.microsoft.com/office/powerpoint/2010/main" val="3496391476"/>
              </p:ext>
            </p:extLst>
          </p:nvPr>
        </p:nvGraphicFramePr>
        <p:xfrm>
          <a:off x="9693478" y="3946346"/>
          <a:ext cx="588963" cy="668338"/>
        </p:xfrm>
        <a:graphic>
          <a:graphicData uri="http://schemas.openxmlformats.org/presentationml/2006/ole">
            <mc:AlternateContent xmlns:mc="http://schemas.openxmlformats.org/markup-compatibility/2006">
              <mc:Choice xmlns:v="urn:schemas-microsoft-com:vml" Requires="v">
                <p:oleObj spid="_x0000_s612526" name="公式" r:id="rId27" imgW="190440" imgH="215640" progId="Equation.3">
                  <p:embed/>
                </p:oleObj>
              </mc:Choice>
              <mc:Fallback>
                <p:oleObj name="公式" r:id="rId27" imgW="190440" imgH="215640" progId="Equation.3">
                  <p:embed/>
                  <p:pic>
                    <p:nvPicPr>
                      <p:cNvPr id="0" name=""/>
                      <p:cNvPicPr>
                        <a:picLocks noChangeAspect="1" noChangeArrowheads="1"/>
                      </p:cNvPicPr>
                      <p:nvPr/>
                    </p:nvPicPr>
                    <p:blipFill>
                      <a:blip r:embed="rId28"/>
                      <a:srcRect/>
                      <a:stretch>
                        <a:fillRect/>
                      </a:stretch>
                    </p:blipFill>
                    <p:spPr bwMode="auto">
                      <a:xfrm>
                        <a:off x="9693478" y="3946346"/>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 name="Line 16"/>
          <p:cNvSpPr>
            <a:spLocks noChangeShapeType="1"/>
          </p:cNvSpPr>
          <p:nvPr/>
        </p:nvSpPr>
        <p:spPr bwMode="auto">
          <a:xfrm flipH="1">
            <a:off x="6235431" y="4211231"/>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Arc 9"/>
          <p:cNvSpPr>
            <a:spLocks/>
          </p:cNvSpPr>
          <p:nvPr/>
        </p:nvSpPr>
        <p:spPr bwMode="auto">
          <a:xfrm>
            <a:off x="6247930" y="490146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2" name="Object 58"/>
          <p:cNvGraphicFramePr>
            <a:graphicFrameLocks noChangeAspect="1"/>
          </p:cNvGraphicFramePr>
          <p:nvPr>
            <p:extLst>
              <p:ext uri="{D42A27DB-BD31-4B8C-83A1-F6EECF244321}">
                <p14:modId xmlns:p14="http://schemas.microsoft.com/office/powerpoint/2010/main" val="3725049463"/>
              </p:ext>
            </p:extLst>
          </p:nvPr>
        </p:nvGraphicFramePr>
        <p:xfrm>
          <a:off x="6253675" y="4399815"/>
          <a:ext cx="505428" cy="463550"/>
        </p:xfrm>
        <a:graphic>
          <a:graphicData uri="http://schemas.openxmlformats.org/presentationml/2006/ole">
            <mc:AlternateContent xmlns:mc="http://schemas.openxmlformats.org/markup-compatibility/2006">
              <mc:Choice xmlns:v="urn:schemas-microsoft-com:vml" Requires="v">
                <p:oleObj spid="_x0000_s612527" name="公式" r:id="rId29" imgW="126720" imgH="139680" progId="Equation.3">
                  <p:embed/>
                </p:oleObj>
              </mc:Choice>
              <mc:Fallback>
                <p:oleObj name="公式" r:id="rId29" imgW="126720" imgH="139680" progId="Equation.3">
                  <p:embed/>
                  <p:pic>
                    <p:nvPicPr>
                      <p:cNvPr id="0" name=""/>
                      <p:cNvPicPr>
                        <a:picLocks noChangeAspect="1" noChangeArrowheads="1"/>
                      </p:cNvPicPr>
                      <p:nvPr/>
                    </p:nvPicPr>
                    <p:blipFill>
                      <a:blip r:embed="rId18"/>
                      <a:srcRect/>
                      <a:stretch>
                        <a:fillRect/>
                      </a:stretch>
                    </p:blipFill>
                    <p:spPr bwMode="auto">
                      <a:xfrm>
                        <a:off x="6253675" y="4399815"/>
                        <a:ext cx="505428" cy="463550"/>
                      </a:xfrm>
                      <a:prstGeom prst="rect">
                        <a:avLst/>
                      </a:prstGeom>
                      <a:noFill/>
                      <a:ln>
                        <a:noFill/>
                      </a:ln>
                      <a:effectLst/>
                      <a:extLst/>
                    </p:spPr>
                  </p:pic>
                </p:oleObj>
              </mc:Fallback>
            </mc:AlternateContent>
          </a:graphicData>
        </a:graphic>
      </p:graphicFrame>
      <p:sp>
        <p:nvSpPr>
          <p:cNvPr id="103" name="Line 22"/>
          <p:cNvSpPr>
            <a:spLocks noChangeShapeType="1"/>
          </p:cNvSpPr>
          <p:nvPr/>
        </p:nvSpPr>
        <p:spPr bwMode="auto">
          <a:xfrm rot="1375433" flipH="1" flipV="1">
            <a:off x="6176676" y="569806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矩形 103"/>
          <p:cNvSpPr/>
          <p:nvPr/>
        </p:nvSpPr>
        <p:spPr>
          <a:xfrm>
            <a:off x="6714314" y="3640827"/>
            <a:ext cx="902811" cy="523220"/>
          </a:xfrm>
          <a:prstGeom prst="rect">
            <a:avLst/>
          </a:prstGeom>
        </p:spPr>
        <p:txBody>
          <a:bodyPr wrap="none">
            <a:spAutoFit/>
          </a:bodyPr>
          <a:lstStyle/>
          <a:p>
            <a:r>
              <a:rPr lang="zh-CN" altLang="en-US" sz="2800" b="1" dirty="0">
                <a:solidFill>
                  <a:srgbClr val="EE12CF"/>
                </a:solidFill>
              </a:rPr>
              <a:t>光轴</a:t>
            </a:r>
          </a:p>
        </p:txBody>
      </p:sp>
      <p:sp>
        <p:nvSpPr>
          <p:cNvPr id="105" name="Rectangle 34"/>
          <p:cNvSpPr>
            <a:spLocks noChangeArrowheads="1"/>
          </p:cNvSpPr>
          <p:nvPr/>
        </p:nvSpPr>
        <p:spPr bwMode="auto">
          <a:xfrm>
            <a:off x="2213162" y="539306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sp>
        <p:nvSpPr>
          <p:cNvPr id="106" name="矩形 105"/>
          <p:cNvSpPr/>
          <p:nvPr/>
        </p:nvSpPr>
        <p:spPr>
          <a:xfrm>
            <a:off x="4517410" y="6048124"/>
            <a:ext cx="2157963" cy="523220"/>
          </a:xfrm>
          <a:prstGeom prst="rect">
            <a:avLst/>
          </a:prstGeom>
        </p:spPr>
        <p:txBody>
          <a:bodyPr wrap="none">
            <a:spAutoFit/>
          </a:bodyPr>
          <a:lstStyle/>
          <a:p>
            <a:pPr>
              <a:spcBef>
                <a:spcPct val="50000"/>
              </a:spcBef>
            </a:pPr>
            <a:r>
              <a:rPr lang="zh-CN" altLang="en-US" sz="2800" b="1" dirty="0">
                <a:solidFill>
                  <a:srgbClr val="C00000"/>
                </a:solidFill>
              </a:rPr>
              <a:t>通过 </a:t>
            </a:r>
            <a:r>
              <a:rPr lang="en-US" altLang="zh-CN" sz="2800" b="1" i="1" dirty="0">
                <a:solidFill>
                  <a:srgbClr val="C00000"/>
                </a:solidFill>
              </a:rPr>
              <a:t>P </a:t>
            </a:r>
            <a:r>
              <a:rPr lang="en-US" altLang="zh-CN" sz="2800" b="1" baseline="-25000" dirty="0">
                <a:solidFill>
                  <a:srgbClr val="C00000"/>
                </a:solidFill>
              </a:rPr>
              <a:t>2</a:t>
            </a:r>
            <a:r>
              <a:rPr lang="en-US" altLang="zh-CN" sz="2800" b="1" i="1" baseline="-25000" dirty="0">
                <a:solidFill>
                  <a:srgbClr val="C00000"/>
                </a:solidFill>
              </a:rPr>
              <a:t> </a:t>
            </a:r>
            <a:r>
              <a:rPr lang="zh-CN" altLang="en-US" sz="2800" b="1" dirty="0">
                <a:solidFill>
                  <a:srgbClr val="C00000"/>
                </a:solidFill>
              </a:rPr>
              <a:t>后：</a:t>
            </a:r>
            <a:endParaRPr lang="zh-CN" altLang="en-US" sz="2800" b="1" dirty="0">
              <a:solidFill>
                <a:srgbClr val="C00000"/>
              </a:solidFill>
              <a:latin typeface="方正书宋简体"/>
            </a:endParaRPr>
          </a:p>
        </p:txBody>
      </p:sp>
      <p:graphicFrame>
        <p:nvGraphicFramePr>
          <p:cNvPr id="107" name="Object 9"/>
          <p:cNvGraphicFramePr>
            <a:graphicFrameLocks noChangeAspect="1"/>
          </p:cNvGraphicFramePr>
          <p:nvPr>
            <p:extLst>
              <p:ext uri="{D42A27DB-BD31-4B8C-83A1-F6EECF244321}">
                <p14:modId xmlns:p14="http://schemas.microsoft.com/office/powerpoint/2010/main" val="1670920109"/>
              </p:ext>
            </p:extLst>
          </p:nvPr>
        </p:nvGraphicFramePr>
        <p:xfrm>
          <a:off x="7562850" y="5743575"/>
          <a:ext cx="2408238" cy="966788"/>
        </p:xfrm>
        <a:graphic>
          <a:graphicData uri="http://schemas.openxmlformats.org/presentationml/2006/ole">
            <mc:AlternateContent xmlns:mc="http://schemas.openxmlformats.org/markup-compatibility/2006">
              <mc:Choice xmlns:v="urn:schemas-microsoft-com:vml" Requires="v">
                <p:oleObj spid="_x0000_s612528" name="公式" r:id="rId30" imgW="1180800" imgH="393480" progId="Equation.3">
                  <p:embed/>
                </p:oleObj>
              </mc:Choice>
              <mc:Fallback>
                <p:oleObj name="公式" r:id="rId30" imgW="1180800" imgH="393480" progId="Equation.3">
                  <p:embed/>
                  <p:pic>
                    <p:nvPicPr>
                      <p:cNvPr id="0" name=""/>
                      <p:cNvPicPr>
                        <a:picLocks noChangeAspect="1" noChangeArrowheads="1"/>
                      </p:cNvPicPr>
                      <p:nvPr/>
                    </p:nvPicPr>
                    <p:blipFill>
                      <a:blip r:embed="rId31"/>
                      <a:srcRect/>
                      <a:stretch>
                        <a:fillRect/>
                      </a:stretch>
                    </p:blipFill>
                    <p:spPr bwMode="auto">
                      <a:xfrm>
                        <a:off x="7562850" y="5743575"/>
                        <a:ext cx="2408238" cy="966788"/>
                      </a:xfrm>
                      <a:prstGeom prst="rect">
                        <a:avLst/>
                      </a:prstGeom>
                      <a:noFill/>
                      <a:ln>
                        <a:noFill/>
                      </a:ln>
                      <a:effectLst/>
                      <a:extLst/>
                    </p:spPr>
                  </p:pic>
                </p:oleObj>
              </mc:Fallback>
            </mc:AlternateContent>
          </a:graphicData>
        </a:graphic>
      </p:graphicFrame>
      <p:sp>
        <p:nvSpPr>
          <p:cNvPr id="108" name="Text Box 11"/>
          <p:cNvSpPr txBox="1">
            <a:spLocks noChangeArrowheads="1"/>
          </p:cNvSpPr>
          <p:nvPr/>
        </p:nvSpPr>
        <p:spPr bwMode="auto">
          <a:xfrm>
            <a:off x="2093789" y="6068912"/>
            <a:ext cx="234742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129C15"/>
                </a:solidFill>
                <a:latin typeface="宋体" pitchFamily="2" charset="-122"/>
              </a:rPr>
              <a:t>干涉图样互补</a:t>
            </a:r>
          </a:p>
        </p:txBody>
      </p:sp>
    </p:spTree>
    <p:extLst>
      <p:ext uri="{BB962C8B-B14F-4D97-AF65-F5344CB8AC3E}">
        <p14:creationId xmlns:p14="http://schemas.microsoft.com/office/powerpoint/2010/main" val="12579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2">
                                            <p:txEl>
                                              <p:pRg st="0" end="0"/>
                                            </p:txEl>
                                          </p:spTgt>
                                        </p:tgtEl>
                                        <p:attrNameLst>
                                          <p:attrName>style.visibility</p:attrName>
                                        </p:attrNameLst>
                                      </p:cBhvr>
                                      <p:to>
                                        <p:strVal val="visible"/>
                                      </p:to>
                                    </p:set>
                                    <p:animEffect transition="in" filter="wipe(down)">
                                      <p:cBhvr>
                                        <p:cTn id="43" dur="500"/>
                                        <p:tgtEl>
                                          <p:spTgt spid="5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arn(inVertical)">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anim calcmode="lin" valueType="num">
                                      <p:cBhvr>
                                        <p:cTn id="60" dur="1000" fill="hold"/>
                                        <p:tgtEl>
                                          <p:spTgt spid="34"/>
                                        </p:tgtEl>
                                        <p:attrNameLst>
                                          <p:attrName>ppt_x</p:attrName>
                                        </p:attrNameLst>
                                      </p:cBhvr>
                                      <p:tavLst>
                                        <p:tav tm="0">
                                          <p:val>
                                            <p:strVal val="#ppt_x"/>
                                          </p:val>
                                        </p:tav>
                                        <p:tav tm="100000">
                                          <p:val>
                                            <p:strVal val="#ppt_x"/>
                                          </p:val>
                                        </p:tav>
                                      </p:tavLst>
                                    </p:anim>
                                    <p:anim calcmode="lin" valueType="num">
                                      <p:cBhvr>
                                        <p:cTn id="6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ppt_x"/>
                                          </p:val>
                                        </p:tav>
                                        <p:tav tm="100000">
                                          <p:val>
                                            <p:strVal val="#ppt_x"/>
                                          </p:val>
                                        </p:tav>
                                      </p:tavLst>
                                    </p:anim>
                                    <p:anim calcmode="lin" valueType="num">
                                      <p:cBhvr additive="base">
                                        <p:cTn id="67" dur="500" fill="hold"/>
                                        <p:tgtEl>
                                          <p:spTgt spid="3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fill="hold"/>
                                        <p:tgtEl>
                                          <p:spTgt spid="50"/>
                                        </p:tgtEl>
                                        <p:attrNameLst>
                                          <p:attrName>ppt_x</p:attrName>
                                        </p:attrNameLst>
                                      </p:cBhvr>
                                      <p:tavLst>
                                        <p:tav tm="0">
                                          <p:val>
                                            <p:strVal val="#ppt_x"/>
                                          </p:val>
                                        </p:tav>
                                        <p:tav tm="100000">
                                          <p:val>
                                            <p:strVal val="#ppt_x"/>
                                          </p:val>
                                        </p:tav>
                                      </p:tavLst>
                                    </p:anim>
                                    <p:anim calcmode="lin" valueType="num">
                                      <p:cBhvr additive="base">
                                        <p:cTn id="83" dur="500" fill="hold"/>
                                        <p:tgtEl>
                                          <p:spTgt spid="5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 calcmode="lin" valueType="num">
                                      <p:cBhvr additive="base">
                                        <p:cTn id="92" dur="500" fill="hold"/>
                                        <p:tgtEl>
                                          <p:spTgt spid="41"/>
                                        </p:tgtEl>
                                        <p:attrNameLst>
                                          <p:attrName>ppt_x</p:attrName>
                                        </p:attrNameLst>
                                      </p:cBhvr>
                                      <p:tavLst>
                                        <p:tav tm="0">
                                          <p:val>
                                            <p:strVal val="#ppt_x"/>
                                          </p:val>
                                        </p:tav>
                                        <p:tav tm="100000">
                                          <p:val>
                                            <p:strVal val="#ppt_x"/>
                                          </p:val>
                                        </p:tav>
                                      </p:tavLst>
                                    </p:anim>
                                    <p:anim calcmode="lin" valueType="num">
                                      <p:cBhvr additive="base">
                                        <p:cTn id="9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anim calcmode="lin" valueType="num">
                                      <p:cBhvr>
                                        <p:cTn id="99" dur="1000" fill="hold"/>
                                        <p:tgtEl>
                                          <p:spTgt spid="33"/>
                                        </p:tgtEl>
                                        <p:attrNameLst>
                                          <p:attrName>ppt_x</p:attrName>
                                        </p:attrNameLst>
                                      </p:cBhvr>
                                      <p:tavLst>
                                        <p:tav tm="0">
                                          <p:val>
                                            <p:strVal val="#ppt_x"/>
                                          </p:val>
                                        </p:tav>
                                        <p:tav tm="100000">
                                          <p:val>
                                            <p:strVal val="#ppt_x"/>
                                          </p:val>
                                        </p:tav>
                                      </p:tavLst>
                                    </p:anim>
                                    <p:anim calcmode="lin" valueType="num">
                                      <p:cBhvr>
                                        <p:cTn id="10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additive="base">
                                        <p:cTn id="105" dur="500" fill="hold"/>
                                        <p:tgtEl>
                                          <p:spTgt spid="22"/>
                                        </p:tgtEl>
                                        <p:attrNameLst>
                                          <p:attrName>ppt_x</p:attrName>
                                        </p:attrNameLst>
                                      </p:cBhvr>
                                      <p:tavLst>
                                        <p:tav tm="0">
                                          <p:val>
                                            <p:strVal val="#ppt_x"/>
                                          </p:val>
                                        </p:tav>
                                        <p:tav tm="100000">
                                          <p:val>
                                            <p:strVal val="#ppt_x"/>
                                          </p:val>
                                        </p:tav>
                                      </p:tavLst>
                                    </p:anim>
                                    <p:anim calcmode="lin" valueType="num">
                                      <p:cBhvr additive="base">
                                        <p:cTn id="10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1000"/>
                                        <p:tgtEl>
                                          <p:spTgt spid="46"/>
                                        </p:tgtEl>
                                      </p:cBhvr>
                                    </p:animEffect>
                                    <p:anim calcmode="lin" valueType="num">
                                      <p:cBhvr>
                                        <p:cTn id="112" dur="1000" fill="hold"/>
                                        <p:tgtEl>
                                          <p:spTgt spid="46"/>
                                        </p:tgtEl>
                                        <p:attrNameLst>
                                          <p:attrName>ppt_x</p:attrName>
                                        </p:attrNameLst>
                                      </p:cBhvr>
                                      <p:tavLst>
                                        <p:tav tm="0">
                                          <p:val>
                                            <p:strVal val="#ppt_x"/>
                                          </p:val>
                                        </p:tav>
                                        <p:tav tm="100000">
                                          <p:val>
                                            <p:strVal val="#ppt_x"/>
                                          </p:val>
                                        </p:tav>
                                      </p:tavLst>
                                    </p:anim>
                                    <p:anim calcmode="lin" valueType="num">
                                      <p:cBhvr>
                                        <p:cTn id="11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6" presetClass="entr" presetSubtype="16" fill="hold" grpId="0" nodeType="click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circle(in)">
                                      <p:cBhvr>
                                        <p:cTn id="118" dur="2000"/>
                                        <p:tgtEl>
                                          <p:spTgt spid="5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wipe(left)">
                                      <p:cBhvr>
                                        <p:cTn id="123" dur="500"/>
                                        <p:tgtEl>
                                          <p:spTgt spid="5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wipe(down)">
                                      <p:cBhvr>
                                        <p:cTn id="128" dur="500"/>
                                        <p:tgtEl>
                                          <p:spTgt spid="56"/>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61"/>
                                        </p:tgtEl>
                                        <p:attrNameLst>
                                          <p:attrName>style.visibility</p:attrName>
                                        </p:attrNameLst>
                                      </p:cBhvr>
                                      <p:to>
                                        <p:strVal val="visible"/>
                                      </p:to>
                                    </p:set>
                                    <p:anim calcmode="lin" valueType="num">
                                      <p:cBhvr additive="base">
                                        <p:cTn id="133" dur="500" fill="hold"/>
                                        <p:tgtEl>
                                          <p:spTgt spid="61"/>
                                        </p:tgtEl>
                                        <p:attrNameLst>
                                          <p:attrName>ppt_x</p:attrName>
                                        </p:attrNameLst>
                                      </p:cBhvr>
                                      <p:tavLst>
                                        <p:tav tm="0">
                                          <p:val>
                                            <p:strVal val="#ppt_x"/>
                                          </p:val>
                                        </p:tav>
                                        <p:tav tm="100000">
                                          <p:val>
                                            <p:strVal val="#ppt_x"/>
                                          </p:val>
                                        </p:tav>
                                      </p:tavLst>
                                    </p:anim>
                                    <p:anim calcmode="lin" valueType="num">
                                      <p:cBhvr additive="base">
                                        <p:cTn id="13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05">
                                            <p:txEl>
                                              <p:pRg st="0" end="0"/>
                                            </p:txEl>
                                          </p:spTgt>
                                        </p:tgtEl>
                                        <p:attrNameLst>
                                          <p:attrName>style.visibility</p:attrName>
                                        </p:attrNameLst>
                                      </p:cBhvr>
                                      <p:to>
                                        <p:strVal val="visible"/>
                                      </p:to>
                                    </p:set>
                                    <p:animEffect transition="in" filter="wipe(down)">
                                      <p:cBhvr>
                                        <p:cTn id="139" dur="500"/>
                                        <p:tgtEl>
                                          <p:spTgt spid="105">
                                            <p:txEl>
                                              <p:pRg st="0" end="0"/>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6" presetClass="entr" presetSubtype="21" fill="hold" nodeType="clickEffect">
                                  <p:stCondLst>
                                    <p:cond delay="0"/>
                                  </p:stCondLst>
                                  <p:childTnLst>
                                    <p:set>
                                      <p:cBhvr>
                                        <p:cTn id="143" dur="1" fill="hold">
                                          <p:stCondLst>
                                            <p:cond delay="0"/>
                                          </p:stCondLst>
                                        </p:cTn>
                                        <p:tgtEl>
                                          <p:spTgt spid="84"/>
                                        </p:tgtEl>
                                        <p:attrNameLst>
                                          <p:attrName>style.visibility</p:attrName>
                                        </p:attrNameLst>
                                      </p:cBhvr>
                                      <p:to>
                                        <p:strVal val="visible"/>
                                      </p:to>
                                    </p:set>
                                    <p:animEffect transition="in" filter="barn(inVertical)">
                                      <p:cBhvr>
                                        <p:cTn id="144" dur="500"/>
                                        <p:tgtEl>
                                          <p:spTgt spid="84"/>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57"/>
                                        </p:tgtEl>
                                        <p:attrNameLst>
                                          <p:attrName>style.visibility</p:attrName>
                                        </p:attrNameLst>
                                      </p:cBhvr>
                                      <p:to>
                                        <p:strVal val="visible"/>
                                      </p:to>
                                    </p:set>
                                    <p:anim calcmode="lin" valueType="num">
                                      <p:cBhvr additive="base">
                                        <p:cTn id="149" dur="500" fill="hold"/>
                                        <p:tgtEl>
                                          <p:spTgt spid="57"/>
                                        </p:tgtEl>
                                        <p:attrNameLst>
                                          <p:attrName>ppt_x</p:attrName>
                                        </p:attrNameLst>
                                      </p:cBhvr>
                                      <p:tavLst>
                                        <p:tav tm="0">
                                          <p:val>
                                            <p:strVal val="#ppt_x"/>
                                          </p:val>
                                        </p:tav>
                                        <p:tav tm="100000">
                                          <p:val>
                                            <p:strVal val="#ppt_x"/>
                                          </p:val>
                                        </p:tav>
                                      </p:tavLst>
                                    </p:anim>
                                    <p:anim calcmode="lin" valueType="num">
                                      <p:cBhvr additive="base">
                                        <p:cTn id="150" dur="500" fill="hold"/>
                                        <p:tgtEl>
                                          <p:spTgt spid="57"/>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60"/>
                                        </p:tgtEl>
                                        <p:attrNameLst>
                                          <p:attrName>style.visibility</p:attrName>
                                        </p:attrNameLst>
                                      </p:cBhvr>
                                      <p:to>
                                        <p:strVal val="visible"/>
                                      </p:to>
                                    </p:set>
                                    <p:anim calcmode="lin" valueType="num">
                                      <p:cBhvr additive="base">
                                        <p:cTn id="153" dur="500" fill="hold"/>
                                        <p:tgtEl>
                                          <p:spTgt spid="60"/>
                                        </p:tgtEl>
                                        <p:attrNameLst>
                                          <p:attrName>ppt_x</p:attrName>
                                        </p:attrNameLst>
                                      </p:cBhvr>
                                      <p:tavLst>
                                        <p:tav tm="0">
                                          <p:val>
                                            <p:strVal val="#ppt_x"/>
                                          </p:val>
                                        </p:tav>
                                        <p:tav tm="100000">
                                          <p:val>
                                            <p:strVal val="#ppt_x"/>
                                          </p:val>
                                        </p:tav>
                                      </p:tavLst>
                                    </p:anim>
                                    <p:anim calcmode="lin" valueType="num">
                                      <p:cBhvr additive="base">
                                        <p:cTn id="15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79"/>
                                        </p:tgtEl>
                                        <p:attrNameLst>
                                          <p:attrName>style.visibility</p:attrName>
                                        </p:attrNameLst>
                                      </p:cBhvr>
                                      <p:to>
                                        <p:strVal val="visible"/>
                                      </p:to>
                                    </p:set>
                                    <p:anim calcmode="lin" valueType="num">
                                      <p:cBhvr additive="base">
                                        <p:cTn id="159" dur="500" fill="hold"/>
                                        <p:tgtEl>
                                          <p:spTgt spid="79"/>
                                        </p:tgtEl>
                                        <p:attrNameLst>
                                          <p:attrName>ppt_x</p:attrName>
                                        </p:attrNameLst>
                                      </p:cBhvr>
                                      <p:tavLst>
                                        <p:tav tm="0">
                                          <p:val>
                                            <p:strVal val="#ppt_x"/>
                                          </p:val>
                                        </p:tav>
                                        <p:tav tm="100000">
                                          <p:val>
                                            <p:strVal val="#ppt_x"/>
                                          </p:val>
                                        </p:tav>
                                      </p:tavLst>
                                    </p:anim>
                                    <p:anim calcmode="lin" valueType="num">
                                      <p:cBhvr additive="base">
                                        <p:cTn id="16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86"/>
                                        </p:tgtEl>
                                        <p:attrNameLst>
                                          <p:attrName>style.visibility</p:attrName>
                                        </p:attrNameLst>
                                      </p:cBhvr>
                                      <p:to>
                                        <p:strVal val="visible"/>
                                      </p:to>
                                    </p:set>
                                    <p:animEffect transition="in" filter="fade">
                                      <p:cBhvr>
                                        <p:cTn id="165" dur="1000"/>
                                        <p:tgtEl>
                                          <p:spTgt spid="86"/>
                                        </p:tgtEl>
                                      </p:cBhvr>
                                    </p:animEffect>
                                    <p:anim calcmode="lin" valueType="num">
                                      <p:cBhvr>
                                        <p:cTn id="166" dur="1000" fill="hold"/>
                                        <p:tgtEl>
                                          <p:spTgt spid="86"/>
                                        </p:tgtEl>
                                        <p:attrNameLst>
                                          <p:attrName>ppt_x</p:attrName>
                                        </p:attrNameLst>
                                      </p:cBhvr>
                                      <p:tavLst>
                                        <p:tav tm="0">
                                          <p:val>
                                            <p:strVal val="#ppt_x"/>
                                          </p:val>
                                        </p:tav>
                                        <p:tav tm="100000">
                                          <p:val>
                                            <p:strVal val="#ppt_x"/>
                                          </p:val>
                                        </p:tav>
                                      </p:tavLst>
                                    </p:anim>
                                    <p:anim calcmode="lin" valueType="num">
                                      <p:cBhvr>
                                        <p:cTn id="16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88"/>
                                        </p:tgtEl>
                                        <p:attrNameLst>
                                          <p:attrName>style.visibility</p:attrName>
                                        </p:attrNameLst>
                                      </p:cBhvr>
                                      <p:to>
                                        <p:strVal val="visible"/>
                                      </p:to>
                                    </p:set>
                                    <p:anim calcmode="lin" valueType="num">
                                      <p:cBhvr additive="base">
                                        <p:cTn id="172" dur="500" fill="hold"/>
                                        <p:tgtEl>
                                          <p:spTgt spid="88"/>
                                        </p:tgtEl>
                                        <p:attrNameLst>
                                          <p:attrName>ppt_x</p:attrName>
                                        </p:attrNameLst>
                                      </p:cBhvr>
                                      <p:tavLst>
                                        <p:tav tm="0">
                                          <p:val>
                                            <p:strVal val="#ppt_x"/>
                                          </p:val>
                                        </p:tav>
                                        <p:tav tm="100000">
                                          <p:val>
                                            <p:strVal val="#ppt_x"/>
                                          </p:val>
                                        </p:tav>
                                      </p:tavLst>
                                    </p:anim>
                                    <p:anim calcmode="lin" valueType="num">
                                      <p:cBhvr additive="base">
                                        <p:cTn id="173" dur="500" fill="hold"/>
                                        <p:tgtEl>
                                          <p:spTgt spid="88"/>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100"/>
                                        </p:tgtEl>
                                        <p:attrNameLst>
                                          <p:attrName>style.visibility</p:attrName>
                                        </p:attrNameLst>
                                      </p:cBhvr>
                                      <p:to>
                                        <p:strVal val="visible"/>
                                      </p:to>
                                    </p:set>
                                    <p:anim calcmode="lin" valueType="num">
                                      <p:cBhvr additive="base">
                                        <p:cTn id="176" dur="500" fill="hold"/>
                                        <p:tgtEl>
                                          <p:spTgt spid="100"/>
                                        </p:tgtEl>
                                        <p:attrNameLst>
                                          <p:attrName>ppt_x</p:attrName>
                                        </p:attrNameLst>
                                      </p:cBhvr>
                                      <p:tavLst>
                                        <p:tav tm="0">
                                          <p:val>
                                            <p:strVal val="#ppt_x"/>
                                          </p:val>
                                        </p:tav>
                                        <p:tav tm="100000">
                                          <p:val>
                                            <p:strVal val="#ppt_x"/>
                                          </p:val>
                                        </p:tav>
                                      </p:tavLst>
                                    </p:anim>
                                    <p:anim calcmode="lin" valueType="num">
                                      <p:cBhvr additive="base">
                                        <p:cTn id="177" dur="500" fill="hold"/>
                                        <p:tgtEl>
                                          <p:spTgt spid="100"/>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101"/>
                                        </p:tgtEl>
                                        <p:attrNameLst>
                                          <p:attrName>style.visibility</p:attrName>
                                        </p:attrNameLst>
                                      </p:cBhvr>
                                      <p:to>
                                        <p:strVal val="visible"/>
                                      </p:to>
                                    </p:set>
                                    <p:anim calcmode="lin" valueType="num">
                                      <p:cBhvr additive="base">
                                        <p:cTn id="180" dur="500" fill="hold"/>
                                        <p:tgtEl>
                                          <p:spTgt spid="101"/>
                                        </p:tgtEl>
                                        <p:attrNameLst>
                                          <p:attrName>ppt_x</p:attrName>
                                        </p:attrNameLst>
                                      </p:cBhvr>
                                      <p:tavLst>
                                        <p:tav tm="0">
                                          <p:val>
                                            <p:strVal val="#ppt_x"/>
                                          </p:val>
                                        </p:tav>
                                        <p:tav tm="100000">
                                          <p:val>
                                            <p:strVal val="#ppt_x"/>
                                          </p:val>
                                        </p:tav>
                                      </p:tavLst>
                                    </p:anim>
                                    <p:anim calcmode="lin" valueType="num">
                                      <p:cBhvr additive="base">
                                        <p:cTn id="181" dur="500" fill="hold"/>
                                        <p:tgtEl>
                                          <p:spTgt spid="101"/>
                                        </p:tgtEl>
                                        <p:attrNameLst>
                                          <p:attrName>ppt_y</p:attrName>
                                        </p:attrNameLst>
                                      </p:cBhvr>
                                      <p:tavLst>
                                        <p:tav tm="0">
                                          <p:val>
                                            <p:strVal val="1+#ppt_h/2"/>
                                          </p:val>
                                        </p:tav>
                                        <p:tav tm="100000">
                                          <p:val>
                                            <p:strVal val="#ppt_y"/>
                                          </p:val>
                                        </p:tav>
                                      </p:tavLst>
                                    </p:anim>
                                  </p:childTnLst>
                                </p:cTn>
                              </p:par>
                              <p:par>
                                <p:cTn id="182" presetID="2" presetClass="entr" presetSubtype="4" fill="hold" nodeType="withEffect">
                                  <p:stCondLst>
                                    <p:cond delay="0"/>
                                  </p:stCondLst>
                                  <p:childTnLst>
                                    <p:set>
                                      <p:cBhvr>
                                        <p:cTn id="183" dur="1" fill="hold">
                                          <p:stCondLst>
                                            <p:cond delay="0"/>
                                          </p:stCondLst>
                                        </p:cTn>
                                        <p:tgtEl>
                                          <p:spTgt spid="102"/>
                                        </p:tgtEl>
                                        <p:attrNameLst>
                                          <p:attrName>style.visibility</p:attrName>
                                        </p:attrNameLst>
                                      </p:cBhvr>
                                      <p:to>
                                        <p:strVal val="visible"/>
                                      </p:to>
                                    </p:set>
                                    <p:anim calcmode="lin" valueType="num">
                                      <p:cBhvr additive="base">
                                        <p:cTn id="184" dur="500" fill="hold"/>
                                        <p:tgtEl>
                                          <p:spTgt spid="102"/>
                                        </p:tgtEl>
                                        <p:attrNameLst>
                                          <p:attrName>ppt_x</p:attrName>
                                        </p:attrNameLst>
                                      </p:cBhvr>
                                      <p:tavLst>
                                        <p:tav tm="0">
                                          <p:val>
                                            <p:strVal val="#ppt_x"/>
                                          </p:val>
                                        </p:tav>
                                        <p:tav tm="100000">
                                          <p:val>
                                            <p:strVal val="#ppt_x"/>
                                          </p:val>
                                        </p:tav>
                                      </p:tavLst>
                                    </p:anim>
                                    <p:anim calcmode="lin" valueType="num">
                                      <p:cBhvr additive="base">
                                        <p:cTn id="185" dur="500" fill="hold"/>
                                        <p:tgtEl>
                                          <p:spTgt spid="102"/>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103"/>
                                        </p:tgtEl>
                                        <p:attrNameLst>
                                          <p:attrName>style.visibility</p:attrName>
                                        </p:attrNameLst>
                                      </p:cBhvr>
                                      <p:to>
                                        <p:strVal val="visible"/>
                                      </p:to>
                                    </p:set>
                                    <p:anim calcmode="lin" valueType="num">
                                      <p:cBhvr additive="base">
                                        <p:cTn id="188" dur="500" fill="hold"/>
                                        <p:tgtEl>
                                          <p:spTgt spid="103"/>
                                        </p:tgtEl>
                                        <p:attrNameLst>
                                          <p:attrName>ppt_x</p:attrName>
                                        </p:attrNameLst>
                                      </p:cBhvr>
                                      <p:tavLst>
                                        <p:tav tm="0">
                                          <p:val>
                                            <p:strVal val="#ppt_x"/>
                                          </p:val>
                                        </p:tav>
                                        <p:tav tm="100000">
                                          <p:val>
                                            <p:strVal val="#ppt_x"/>
                                          </p:val>
                                        </p:tav>
                                      </p:tavLst>
                                    </p:anim>
                                    <p:anim calcmode="lin" valueType="num">
                                      <p:cBhvr additive="base">
                                        <p:cTn id="189" dur="500" fill="hold"/>
                                        <p:tgtEl>
                                          <p:spTgt spid="103"/>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104"/>
                                        </p:tgtEl>
                                        <p:attrNameLst>
                                          <p:attrName>style.visibility</p:attrName>
                                        </p:attrNameLst>
                                      </p:cBhvr>
                                      <p:to>
                                        <p:strVal val="visible"/>
                                      </p:to>
                                    </p:set>
                                    <p:anim calcmode="lin" valueType="num">
                                      <p:cBhvr additive="base">
                                        <p:cTn id="192" dur="500" fill="hold"/>
                                        <p:tgtEl>
                                          <p:spTgt spid="104"/>
                                        </p:tgtEl>
                                        <p:attrNameLst>
                                          <p:attrName>ppt_x</p:attrName>
                                        </p:attrNameLst>
                                      </p:cBhvr>
                                      <p:tavLst>
                                        <p:tav tm="0">
                                          <p:val>
                                            <p:strVal val="#ppt_x"/>
                                          </p:val>
                                        </p:tav>
                                        <p:tav tm="100000">
                                          <p:val>
                                            <p:strVal val="#ppt_x"/>
                                          </p:val>
                                        </p:tav>
                                      </p:tavLst>
                                    </p:anim>
                                    <p:anim calcmode="lin" valueType="num">
                                      <p:cBhvr additive="base">
                                        <p:cTn id="193"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nodeType="clickEffect">
                                  <p:stCondLst>
                                    <p:cond delay="0"/>
                                  </p:stCondLst>
                                  <p:childTnLst>
                                    <p:set>
                                      <p:cBhvr>
                                        <p:cTn id="197" dur="1" fill="hold">
                                          <p:stCondLst>
                                            <p:cond delay="0"/>
                                          </p:stCondLst>
                                        </p:cTn>
                                        <p:tgtEl>
                                          <p:spTgt spid="94"/>
                                        </p:tgtEl>
                                        <p:attrNameLst>
                                          <p:attrName>style.visibility</p:attrName>
                                        </p:attrNameLst>
                                      </p:cBhvr>
                                      <p:to>
                                        <p:strVal val="visible"/>
                                      </p:to>
                                    </p:set>
                                    <p:anim calcmode="lin" valueType="num">
                                      <p:cBhvr additive="base">
                                        <p:cTn id="198" dur="500" fill="hold"/>
                                        <p:tgtEl>
                                          <p:spTgt spid="94"/>
                                        </p:tgtEl>
                                        <p:attrNameLst>
                                          <p:attrName>ppt_x</p:attrName>
                                        </p:attrNameLst>
                                      </p:cBhvr>
                                      <p:tavLst>
                                        <p:tav tm="0">
                                          <p:val>
                                            <p:strVal val="#ppt_x"/>
                                          </p:val>
                                        </p:tav>
                                        <p:tav tm="100000">
                                          <p:val>
                                            <p:strVal val="#ppt_x"/>
                                          </p:val>
                                        </p:tav>
                                      </p:tavLst>
                                    </p:anim>
                                    <p:anim calcmode="lin" valueType="num">
                                      <p:cBhvr additive="base">
                                        <p:cTn id="199"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nodeType="clickEffect">
                                  <p:stCondLst>
                                    <p:cond delay="0"/>
                                  </p:stCondLst>
                                  <p:childTnLst>
                                    <p:set>
                                      <p:cBhvr>
                                        <p:cTn id="203" dur="1" fill="hold">
                                          <p:stCondLst>
                                            <p:cond delay="0"/>
                                          </p:stCondLst>
                                        </p:cTn>
                                        <p:tgtEl>
                                          <p:spTgt spid="85"/>
                                        </p:tgtEl>
                                        <p:attrNameLst>
                                          <p:attrName>style.visibility</p:attrName>
                                        </p:attrNameLst>
                                      </p:cBhvr>
                                      <p:to>
                                        <p:strVal val="visible"/>
                                      </p:to>
                                    </p:set>
                                    <p:animEffect transition="in" filter="fade">
                                      <p:cBhvr>
                                        <p:cTn id="204" dur="1000"/>
                                        <p:tgtEl>
                                          <p:spTgt spid="85"/>
                                        </p:tgtEl>
                                      </p:cBhvr>
                                    </p:animEffect>
                                    <p:anim calcmode="lin" valueType="num">
                                      <p:cBhvr>
                                        <p:cTn id="205" dur="1000" fill="hold"/>
                                        <p:tgtEl>
                                          <p:spTgt spid="85"/>
                                        </p:tgtEl>
                                        <p:attrNameLst>
                                          <p:attrName>ppt_x</p:attrName>
                                        </p:attrNameLst>
                                      </p:cBhvr>
                                      <p:tavLst>
                                        <p:tav tm="0">
                                          <p:val>
                                            <p:strVal val="#ppt_x"/>
                                          </p:val>
                                        </p:tav>
                                        <p:tav tm="100000">
                                          <p:val>
                                            <p:strVal val="#ppt_x"/>
                                          </p:val>
                                        </p:tav>
                                      </p:tavLst>
                                    </p:anim>
                                    <p:anim calcmode="lin" valueType="num">
                                      <p:cBhvr>
                                        <p:cTn id="20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74"/>
                                        </p:tgtEl>
                                        <p:attrNameLst>
                                          <p:attrName>style.visibility</p:attrName>
                                        </p:attrNameLst>
                                      </p:cBhvr>
                                      <p:to>
                                        <p:strVal val="visible"/>
                                      </p:to>
                                    </p:set>
                                    <p:anim calcmode="lin" valueType="num">
                                      <p:cBhvr additive="base">
                                        <p:cTn id="211" dur="500" fill="hold"/>
                                        <p:tgtEl>
                                          <p:spTgt spid="74"/>
                                        </p:tgtEl>
                                        <p:attrNameLst>
                                          <p:attrName>ppt_x</p:attrName>
                                        </p:attrNameLst>
                                      </p:cBhvr>
                                      <p:tavLst>
                                        <p:tav tm="0">
                                          <p:val>
                                            <p:strVal val="#ppt_x"/>
                                          </p:val>
                                        </p:tav>
                                        <p:tav tm="100000">
                                          <p:val>
                                            <p:strVal val="#ppt_x"/>
                                          </p:val>
                                        </p:tav>
                                      </p:tavLst>
                                    </p:anim>
                                    <p:anim calcmode="lin" valueType="num">
                                      <p:cBhvr additive="base">
                                        <p:cTn id="212" dur="500" fill="hold"/>
                                        <p:tgtEl>
                                          <p:spTgt spid="74"/>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87"/>
                                        </p:tgtEl>
                                        <p:attrNameLst>
                                          <p:attrName>style.visibility</p:attrName>
                                        </p:attrNameLst>
                                      </p:cBhvr>
                                      <p:to>
                                        <p:strVal val="visible"/>
                                      </p:to>
                                    </p:set>
                                    <p:anim calcmode="lin" valueType="num">
                                      <p:cBhvr additive="base">
                                        <p:cTn id="215" dur="500" fill="hold"/>
                                        <p:tgtEl>
                                          <p:spTgt spid="87"/>
                                        </p:tgtEl>
                                        <p:attrNameLst>
                                          <p:attrName>ppt_x</p:attrName>
                                        </p:attrNameLst>
                                      </p:cBhvr>
                                      <p:tavLst>
                                        <p:tav tm="0">
                                          <p:val>
                                            <p:strVal val="#ppt_x"/>
                                          </p:val>
                                        </p:tav>
                                        <p:tav tm="100000">
                                          <p:val>
                                            <p:strVal val="#ppt_x"/>
                                          </p:val>
                                        </p:tav>
                                      </p:tavLst>
                                    </p:anim>
                                    <p:anim calcmode="lin" valueType="num">
                                      <p:cBhvr additive="base">
                                        <p:cTn id="21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69"/>
                                        </p:tgtEl>
                                        <p:attrNameLst>
                                          <p:attrName>style.visibility</p:attrName>
                                        </p:attrNameLst>
                                      </p:cBhvr>
                                      <p:to>
                                        <p:strVal val="visible"/>
                                      </p:to>
                                    </p:set>
                                    <p:anim calcmode="lin" valueType="num">
                                      <p:cBhvr additive="base">
                                        <p:cTn id="221" dur="500" fill="hold"/>
                                        <p:tgtEl>
                                          <p:spTgt spid="69"/>
                                        </p:tgtEl>
                                        <p:attrNameLst>
                                          <p:attrName>ppt_x</p:attrName>
                                        </p:attrNameLst>
                                      </p:cBhvr>
                                      <p:tavLst>
                                        <p:tav tm="0">
                                          <p:val>
                                            <p:strVal val="#ppt_x"/>
                                          </p:val>
                                        </p:tav>
                                        <p:tav tm="100000">
                                          <p:val>
                                            <p:strVal val="#ppt_x"/>
                                          </p:val>
                                        </p:tav>
                                      </p:tavLst>
                                    </p:anim>
                                    <p:anim calcmode="lin" valueType="num">
                                      <p:cBhvr additive="base">
                                        <p:cTn id="22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nodeType="clickEffect">
                                  <p:stCondLst>
                                    <p:cond delay="0"/>
                                  </p:stCondLst>
                                  <p:childTnLst>
                                    <p:set>
                                      <p:cBhvr>
                                        <p:cTn id="226" dur="1" fill="hold">
                                          <p:stCondLst>
                                            <p:cond delay="0"/>
                                          </p:stCondLst>
                                        </p:cTn>
                                        <p:tgtEl>
                                          <p:spTgt spid="99"/>
                                        </p:tgtEl>
                                        <p:attrNameLst>
                                          <p:attrName>style.visibility</p:attrName>
                                        </p:attrNameLst>
                                      </p:cBhvr>
                                      <p:to>
                                        <p:strVal val="visible"/>
                                      </p:to>
                                    </p:set>
                                    <p:animEffect transition="in" filter="fade">
                                      <p:cBhvr>
                                        <p:cTn id="227" dur="1000"/>
                                        <p:tgtEl>
                                          <p:spTgt spid="99"/>
                                        </p:tgtEl>
                                      </p:cBhvr>
                                    </p:animEffect>
                                    <p:anim calcmode="lin" valueType="num">
                                      <p:cBhvr>
                                        <p:cTn id="228" dur="1000" fill="hold"/>
                                        <p:tgtEl>
                                          <p:spTgt spid="99"/>
                                        </p:tgtEl>
                                        <p:attrNameLst>
                                          <p:attrName>ppt_x</p:attrName>
                                        </p:attrNameLst>
                                      </p:cBhvr>
                                      <p:tavLst>
                                        <p:tav tm="0">
                                          <p:val>
                                            <p:strVal val="#ppt_x"/>
                                          </p:val>
                                        </p:tav>
                                        <p:tav tm="100000">
                                          <p:val>
                                            <p:strVal val="#ppt_x"/>
                                          </p:val>
                                        </p:tav>
                                      </p:tavLst>
                                    </p:anim>
                                    <p:anim calcmode="lin" valueType="num">
                                      <p:cBhvr>
                                        <p:cTn id="229"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6" presetClass="entr" presetSubtype="16" fill="hold" grpId="0" nodeType="clickEffect">
                                  <p:stCondLst>
                                    <p:cond delay="0"/>
                                  </p:stCondLst>
                                  <p:childTnLst>
                                    <p:set>
                                      <p:cBhvr>
                                        <p:cTn id="233" dur="1" fill="hold">
                                          <p:stCondLst>
                                            <p:cond delay="0"/>
                                          </p:stCondLst>
                                        </p:cTn>
                                        <p:tgtEl>
                                          <p:spTgt spid="106"/>
                                        </p:tgtEl>
                                        <p:attrNameLst>
                                          <p:attrName>style.visibility</p:attrName>
                                        </p:attrNameLst>
                                      </p:cBhvr>
                                      <p:to>
                                        <p:strVal val="visible"/>
                                      </p:to>
                                    </p:set>
                                    <p:animEffect transition="in" filter="circle(in)">
                                      <p:cBhvr>
                                        <p:cTn id="234" dur="2000"/>
                                        <p:tgtEl>
                                          <p:spTgt spid="106"/>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nodeType="clickEffect">
                                  <p:stCondLst>
                                    <p:cond delay="0"/>
                                  </p:stCondLst>
                                  <p:childTnLst>
                                    <p:set>
                                      <p:cBhvr>
                                        <p:cTn id="238" dur="1" fill="hold">
                                          <p:stCondLst>
                                            <p:cond delay="0"/>
                                          </p:stCondLst>
                                        </p:cTn>
                                        <p:tgtEl>
                                          <p:spTgt spid="107"/>
                                        </p:tgtEl>
                                        <p:attrNameLst>
                                          <p:attrName>style.visibility</p:attrName>
                                        </p:attrNameLst>
                                      </p:cBhvr>
                                      <p:to>
                                        <p:strVal val="visible"/>
                                      </p:to>
                                    </p:set>
                                    <p:animEffect transition="in" filter="wipe(left)">
                                      <p:cBhvr>
                                        <p:cTn id="239" dur="500"/>
                                        <p:tgtEl>
                                          <p:spTgt spid="107"/>
                                        </p:tgtEl>
                                      </p:cBhvr>
                                    </p:animEffect>
                                  </p:childTnLst>
                                </p:cTn>
                              </p:par>
                            </p:childTnLst>
                          </p:cTn>
                        </p:par>
                      </p:childTnLst>
                    </p:cTn>
                  </p:par>
                  <p:par>
                    <p:cTn id="240" fill="hold">
                      <p:stCondLst>
                        <p:cond delay="indefinite"/>
                      </p:stCondLst>
                      <p:childTnLst>
                        <p:par>
                          <p:cTn id="241" fill="hold">
                            <p:stCondLst>
                              <p:cond delay="0"/>
                            </p:stCondLst>
                            <p:childTnLst>
                              <p:par>
                                <p:cTn id="242" presetID="21" presetClass="entr" presetSubtype="1" fill="hold" grpId="0" nodeType="clickEffect">
                                  <p:stCondLst>
                                    <p:cond delay="0"/>
                                  </p:stCondLst>
                                  <p:childTnLst>
                                    <p:set>
                                      <p:cBhvr>
                                        <p:cTn id="243" dur="1" fill="hold">
                                          <p:stCondLst>
                                            <p:cond delay="0"/>
                                          </p:stCondLst>
                                        </p:cTn>
                                        <p:tgtEl>
                                          <p:spTgt spid="108"/>
                                        </p:tgtEl>
                                        <p:attrNameLst>
                                          <p:attrName>style.visibility</p:attrName>
                                        </p:attrNameLst>
                                      </p:cBhvr>
                                      <p:to>
                                        <p:strVal val="visible"/>
                                      </p:to>
                                    </p:set>
                                    <p:animEffect transition="in" filter="wheel(1)">
                                      <p:cBhvr>
                                        <p:cTn id="244" dur="2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54" grpId="0"/>
      <p:bldP spid="56" grpId="0"/>
      <p:bldP spid="60" grpId="0" animBg="1"/>
      <p:bldP spid="100" grpId="0" animBg="1"/>
      <p:bldP spid="101" grpId="0" animBg="1"/>
      <p:bldP spid="103" grpId="0" animBg="1"/>
      <p:bldP spid="104" grpId="0"/>
      <p:bldP spid="106" grpId="0"/>
      <p:bldP spid="10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4"/>
          <p:cNvGraphicFramePr>
            <a:graphicFrameLocks noChangeAspect="1"/>
          </p:cNvGraphicFramePr>
          <p:nvPr>
            <p:extLst>
              <p:ext uri="{D42A27DB-BD31-4B8C-83A1-F6EECF244321}">
                <p14:modId xmlns:p14="http://schemas.microsoft.com/office/powerpoint/2010/main" val="2106963867"/>
              </p:ext>
            </p:extLst>
          </p:nvPr>
        </p:nvGraphicFramePr>
        <p:xfrm>
          <a:off x="3860454" y="2807371"/>
          <a:ext cx="1420812" cy="676275"/>
        </p:xfrm>
        <a:graphic>
          <a:graphicData uri="http://schemas.openxmlformats.org/presentationml/2006/ole">
            <mc:AlternateContent xmlns:mc="http://schemas.openxmlformats.org/markup-compatibility/2006">
              <mc:Choice xmlns:v="urn:schemas-microsoft-com:vml" Requires="v">
                <p:oleObj spid="_x0000_s551787"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860454" y="2807371"/>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6" name="Group 11"/>
          <p:cNvGrpSpPr>
            <a:grpSpLocks/>
          </p:cNvGrpSpPr>
          <p:nvPr/>
        </p:nvGrpSpPr>
        <p:grpSpPr bwMode="auto">
          <a:xfrm>
            <a:off x="3299868" y="1209110"/>
            <a:ext cx="895350" cy="1733550"/>
            <a:chOff x="1140" y="336"/>
            <a:chExt cx="564" cy="1092"/>
          </a:xfrm>
        </p:grpSpPr>
        <p:sp>
          <p:nvSpPr>
            <p:cNvPr id="57"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9" name="Line 16"/>
          <p:cNvSpPr>
            <a:spLocks noChangeShapeType="1"/>
          </p:cNvSpPr>
          <p:nvPr/>
        </p:nvSpPr>
        <p:spPr bwMode="auto">
          <a:xfrm flipH="1">
            <a:off x="3707457" y="1255951"/>
            <a:ext cx="7455" cy="1631196"/>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33"/>
          <p:cNvGrpSpPr>
            <a:grpSpLocks/>
          </p:cNvGrpSpPr>
          <p:nvPr/>
        </p:nvGrpSpPr>
        <p:grpSpPr bwMode="auto">
          <a:xfrm>
            <a:off x="2325432" y="1790137"/>
            <a:ext cx="1393536" cy="523875"/>
            <a:chOff x="852" y="690"/>
            <a:chExt cx="1152" cy="330"/>
          </a:xfrm>
        </p:grpSpPr>
        <p:sp>
          <p:nvSpPr>
            <p:cNvPr id="61"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8" name="Group 63"/>
          <p:cNvGrpSpPr>
            <a:grpSpLocks/>
          </p:cNvGrpSpPr>
          <p:nvPr/>
        </p:nvGrpSpPr>
        <p:grpSpPr bwMode="auto">
          <a:xfrm>
            <a:off x="8408499" y="2057637"/>
            <a:ext cx="1284668" cy="393702"/>
            <a:chOff x="3792" y="735"/>
            <a:chExt cx="1152" cy="248"/>
          </a:xfrm>
        </p:grpSpPr>
        <p:sp>
          <p:nvSpPr>
            <p:cNvPr id="6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47"/>
          <p:cNvGrpSpPr>
            <a:grpSpLocks/>
          </p:cNvGrpSpPr>
          <p:nvPr/>
        </p:nvGrpSpPr>
        <p:grpSpPr bwMode="auto">
          <a:xfrm>
            <a:off x="7490925" y="1424218"/>
            <a:ext cx="898525" cy="1733550"/>
            <a:chOff x="3214" y="336"/>
            <a:chExt cx="566" cy="1092"/>
          </a:xfrm>
        </p:grpSpPr>
        <p:grpSp>
          <p:nvGrpSpPr>
            <p:cNvPr id="74" name="Group 10"/>
            <p:cNvGrpSpPr>
              <a:grpSpLocks/>
            </p:cNvGrpSpPr>
            <p:nvPr/>
          </p:nvGrpSpPr>
          <p:grpSpPr bwMode="auto">
            <a:xfrm>
              <a:off x="3216" y="336"/>
              <a:ext cx="564" cy="1092"/>
              <a:chOff x="3216" y="516"/>
              <a:chExt cx="564" cy="1092"/>
            </a:xfrm>
          </p:grpSpPr>
          <p:sp>
            <p:nvSpPr>
              <p:cNvPr id="7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5" name="Line 22"/>
            <p:cNvSpPr>
              <a:spLocks noChangeShapeType="1"/>
            </p:cNvSpPr>
            <p:nvPr/>
          </p:nvSpPr>
          <p:spPr bwMode="auto">
            <a:xfrm rot="1375433" flipH="1" flipV="1">
              <a:off x="3214" y="828"/>
              <a:ext cx="486" cy="25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8" name="Group 43"/>
          <p:cNvGrpSpPr>
            <a:grpSpLocks/>
          </p:cNvGrpSpPr>
          <p:nvPr/>
        </p:nvGrpSpPr>
        <p:grpSpPr bwMode="auto">
          <a:xfrm>
            <a:off x="4198689" y="1837780"/>
            <a:ext cx="1048196" cy="538165"/>
            <a:chOff x="2316" y="710"/>
            <a:chExt cx="1152" cy="339"/>
          </a:xfrm>
        </p:grpSpPr>
        <p:sp>
          <p:nvSpPr>
            <p:cNvPr id="79"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3" name="Object 55"/>
          <p:cNvGraphicFramePr>
            <a:graphicFrameLocks noChangeAspect="1"/>
          </p:cNvGraphicFramePr>
          <p:nvPr>
            <p:extLst>
              <p:ext uri="{D42A27DB-BD31-4B8C-83A1-F6EECF244321}">
                <p14:modId xmlns:p14="http://schemas.microsoft.com/office/powerpoint/2010/main" val="825069674"/>
              </p:ext>
            </p:extLst>
          </p:nvPr>
        </p:nvGraphicFramePr>
        <p:xfrm>
          <a:off x="2117975" y="1087669"/>
          <a:ext cx="508000" cy="684212"/>
        </p:xfrm>
        <a:graphic>
          <a:graphicData uri="http://schemas.openxmlformats.org/presentationml/2006/ole">
            <mc:AlternateContent xmlns:mc="http://schemas.openxmlformats.org/markup-compatibility/2006">
              <mc:Choice xmlns:v="urn:schemas-microsoft-com:vml" Requires="v">
                <p:oleObj spid="_x0000_s551788" name="公式" r:id="rId5" imgW="190440" imgH="228600" progId="Equation.3">
                  <p:embed/>
                </p:oleObj>
              </mc:Choice>
              <mc:Fallback>
                <p:oleObj name="公式" r:id="rId5" imgW="190440" imgH="228600" progId="Equation.3">
                  <p:embed/>
                  <p:pic>
                    <p:nvPicPr>
                      <p:cNvPr id="0" name=""/>
                      <p:cNvPicPr>
                        <a:picLocks noChangeAspect="1" noChangeArrowheads="1"/>
                      </p:cNvPicPr>
                      <p:nvPr/>
                    </p:nvPicPr>
                    <p:blipFill>
                      <a:blip r:embed="rId6"/>
                      <a:srcRect/>
                      <a:stretch>
                        <a:fillRect/>
                      </a:stretch>
                    </p:blipFill>
                    <p:spPr bwMode="auto">
                      <a:xfrm>
                        <a:off x="2117975" y="108766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56"/>
          <p:cNvGraphicFramePr>
            <a:graphicFrameLocks noChangeAspect="1"/>
          </p:cNvGraphicFramePr>
          <p:nvPr>
            <p:extLst>
              <p:ext uri="{D42A27DB-BD31-4B8C-83A1-F6EECF244321}">
                <p14:modId xmlns:p14="http://schemas.microsoft.com/office/powerpoint/2010/main" val="2415302184"/>
              </p:ext>
            </p:extLst>
          </p:nvPr>
        </p:nvGraphicFramePr>
        <p:xfrm>
          <a:off x="6784063" y="997177"/>
          <a:ext cx="550862" cy="668337"/>
        </p:xfrm>
        <a:graphic>
          <a:graphicData uri="http://schemas.openxmlformats.org/presentationml/2006/ole">
            <mc:AlternateContent xmlns:mc="http://schemas.openxmlformats.org/markup-compatibility/2006">
              <mc:Choice xmlns:v="urn:schemas-microsoft-com:vml" Requires="v">
                <p:oleObj spid="_x0000_s551789" name="公式" r:id="rId7" imgW="177480" imgH="215640" progId="Equation.3">
                  <p:embed/>
                </p:oleObj>
              </mc:Choice>
              <mc:Fallback>
                <p:oleObj name="公式" r:id="rId7" imgW="177480" imgH="215640" progId="Equation.3">
                  <p:embed/>
                  <p:pic>
                    <p:nvPicPr>
                      <p:cNvPr id="0" name=""/>
                      <p:cNvPicPr>
                        <a:picLocks noChangeAspect="1" noChangeArrowheads="1"/>
                      </p:cNvPicPr>
                      <p:nvPr/>
                    </p:nvPicPr>
                    <p:blipFill>
                      <a:blip r:embed="rId8"/>
                      <a:srcRect/>
                      <a:stretch>
                        <a:fillRect/>
                      </a:stretch>
                    </p:blipFill>
                    <p:spPr bwMode="auto">
                      <a:xfrm>
                        <a:off x="6784063" y="997177"/>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 name="Object 58"/>
          <p:cNvGraphicFramePr>
            <a:graphicFrameLocks noChangeAspect="1"/>
          </p:cNvGraphicFramePr>
          <p:nvPr>
            <p:extLst>
              <p:ext uri="{D42A27DB-BD31-4B8C-83A1-F6EECF244321}">
                <p14:modId xmlns:p14="http://schemas.microsoft.com/office/powerpoint/2010/main" val="496342229"/>
              </p:ext>
            </p:extLst>
          </p:nvPr>
        </p:nvGraphicFramePr>
        <p:xfrm>
          <a:off x="2850607" y="783634"/>
          <a:ext cx="504825" cy="714375"/>
        </p:xfrm>
        <a:graphic>
          <a:graphicData uri="http://schemas.openxmlformats.org/presentationml/2006/ole">
            <mc:AlternateContent xmlns:mc="http://schemas.openxmlformats.org/markup-compatibility/2006">
              <mc:Choice xmlns:v="urn:schemas-microsoft-com:vml" Requires="v">
                <p:oleObj spid="_x0000_s551790"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2850607" y="783634"/>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59"/>
          <p:cNvGraphicFramePr>
            <a:graphicFrameLocks noChangeAspect="1"/>
          </p:cNvGraphicFramePr>
          <p:nvPr>
            <p:extLst>
              <p:ext uri="{D42A27DB-BD31-4B8C-83A1-F6EECF244321}">
                <p14:modId xmlns:p14="http://schemas.microsoft.com/office/powerpoint/2010/main" val="996002165"/>
              </p:ext>
            </p:extLst>
          </p:nvPr>
        </p:nvGraphicFramePr>
        <p:xfrm>
          <a:off x="4568854" y="1162278"/>
          <a:ext cx="465138" cy="504825"/>
        </p:xfrm>
        <a:graphic>
          <a:graphicData uri="http://schemas.openxmlformats.org/presentationml/2006/ole">
            <mc:AlternateContent xmlns:mc="http://schemas.openxmlformats.org/markup-compatibility/2006">
              <mc:Choice xmlns:v="urn:schemas-microsoft-com:vml" Requires="v">
                <p:oleObj spid="_x0000_s551791" name="公式" r:id="rId11" imgW="152280" imgH="164880" progId="Equation.3">
                  <p:embed/>
                </p:oleObj>
              </mc:Choice>
              <mc:Fallback>
                <p:oleObj name="公式" r:id="rId11" imgW="152280" imgH="164880" progId="Equation.3">
                  <p:embed/>
                  <p:pic>
                    <p:nvPicPr>
                      <p:cNvPr id="0" name=""/>
                      <p:cNvPicPr>
                        <a:picLocks noChangeAspect="1" noChangeArrowheads="1"/>
                      </p:cNvPicPr>
                      <p:nvPr/>
                    </p:nvPicPr>
                    <p:blipFill>
                      <a:blip r:embed="rId12"/>
                      <a:srcRect/>
                      <a:stretch>
                        <a:fillRect/>
                      </a:stretch>
                    </p:blipFill>
                    <p:spPr bwMode="auto">
                      <a:xfrm>
                        <a:off x="4568854" y="1162278"/>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 name="Object 58"/>
          <p:cNvGraphicFramePr>
            <a:graphicFrameLocks noChangeAspect="1"/>
          </p:cNvGraphicFramePr>
          <p:nvPr>
            <p:extLst>
              <p:ext uri="{D42A27DB-BD31-4B8C-83A1-F6EECF244321}">
                <p14:modId xmlns:p14="http://schemas.microsoft.com/office/powerpoint/2010/main" val="1639250898"/>
              </p:ext>
            </p:extLst>
          </p:nvPr>
        </p:nvGraphicFramePr>
        <p:xfrm>
          <a:off x="7610475" y="763589"/>
          <a:ext cx="547688" cy="714375"/>
        </p:xfrm>
        <a:graphic>
          <a:graphicData uri="http://schemas.openxmlformats.org/presentationml/2006/ole">
            <mc:AlternateContent xmlns:mc="http://schemas.openxmlformats.org/markup-compatibility/2006">
              <mc:Choice xmlns:v="urn:schemas-microsoft-com:vml" Requires="v">
                <p:oleObj spid="_x0000_s551792" name="公式" r:id="rId13" imgW="164880" imgH="215640" progId="Equation.3">
                  <p:embed/>
                </p:oleObj>
              </mc:Choice>
              <mc:Fallback>
                <p:oleObj name="公式" r:id="rId13" imgW="164880" imgH="215640" progId="Equation.3">
                  <p:embed/>
                  <p:pic>
                    <p:nvPicPr>
                      <p:cNvPr id="0" name=""/>
                      <p:cNvPicPr>
                        <a:picLocks noChangeAspect="1" noChangeArrowheads="1"/>
                      </p:cNvPicPr>
                      <p:nvPr/>
                    </p:nvPicPr>
                    <p:blipFill>
                      <a:blip r:embed="rId14"/>
                      <a:srcRect/>
                      <a:stretch>
                        <a:fillRect/>
                      </a:stretch>
                    </p:blipFill>
                    <p:spPr bwMode="auto">
                      <a:xfrm>
                        <a:off x="7610475" y="763589"/>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8" name="Group 1027"/>
          <p:cNvGrpSpPr>
            <a:grpSpLocks/>
          </p:cNvGrpSpPr>
          <p:nvPr/>
        </p:nvGrpSpPr>
        <p:grpSpPr bwMode="auto">
          <a:xfrm>
            <a:off x="5152997" y="863137"/>
            <a:ext cx="1028700" cy="2609850"/>
            <a:chOff x="1008" y="2424"/>
            <a:chExt cx="648" cy="1644"/>
          </a:xfrm>
          <a:solidFill>
            <a:srgbClr val="FFFF00"/>
          </a:solidFill>
        </p:grpSpPr>
        <p:grpSp>
          <p:nvGrpSpPr>
            <p:cNvPr id="89" name="Group 1028"/>
            <p:cNvGrpSpPr>
              <a:grpSpLocks/>
            </p:cNvGrpSpPr>
            <p:nvPr/>
          </p:nvGrpSpPr>
          <p:grpSpPr bwMode="auto">
            <a:xfrm>
              <a:off x="1008" y="2424"/>
              <a:ext cx="648" cy="1644"/>
              <a:chOff x="2172" y="936"/>
              <a:chExt cx="648" cy="1644"/>
            </a:xfrm>
            <a:grpFill/>
          </p:grpSpPr>
          <p:sp>
            <p:nvSpPr>
              <p:cNvPr id="91"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0"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4" name="Group 88"/>
          <p:cNvGrpSpPr>
            <a:grpSpLocks/>
          </p:cNvGrpSpPr>
          <p:nvPr/>
        </p:nvGrpSpPr>
        <p:grpSpPr bwMode="auto">
          <a:xfrm>
            <a:off x="6181698" y="1904434"/>
            <a:ext cx="1337417" cy="552450"/>
            <a:chOff x="3036" y="900"/>
            <a:chExt cx="1080" cy="348"/>
          </a:xfrm>
        </p:grpSpPr>
        <p:sp>
          <p:nvSpPr>
            <p:cNvPr id="9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9" name="Object 56"/>
          <p:cNvGraphicFramePr>
            <a:graphicFrameLocks noChangeAspect="1"/>
          </p:cNvGraphicFramePr>
          <p:nvPr>
            <p:extLst>
              <p:ext uri="{D42A27DB-BD31-4B8C-83A1-F6EECF244321}">
                <p14:modId xmlns:p14="http://schemas.microsoft.com/office/powerpoint/2010/main" val="2835865878"/>
              </p:ext>
            </p:extLst>
          </p:nvPr>
        </p:nvGraphicFramePr>
        <p:xfrm>
          <a:off x="8764309" y="1255950"/>
          <a:ext cx="588963" cy="668338"/>
        </p:xfrm>
        <a:graphic>
          <a:graphicData uri="http://schemas.openxmlformats.org/presentationml/2006/ole">
            <mc:AlternateContent xmlns:mc="http://schemas.openxmlformats.org/markup-compatibility/2006">
              <mc:Choice xmlns:v="urn:schemas-microsoft-com:vml" Requires="v">
                <p:oleObj spid="_x0000_s551793"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8764309" y="1255950"/>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 name="Line 16"/>
          <p:cNvSpPr>
            <a:spLocks noChangeShapeType="1"/>
          </p:cNvSpPr>
          <p:nvPr/>
        </p:nvSpPr>
        <p:spPr bwMode="auto">
          <a:xfrm flipH="1">
            <a:off x="5508894" y="1294836"/>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Arc 9"/>
          <p:cNvSpPr>
            <a:spLocks/>
          </p:cNvSpPr>
          <p:nvPr/>
        </p:nvSpPr>
        <p:spPr bwMode="auto">
          <a:xfrm>
            <a:off x="5480024" y="1988573"/>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2" name="Object 58"/>
          <p:cNvGraphicFramePr>
            <a:graphicFrameLocks noChangeAspect="1"/>
          </p:cNvGraphicFramePr>
          <p:nvPr>
            <p:extLst>
              <p:ext uri="{D42A27DB-BD31-4B8C-83A1-F6EECF244321}">
                <p14:modId xmlns:p14="http://schemas.microsoft.com/office/powerpoint/2010/main" val="2644593525"/>
              </p:ext>
            </p:extLst>
          </p:nvPr>
        </p:nvGraphicFramePr>
        <p:xfrm>
          <a:off x="5485769" y="1486928"/>
          <a:ext cx="505428" cy="463550"/>
        </p:xfrm>
        <a:graphic>
          <a:graphicData uri="http://schemas.openxmlformats.org/presentationml/2006/ole">
            <mc:AlternateContent xmlns:mc="http://schemas.openxmlformats.org/markup-compatibility/2006">
              <mc:Choice xmlns:v="urn:schemas-microsoft-com:vml" Requires="v">
                <p:oleObj spid="_x0000_s551794"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485769" y="1486928"/>
                        <a:ext cx="505428" cy="463550"/>
                      </a:xfrm>
                      <a:prstGeom prst="rect">
                        <a:avLst/>
                      </a:prstGeom>
                      <a:noFill/>
                      <a:ln>
                        <a:noFill/>
                      </a:ln>
                      <a:effectLst/>
                      <a:extLst/>
                    </p:spPr>
                  </p:pic>
                </p:oleObj>
              </mc:Fallback>
            </mc:AlternateContent>
          </a:graphicData>
        </a:graphic>
      </p:graphicFrame>
      <p:sp>
        <p:nvSpPr>
          <p:cNvPr id="103" name="Line 22"/>
          <p:cNvSpPr>
            <a:spLocks noChangeShapeType="1"/>
          </p:cNvSpPr>
          <p:nvPr/>
        </p:nvSpPr>
        <p:spPr bwMode="auto">
          <a:xfrm rot="1375433" flipH="1" flipV="1">
            <a:off x="5408770" y="2785177"/>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矩形 103"/>
          <p:cNvSpPr/>
          <p:nvPr/>
        </p:nvSpPr>
        <p:spPr>
          <a:xfrm>
            <a:off x="5871751" y="877784"/>
            <a:ext cx="902811" cy="523220"/>
          </a:xfrm>
          <a:prstGeom prst="rect">
            <a:avLst/>
          </a:prstGeom>
        </p:spPr>
        <p:txBody>
          <a:bodyPr wrap="none">
            <a:spAutoFit/>
          </a:bodyPr>
          <a:lstStyle/>
          <a:p>
            <a:r>
              <a:rPr lang="zh-CN" altLang="en-US" sz="2800" b="1" dirty="0">
                <a:solidFill>
                  <a:srgbClr val="EE12CF"/>
                </a:solidFill>
              </a:rPr>
              <a:t>光轴</a:t>
            </a:r>
          </a:p>
        </p:txBody>
      </p:sp>
      <p:sp>
        <p:nvSpPr>
          <p:cNvPr id="105" name="Rectangle 34"/>
          <p:cNvSpPr>
            <a:spLocks noChangeArrowheads="1"/>
          </p:cNvSpPr>
          <p:nvPr/>
        </p:nvSpPr>
        <p:spPr bwMode="auto">
          <a:xfrm>
            <a:off x="1714837" y="2674244"/>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106" name="Group 32"/>
          <p:cNvGrpSpPr>
            <a:grpSpLocks/>
          </p:cNvGrpSpPr>
          <p:nvPr/>
        </p:nvGrpSpPr>
        <p:grpSpPr bwMode="auto">
          <a:xfrm>
            <a:off x="9816719" y="1335024"/>
            <a:ext cx="846139" cy="2514603"/>
            <a:chOff x="4705" y="1175"/>
            <a:chExt cx="533" cy="1584"/>
          </a:xfrm>
        </p:grpSpPr>
        <p:sp>
          <p:nvSpPr>
            <p:cNvPr id="107"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FF3399"/>
            </a:solidFill>
            <a:ln w="9525">
              <a:solidFill>
                <a:schemeClr val="folHlink"/>
              </a:solidFill>
              <a:round/>
              <a:headEnd/>
              <a:tailEnd/>
            </a:ln>
          </p:spPr>
          <p:txBody>
            <a:bodyPr wrap="none" anchor="ctr"/>
            <a:lstStyle/>
            <a:p>
              <a:endParaRPr lang="zh-CN" altLang="en-US">
                <a:solidFill>
                  <a:srgbClr val="FF0000"/>
                </a:solidFill>
              </a:endParaRPr>
            </a:p>
          </p:txBody>
        </p:sp>
        <p:sp>
          <p:nvSpPr>
            <p:cNvPr id="108"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109" name="Text Box 37"/>
          <p:cNvSpPr txBox="1">
            <a:spLocks noChangeArrowheads="1"/>
          </p:cNvSpPr>
          <p:nvPr/>
        </p:nvSpPr>
        <p:spPr bwMode="auto">
          <a:xfrm>
            <a:off x="1885095" y="304107"/>
            <a:ext cx="26821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如果相长</a:t>
            </a:r>
            <a:r>
              <a:rPr lang="zh-CN" altLang="en-US" i="0" dirty="0">
                <a:solidFill>
                  <a:srgbClr val="FF0000"/>
                </a:solidFill>
              </a:rPr>
              <a:t>干涉</a:t>
            </a:r>
            <a:endParaRPr lang="zh-CN" altLang="en-US" i="0" dirty="0">
              <a:solidFill>
                <a:srgbClr val="FF0000"/>
              </a:solidFill>
              <a:latin typeface="方正书宋简体"/>
            </a:endParaRPr>
          </a:p>
        </p:txBody>
      </p:sp>
      <p:graphicFrame>
        <p:nvGraphicFramePr>
          <p:cNvPr id="110" name="Object 9"/>
          <p:cNvGraphicFramePr>
            <a:graphicFrameLocks noChangeAspect="1"/>
          </p:cNvGraphicFramePr>
          <p:nvPr>
            <p:extLst>
              <p:ext uri="{D42A27DB-BD31-4B8C-83A1-F6EECF244321}">
                <p14:modId xmlns:p14="http://schemas.microsoft.com/office/powerpoint/2010/main" val="1773175450"/>
              </p:ext>
            </p:extLst>
          </p:nvPr>
        </p:nvGraphicFramePr>
        <p:xfrm>
          <a:off x="4338809" y="-23394"/>
          <a:ext cx="3652838" cy="966788"/>
        </p:xfrm>
        <a:graphic>
          <a:graphicData uri="http://schemas.openxmlformats.org/presentationml/2006/ole">
            <mc:AlternateContent xmlns:mc="http://schemas.openxmlformats.org/markup-compatibility/2006">
              <mc:Choice xmlns:v="urn:schemas-microsoft-com:vml" Requires="v">
                <p:oleObj spid="_x0000_s551795" name="公式" r:id="rId19" imgW="1790640" imgH="393480" progId="Equation.3">
                  <p:embed/>
                </p:oleObj>
              </mc:Choice>
              <mc:Fallback>
                <p:oleObj name="公式" r:id="rId19" imgW="1790640" imgH="393480" progId="Equation.3">
                  <p:embed/>
                  <p:pic>
                    <p:nvPicPr>
                      <p:cNvPr id="0" name=""/>
                      <p:cNvPicPr>
                        <a:picLocks noChangeAspect="1" noChangeArrowheads="1"/>
                      </p:cNvPicPr>
                      <p:nvPr/>
                    </p:nvPicPr>
                    <p:blipFill>
                      <a:blip r:embed="rId20"/>
                      <a:srcRect/>
                      <a:stretch>
                        <a:fillRect/>
                      </a:stretch>
                    </p:blipFill>
                    <p:spPr bwMode="auto">
                      <a:xfrm>
                        <a:off x="4338809" y="-23394"/>
                        <a:ext cx="3652838" cy="966788"/>
                      </a:xfrm>
                      <a:prstGeom prst="rect">
                        <a:avLst/>
                      </a:prstGeom>
                      <a:noFill/>
                      <a:ln>
                        <a:noFill/>
                      </a:ln>
                      <a:effectLst/>
                      <a:extLst/>
                    </p:spPr>
                  </p:pic>
                </p:oleObj>
              </mc:Fallback>
            </mc:AlternateContent>
          </a:graphicData>
        </a:graphic>
      </p:graphicFrame>
      <p:graphicFrame>
        <p:nvGraphicFramePr>
          <p:cNvPr id="111" name="Object 36"/>
          <p:cNvGraphicFramePr>
            <a:graphicFrameLocks noChangeAspect="1"/>
          </p:cNvGraphicFramePr>
          <p:nvPr>
            <p:extLst>
              <p:ext uri="{D42A27DB-BD31-4B8C-83A1-F6EECF244321}">
                <p14:modId xmlns:p14="http://schemas.microsoft.com/office/powerpoint/2010/main" val="2021397889"/>
              </p:ext>
            </p:extLst>
          </p:nvPr>
        </p:nvGraphicFramePr>
        <p:xfrm>
          <a:off x="8177506" y="179196"/>
          <a:ext cx="2011362" cy="527051"/>
        </p:xfrm>
        <a:graphic>
          <a:graphicData uri="http://schemas.openxmlformats.org/presentationml/2006/ole">
            <mc:AlternateContent xmlns:mc="http://schemas.openxmlformats.org/markup-compatibility/2006">
              <mc:Choice xmlns:v="urn:schemas-microsoft-com:vml" Requires="v">
                <p:oleObj spid="_x0000_s551796" name="公式" r:id="rId21" imgW="774360" imgH="203040" progId="Equation.3">
                  <p:embed/>
                </p:oleObj>
              </mc:Choice>
              <mc:Fallback>
                <p:oleObj name="公式" r:id="rId21" imgW="774360" imgH="203040" progId="Equation.3">
                  <p:embed/>
                  <p:pic>
                    <p:nvPicPr>
                      <p:cNvPr id="0" name=""/>
                      <p:cNvPicPr>
                        <a:picLocks noChangeAspect="1" noChangeArrowheads="1"/>
                      </p:cNvPicPr>
                      <p:nvPr/>
                    </p:nvPicPr>
                    <p:blipFill>
                      <a:blip r:embed="rId22"/>
                      <a:srcRect/>
                      <a:stretch>
                        <a:fillRect/>
                      </a:stretch>
                    </p:blipFill>
                    <p:spPr bwMode="auto">
                      <a:xfrm>
                        <a:off x="8177506" y="179196"/>
                        <a:ext cx="2011362" cy="527051"/>
                      </a:xfrm>
                      <a:prstGeom prst="rect">
                        <a:avLst/>
                      </a:prstGeom>
                      <a:noFill/>
                      <a:ln>
                        <a:noFill/>
                      </a:ln>
                      <a:effectLst/>
                      <a:extLst/>
                    </p:spPr>
                  </p:pic>
                </p:oleObj>
              </mc:Fallback>
            </mc:AlternateContent>
          </a:graphicData>
        </a:graphic>
      </p:graphicFrame>
      <p:sp>
        <p:nvSpPr>
          <p:cNvPr id="116" name="Text Box 52"/>
          <p:cNvSpPr txBox="1">
            <a:spLocks noChangeArrowheads="1"/>
          </p:cNvSpPr>
          <p:nvPr/>
        </p:nvSpPr>
        <p:spPr bwMode="auto">
          <a:xfrm>
            <a:off x="1841382" y="3864186"/>
            <a:ext cx="1443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rgbClr val="EE303E"/>
                </a:solidFill>
              </a:rPr>
              <a:t>P</a:t>
            </a:r>
            <a:r>
              <a:rPr lang="en-US" altLang="zh-CN" sz="2600" i="0" baseline="-25000" dirty="0">
                <a:solidFill>
                  <a:srgbClr val="EE303E"/>
                </a:solidFill>
              </a:rPr>
              <a:t>1</a:t>
            </a:r>
            <a:r>
              <a:rPr lang="en-US" altLang="zh-CN" sz="2600" i="0" dirty="0">
                <a:solidFill>
                  <a:srgbClr val="EE303E"/>
                </a:solidFill>
              </a:rPr>
              <a:t>∥P</a:t>
            </a:r>
            <a:r>
              <a:rPr lang="en-US" altLang="zh-CN" sz="2600" i="0" baseline="-25000" dirty="0">
                <a:solidFill>
                  <a:srgbClr val="EE303E"/>
                </a:solidFill>
              </a:rPr>
              <a:t>2</a:t>
            </a:r>
          </a:p>
        </p:txBody>
      </p:sp>
      <p:grpSp>
        <p:nvGrpSpPr>
          <p:cNvPr id="117" name="Group 11"/>
          <p:cNvGrpSpPr>
            <a:grpSpLocks/>
          </p:cNvGrpSpPr>
          <p:nvPr/>
        </p:nvGrpSpPr>
        <p:grpSpPr bwMode="auto">
          <a:xfrm>
            <a:off x="3587867" y="4148222"/>
            <a:ext cx="895350" cy="1733550"/>
            <a:chOff x="1140" y="336"/>
            <a:chExt cx="564" cy="1092"/>
          </a:xfrm>
        </p:grpSpPr>
        <p:sp>
          <p:nvSpPr>
            <p:cNvPr id="118"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0" name="Line 16"/>
          <p:cNvSpPr>
            <a:spLocks noChangeShapeType="1"/>
          </p:cNvSpPr>
          <p:nvPr/>
        </p:nvSpPr>
        <p:spPr bwMode="auto">
          <a:xfrm flipH="1">
            <a:off x="3995455" y="4216643"/>
            <a:ext cx="2064" cy="1609616"/>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1" name="Group 33"/>
          <p:cNvGrpSpPr>
            <a:grpSpLocks/>
          </p:cNvGrpSpPr>
          <p:nvPr/>
        </p:nvGrpSpPr>
        <p:grpSpPr bwMode="auto">
          <a:xfrm>
            <a:off x="2166778" y="4778940"/>
            <a:ext cx="1518515" cy="523875"/>
            <a:chOff x="852" y="690"/>
            <a:chExt cx="1152" cy="330"/>
          </a:xfrm>
        </p:grpSpPr>
        <p:sp>
          <p:nvSpPr>
            <p:cNvPr id="122"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4"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7"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34" name="Group 47"/>
          <p:cNvGrpSpPr>
            <a:grpSpLocks/>
          </p:cNvGrpSpPr>
          <p:nvPr/>
        </p:nvGrpSpPr>
        <p:grpSpPr bwMode="auto">
          <a:xfrm>
            <a:off x="7844938" y="4188614"/>
            <a:ext cx="895351" cy="1733550"/>
            <a:chOff x="3216" y="336"/>
            <a:chExt cx="564" cy="1092"/>
          </a:xfrm>
        </p:grpSpPr>
        <p:grpSp>
          <p:nvGrpSpPr>
            <p:cNvPr id="135" name="Group 10"/>
            <p:cNvGrpSpPr>
              <a:grpSpLocks/>
            </p:cNvGrpSpPr>
            <p:nvPr/>
          </p:nvGrpSpPr>
          <p:grpSpPr bwMode="auto">
            <a:xfrm>
              <a:off x="3216" y="336"/>
              <a:ext cx="564" cy="1092"/>
              <a:chOff x="3216" y="516"/>
              <a:chExt cx="564" cy="1092"/>
            </a:xfrm>
          </p:grpSpPr>
          <p:sp>
            <p:nvSpPr>
              <p:cNvPr id="137"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8"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6" name="Line 22"/>
            <p:cNvSpPr>
              <a:spLocks noChangeShapeType="1"/>
            </p:cNvSpPr>
            <p:nvPr/>
          </p:nvSpPr>
          <p:spPr bwMode="auto">
            <a:xfrm rot="1375433" flipH="1" flipV="1">
              <a:off x="3295" y="445"/>
              <a:ext cx="377" cy="900"/>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39" name="Group 43"/>
          <p:cNvGrpSpPr>
            <a:grpSpLocks/>
          </p:cNvGrpSpPr>
          <p:nvPr/>
        </p:nvGrpSpPr>
        <p:grpSpPr bwMode="auto">
          <a:xfrm>
            <a:off x="4460529" y="4772588"/>
            <a:ext cx="1141973" cy="538165"/>
            <a:chOff x="2316" y="710"/>
            <a:chExt cx="1152" cy="339"/>
          </a:xfrm>
        </p:grpSpPr>
        <p:sp>
          <p:nvSpPr>
            <p:cNvPr id="140"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2"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4" name="Object 55"/>
          <p:cNvGraphicFramePr>
            <a:graphicFrameLocks noChangeAspect="1"/>
          </p:cNvGraphicFramePr>
          <p:nvPr>
            <p:extLst>
              <p:ext uri="{D42A27DB-BD31-4B8C-83A1-F6EECF244321}">
                <p14:modId xmlns:p14="http://schemas.microsoft.com/office/powerpoint/2010/main" val="3127560336"/>
              </p:ext>
            </p:extLst>
          </p:nvPr>
        </p:nvGraphicFramePr>
        <p:xfrm>
          <a:off x="2021628" y="4216643"/>
          <a:ext cx="508000" cy="684212"/>
        </p:xfrm>
        <a:graphic>
          <a:graphicData uri="http://schemas.openxmlformats.org/presentationml/2006/ole">
            <mc:AlternateContent xmlns:mc="http://schemas.openxmlformats.org/markup-compatibility/2006">
              <mc:Choice xmlns:v="urn:schemas-microsoft-com:vml" Requires="v">
                <p:oleObj spid="_x0000_s551797"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6"/>
                      <a:srcRect/>
                      <a:stretch>
                        <a:fillRect/>
                      </a:stretch>
                    </p:blipFill>
                    <p:spPr bwMode="auto">
                      <a:xfrm>
                        <a:off x="2021628" y="4216643"/>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 name="Object 56"/>
          <p:cNvGraphicFramePr>
            <a:graphicFrameLocks noChangeAspect="1"/>
          </p:cNvGraphicFramePr>
          <p:nvPr>
            <p:extLst>
              <p:ext uri="{D42A27DB-BD31-4B8C-83A1-F6EECF244321}">
                <p14:modId xmlns:p14="http://schemas.microsoft.com/office/powerpoint/2010/main" val="1278098139"/>
              </p:ext>
            </p:extLst>
          </p:nvPr>
        </p:nvGraphicFramePr>
        <p:xfrm>
          <a:off x="6945004" y="3883446"/>
          <a:ext cx="550862" cy="668337"/>
        </p:xfrm>
        <a:graphic>
          <a:graphicData uri="http://schemas.openxmlformats.org/presentationml/2006/ole">
            <mc:AlternateContent xmlns:mc="http://schemas.openxmlformats.org/markup-compatibility/2006">
              <mc:Choice xmlns:v="urn:schemas-microsoft-com:vml" Requires="v">
                <p:oleObj spid="_x0000_s551798" name="公式" r:id="rId24" imgW="177480" imgH="215640" progId="Equation.3">
                  <p:embed/>
                </p:oleObj>
              </mc:Choice>
              <mc:Fallback>
                <p:oleObj name="公式" r:id="rId24" imgW="177480" imgH="215640" progId="Equation.3">
                  <p:embed/>
                  <p:pic>
                    <p:nvPicPr>
                      <p:cNvPr id="0" name=""/>
                      <p:cNvPicPr>
                        <a:picLocks noChangeAspect="1" noChangeArrowheads="1"/>
                      </p:cNvPicPr>
                      <p:nvPr/>
                    </p:nvPicPr>
                    <p:blipFill>
                      <a:blip r:embed="rId25"/>
                      <a:srcRect/>
                      <a:stretch>
                        <a:fillRect/>
                      </a:stretch>
                    </p:blipFill>
                    <p:spPr bwMode="auto">
                      <a:xfrm>
                        <a:off x="6945004" y="3883446"/>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 name="Object 58"/>
          <p:cNvGraphicFramePr>
            <a:graphicFrameLocks noChangeAspect="1"/>
          </p:cNvGraphicFramePr>
          <p:nvPr>
            <p:extLst>
              <p:ext uri="{D42A27DB-BD31-4B8C-83A1-F6EECF244321}">
                <p14:modId xmlns:p14="http://schemas.microsoft.com/office/powerpoint/2010/main" val="2949225903"/>
              </p:ext>
            </p:extLst>
          </p:nvPr>
        </p:nvGraphicFramePr>
        <p:xfrm>
          <a:off x="3379669" y="3590990"/>
          <a:ext cx="504825" cy="714375"/>
        </p:xfrm>
        <a:graphic>
          <a:graphicData uri="http://schemas.openxmlformats.org/presentationml/2006/ole">
            <mc:AlternateContent xmlns:mc="http://schemas.openxmlformats.org/markup-compatibility/2006">
              <mc:Choice xmlns:v="urn:schemas-microsoft-com:vml" Requires="v">
                <p:oleObj spid="_x0000_s551799" name="公式" r:id="rId26" imgW="152280" imgH="215640" progId="Equation.3">
                  <p:embed/>
                </p:oleObj>
              </mc:Choice>
              <mc:Fallback>
                <p:oleObj name="公式" r:id="rId26" imgW="152280" imgH="215640" progId="Equation.3">
                  <p:embed/>
                  <p:pic>
                    <p:nvPicPr>
                      <p:cNvPr id="0" name=""/>
                      <p:cNvPicPr>
                        <a:picLocks noChangeAspect="1" noChangeArrowheads="1"/>
                      </p:cNvPicPr>
                      <p:nvPr/>
                    </p:nvPicPr>
                    <p:blipFill>
                      <a:blip r:embed="rId10"/>
                      <a:srcRect/>
                      <a:stretch>
                        <a:fillRect/>
                      </a:stretch>
                    </p:blipFill>
                    <p:spPr bwMode="auto">
                      <a:xfrm>
                        <a:off x="3379669" y="3590990"/>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 name="Object 59"/>
          <p:cNvGraphicFramePr>
            <a:graphicFrameLocks noChangeAspect="1"/>
          </p:cNvGraphicFramePr>
          <p:nvPr>
            <p:extLst>
              <p:ext uri="{D42A27DB-BD31-4B8C-83A1-F6EECF244321}">
                <p14:modId xmlns:p14="http://schemas.microsoft.com/office/powerpoint/2010/main" val="3082582515"/>
              </p:ext>
            </p:extLst>
          </p:nvPr>
        </p:nvGraphicFramePr>
        <p:xfrm>
          <a:off x="4596985" y="4082293"/>
          <a:ext cx="465138" cy="504825"/>
        </p:xfrm>
        <a:graphic>
          <a:graphicData uri="http://schemas.openxmlformats.org/presentationml/2006/ole">
            <mc:AlternateContent xmlns:mc="http://schemas.openxmlformats.org/markup-compatibility/2006">
              <mc:Choice xmlns:v="urn:schemas-microsoft-com:vml" Requires="v">
                <p:oleObj spid="_x0000_s551800" name="公式" r:id="rId27" imgW="152280" imgH="164880" progId="Equation.3">
                  <p:embed/>
                </p:oleObj>
              </mc:Choice>
              <mc:Fallback>
                <p:oleObj name="公式" r:id="rId27" imgW="152280" imgH="164880" progId="Equation.3">
                  <p:embed/>
                  <p:pic>
                    <p:nvPicPr>
                      <p:cNvPr id="0" name=""/>
                      <p:cNvPicPr>
                        <a:picLocks noChangeAspect="1" noChangeArrowheads="1"/>
                      </p:cNvPicPr>
                      <p:nvPr/>
                    </p:nvPicPr>
                    <p:blipFill>
                      <a:blip r:embed="rId28"/>
                      <a:srcRect/>
                      <a:stretch>
                        <a:fillRect/>
                      </a:stretch>
                    </p:blipFill>
                    <p:spPr bwMode="auto">
                      <a:xfrm>
                        <a:off x="4596985" y="4082293"/>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8" name="Group 1027"/>
          <p:cNvGrpSpPr>
            <a:grpSpLocks/>
          </p:cNvGrpSpPr>
          <p:nvPr/>
        </p:nvGrpSpPr>
        <p:grpSpPr bwMode="auto">
          <a:xfrm>
            <a:off x="5548651" y="3814056"/>
            <a:ext cx="1028700" cy="2609850"/>
            <a:chOff x="1008" y="2424"/>
            <a:chExt cx="648" cy="1644"/>
          </a:xfrm>
          <a:solidFill>
            <a:srgbClr val="FFFF00"/>
          </a:solidFill>
        </p:grpSpPr>
        <p:grpSp>
          <p:nvGrpSpPr>
            <p:cNvPr id="149" name="Group 1028"/>
            <p:cNvGrpSpPr>
              <a:grpSpLocks/>
            </p:cNvGrpSpPr>
            <p:nvPr/>
          </p:nvGrpSpPr>
          <p:grpSpPr bwMode="auto">
            <a:xfrm>
              <a:off x="1008" y="2424"/>
              <a:ext cx="648" cy="1644"/>
              <a:chOff x="2172" y="936"/>
              <a:chExt cx="648" cy="1644"/>
            </a:xfrm>
            <a:grpFill/>
          </p:grpSpPr>
          <p:sp>
            <p:nvSpPr>
              <p:cNvPr id="151"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2"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0"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4" name="Group 88"/>
          <p:cNvGrpSpPr>
            <a:grpSpLocks/>
          </p:cNvGrpSpPr>
          <p:nvPr/>
        </p:nvGrpSpPr>
        <p:grpSpPr bwMode="auto">
          <a:xfrm>
            <a:off x="6516639" y="4762764"/>
            <a:ext cx="1522278" cy="552450"/>
            <a:chOff x="3036" y="900"/>
            <a:chExt cx="1080" cy="348"/>
          </a:xfrm>
        </p:grpSpPr>
        <p:sp>
          <p:nvSpPr>
            <p:cNvPr id="15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0" name="Line 16"/>
          <p:cNvSpPr>
            <a:spLocks noChangeShapeType="1"/>
          </p:cNvSpPr>
          <p:nvPr/>
        </p:nvSpPr>
        <p:spPr bwMode="auto">
          <a:xfrm flipH="1">
            <a:off x="5864767" y="4233109"/>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Arc 9"/>
          <p:cNvSpPr>
            <a:spLocks/>
          </p:cNvSpPr>
          <p:nvPr/>
        </p:nvSpPr>
        <p:spPr bwMode="auto">
          <a:xfrm>
            <a:off x="5875678" y="4939492"/>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2" name="Object 58"/>
          <p:cNvGraphicFramePr>
            <a:graphicFrameLocks noChangeAspect="1"/>
          </p:cNvGraphicFramePr>
          <p:nvPr>
            <p:extLst>
              <p:ext uri="{D42A27DB-BD31-4B8C-83A1-F6EECF244321}">
                <p14:modId xmlns:p14="http://schemas.microsoft.com/office/powerpoint/2010/main" val="1031257935"/>
              </p:ext>
            </p:extLst>
          </p:nvPr>
        </p:nvGraphicFramePr>
        <p:xfrm>
          <a:off x="5881423" y="4437847"/>
          <a:ext cx="505428" cy="463550"/>
        </p:xfrm>
        <a:graphic>
          <a:graphicData uri="http://schemas.openxmlformats.org/presentationml/2006/ole">
            <mc:AlternateContent xmlns:mc="http://schemas.openxmlformats.org/markup-compatibility/2006">
              <mc:Choice xmlns:v="urn:schemas-microsoft-com:vml" Requires="v">
                <p:oleObj spid="_x0000_s551801" name="公式" r:id="rId29" imgW="126720" imgH="139680" progId="Equation.3">
                  <p:embed/>
                </p:oleObj>
              </mc:Choice>
              <mc:Fallback>
                <p:oleObj name="公式" r:id="rId29" imgW="126720" imgH="139680" progId="Equation.3">
                  <p:embed/>
                  <p:pic>
                    <p:nvPicPr>
                      <p:cNvPr id="0" name=""/>
                      <p:cNvPicPr>
                        <a:picLocks noChangeAspect="1" noChangeArrowheads="1"/>
                      </p:cNvPicPr>
                      <p:nvPr/>
                    </p:nvPicPr>
                    <p:blipFill>
                      <a:blip r:embed="rId18"/>
                      <a:srcRect/>
                      <a:stretch>
                        <a:fillRect/>
                      </a:stretch>
                    </p:blipFill>
                    <p:spPr bwMode="auto">
                      <a:xfrm>
                        <a:off x="5881423" y="4437847"/>
                        <a:ext cx="505428" cy="463550"/>
                      </a:xfrm>
                      <a:prstGeom prst="rect">
                        <a:avLst/>
                      </a:prstGeom>
                      <a:noFill/>
                      <a:ln>
                        <a:noFill/>
                      </a:ln>
                      <a:effectLst/>
                      <a:extLst/>
                    </p:spPr>
                  </p:pic>
                </p:oleObj>
              </mc:Fallback>
            </mc:AlternateContent>
          </a:graphicData>
        </a:graphic>
      </p:graphicFrame>
      <p:sp>
        <p:nvSpPr>
          <p:cNvPr id="163" name="Line 22"/>
          <p:cNvSpPr>
            <a:spLocks noChangeShapeType="1"/>
          </p:cNvSpPr>
          <p:nvPr/>
        </p:nvSpPr>
        <p:spPr bwMode="auto">
          <a:xfrm rot="1375433" flipH="1" flipV="1">
            <a:off x="5804424" y="5736096"/>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4" name="矩形 163"/>
          <p:cNvSpPr/>
          <p:nvPr/>
        </p:nvSpPr>
        <p:spPr>
          <a:xfrm>
            <a:off x="6342062" y="3678859"/>
            <a:ext cx="902811" cy="523220"/>
          </a:xfrm>
          <a:prstGeom prst="rect">
            <a:avLst/>
          </a:prstGeom>
        </p:spPr>
        <p:txBody>
          <a:bodyPr wrap="none">
            <a:spAutoFit/>
          </a:bodyPr>
          <a:lstStyle/>
          <a:p>
            <a:r>
              <a:rPr lang="zh-CN" altLang="en-US" sz="2800" b="1" dirty="0">
                <a:solidFill>
                  <a:srgbClr val="EE12CF"/>
                </a:solidFill>
              </a:rPr>
              <a:t>光轴</a:t>
            </a:r>
          </a:p>
        </p:txBody>
      </p:sp>
      <p:sp>
        <p:nvSpPr>
          <p:cNvPr id="165" name="Rectangle 34"/>
          <p:cNvSpPr>
            <a:spLocks noChangeArrowheads="1"/>
          </p:cNvSpPr>
          <p:nvPr/>
        </p:nvSpPr>
        <p:spPr bwMode="auto">
          <a:xfrm>
            <a:off x="1840910" y="5431099"/>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166" name="Object 58"/>
          <p:cNvGraphicFramePr>
            <a:graphicFrameLocks noChangeAspect="1"/>
          </p:cNvGraphicFramePr>
          <p:nvPr>
            <p:extLst>
              <p:ext uri="{D42A27DB-BD31-4B8C-83A1-F6EECF244321}">
                <p14:modId xmlns:p14="http://schemas.microsoft.com/office/powerpoint/2010/main" val="845461014"/>
              </p:ext>
            </p:extLst>
          </p:nvPr>
        </p:nvGraphicFramePr>
        <p:xfrm>
          <a:off x="7930395" y="3531591"/>
          <a:ext cx="547688" cy="714375"/>
        </p:xfrm>
        <a:graphic>
          <a:graphicData uri="http://schemas.openxmlformats.org/presentationml/2006/ole">
            <mc:AlternateContent xmlns:mc="http://schemas.openxmlformats.org/markup-compatibility/2006">
              <mc:Choice xmlns:v="urn:schemas-microsoft-com:vml" Requires="v">
                <p:oleObj spid="_x0000_s551802" name="公式" r:id="rId30" imgW="164880" imgH="215640" progId="Equation.3">
                  <p:embed/>
                </p:oleObj>
              </mc:Choice>
              <mc:Fallback>
                <p:oleObj name="公式" r:id="rId30" imgW="164880" imgH="215640" progId="Equation.3">
                  <p:embed/>
                  <p:pic>
                    <p:nvPicPr>
                      <p:cNvPr id="0" name=""/>
                      <p:cNvPicPr>
                        <a:picLocks noChangeAspect="1" noChangeArrowheads="1"/>
                      </p:cNvPicPr>
                      <p:nvPr/>
                    </p:nvPicPr>
                    <p:blipFill>
                      <a:blip r:embed="rId14"/>
                      <a:srcRect/>
                      <a:stretch>
                        <a:fillRect/>
                      </a:stretch>
                    </p:blipFill>
                    <p:spPr bwMode="auto">
                      <a:xfrm>
                        <a:off x="7930395" y="3531591"/>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2" name="Group 63"/>
          <p:cNvGrpSpPr>
            <a:grpSpLocks/>
          </p:cNvGrpSpPr>
          <p:nvPr/>
        </p:nvGrpSpPr>
        <p:grpSpPr bwMode="auto">
          <a:xfrm>
            <a:off x="8728055" y="4745598"/>
            <a:ext cx="1040523" cy="547691"/>
            <a:chOff x="3792" y="674"/>
            <a:chExt cx="1014" cy="345"/>
          </a:xfrm>
        </p:grpSpPr>
        <p:sp>
          <p:nvSpPr>
            <p:cNvPr id="173" name="Line 14"/>
            <p:cNvSpPr>
              <a:spLocks noChangeShapeType="1"/>
            </p:cNvSpPr>
            <p:nvPr/>
          </p:nvSpPr>
          <p:spPr bwMode="auto">
            <a:xfrm>
              <a:off x="3792" y="876"/>
              <a:ext cx="1014" cy="5"/>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4" name="Line 48"/>
            <p:cNvSpPr>
              <a:spLocks noChangeShapeType="1"/>
            </p:cNvSpPr>
            <p:nvPr/>
          </p:nvSpPr>
          <p:spPr bwMode="auto">
            <a:xfrm flipH="1">
              <a:off x="3949" y="674"/>
              <a:ext cx="0" cy="33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Line 49"/>
            <p:cNvSpPr>
              <a:spLocks noChangeShapeType="1"/>
            </p:cNvSpPr>
            <p:nvPr/>
          </p:nvSpPr>
          <p:spPr bwMode="auto">
            <a:xfrm>
              <a:off x="4219" y="684"/>
              <a:ext cx="0" cy="329"/>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Line 50"/>
            <p:cNvSpPr>
              <a:spLocks noChangeShapeType="1"/>
            </p:cNvSpPr>
            <p:nvPr/>
          </p:nvSpPr>
          <p:spPr bwMode="auto">
            <a:xfrm>
              <a:off x="4471" y="711"/>
              <a:ext cx="0" cy="308"/>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77" name="Object 56"/>
          <p:cNvGraphicFramePr>
            <a:graphicFrameLocks noChangeAspect="1"/>
          </p:cNvGraphicFramePr>
          <p:nvPr>
            <p:extLst>
              <p:ext uri="{D42A27DB-BD31-4B8C-83A1-F6EECF244321}">
                <p14:modId xmlns:p14="http://schemas.microsoft.com/office/powerpoint/2010/main" val="1075117170"/>
              </p:ext>
            </p:extLst>
          </p:nvPr>
        </p:nvGraphicFramePr>
        <p:xfrm>
          <a:off x="9065851" y="3984378"/>
          <a:ext cx="588963" cy="668338"/>
        </p:xfrm>
        <a:graphic>
          <a:graphicData uri="http://schemas.openxmlformats.org/presentationml/2006/ole">
            <mc:AlternateContent xmlns:mc="http://schemas.openxmlformats.org/markup-compatibility/2006">
              <mc:Choice xmlns:v="urn:schemas-microsoft-com:vml" Requires="v">
                <p:oleObj spid="_x0000_s551803" name="公式" r:id="rId31" imgW="190440" imgH="215640" progId="Equation.3">
                  <p:embed/>
                </p:oleObj>
              </mc:Choice>
              <mc:Fallback>
                <p:oleObj name="公式" r:id="rId31" imgW="190440" imgH="215640" progId="Equation.3">
                  <p:embed/>
                  <p:pic>
                    <p:nvPicPr>
                      <p:cNvPr id="0" name=""/>
                      <p:cNvPicPr>
                        <a:picLocks noChangeAspect="1" noChangeArrowheads="1"/>
                      </p:cNvPicPr>
                      <p:nvPr/>
                    </p:nvPicPr>
                    <p:blipFill>
                      <a:blip r:embed="rId32"/>
                      <a:srcRect/>
                      <a:stretch>
                        <a:fillRect/>
                      </a:stretch>
                    </p:blipFill>
                    <p:spPr bwMode="auto">
                      <a:xfrm>
                        <a:off x="9065851" y="3984378"/>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8" name="Object 9"/>
          <p:cNvGraphicFramePr>
            <a:graphicFrameLocks noChangeAspect="1"/>
          </p:cNvGraphicFramePr>
          <p:nvPr>
            <p:extLst>
              <p:ext uri="{D42A27DB-BD31-4B8C-83A1-F6EECF244321}">
                <p14:modId xmlns:p14="http://schemas.microsoft.com/office/powerpoint/2010/main" val="4109739272"/>
              </p:ext>
            </p:extLst>
          </p:nvPr>
        </p:nvGraphicFramePr>
        <p:xfrm>
          <a:off x="1889365" y="5850270"/>
          <a:ext cx="3781425" cy="966788"/>
        </p:xfrm>
        <a:graphic>
          <a:graphicData uri="http://schemas.openxmlformats.org/presentationml/2006/ole">
            <mc:AlternateContent xmlns:mc="http://schemas.openxmlformats.org/markup-compatibility/2006">
              <mc:Choice xmlns:v="urn:schemas-microsoft-com:vml" Requires="v">
                <p:oleObj spid="_x0000_s551804" name="公式" r:id="rId33" imgW="1854000" imgH="393480" progId="Equation.3">
                  <p:embed/>
                </p:oleObj>
              </mc:Choice>
              <mc:Fallback>
                <p:oleObj name="公式" r:id="rId33" imgW="1854000" imgH="393480" progId="Equation.3">
                  <p:embed/>
                  <p:pic>
                    <p:nvPicPr>
                      <p:cNvPr id="0" name=""/>
                      <p:cNvPicPr>
                        <a:picLocks noChangeAspect="1" noChangeArrowheads="1"/>
                      </p:cNvPicPr>
                      <p:nvPr/>
                    </p:nvPicPr>
                    <p:blipFill>
                      <a:blip r:embed="rId34"/>
                      <a:srcRect/>
                      <a:stretch>
                        <a:fillRect/>
                      </a:stretch>
                    </p:blipFill>
                    <p:spPr bwMode="auto">
                      <a:xfrm>
                        <a:off x="1889365" y="5850270"/>
                        <a:ext cx="3781425" cy="966788"/>
                      </a:xfrm>
                      <a:prstGeom prst="rect">
                        <a:avLst/>
                      </a:prstGeom>
                      <a:noFill/>
                      <a:ln>
                        <a:noFill/>
                      </a:ln>
                      <a:effectLst/>
                      <a:extLst/>
                    </p:spPr>
                  </p:pic>
                </p:oleObj>
              </mc:Fallback>
            </mc:AlternateContent>
          </a:graphicData>
        </a:graphic>
      </p:graphicFrame>
      <p:sp>
        <p:nvSpPr>
          <p:cNvPr id="179" name="Text Box 38"/>
          <p:cNvSpPr txBox="1">
            <a:spLocks noChangeArrowheads="1"/>
          </p:cNvSpPr>
          <p:nvPr/>
        </p:nvSpPr>
        <p:spPr bwMode="auto">
          <a:xfrm>
            <a:off x="7775733" y="624284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方正书宋简体"/>
              </a:rPr>
              <a:t>相消</a:t>
            </a:r>
            <a:r>
              <a:rPr lang="zh-CN" altLang="en-US" i="0" dirty="0">
                <a:solidFill>
                  <a:srgbClr val="FF0000"/>
                </a:solidFill>
              </a:rPr>
              <a:t>干涉</a:t>
            </a:r>
            <a:endParaRPr lang="zh-CN" altLang="en-US" i="0" dirty="0">
              <a:solidFill>
                <a:srgbClr val="FF0000"/>
              </a:solidFill>
              <a:latin typeface="方正书宋简体"/>
            </a:endParaRPr>
          </a:p>
        </p:txBody>
      </p:sp>
      <p:sp>
        <p:nvSpPr>
          <p:cNvPr id="180" name="AutoShape 20"/>
          <p:cNvSpPr>
            <a:spLocks noChangeArrowheads="1"/>
          </p:cNvSpPr>
          <p:nvPr/>
        </p:nvSpPr>
        <p:spPr bwMode="auto">
          <a:xfrm>
            <a:off x="7095681" y="6368368"/>
            <a:ext cx="703735" cy="317196"/>
          </a:xfrm>
          <a:prstGeom prst="rightArrow">
            <a:avLst>
              <a:gd name="adj1" fmla="val 50000"/>
              <a:gd name="adj2" fmla="val 76471"/>
            </a:avLst>
          </a:prstGeom>
          <a:solidFill>
            <a:srgbClr val="00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81" name="Group 32"/>
          <p:cNvGrpSpPr>
            <a:grpSpLocks/>
          </p:cNvGrpSpPr>
          <p:nvPr/>
        </p:nvGrpSpPr>
        <p:grpSpPr bwMode="auto">
          <a:xfrm>
            <a:off x="9794071" y="3984378"/>
            <a:ext cx="744538" cy="2514600"/>
            <a:chOff x="4705" y="1175"/>
            <a:chExt cx="469" cy="1584"/>
          </a:xfrm>
        </p:grpSpPr>
        <p:sp>
          <p:nvSpPr>
            <p:cNvPr id="182"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chemeClr val="tx1"/>
            </a:solidFill>
            <a:ln w="9525">
              <a:solidFill>
                <a:schemeClr val="tx1"/>
              </a:solidFill>
              <a:round/>
              <a:headEnd/>
              <a:tailEnd/>
            </a:ln>
          </p:spPr>
          <p:txBody>
            <a:bodyPr wrap="none" anchor="ctr"/>
            <a:lstStyle/>
            <a:p>
              <a:endParaRPr lang="zh-CN" altLang="en-US">
                <a:solidFill>
                  <a:srgbClr val="FF0000"/>
                </a:solidFill>
              </a:endParaRPr>
            </a:p>
          </p:txBody>
        </p:sp>
        <p:sp>
          <p:nvSpPr>
            <p:cNvPr id="183" name="Text Box 34"/>
            <p:cNvSpPr txBox="1">
              <a:spLocks noChangeArrowheads="1"/>
            </p:cNvSpPr>
            <p:nvPr/>
          </p:nvSpPr>
          <p:spPr bwMode="auto">
            <a:xfrm>
              <a:off x="4913" y="130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129" name="Text Box 11"/>
          <p:cNvSpPr txBox="1">
            <a:spLocks noChangeArrowheads="1"/>
          </p:cNvSpPr>
          <p:nvPr/>
        </p:nvSpPr>
        <p:spPr bwMode="auto">
          <a:xfrm>
            <a:off x="7708320" y="3196066"/>
            <a:ext cx="234742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129C15"/>
                </a:solidFill>
                <a:latin typeface="宋体" pitchFamily="2" charset="-122"/>
              </a:rPr>
              <a:t>干涉图样互补</a:t>
            </a:r>
          </a:p>
        </p:txBody>
      </p:sp>
    </p:spTree>
    <p:extLst>
      <p:ext uri="{BB962C8B-B14F-4D97-AF65-F5344CB8AC3E}">
        <p14:creationId xmlns:p14="http://schemas.microsoft.com/office/powerpoint/2010/main" val="400741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5">
                                            <p:txEl>
                                              <p:pRg st="0" end="0"/>
                                            </p:txEl>
                                          </p:spTgt>
                                        </p:tgtEl>
                                        <p:attrNameLst>
                                          <p:attrName>style.visibility</p:attrName>
                                        </p:attrNameLst>
                                      </p:cBhvr>
                                      <p:to>
                                        <p:strVal val="visible"/>
                                      </p:to>
                                    </p:set>
                                    <p:animEffect transition="in" filter="wipe(down)">
                                      <p:cBhvr>
                                        <p:cTn id="19" dur="500"/>
                                        <p:tgtEl>
                                          <p:spTgt spid="10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barn(inVertical)">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ppt_x"/>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ppt_x"/>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1000"/>
                                        <p:tgtEl>
                                          <p:spTgt spid="86"/>
                                        </p:tgtEl>
                                      </p:cBhvr>
                                    </p:animEffect>
                                    <p:anim calcmode="lin" valueType="num">
                                      <p:cBhvr>
                                        <p:cTn id="50" dur="1000" fill="hold"/>
                                        <p:tgtEl>
                                          <p:spTgt spid="86"/>
                                        </p:tgtEl>
                                        <p:attrNameLst>
                                          <p:attrName>ppt_x</p:attrName>
                                        </p:attrNameLst>
                                      </p:cBhvr>
                                      <p:tavLst>
                                        <p:tav tm="0">
                                          <p:val>
                                            <p:strVal val="#ppt_x"/>
                                          </p:val>
                                        </p:tav>
                                        <p:tav tm="100000">
                                          <p:val>
                                            <p:strVal val="#ppt_x"/>
                                          </p:val>
                                        </p:tav>
                                      </p:tavLst>
                                    </p:anim>
                                    <p:anim calcmode="lin" valueType="num">
                                      <p:cBhvr>
                                        <p:cTn id="51"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additive="base">
                                        <p:cTn id="56" dur="500" fill="hold"/>
                                        <p:tgtEl>
                                          <p:spTgt spid="88"/>
                                        </p:tgtEl>
                                        <p:attrNameLst>
                                          <p:attrName>ppt_x</p:attrName>
                                        </p:attrNameLst>
                                      </p:cBhvr>
                                      <p:tavLst>
                                        <p:tav tm="0">
                                          <p:val>
                                            <p:strVal val="#ppt_x"/>
                                          </p:val>
                                        </p:tav>
                                        <p:tav tm="100000">
                                          <p:val>
                                            <p:strVal val="#ppt_x"/>
                                          </p:val>
                                        </p:tav>
                                      </p:tavLst>
                                    </p:anim>
                                    <p:anim calcmode="lin" valueType="num">
                                      <p:cBhvr additive="base">
                                        <p:cTn id="57" dur="500" fill="hold"/>
                                        <p:tgtEl>
                                          <p:spTgt spid="8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00"/>
                                        </p:tgtEl>
                                        <p:attrNameLst>
                                          <p:attrName>style.visibility</p:attrName>
                                        </p:attrNameLst>
                                      </p:cBhvr>
                                      <p:to>
                                        <p:strVal val="visible"/>
                                      </p:to>
                                    </p:set>
                                    <p:anim calcmode="lin" valueType="num">
                                      <p:cBhvr additive="base">
                                        <p:cTn id="60" dur="500" fill="hold"/>
                                        <p:tgtEl>
                                          <p:spTgt spid="100"/>
                                        </p:tgtEl>
                                        <p:attrNameLst>
                                          <p:attrName>ppt_x</p:attrName>
                                        </p:attrNameLst>
                                      </p:cBhvr>
                                      <p:tavLst>
                                        <p:tav tm="0">
                                          <p:val>
                                            <p:strVal val="#ppt_x"/>
                                          </p:val>
                                        </p:tav>
                                        <p:tav tm="100000">
                                          <p:val>
                                            <p:strVal val="#ppt_x"/>
                                          </p:val>
                                        </p:tav>
                                      </p:tavLst>
                                    </p:anim>
                                    <p:anim calcmode="lin" valueType="num">
                                      <p:cBhvr additive="base">
                                        <p:cTn id="61" dur="500" fill="hold"/>
                                        <p:tgtEl>
                                          <p:spTgt spid="10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additive="base">
                                        <p:cTn id="64" dur="500" fill="hold"/>
                                        <p:tgtEl>
                                          <p:spTgt spid="101"/>
                                        </p:tgtEl>
                                        <p:attrNameLst>
                                          <p:attrName>ppt_x</p:attrName>
                                        </p:attrNameLst>
                                      </p:cBhvr>
                                      <p:tavLst>
                                        <p:tav tm="0">
                                          <p:val>
                                            <p:strVal val="#ppt_x"/>
                                          </p:val>
                                        </p:tav>
                                        <p:tav tm="100000">
                                          <p:val>
                                            <p:strVal val="#ppt_x"/>
                                          </p:val>
                                        </p:tav>
                                      </p:tavLst>
                                    </p:anim>
                                    <p:anim calcmode="lin" valueType="num">
                                      <p:cBhvr additive="base">
                                        <p:cTn id="65" dur="500" fill="hold"/>
                                        <p:tgtEl>
                                          <p:spTgt spid="101"/>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additive="base">
                                        <p:cTn id="68" dur="500" fill="hold"/>
                                        <p:tgtEl>
                                          <p:spTgt spid="102"/>
                                        </p:tgtEl>
                                        <p:attrNameLst>
                                          <p:attrName>ppt_x</p:attrName>
                                        </p:attrNameLst>
                                      </p:cBhvr>
                                      <p:tavLst>
                                        <p:tav tm="0">
                                          <p:val>
                                            <p:strVal val="#ppt_x"/>
                                          </p:val>
                                        </p:tav>
                                        <p:tav tm="100000">
                                          <p:val>
                                            <p:strVal val="#ppt_x"/>
                                          </p:val>
                                        </p:tav>
                                      </p:tavLst>
                                    </p:anim>
                                    <p:anim calcmode="lin" valueType="num">
                                      <p:cBhvr additive="base">
                                        <p:cTn id="69" dur="500" fill="hold"/>
                                        <p:tgtEl>
                                          <p:spTgt spid="102"/>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 calcmode="lin" valueType="num">
                                      <p:cBhvr additive="base">
                                        <p:cTn id="72" dur="500" fill="hold"/>
                                        <p:tgtEl>
                                          <p:spTgt spid="103"/>
                                        </p:tgtEl>
                                        <p:attrNameLst>
                                          <p:attrName>ppt_x</p:attrName>
                                        </p:attrNameLst>
                                      </p:cBhvr>
                                      <p:tavLst>
                                        <p:tav tm="0">
                                          <p:val>
                                            <p:strVal val="#ppt_x"/>
                                          </p:val>
                                        </p:tav>
                                        <p:tav tm="100000">
                                          <p:val>
                                            <p:strVal val="#ppt_x"/>
                                          </p:val>
                                        </p:tav>
                                      </p:tavLst>
                                    </p:anim>
                                    <p:anim calcmode="lin" valueType="num">
                                      <p:cBhvr additive="base">
                                        <p:cTn id="73" dur="500" fill="hold"/>
                                        <p:tgtEl>
                                          <p:spTgt spid="103"/>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additive="base">
                                        <p:cTn id="76" dur="500" fill="hold"/>
                                        <p:tgtEl>
                                          <p:spTgt spid="104"/>
                                        </p:tgtEl>
                                        <p:attrNameLst>
                                          <p:attrName>ppt_x</p:attrName>
                                        </p:attrNameLst>
                                      </p:cBhvr>
                                      <p:tavLst>
                                        <p:tav tm="0">
                                          <p:val>
                                            <p:strVal val="#ppt_x"/>
                                          </p:val>
                                        </p:tav>
                                        <p:tav tm="100000">
                                          <p:val>
                                            <p:strVal val="#ppt_x"/>
                                          </p:val>
                                        </p:tav>
                                      </p:tavLst>
                                    </p:anim>
                                    <p:anim calcmode="lin" valueType="num">
                                      <p:cBhvr additive="base">
                                        <p:cTn id="7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94"/>
                                        </p:tgtEl>
                                        <p:attrNameLst>
                                          <p:attrName>style.visibility</p:attrName>
                                        </p:attrNameLst>
                                      </p:cBhvr>
                                      <p:to>
                                        <p:strVal val="visible"/>
                                      </p:to>
                                    </p:set>
                                    <p:anim calcmode="lin" valueType="num">
                                      <p:cBhvr additive="base">
                                        <p:cTn id="82" dur="500" fill="hold"/>
                                        <p:tgtEl>
                                          <p:spTgt spid="94"/>
                                        </p:tgtEl>
                                        <p:attrNameLst>
                                          <p:attrName>ppt_x</p:attrName>
                                        </p:attrNameLst>
                                      </p:cBhvr>
                                      <p:tavLst>
                                        <p:tav tm="0">
                                          <p:val>
                                            <p:strVal val="#ppt_x"/>
                                          </p:val>
                                        </p:tav>
                                        <p:tav tm="100000">
                                          <p:val>
                                            <p:strVal val="#ppt_x"/>
                                          </p:val>
                                        </p:tav>
                                      </p:tavLst>
                                    </p:anim>
                                    <p:anim calcmode="lin" valueType="num">
                                      <p:cBhvr additive="base">
                                        <p:cTn id="83"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1000"/>
                                        <p:tgtEl>
                                          <p:spTgt spid="84"/>
                                        </p:tgtEl>
                                      </p:cBhvr>
                                    </p:animEffect>
                                    <p:anim calcmode="lin" valueType="num">
                                      <p:cBhvr>
                                        <p:cTn id="89" dur="1000" fill="hold"/>
                                        <p:tgtEl>
                                          <p:spTgt spid="84"/>
                                        </p:tgtEl>
                                        <p:attrNameLst>
                                          <p:attrName>ppt_x</p:attrName>
                                        </p:attrNameLst>
                                      </p:cBhvr>
                                      <p:tavLst>
                                        <p:tav tm="0">
                                          <p:val>
                                            <p:strVal val="#ppt_x"/>
                                          </p:val>
                                        </p:tav>
                                        <p:tav tm="100000">
                                          <p:val>
                                            <p:strVal val="#ppt_x"/>
                                          </p:val>
                                        </p:tav>
                                      </p:tavLst>
                                    </p:anim>
                                    <p:anim calcmode="lin" valueType="num">
                                      <p:cBhvr>
                                        <p:cTn id="9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fill="hold"/>
                                        <p:tgtEl>
                                          <p:spTgt spid="73"/>
                                        </p:tgtEl>
                                        <p:attrNameLst>
                                          <p:attrName>ppt_x</p:attrName>
                                        </p:attrNameLst>
                                      </p:cBhvr>
                                      <p:tavLst>
                                        <p:tav tm="0">
                                          <p:val>
                                            <p:strVal val="#ppt_x"/>
                                          </p:val>
                                        </p:tav>
                                        <p:tav tm="100000">
                                          <p:val>
                                            <p:strVal val="#ppt_x"/>
                                          </p:val>
                                        </p:tav>
                                      </p:tavLst>
                                    </p:anim>
                                    <p:anim calcmode="lin" valueType="num">
                                      <p:cBhvr additive="base">
                                        <p:cTn id="96" dur="500" fill="hold"/>
                                        <p:tgtEl>
                                          <p:spTgt spid="7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7"/>
                                        </p:tgtEl>
                                        <p:attrNameLst>
                                          <p:attrName>style.visibility</p:attrName>
                                        </p:attrNameLst>
                                      </p:cBhvr>
                                      <p:to>
                                        <p:strVal val="visible"/>
                                      </p:to>
                                    </p:set>
                                    <p:anim calcmode="lin" valueType="num">
                                      <p:cBhvr additive="base">
                                        <p:cTn id="99" dur="500" fill="hold"/>
                                        <p:tgtEl>
                                          <p:spTgt spid="87"/>
                                        </p:tgtEl>
                                        <p:attrNameLst>
                                          <p:attrName>ppt_x</p:attrName>
                                        </p:attrNameLst>
                                      </p:cBhvr>
                                      <p:tavLst>
                                        <p:tav tm="0">
                                          <p:val>
                                            <p:strVal val="#ppt_x"/>
                                          </p:val>
                                        </p:tav>
                                        <p:tav tm="100000">
                                          <p:val>
                                            <p:strVal val="#ppt_x"/>
                                          </p:val>
                                        </p:tav>
                                      </p:tavLst>
                                    </p:anim>
                                    <p:anim calcmode="lin" valueType="num">
                                      <p:cBhvr additive="base">
                                        <p:cTn id="10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68"/>
                                        </p:tgtEl>
                                        <p:attrNameLst>
                                          <p:attrName>style.visibility</p:attrName>
                                        </p:attrNameLst>
                                      </p:cBhvr>
                                      <p:to>
                                        <p:strVal val="visible"/>
                                      </p:to>
                                    </p:set>
                                    <p:anim calcmode="lin" valueType="num">
                                      <p:cBhvr additive="base">
                                        <p:cTn id="105" dur="500" fill="hold"/>
                                        <p:tgtEl>
                                          <p:spTgt spid="68"/>
                                        </p:tgtEl>
                                        <p:attrNameLst>
                                          <p:attrName>ppt_x</p:attrName>
                                        </p:attrNameLst>
                                      </p:cBhvr>
                                      <p:tavLst>
                                        <p:tav tm="0">
                                          <p:val>
                                            <p:strVal val="#ppt_x"/>
                                          </p:val>
                                        </p:tav>
                                        <p:tav tm="100000">
                                          <p:val>
                                            <p:strVal val="#ppt_x"/>
                                          </p:val>
                                        </p:tav>
                                      </p:tavLst>
                                    </p:anim>
                                    <p:anim calcmode="lin" valueType="num">
                                      <p:cBhvr additive="base">
                                        <p:cTn id="10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1000"/>
                                        <p:tgtEl>
                                          <p:spTgt spid="99"/>
                                        </p:tgtEl>
                                      </p:cBhvr>
                                    </p:animEffect>
                                    <p:anim calcmode="lin" valueType="num">
                                      <p:cBhvr>
                                        <p:cTn id="112" dur="1000" fill="hold"/>
                                        <p:tgtEl>
                                          <p:spTgt spid="99"/>
                                        </p:tgtEl>
                                        <p:attrNameLst>
                                          <p:attrName>ppt_x</p:attrName>
                                        </p:attrNameLst>
                                      </p:cBhvr>
                                      <p:tavLst>
                                        <p:tav tm="0">
                                          <p:val>
                                            <p:strVal val="#ppt_x"/>
                                          </p:val>
                                        </p:tav>
                                        <p:tav tm="100000">
                                          <p:val>
                                            <p:strVal val="#ppt_x"/>
                                          </p:val>
                                        </p:tav>
                                      </p:tavLst>
                                    </p:anim>
                                    <p:anim calcmode="lin" valueType="num">
                                      <p:cBhvr>
                                        <p:cTn id="113" dur="1000" fill="hold"/>
                                        <p:tgtEl>
                                          <p:spTgt spid="99"/>
                                        </p:tgtEl>
                                        <p:attrNameLst>
                                          <p:attrName>ppt_y</p:attrName>
                                        </p:attrNameLst>
                                      </p:cBhvr>
                                      <p:tavLst>
                                        <p:tav tm="0">
                                          <p:val>
                                            <p:strVal val="#ppt_y+.1"/>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109"/>
                                        </p:tgtEl>
                                        <p:attrNameLst>
                                          <p:attrName>style.visibility</p:attrName>
                                        </p:attrNameLst>
                                      </p:cBhvr>
                                      <p:to>
                                        <p:strVal val="visible"/>
                                      </p:to>
                                    </p:set>
                                    <p:anim calcmode="lin" valueType="num">
                                      <p:cBhvr additive="base">
                                        <p:cTn id="116" dur="500" fill="hold"/>
                                        <p:tgtEl>
                                          <p:spTgt spid="109"/>
                                        </p:tgtEl>
                                        <p:attrNameLst>
                                          <p:attrName>ppt_x</p:attrName>
                                        </p:attrNameLst>
                                      </p:cBhvr>
                                      <p:tavLst>
                                        <p:tav tm="0">
                                          <p:val>
                                            <p:strVal val="#ppt_x"/>
                                          </p:val>
                                        </p:tav>
                                        <p:tav tm="100000">
                                          <p:val>
                                            <p:strVal val="#ppt_x"/>
                                          </p:val>
                                        </p:tav>
                                      </p:tavLst>
                                    </p:anim>
                                    <p:anim calcmode="lin" valueType="num">
                                      <p:cBhvr additive="base">
                                        <p:cTn id="11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wipe(left)">
                                      <p:cBhvr>
                                        <p:cTn id="122" dur="500"/>
                                        <p:tgtEl>
                                          <p:spTgt spid="110"/>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11"/>
                                        </p:tgtEl>
                                        <p:attrNameLst>
                                          <p:attrName>style.visibility</p:attrName>
                                        </p:attrNameLst>
                                      </p:cBhvr>
                                      <p:to>
                                        <p:strVal val="visible"/>
                                      </p:to>
                                    </p:set>
                                    <p:anim calcmode="lin" valueType="num">
                                      <p:cBhvr additive="base">
                                        <p:cTn id="127" dur="500" fill="hold"/>
                                        <p:tgtEl>
                                          <p:spTgt spid="111"/>
                                        </p:tgtEl>
                                        <p:attrNameLst>
                                          <p:attrName>ppt_x</p:attrName>
                                        </p:attrNameLst>
                                      </p:cBhvr>
                                      <p:tavLst>
                                        <p:tav tm="0">
                                          <p:val>
                                            <p:strVal val="#ppt_x"/>
                                          </p:val>
                                        </p:tav>
                                        <p:tav tm="100000">
                                          <p:val>
                                            <p:strVal val="#ppt_x"/>
                                          </p:val>
                                        </p:tav>
                                      </p:tavLst>
                                    </p:anim>
                                    <p:anim calcmode="lin" valueType="num">
                                      <p:cBhvr additive="base">
                                        <p:cTn id="128"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106"/>
                                        </p:tgtEl>
                                        <p:attrNameLst>
                                          <p:attrName>style.visibility</p:attrName>
                                        </p:attrNameLst>
                                      </p:cBhvr>
                                      <p:to>
                                        <p:strVal val="visible"/>
                                      </p:to>
                                    </p:set>
                                    <p:anim calcmode="lin" valueType="num">
                                      <p:cBhvr additive="base">
                                        <p:cTn id="133" dur="500" fill="hold"/>
                                        <p:tgtEl>
                                          <p:spTgt spid="106"/>
                                        </p:tgtEl>
                                        <p:attrNameLst>
                                          <p:attrName>ppt_x</p:attrName>
                                        </p:attrNameLst>
                                      </p:cBhvr>
                                      <p:tavLst>
                                        <p:tav tm="0">
                                          <p:val>
                                            <p:strVal val="#ppt_x"/>
                                          </p:val>
                                        </p:tav>
                                        <p:tav tm="100000">
                                          <p:val>
                                            <p:strVal val="#ppt_x"/>
                                          </p:val>
                                        </p:tav>
                                      </p:tavLst>
                                    </p:anim>
                                    <p:anim calcmode="lin" valueType="num">
                                      <p:cBhvr additive="base">
                                        <p:cTn id="1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16"/>
                                        </p:tgtEl>
                                        <p:attrNameLst>
                                          <p:attrName>style.visibility</p:attrName>
                                        </p:attrNameLst>
                                      </p:cBhvr>
                                      <p:to>
                                        <p:strVal val="visible"/>
                                      </p:to>
                                    </p:set>
                                    <p:animEffect transition="in" filter="wipe(down)">
                                      <p:cBhvr>
                                        <p:cTn id="139" dur="500"/>
                                        <p:tgtEl>
                                          <p:spTgt spid="116"/>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21"/>
                                        </p:tgtEl>
                                        <p:attrNameLst>
                                          <p:attrName>style.visibility</p:attrName>
                                        </p:attrNameLst>
                                      </p:cBhvr>
                                      <p:to>
                                        <p:strVal val="visible"/>
                                      </p:to>
                                    </p:set>
                                    <p:anim calcmode="lin" valueType="num">
                                      <p:cBhvr additive="base">
                                        <p:cTn id="144" dur="500" fill="hold"/>
                                        <p:tgtEl>
                                          <p:spTgt spid="121"/>
                                        </p:tgtEl>
                                        <p:attrNameLst>
                                          <p:attrName>ppt_x</p:attrName>
                                        </p:attrNameLst>
                                      </p:cBhvr>
                                      <p:tavLst>
                                        <p:tav tm="0">
                                          <p:val>
                                            <p:strVal val="#ppt_x"/>
                                          </p:val>
                                        </p:tav>
                                        <p:tav tm="100000">
                                          <p:val>
                                            <p:strVal val="#ppt_x"/>
                                          </p:val>
                                        </p:tav>
                                      </p:tavLst>
                                    </p:anim>
                                    <p:anim calcmode="lin" valueType="num">
                                      <p:cBhvr additive="base">
                                        <p:cTn id="145"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165">
                                            <p:txEl>
                                              <p:pRg st="0" end="0"/>
                                            </p:txEl>
                                          </p:spTgt>
                                        </p:tgtEl>
                                        <p:attrNameLst>
                                          <p:attrName>style.visibility</p:attrName>
                                        </p:attrNameLst>
                                      </p:cBhvr>
                                      <p:to>
                                        <p:strVal val="visible"/>
                                      </p:to>
                                    </p:set>
                                    <p:animEffect transition="in" filter="wipe(down)">
                                      <p:cBhvr>
                                        <p:cTn id="150" dur="500"/>
                                        <p:tgtEl>
                                          <p:spTgt spid="165">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nodeType="clickEffect">
                                  <p:stCondLst>
                                    <p:cond delay="0"/>
                                  </p:stCondLst>
                                  <p:childTnLst>
                                    <p:set>
                                      <p:cBhvr>
                                        <p:cTn id="154" dur="1" fill="hold">
                                          <p:stCondLst>
                                            <p:cond delay="0"/>
                                          </p:stCondLst>
                                        </p:cTn>
                                        <p:tgtEl>
                                          <p:spTgt spid="144"/>
                                        </p:tgtEl>
                                        <p:attrNameLst>
                                          <p:attrName>style.visibility</p:attrName>
                                        </p:attrNameLst>
                                      </p:cBhvr>
                                      <p:to>
                                        <p:strVal val="visible"/>
                                      </p:to>
                                    </p:set>
                                    <p:animEffect transition="in" filter="barn(inVertical)">
                                      <p:cBhvr>
                                        <p:cTn id="155" dur="500"/>
                                        <p:tgtEl>
                                          <p:spTgt spid="144"/>
                                        </p:tgtEl>
                                      </p:cBhvr>
                                    </p:animEffect>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117"/>
                                        </p:tgtEl>
                                        <p:attrNameLst>
                                          <p:attrName>style.visibility</p:attrName>
                                        </p:attrNameLst>
                                      </p:cBhvr>
                                      <p:to>
                                        <p:strVal val="visible"/>
                                      </p:to>
                                    </p:set>
                                    <p:anim calcmode="lin" valueType="num">
                                      <p:cBhvr additive="base">
                                        <p:cTn id="160" dur="500" fill="hold"/>
                                        <p:tgtEl>
                                          <p:spTgt spid="117"/>
                                        </p:tgtEl>
                                        <p:attrNameLst>
                                          <p:attrName>ppt_x</p:attrName>
                                        </p:attrNameLst>
                                      </p:cBhvr>
                                      <p:tavLst>
                                        <p:tav tm="0">
                                          <p:val>
                                            <p:strVal val="#ppt_x"/>
                                          </p:val>
                                        </p:tav>
                                        <p:tav tm="100000">
                                          <p:val>
                                            <p:strVal val="#ppt_x"/>
                                          </p:val>
                                        </p:tav>
                                      </p:tavLst>
                                    </p:anim>
                                    <p:anim calcmode="lin" valueType="num">
                                      <p:cBhvr additive="base">
                                        <p:cTn id="161" dur="500" fill="hold"/>
                                        <p:tgtEl>
                                          <p:spTgt spid="117"/>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120"/>
                                        </p:tgtEl>
                                        <p:attrNameLst>
                                          <p:attrName>style.visibility</p:attrName>
                                        </p:attrNameLst>
                                      </p:cBhvr>
                                      <p:to>
                                        <p:strVal val="visible"/>
                                      </p:to>
                                    </p:set>
                                    <p:anim calcmode="lin" valueType="num">
                                      <p:cBhvr additive="base">
                                        <p:cTn id="164" dur="500" fill="hold"/>
                                        <p:tgtEl>
                                          <p:spTgt spid="120"/>
                                        </p:tgtEl>
                                        <p:attrNameLst>
                                          <p:attrName>ppt_x</p:attrName>
                                        </p:attrNameLst>
                                      </p:cBhvr>
                                      <p:tavLst>
                                        <p:tav tm="0">
                                          <p:val>
                                            <p:strVal val="#ppt_x"/>
                                          </p:val>
                                        </p:tav>
                                        <p:tav tm="100000">
                                          <p:val>
                                            <p:strVal val="#ppt_x"/>
                                          </p:val>
                                        </p:tav>
                                      </p:tavLst>
                                    </p:anim>
                                    <p:anim calcmode="lin" valueType="num">
                                      <p:cBhvr additive="base">
                                        <p:cTn id="165" dur="500" fill="hold"/>
                                        <p:tgtEl>
                                          <p:spTgt spid="120"/>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146"/>
                                        </p:tgtEl>
                                        <p:attrNameLst>
                                          <p:attrName>style.visibility</p:attrName>
                                        </p:attrNameLst>
                                      </p:cBhvr>
                                      <p:to>
                                        <p:strVal val="visible"/>
                                      </p:to>
                                    </p:set>
                                    <p:anim calcmode="lin" valueType="num">
                                      <p:cBhvr additive="base">
                                        <p:cTn id="168" dur="500" fill="hold"/>
                                        <p:tgtEl>
                                          <p:spTgt spid="146"/>
                                        </p:tgtEl>
                                        <p:attrNameLst>
                                          <p:attrName>ppt_x</p:attrName>
                                        </p:attrNameLst>
                                      </p:cBhvr>
                                      <p:tavLst>
                                        <p:tav tm="0">
                                          <p:val>
                                            <p:strVal val="#ppt_x"/>
                                          </p:val>
                                        </p:tav>
                                        <p:tav tm="100000">
                                          <p:val>
                                            <p:strVal val="#ppt_x"/>
                                          </p:val>
                                        </p:tav>
                                      </p:tavLst>
                                    </p:anim>
                                    <p:anim calcmode="lin" valueType="num">
                                      <p:cBhvr additive="base">
                                        <p:cTn id="169"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139"/>
                                        </p:tgtEl>
                                        <p:attrNameLst>
                                          <p:attrName>style.visibility</p:attrName>
                                        </p:attrNameLst>
                                      </p:cBhvr>
                                      <p:to>
                                        <p:strVal val="visible"/>
                                      </p:to>
                                    </p:set>
                                    <p:anim calcmode="lin" valueType="num">
                                      <p:cBhvr additive="base">
                                        <p:cTn id="174" dur="500" fill="hold"/>
                                        <p:tgtEl>
                                          <p:spTgt spid="139"/>
                                        </p:tgtEl>
                                        <p:attrNameLst>
                                          <p:attrName>ppt_x</p:attrName>
                                        </p:attrNameLst>
                                      </p:cBhvr>
                                      <p:tavLst>
                                        <p:tav tm="0">
                                          <p:val>
                                            <p:strVal val="#ppt_x"/>
                                          </p:val>
                                        </p:tav>
                                        <p:tav tm="100000">
                                          <p:val>
                                            <p:strVal val="#ppt_x"/>
                                          </p:val>
                                        </p:tav>
                                      </p:tavLst>
                                    </p:anim>
                                    <p:anim calcmode="lin" valueType="num">
                                      <p:cBhvr additive="base">
                                        <p:cTn id="17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147"/>
                                        </p:tgtEl>
                                        <p:attrNameLst>
                                          <p:attrName>style.visibility</p:attrName>
                                        </p:attrNameLst>
                                      </p:cBhvr>
                                      <p:to>
                                        <p:strVal val="visible"/>
                                      </p:to>
                                    </p:set>
                                    <p:animEffect transition="in" filter="fade">
                                      <p:cBhvr>
                                        <p:cTn id="180" dur="1000"/>
                                        <p:tgtEl>
                                          <p:spTgt spid="147"/>
                                        </p:tgtEl>
                                      </p:cBhvr>
                                    </p:animEffect>
                                    <p:anim calcmode="lin" valueType="num">
                                      <p:cBhvr>
                                        <p:cTn id="181" dur="1000" fill="hold"/>
                                        <p:tgtEl>
                                          <p:spTgt spid="147"/>
                                        </p:tgtEl>
                                        <p:attrNameLst>
                                          <p:attrName>ppt_x</p:attrName>
                                        </p:attrNameLst>
                                      </p:cBhvr>
                                      <p:tavLst>
                                        <p:tav tm="0">
                                          <p:val>
                                            <p:strVal val="#ppt_x"/>
                                          </p:val>
                                        </p:tav>
                                        <p:tav tm="100000">
                                          <p:val>
                                            <p:strVal val="#ppt_x"/>
                                          </p:val>
                                        </p:tav>
                                      </p:tavLst>
                                    </p:anim>
                                    <p:anim calcmode="lin" valueType="num">
                                      <p:cBhvr>
                                        <p:cTn id="182"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148"/>
                                        </p:tgtEl>
                                        <p:attrNameLst>
                                          <p:attrName>style.visibility</p:attrName>
                                        </p:attrNameLst>
                                      </p:cBhvr>
                                      <p:to>
                                        <p:strVal val="visible"/>
                                      </p:to>
                                    </p:set>
                                    <p:anim calcmode="lin" valueType="num">
                                      <p:cBhvr additive="base">
                                        <p:cTn id="187" dur="500" fill="hold"/>
                                        <p:tgtEl>
                                          <p:spTgt spid="148"/>
                                        </p:tgtEl>
                                        <p:attrNameLst>
                                          <p:attrName>ppt_x</p:attrName>
                                        </p:attrNameLst>
                                      </p:cBhvr>
                                      <p:tavLst>
                                        <p:tav tm="0">
                                          <p:val>
                                            <p:strVal val="#ppt_x"/>
                                          </p:val>
                                        </p:tav>
                                        <p:tav tm="100000">
                                          <p:val>
                                            <p:strVal val="#ppt_x"/>
                                          </p:val>
                                        </p:tav>
                                      </p:tavLst>
                                    </p:anim>
                                    <p:anim calcmode="lin" valueType="num">
                                      <p:cBhvr additive="base">
                                        <p:cTn id="188" dur="500" fill="hold"/>
                                        <p:tgtEl>
                                          <p:spTgt spid="148"/>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60"/>
                                        </p:tgtEl>
                                        <p:attrNameLst>
                                          <p:attrName>style.visibility</p:attrName>
                                        </p:attrNameLst>
                                      </p:cBhvr>
                                      <p:to>
                                        <p:strVal val="visible"/>
                                      </p:to>
                                    </p:set>
                                    <p:anim calcmode="lin" valueType="num">
                                      <p:cBhvr additive="base">
                                        <p:cTn id="191" dur="500" fill="hold"/>
                                        <p:tgtEl>
                                          <p:spTgt spid="160"/>
                                        </p:tgtEl>
                                        <p:attrNameLst>
                                          <p:attrName>ppt_x</p:attrName>
                                        </p:attrNameLst>
                                      </p:cBhvr>
                                      <p:tavLst>
                                        <p:tav tm="0">
                                          <p:val>
                                            <p:strVal val="#ppt_x"/>
                                          </p:val>
                                        </p:tav>
                                        <p:tav tm="100000">
                                          <p:val>
                                            <p:strVal val="#ppt_x"/>
                                          </p:val>
                                        </p:tav>
                                      </p:tavLst>
                                    </p:anim>
                                    <p:anim calcmode="lin" valueType="num">
                                      <p:cBhvr additive="base">
                                        <p:cTn id="192" dur="500" fill="hold"/>
                                        <p:tgtEl>
                                          <p:spTgt spid="160"/>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61"/>
                                        </p:tgtEl>
                                        <p:attrNameLst>
                                          <p:attrName>style.visibility</p:attrName>
                                        </p:attrNameLst>
                                      </p:cBhvr>
                                      <p:to>
                                        <p:strVal val="visible"/>
                                      </p:to>
                                    </p:set>
                                    <p:anim calcmode="lin" valueType="num">
                                      <p:cBhvr additive="base">
                                        <p:cTn id="195" dur="500" fill="hold"/>
                                        <p:tgtEl>
                                          <p:spTgt spid="161"/>
                                        </p:tgtEl>
                                        <p:attrNameLst>
                                          <p:attrName>ppt_x</p:attrName>
                                        </p:attrNameLst>
                                      </p:cBhvr>
                                      <p:tavLst>
                                        <p:tav tm="0">
                                          <p:val>
                                            <p:strVal val="#ppt_x"/>
                                          </p:val>
                                        </p:tav>
                                        <p:tav tm="100000">
                                          <p:val>
                                            <p:strVal val="#ppt_x"/>
                                          </p:val>
                                        </p:tav>
                                      </p:tavLst>
                                    </p:anim>
                                    <p:anim calcmode="lin" valueType="num">
                                      <p:cBhvr additive="base">
                                        <p:cTn id="196" dur="500" fill="hold"/>
                                        <p:tgtEl>
                                          <p:spTgt spid="161"/>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162"/>
                                        </p:tgtEl>
                                        <p:attrNameLst>
                                          <p:attrName>style.visibility</p:attrName>
                                        </p:attrNameLst>
                                      </p:cBhvr>
                                      <p:to>
                                        <p:strVal val="visible"/>
                                      </p:to>
                                    </p:set>
                                    <p:anim calcmode="lin" valueType="num">
                                      <p:cBhvr additive="base">
                                        <p:cTn id="199" dur="500" fill="hold"/>
                                        <p:tgtEl>
                                          <p:spTgt spid="162"/>
                                        </p:tgtEl>
                                        <p:attrNameLst>
                                          <p:attrName>ppt_x</p:attrName>
                                        </p:attrNameLst>
                                      </p:cBhvr>
                                      <p:tavLst>
                                        <p:tav tm="0">
                                          <p:val>
                                            <p:strVal val="#ppt_x"/>
                                          </p:val>
                                        </p:tav>
                                        <p:tav tm="100000">
                                          <p:val>
                                            <p:strVal val="#ppt_x"/>
                                          </p:val>
                                        </p:tav>
                                      </p:tavLst>
                                    </p:anim>
                                    <p:anim calcmode="lin" valueType="num">
                                      <p:cBhvr additive="base">
                                        <p:cTn id="200" dur="500" fill="hold"/>
                                        <p:tgtEl>
                                          <p:spTgt spid="162"/>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63"/>
                                        </p:tgtEl>
                                        <p:attrNameLst>
                                          <p:attrName>style.visibility</p:attrName>
                                        </p:attrNameLst>
                                      </p:cBhvr>
                                      <p:to>
                                        <p:strVal val="visible"/>
                                      </p:to>
                                    </p:set>
                                    <p:anim calcmode="lin" valueType="num">
                                      <p:cBhvr additive="base">
                                        <p:cTn id="203" dur="500" fill="hold"/>
                                        <p:tgtEl>
                                          <p:spTgt spid="163"/>
                                        </p:tgtEl>
                                        <p:attrNameLst>
                                          <p:attrName>ppt_x</p:attrName>
                                        </p:attrNameLst>
                                      </p:cBhvr>
                                      <p:tavLst>
                                        <p:tav tm="0">
                                          <p:val>
                                            <p:strVal val="#ppt_x"/>
                                          </p:val>
                                        </p:tav>
                                        <p:tav tm="100000">
                                          <p:val>
                                            <p:strVal val="#ppt_x"/>
                                          </p:val>
                                        </p:tav>
                                      </p:tavLst>
                                    </p:anim>
                                    <p:anim calcmode="lin" valueType="num">
                                      <p:cBhvr additive="base">
                                        <p:cTn id="204" dur="500" fill="hold"/>
                                        <p:tgtEl>
                                          <p:spTgt spid="163"/>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64"/>
                                        </p:tgtEl>
                                        <p:attrNameLst>
                                          <p:attrName>style.visibility</p:attrName>
                                        </p:attrNameLst>
                                      </p:cBhvr>
                                      <p:to>
                                        <p:strVal val="visible"/>
                                      </p:to>
                                    </p:set>
                                    <p:anim calcmode="lin" valueType="num">
                                      <p:cBhvr additive="base">
                                        <p:cTn id="207" dur="500" fill="hold"/>
                                        <p:tgtEl>
                                          <p:spTgt spid="164"/>
                                        </p:tgtEl>
                                        <p:attrNameLst>
                                          <p:attrName>ppt_x</p:attrName>
                                        </p:attrNameLst>
                                      </p:cBhvr>
                                      <p:tavLst>
                                        <p:tav tm="0">
                                          <p:val>
                                            <p:strVal val="#ppt_x"/>
                                          </p:val>
                                        </p:tav>
                                        <p:tav tm="100000">
                                          <p:val>
                                            <p:strVal val="#ppt_x"/>
                                          </p:val>
                                        </p:tav>
                                      </p:tavLst>
                                    </p:anim>
                                    <p:anim calcmode="lin" valueType="num">
                                      <p:cBhvr additive="base">
                                        <p:cTn id="208"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154"/>
                                        </p:tgtEl>
                                        <p:attrNameLst>
                                          <p:attrName>style.visibility</p:attrName>
                                        </p:attrNameLst>
                                      </p:cBhvr>
                                      <p:to>
                                        <p:strVal val="visible"/>
                                      </p:to>
                                    </p:set>
                                    <p:anim calcmode="lin" valueType="num">
                                      <p:cBhvr additive="base">
                                        <p:cTn id="213" dur="500" fill="hold"/>
                                        <p:tgtEl>
                                          <p:spTgt spid="154"/>
                                        </p:tgtEl>
                                        <p:attrNameLst>
                                          <p:attrName>ppt_x</p:attrName>
                                        </p:attrNameLst>
                                      </p:cBhvr>
                                      <p:tavLst>
                                        <p:tav tm="0">
                                          <p:val>
                                            <p:strVal val="#ppt_x"/>
                                          </p:val>
                                        </p:tav>
                                        <p:tav tm="100000">
                                          <p:val>
                                            <p:strVal val="#ppt_x"/>
                                          </p:val>
                                        </p:tav>
                                      </p:tavLst>
                                    </p:anim>
                                    <p:anim calcmode="lin" valueType="num">
                                      <p:cBhvr additive="base">
                                        <p:cTn id="214"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145"/>
                                        </p:tgtEl>
                                        <p:attrNameLst>
                                          <p:attrName>style.visibility</p:attrName>
                                        </p:attrNameLst>
                                      </p:cBhvr>
                                      <p:to>
                                        <p:strVal val="visible"/>
                                      </p:to>
                                    </p:set>
                                    <p:animEffect transition="in" filter="fade">
                                      <p:cBhvr>
                                        <p:cTn id="219" dur="1000"/>
                                        <p:tgtEl>
                                          <p:spTgt spid="145"/>
                                        </p:tgtEl>
                                      </p:cBhvr>
                                    </p:animEffect>
                                    <p:anim calcmode="lin" valueType="num">
                                      <p:cBhvr>
                                        <p:cTn id="220" dur="1000" fill="hold"/>
                                        <p:tgtEl>
                                          <p:spTgt spid="145"/>
                                        </p:tgtEl>
                                        <p:attrNameLst>
                                          <p:attrName>ppt_x</p:attrName>
                                        </p:attrNameLst>
                                      </p:cBhvr>
                                      <p:tavLst>
                                        <p:tav tm="0">
                                          <p:val>
                                            <p:strVal val="#ppt_x"/>
                                          </p:val>
                                        </p:tav>
                                        <p:tav tm="100000">
                                          <p:val>
                                            <p:strVal val="#ppt_x"/>
                                          </p:val>
                                        </p:tav>
                                      </p:tavLst>
                                    </p:anim>
                                    <p:anim calcmode="lin" valueType="num">
                                      <p:cBhvr>
                                        <p:cTn id="221"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134"/>
                                        </p:tgtEl>
                                        <p:attrNameLst>
                                          <p:attrName>style.visibility</p:attrName>
                                        </p:attrNameLst>
                                      </p:cBhvr>
                                      <p:to>
                                        <p:strVal val="visible"/>
                                      </p:to>
                                    </p:set>
                                    <p:anim calcmode="lin" valueType="num">
                                      <p:cBhvr additive="base">
                                        <p:cTn id="226" dur="500" fill="hold"/>
                                        <p:tgtEl>
                                          <p:spTgt spid="134"/>
                                        </p:tgtEl>
                                        <p:attrNameLst>
                                          <p:attrName>ppt_x</p:attrName>
                                        </p:attrNameLst>
                                      </p:cBhvr>
                                      <p:tavLst>
                                        <p:tav tm="0">
                                          <p:val>
                                            <p:strVal val="#ppt_x"/>
                                          </p:val>
                                        </p:tav>
                                        <p:tav tm="100000">
                                          <p:val>
                                            <p:strVal val="#ppt_x"/>
                                          </p:val>
                                        </p:tav>
                                      </p:tavLst>
                                    </p:anim>
                                    <p:anim calcmode="lin" valueType="num">
                                      <p:cBhvr additive="base">
                                        <p:cTn id="227" dur="500" fill="hold"/>
                                        <p:tgtEl>
                                          <p:spTgt spid="134"/>
                                        </p:tgtEl>
                                        <p:attrNameLst>
                                          <p:attrName>ppt_y</p:attrName>
                                        </p:attrNameLst>
                                      </p:cBhvr>
                                      <p:tavLst>
                                        <p:tav tm="0">
                                          <p:val>
                                            <p:strVal val="1+#ppt_h/2"/>
                                          </p:val>
                                        </p:tav>
                                        <p:tav tm="100000">
                                          <p:val>
                                            <p:strVal val="#ppt_y"/>
                                          </p:val>
                                        </p:tav>
                                      </p:tavLst>
                                    </p:anim>
                                  </p:childTnLst>
                                </p:cTn>
                              </p:par>
                              <p:par>
                                <p:cTn id="228" presetID="2" presetClass="entr" presetSubtype="4" fill="hold" nodeType="withEffect">
                                  <p:stCondLst>
                                    <p:cond delay="0"/>
                                  </p:stCondLst>
                                  <p:childTnLst>
                                    <p:set>
                                      <p:cBhvr>
                                        <p:cTn id="229" dur="1" fill="hold">
                                          <p:stCondLst>
                                            <p:cond delay="0"/>
                                          </p:stCondLst>
                                        </p:cTn>
                                        <p:tgtEl>
                                          <p:spTgt spid="166"/>
                                        </p:tgtEl>
                                        <p:attrNameLst>
                                          <p:attrName>style.visibility</p:attrName>
                                        </p:attrNameLst>
                                      </p:cBhvr>
                                      <p:to>
                                        <p:strVal val="visible"/>
                                      </p:to>
                                    </p:set>
                                    <p:anim calcmode="lin" valueType="num">
                                      <p:cBhvr additive="base">
                                        <p:cTn id="230" dur="500" fill="hold"/>
                                        <p:tgtEl>
                                          <p:spTgt spid="166"/>
                                        </p:tgtEl>
                                        <p:attrNameLst>
                                          <p:attrName>ppt_x</p:attrName>
                                        </p:attrNameLst>
                                      </p:cBhvr>
                                      <p:tavLst>
                                        <p:tav tm="0">
                                          <p:val>
                                            <p:strVal val="#ppt_x"/>
                                          </p:val>
                                        </p:tav>
                                        <p:tav tm="100000">
                                          <p:val>
                                            <p:strVal val="#ppt_x"/>
                                          </p:val>
                                        </p:tav>
                                      </p:tavLst>
                                    </p:anim>
                                    <p:anim calcmode="lin" valueType="num">
                                      <p:cBhvr additive="base">
                                        <p:cTn id="231"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nodeType="clickEffect">
                                  <p:stCondLst>
                                    <p:cond delay="0"/>
                                  </p:stCondLst>
                                  <p:childTnLst>
                                    <p:set>
                                      <p:cBhvr>
                                        <p:cTn id="235" dur="1" fill="hold">
                                          <p:stCondLst>
                                            <p:cond delay="0"/>
                                          </p:stCondLst>
                                        </p:cTn>
                                        <p:tgtEl>
                                          <p:spTgt spid="172"/>
                                        </p:tgtEl>
                                        <p:attrNameLst>
                                          <p:attrName>style.visibility</p:attrName>
                                        </p:attrNameLst>
                                      </p:cBhvr>
                                      <p:to>
                                        <p:strVal val="visible"/>
                                      </p:to>
                                    </p:set>
                                    <p:anim calcmode="lin" valueType="num">
                                      <p:cBhvr additive="base">
                                        <p:cTn id="236" dur="500" fill="hold"/>
                                        <p:tgtEl>
                                          <p:spTgt spid="172"/>
                                        </p:tgtEl>
                                        <p:attrNameLst>
                                          <p:attrName>ppt_x</p:attrName>
                                        </p:attrNameLst>
                                      </p:cBhvr>
                                      <p:tavLst>
                                        <p:tav tm="0">
                                          <p:val>
                                            <p:strVal val="#ppt_x"/>
                                          </p:val>
                                        </p:tav>
                                        <p:tav tm="100000">
                                          <p:val>
                                            <p:strVal val="#ppt_x"/>
                                          </p:val>
                                        </p:tav>
                                      </p:tavLst>
                                    </p:anim>
                                    <p:anim calcmode="lin" valueType="num">
                                      <p:cBhvr additive="base">
                                        <p:cTn id="237"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42" presetClass="entr" presetSubtype="0" fill="hold" nodeType="clickEffect">
                                  <p:stCondLst>
                                    <p:cond delay="0"/>
                                  </p:stCondLst>
                                  <p:childTnLst>
                                    <p:set>
                                      <p:cBhvr>
                                        <p:cTn id="241" dur="1" fill="hold">
                                          <p:stCondLst>
                                            <p:cond delay="0"/>
                                          </p:stCondLst>
                                        </p:cTn>
                                        <p:tgtEl>
                                          <p:spTgt spid="177"/>
                                        </p:tgtEl>
                                        <p:attrNameLst>
                                          <p:attrName>style.visibility</p:attrName>
                                        </p:attrNameLst>
                                      </p:cBhvr>
                                      <p:to>
                                        <p:strVal val="visible"/>
                                      </p:to>
                                    </p:set>
                                    <p:animEffect transition="in" filter="fade">
                                      <p:cBhvr>
                                        <p:cTn id="242" dur="1000"/>
                                        <p:tgtEl>
                                          <p:spTgt spid="177"/>
                                        </p:tgtEl>
                                      </p:cBhvr>
                                    </p:animEffect>
                                    <p:anim calcmode="lin" valueType="num">
                                      <p:cBhvr>
                                        <p:cTn id="243" dur="1000" fill="hold"/>
                                        <p:tgtEl>
                                          <p:spTgt spid="177"/>
                                        </p:tgtEl>
                                        <p:attrNameLst>
                                          <p:attrName>ppt_x</p:attrName>
                                        </p:attrNameLst>
                                      </p:cBhvr>
                                      <p:tavLst>
                                        <p:tav tm="0">
                                          <p:val>
                                            <p:strVal val="#ppt_x"/>
                                          </p:val>
                                        </p:tav>
                                        <p:tav tm="100000">
                                          <p:val>
                                            <p:strVal val="#ppt_x"/>
                                          </p:val>
                                        </p:tav>
                                      </p:tavLst>
                                    </p:anim>
                                    <p:anim calcmode="lin" valueType="num">
                                      <p:cBhvr>
                                        <p:cTn id="244"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nodeType="clickEffect">
                                  <p:stCondLst>
                                    <p:cond delay="0"/>
                                  </p:stCondLst>
                                  <p:childTnLst>
                                    <p:set>
                                      <p:cBhvr>
                                        <p:cTn id="248" dur="1" fill="hold">
                                          <p:stCondLst>
                                            <p:cond delay="0"/>
                                          </p:stCondLst>
                                        </p:cTn>
                                        <p:tgtEl>
                                          <p:spTgt spid="178"/>
                                        </p:tgtEl>
                                        <p:attrNameLst>
                                          <p:attrName>style.visibility</p:attrName>
                                        </p:attrNameLst>
                                      </p:cBhvr>
                                      <p:to>
                                        <p:strVal val="visible"/>
                                      </p:to>
                                    </p:set>
                                    <p:anim calcmode="lin" valueType="num">
                                      <p:cBhvr additive="base">
                                        <p:cTn id="249" dur="500" fill="hold"/>
                                        <p:tgtEl>
                                          <p:spTgt spid="178"/>
                                        </p:tgtEl>
                                        <p:attrNameLst>
                                          <p:attrName>ppt_x</p:attrName>
                                        </p:attrNameLst>
                                      </p:cBhvr>
                                      <p:tavLst>
                                        <p:tav tm="0">
                                          <p:val>
                                            <p:strVal val="#ppt_x"/>
                                          </p:val>
                                        </p:tav>
                                        <p:tav tm="100000">
                                          <p:val>
                                            <p:strVal val="#ppt_x"/>
                                          </p:val>
                                        </p:tav>
                                      </p:tavLst>
                                    </p:anim>
                                    <p:anim calcmode="lin" valueType="num">
                                      <p:cBhvr additive="base">
                                        <p:cTn id="250"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22" presetClass="entr" presetSubtype="4" fill="hold" grpId="0" nodeType="clickEffect">
                                  <p:stCondLst>
                                    <p:cond delay="0"/>
                                  </p:stCondLst>
                                  <p:childTnLst>
                                    <p:set>
                                      <p:cBhvr>
                                        <p:cTn id="254" dur="1" fill="hold">
                                          <p:stCondLst>
                                            <p:cond delay="0"/>
                                          </p:stCondLst>
                                        </p:cTn>
                                        <p:tgtEl>
                                          <p:spTgt spid="180"/>
                                        </p:tgtEl>
                                        <p:attrNameLst>
                                          <p:attrName>style.visibility</p:attrName>
                                        </p:attrNameLst>
                                      </p:cBhvr>
                                      <p:to>
                                        <p:strVal val="visible"/>
                                      </p:to>
                                    </p:set>
                                    <p:animEffect transition="in" filter="wipe(down)">
                                      <p:cBhvr>
                                        <p:cTn id="255" dur="500"/>
                                        <p:tgtEl>
                                          <p:spTgt spid="180"/>
                                        </p:tgtEl>
                                      </p:cBhvr>
                                    </p:animEffect>
                                  </p:childTnLst>
                                </p:cTn>
                              </p:par>
                            </p:childTnLst>
                          </p:cTn>
                        </p:par>
                      </p:childTnLst>
                    </p:cTn>
                  </p:par>
                  <p:par>
                    <p:cTn id="256" fill="hold">
                      <p:stCondLst>
                        <p:cond delay="indefinite"/>
                      </p:stCondLst>
                      <p:childTnLst>
                        <p:par>
                          <p:cTn id="257" fill="hold">
                            <p:stCondLst>
                              <p:cond delay="0"/>
                            </p:stCondLst>
                            <p:childTnLst>
                              <p:par>
                                <p:cTn id="258" presetID="21" presetClass="entr" presetSubtype="1" fill="hold" grpId="0" nodeType="clickEffect">
                                  <p:stCondLst>
                                    <p:cond delay="0"/>
                                  </p:stCondLst>
                                  <p:childTnLst>
                                    <p:set>
                                      <p:cBhvr>
                                        <p:cTn id="259" dur="1" fill="hold">
                                          <p:stCondLst>
                                            <p:cond delay="0"/>
                                          </p:stCondLst>
                                        </p:cTn>
                                        <p:tgtEl>
                                          <p:spTgt spid="179"/>
                                        </p:tgtEl>
                                        <p:attrNameLst>
                                          <p:attrName>style.visibility</p:attrName>
                                        </p:attrNameLst>
                                      </p:cBhvr>
                                      <p:to>
                                        <p:strVal val="visible"/>
                                      </p:to>
                                    </p:set>
                                    <p:animEffect transition="in" filter="wheel(1)">
                                      <p:cBhvr>
                                        <p:cTn id="260" dur="2000"/>
                                        <p:tgtEl>
                                          <p:spTgt spid="179"/>
                                        </p:tgtEl>
                                      </p:cBhvr>
                                    </p:animEffect>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nodeType="clickEffect">
                                  <p:stCondLst>
                                    <p:cond delay="0"/>
                                  </p:stCondLst>
                                  <p:childTnLst>
                                    <p:set>
                                      <p:cBhvr>
                                        <p:cTn id="264" dur="1" fill="hold">
                                          <p:stCondLst>
                                            <p:cond delay="0"/>
                                          </p:stCondLst>
                                        </p:cTn>
                                        <p:tgtEl>
                                          <p:spTgt spid="181"/>
                                        </p:tgtEl>
                                        <p:attrNameLst>
                                          <p:attrName>style.visibility</p:attrName>
                                        </p:attrNameLst>
                                      </p:cBhvr>
                                      <p:to>
                                        <p:strVal val="visible"/>
                                      </p:to>
                                    </p:set>
                                    <p:anim calcmode="lin" valueType="num">
                                      <p:cBhvr additive="base">
                                        <p:cTn id="265" dur="500" fill="hold"/>
                                        <p:tgtEl>
                                          <p:spTgt spid="181"/>
                                        </p:tgtEl>
                                        <p:attrNameLst>
                                          <p:attrName>ppt_x</p:attrName>
                                        </p:attrNameLst>
                                      </p:cBhvr>
                                      <p:tavLst>
                                        <p:tav tm="0">
                                          <p:val>
                                            <p:strVal val="#ppt_x"/>
                                          </p:val>
                                        </p:tav>
                                        <p:tav tm="100000">
                                          <p:val>
                                            <p:strVal val="#ppt_x"/>
                                          </p:val>
                                        </p:tav>
                                      </p:tavLst>
                                    </p:anim>
                                    <p:anim calcmode="lin" valueType="num">
                                      <p:cBhvr additive="base">
                                        <p:cTn id="26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1" presetClass="entr" presetSubtype="1" fill="hold" grpId="0" nodeType="clickEffect">
                                  <p:stCondLst>
                                    <p:cond delay="0"/>
                                  </p:stCondLst>
                                  <p:childTnLst>
                                    <p:set>
                                      <p:cBhvr>
                                        <p:cTn id="270" dur="1" fill="hold">
                                          <p:stCondLst>
                                            <p:cond delay="0"/>
                                          </p:stCondLst>
                                        </p:cTn>
                                        <p:tgtEl>
                                          <p:spTgt spid="129"/>
                                        </p:tgtEl>
                                        <p:attrNameLst>
                                          <p:attrName>style.visibility</p:attrName>
                                        </p:attrNameLst>
                                      </p:cBhvr>
                                      <p:to>
                                        <p:strVal val="visible"/>
                                      </p:to>
                                    </p:set>
                                    <p:animEffect transition="in" filter="wheel(1)">
                                      <p:cBhvr>
                                        <p:cTn id="271" dur="2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0" grpId="0" animBg="1"/>
      <p:bldP spid="101" grpId="0" animBg="1"/>
      <p:bldP spid="103" grpId="0" animBg="1"/>
      <p:bldP spid="104" grpId="0"/>
      <p:bldP spid="109" grpId="0"/>
      <p:bldP spid="116" grpId="0"/>
      <p:bldP spid="120" grpId="0" animBg="1"/>
      <p:bldP spid="160" grpId="0" animBg="1"/>
      <p:bldP spid="161" grpId="0" animBg="1"/>
      <p:bldP spid="163" grpId="0" animBg="1"/>
      <p:bldP spid="164" grpId="0"/>
      <p:bldP spid="179" grpId="0"/>
      <p:bldP spid="180" grpId="0" animBg="1"/>
      <p:bldP spid="129"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3442945714"/>
              </p:ext>
            </p:extLst>
          </p:nvPr>
        </p:nvGraphicFramePr>
        <p:xfrm>
          <a:off x="3860454" y="2807371"/>
          <a:ext cx="1420812" cy="676275"/>
        </p:xfrm>
        <a:graphic>
          <a:graphicData uri="http://schemas.openxmlformats.org/presentationml/2006/ole">
            <mc:AlternateContent xmlns:mc="http://schemas.openxmlformats.org/markup-compatibility/2006">
              <mc:Choice xmlns:v="urn:schemas-microsoft-com:vml" Requires="v">
                <p:oleObj spid="_x0000_s553802"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860454" y="2807371"/>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
          <p:cNvGrpSpPr>
            <a:grpSpLocks/>
          </p:cNvGrpSpPr>
          <p:nvPr/>
        </p:nvGrpSpPr>
        <p:grpSpPr bwMode="auto">
          <a:xfrm>
            <a:off x="3299868" y="1209110"/>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707457" y="1255950"/>
            <a:ext cx="7455" cy="1631197"/>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2325432" y="1790137"/>
            <a:ext cx="1393536" cy="523875"/>
            <a:chOff x="852" y="690"/>
            <a:chExt cx="1152" cy="330"/>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 name="Group 63"/>
          <p:cNvGrpSpPr>
            <a:grpSpLocks/>
          </p:cNvGrpSpPr>
          <p:nvPr/>
        </p:nvGrpSpPr>
        <p:grpSpPr bwMode="auto">
          <a:xfrm>
            <a:off x="8408499" y="2057637"/>
            <a:ext cx="1284668" cy="393702"/>
            <a:chOff x="3792" y="735"/>
            <a:chExt cx="1152" cy="248"/>
          </a:xfrm>
        </p:grpSpPr>
        <p:sp>
          <p:nvSpPr>
            <p:cNvPr id="1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47"/>
          <p:cNvGrpSpPr>
            <a:grpSpLocks/>
          </p:cNvGrpSpPr>
          <p:nvPr/>
        </p:nvGrpSpPr>
        <p:grpSpPr bwMode="auto">
          <a:xfrm>
            <a:off x="7490925" y="1424218"/>
            <a:ext cx="898525" cy="1733550"/>
            <a:chOff x="3214" y="336"/>
            <a:chExt cx="566" cy="1092"/>
          </a:xfrm>
        </p:grpSpPr>
        <p:grpSp>
          <p:nvGrpSpPr>
            <p:cNvPr id="21" name="Group 10"/>
            <p:cNvGrpSpPr>
              <a:grpSpLocks/>
            </p:cNvGrpSpPr>
            <p:nvPr/>
          </p:nvGrpSpPr>
          <p:grpSpPr bwMode="auto">
            <a:xfrm>
              <a:off x="3216" y="336"/>
              <a:ext cx="564" cy="1092"/>
              <a:chOff x="3216" y="516"/>
              <a:chExt cx="564" cy="1092"/>
            </a:xfrm>
          </p:grpSpPr>
          <p:sp>
            <p:nvSpPr>
              <p:cNvPr id="2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 name="Line 22"/>
            <p:cNvSpPr>
              <a:spLocks noChangeShapeType="1"/>
            </p:cNvSpPr>
            <p:nvPr/>
          </p:nvSpPr>
          <p:spPr bwMode="auto">
            <a:xfrm rot="1375433" flipH="1" flipV="1">
              <a:off x="3214" y="828"/>
              <a:ext cx="486" cy="25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198689" y="1837780"/>
            <a:ext cx="1048196" cy="538165"/>
            <a:chOff x="2316" y="710"/>
            <a:chExt cx="1152" cy="339"/>
          </a:xfrm>
        </p:grpSpPr>
        <p:sp>
          <p:nvSpPr>
            <p:cNvPr id="2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55"/>
          <p:cNvGraphicFramePr>
            <a:graphicFrameLocks noChangeAspect="1"/>
          </p:cNvGraphicFramePr>
          <p:nvPr>
            <p:extLst>
              <p:ext uri="{D42A27DB-BD31-4B8C-83A1-F6EECF244321}">
                <p14:modId xmlns:p14="http://schemas.microsoft.com/office/powerpoint/2010/main" val="1931990798"/>
              </p:ext>
            </p:extLst>
          </p:nvPr>
        </p:nvGraphicFramePr>
        <p:xfrm>
          <a:off x="2117975" y="1087669"/>
          <a:ext cx="508000" cy="684212"/>
        </p:xfrm>
        <a:graphic>
          <a:graphicData uri="http://schemas.openxmlformats.org/presentationml/2006/ole">
            <mc:AlternateContent xmlns:mc="http://schemas.openxmlformats.org/markup-compatibility/2006">
              <mc:Choice xmlns:v="urn:schemas-microsoft-com:vml" Requires="v">
                <p:oleObj spid="_x0000_s553803" name="公式" r:id="rId5" imgW="190440" imgH="228600" progId="Equation.3">
                  <p:embed/>
                </p:oleObj>
              </mc:Choice>
              <mc:Fallback>
                <p:oleObj name="公式" r:id="rId5" imgW="190440" imgH="228600" progId="Equation.3">
                  <p:embed/>
                  <p:pic>
                    <p:nvPicPr>
                      <p:cNvPr id="0" name=""/>
                      <p:cNvPicPr>
                        <a:picLocks noChangeAspect="1" noChangeArrowheads="1"/>
                      </p:cNvPicPr>
                      <p:nvPr/>
                    </p:nvPicPr>
                    <p:blipFill>
                      <a:blip r:embed="rId6"/>
                      <a:srcRect/>
                      <a:stretch>
                        <a:fillRect/>
                      </a:stretch>
                    </p:blipFill>
                    <p:spPr bwMode="auto">
                      <a:xfrm>
                        <a:off x="2117975" y="108766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6"/>
          <p:cNvGraphicFramePr>
            <a:graphicFrameLocks noChangeAspect="1"/>
          </p:cNvGraphicFramePr>
          <p:nvPr>
            <p:extLst>
              <p:ext uri="{D42A27DB-BD31-4B8C-83A1-F6EECF244321}">
                <p14:modId xmlns:p14="http://schemas.microsoft.com/office/powerpoint/2010/main" val="9918720"/>
              </p:ext>
            </p:extLst>
          </p:nvPr>
        </p:nvGraphicFramePr>
        <p:xfrm>
          <a:off x="6784063" y="997177"/>
          <a:ext cx="550862" cy="668337"/>
        </p:xfrm>
        <a:graphic>
          <a:graphicData uri="http://schemas.openxmlformats.org/presentationml/2006/ole">
            <mc:AlternateContent xmlns:mc="http://schemas.openxmlformats.org/markup-compatibility/2006">
              <mc:Choice xmlns:v="urn:schemas-microsoft-com:vml" Requires="v">
                <p:oleObj spid="_x0000_s553804" name="公式" r:id="rId7" imgW="177480" imgH="215640" progId="Equation.3">
                  <p:embed/>
                </p:oleObj>
              </mc:Choice>
              <mc:Fallback>
                <p:oleObj name="公式" r:id="rId7" imgW="177480" imgH="215640" progId="Equation.3">
                  <p:embed/>
                  <p:pic>
                    <p:nvPicPr>
                      <p:cNvPr id="0" name=""/>
                      <p:cNvPicPr>
                        <a:picLocks noChangeAspect="1" noChangeArrowheads="1"/>
                      </p:cNvPicPr>
                      <p:nvPr/>
                    </p:nvPicPr>
                    <p:blipFill>
                      <a:blip r:embed="rId8"/>
                      <a:srcRect/>
                      <a:stretch>
                        <a:fillRect/>
                      </a:stretch>
                    </p:blipFill>
                    <p:spPr bwMode="auto">
                      <a:xfrm>
                        <a:off x="6784063" y="997177"/>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8"/>
          <p:cNvGraphicFramePr>
            <a:graphicFrameLocks noChangeAspect="1"/>
          </p:cNvGraphicFramePr>
          <p:nvPr>
            <p:extLst>
              <p:ext uri="{D42A27DB-BD31-4B8C-83A1-F6EECF244321}">
                <p14:modId xmlns:p14="http://schemas.microsoft.com/office/powerpoint/2010/main" val="3767906932"/>
              </p:ext>
            </p:extLst>
          </p:nvPr>
        </p:nvGraphicFramePr>
        <p:xfrm>
          <a:off x="2850607" y="783634"/>
          <a:ext cx="504825" cy="714375"/>
        </p:xfrm>
        <a:graphic>
          <a:graphicData uri="http://schemas.openxmlformats.org/presentationml/2006/ole">
            <mc:AlternateContent xmlns:mc="http://schemas.openxmlformats.org/markup-compatibility/2006">
              <mc:Choice xmlns:v="urn:schemas-microsoft-com:vml" Requires="v">
                <p:oleObj spid="_x0000_s553805"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2850607" y="783634"/>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9"/>
          <p:cNvGraphicFramePr>
            <a:graphicFrameLocks noChangeAspect="1"/>
          </p:cNvGraphicFramePr>
          <p:nvPr>
            <p:extLst>
              <p:ext uri="{D42A27DB-BD31-4B8C-83A1-F6EECF244321}">
                <p14:modId xmlns:p14="http://schemas.microsoft.com/office/powerpoint/2010/main" val="852883782"/>
              </p:ext>
            </p:extLst>
          </p:nvPr>
        </p:nvGraphicFramePr>
        <p:xfrm>
          <a:off x="4568854" y="1162278"/>
          <a:ext cx="465138" cy="504825"/>
        </p:xfrm>
        <a:graphic>
          <a:graphicData uri="http://schemas.openxmlformats.org/presentationml/2006/ole">
            <mc:AlternateContent xmlns:mc="http://schemas.openxmlformats.org/markup-compatibility/2006">
              <mc:Choice xmlns:v="urn:schemas-microsoft-com:vml" Requires="v">
                <p:oleObj spid="_x0000_s553806" name="公式" r:id="rId11" imgW="152280" imgH="164880" progId="Equation.3">
                  <p:embed/>
                </p:oleObj>
              </mc:Choice>
              <mc:Fallback>
                <p:oleObj name="公式" r:id="rId11" imgW="152280" imgH="164880" progId="Equation.3">
                  <p:embed/>
                  <p:pic>
                    <p:nvPicPr>
                      <p:cNvPr id="0" name=""/>
                      <p:cNvPicPr>
                        <a:picLocks noChangeAspect="1" noChangeArrowheads="1"/>
                      </p:cNvPicPr>
                      <p:nvPr/>
                    </p:nvPicPr>
                    <p:blipFill>
                      <a:blip r:embed="rId12"/>
                      <a:srcRect/>
                      <a:stretch>
                        <a:fillRect/>
                      </a:stretch>
                    </p:blipFill>
                    <p:spPr bwMode="auto">
                      <a:xfrm>
                        <a:off x="4568854" y="1162278"/>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8"/>
          <p:cNvGraphicFramePr>
            <a:graphicFrameLocks noChangeAspect="1"/>
          </p:cNvGraphicFramePr>
          <p:nvPr>
            <p:extLst>
              <p:ext uri="{D42A27DB-BD31-4B8C-83A1-F6EECF244321}">
                <p14:modId xmlns:p14="http://schemas.microsoft.com/office/powerpoint/2010/main" val="1908626140"/>
              </p:ext>
            </p:extLst>
          </p:nvPr>
        </p:nvGraphicFramePr>
        <p:xfrm>
          <a:off x="7610475" y="763589"/>
          <a:ext cx="547688" cy="714375"/>
        </p:xfrm>
        <a:graphic>
          <a:graphicData uri="http://schemas.openxmlformats.org/presentationml/2006/ole">
            <mc:AlternateContent xmlns:mc="http://schemas.openxmlformats.org/markup-compatibility/2006">
              <mc:Choice xmlns:v="urn:schemas-microsoft-com:vml" Requires="v">
                <p:oleObj spid="_x0000_s553807" name="公式" r:id="rId13" imgW="164880" imgH="215640" progId="Equation.3">
                  <p:embed/>
                </p:oleObj>
              </mc:Choice>
              <mc:Fallback>
                <p:oleObj name="公式" r:id="rId13" imgW="164880" imgH="215640" progId="Equation.3">
                  <p:embed/>
                  <p:pic>
                    <p:nvPicPr>
                      <p:cNvPr id="0" name=""/>
                      <p:cNvPicPr>
                        <a:picLocks noChangeAspect="1" noChangeArrowheads="1"/>
                      </p:cNvPicPr>
                      <p:nvPr/>
                    </p:nvPicPr>
                    <p:blipFill>
                      <a:blip r:embed="rId14"/>
                      <a:srcRect/>
                      <a:stretch>
                        <a:fillRect/>
                      </a:stretch>
                    </p:blipFill>
                    <p:spPr bwMode="auto">
                      <a:xfrm>
                        <a:off x="7610475" y="763589"/>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152997" y="863137"/>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181698" y="1904434"/>
            <a:ext cx="1337417"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6" name="Object 56"/>
          <p:cNvGraphicFramePr>
            <a:graphicFrameLocks noChangeAspect="1"/>
          </p:cNvGraphicFramePr>
          <p:nvPr>
            <p:extLst>
              <p:ext uri="{D42A27DB-BD31-4B8C-83A1-F6EECF244321}">
                <p14:modId xmlns:p14="http://schemas.microsoft.com/office/powerpoint/2010/main" val="1649954863"/>
              </p:ext>
            </p:extLst>
          </p:nvPr>
        </p:nvGraphicFramePr>
        <p:xfrm>
          <a:off x="8764309" y="1255950"/>
          <a:ext cx="588963" cy="668338"/>
        </p:xfrm>
        <a:graphic>
          <a:graphicData uri="http://schemas.openxmlformats.org/presentationml/2006/ole">
            <mc:AlternateContent xmlns:mc="http://schemas.openxmlformats.org/markup-compatibility/2006">
              <mc:Choice xmlns:v="urn:schemas-microsoft-com:vml" Requires="v">
                <p:oleObj spid="_x0000_s553808"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8764309" y="1255950"/>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Line 16"/>
          <p:cNvSpPr>
            <a:spLocks noChangeShapeType="1"/>
          </p:cNvSpPr>
          <p:nvPr/>
        </p:nvSpPr>
        <p:spPr bwMode="auto">
          <a:xfrm flipH="1">
            <a:off x="5508894" y="1294836"/>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480024" y="1988573"/>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889996529"/>
              </p:ext>
            </p:extLst>
          </p:nvPr>
        </p:nvGraphicFramePr>
        <p:xfrm>
          <a:off x="5485769" y="1486928"/>
          <a:ext cx="505428" cy="463550"/>
        </p:xfrm>
        <a:graphic>
          <a:graphicData uri="http://schemas.openxmlformats.org/presentationml/2006/ole">
            <mc:AlternateContent xmlns:mc="http://schemas.openxmlformats.org/markup-compatibility/2006">
              <mc:Choice xmlns:v="urn:schemas-microsoft-com:vml" Requires="v">
                <p:oleObj spid="_x0000_s553809"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5485769" y="1486928"/>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408770" y="2785177"/>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5871751" y="877784"/>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1714837" y="2674244"/>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53" name="Group 32"/>
          <p:cNvGrpSpPr>
            <a:grpSpLocks/>
          </p:cNvGrpSpPr>
          <p:nvPr/>
        </p:nvGrpSpPr>
        <p:grpSpPr bwMode="auto">
          <a:xfrm>
            <a:off x="9816719" y="1335024"/>
            <a:ext cx="846139" cy="2514603"/>
            <a:chOff x="4705" y="1175"/>
            <a:chExt cx="533" cy="1584"/>
          </a:xfrm>
        </p:grpSpPr>
        <p:sp>
          <p:nvSpPr>
            <p:cNvPr id="54"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chemeClr val="tx1"/>
            </a:solidFill>
            <a:ln w="9525">
              <a:solidFill>
                <a:schemeClr val="tx1"/>
              </a:solidFill>
              <a:round/>
              <a:headEnd/>
              <a:tailEnd/>
            </a:ln>
          </p:spPr>
          <p:txBody>
            <a:bodyPr wrap="none" anchor="ctr"/>
            <a:lstStyle/>
            <a:p>
              <a:endParaRPr lang="zh-CN" altLang="en-US">
                <a:solidFill>
                  <a:srgbClr val="FF0000"/>
                </a:solidFill>
              </a:endParaRPr>
            </a:p>
          </p:txBody>
        </p:sp>
        <p:sp>
          <p:nvSpPr>
            <p:cNvPr id="55"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56" name="Text Box 37"/>
          <p:cNvSpPr txBox="1">
            <a:spLocks noChangeArrowheads="1"/>
          </p:cNvSpPr>
          <p:nvPr/>
        </p:nvSpPr>
        <p:spPr bwMode="auto">
          <a:xfrm>
            <a:off x="1885416" y="252280"/>
            <a:ext cx="26821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如果相消</a:t>
            </a:r>
            <a:r>
              <a:rPr lang="zh-CN" altLang="en-US" i="0" dirty="0">
                <a:solidFill>
                  <a:srgbClr val="FF0000"/>
                </a:solidFill>
              </a:rPr>
              <a:t>干涉</a:t>
            </a:r>
            <a:endParaRPr lang="zh-CN" altLang="en-US" i="0" dirty="0">
              <a:solidFill>
                <a:srgbClr val="FF0000"/>
              </a:solidFill>
              <a:latin typeface="方正书宋简体"/>
            </a:endParaRPr>
          </a:p>
        </p:txBody>
      </p:sp>
      <p:graphicFrame>
        <p:nvGraphicFramePr>
          <p:cNvPr id="57" name="Object 9"/>
          <p:cNvGraphicFramePr>
            <a:graphicFrameLocks noChangeAspect="1"/>
          </p:cNvGraphicFramePr>
          <p:nvPr>
            <p:extLst>
              <p:ext uri="{D42A27DB-BD31-4B8C-83A1-F6EECF244321}">
                <p14:modId xmlns:p14="http://schemas.microsoft.com/office/powerpoint/2010/main" val="2498569366"/>
              </p:ext>
            </p:extLst>
          </p:nvPr>
        </p:nvGraphicFramePr>
        <p:xfrm>
          <a:off x="4295405" y="-36598"/>
          <a:ext cx="4246563" cy="966787"/>
        </p:xfrm>
        <a:graphic>
          <a:graphicData uri="http://schemas.openxmlformats.org/presentationml/2006/ole">
            <mc:AlternateContent xmlns:mc="http://schemas.openxmlformats.org/markup-compatibility/2006">
              <mc:Choice xmlns:v="urn:schemas-microsoft-com:vml" Requires="v">
                <p:oleObj spid="_x0000_s553810" name="公式" r:id="rId19" imgW="2082600" imgH="393480" progId="Equation.3">
                  <p:embed/>
                </p:oleObj>
              </mc:Choice>
              <mc:Fallback>
                <p:oleObj name="公式" r:id="rId19" imgW="2082600" imgH="393480" progId="Equation.3">
                  <p:embed/>
                  <p:pic>
                    <p:nvPicPr>
                      <p:cNvPr id="0" name=""/>
                      <p:cNvPicPr>
                        <a:picLocks noChangeAspect="1" noChangeArrowheads="1"/>
                      </p:cNvPicPr>
                      <p:nvPr/>
                    </p:nvPicPr>
                    <p:blipFill>
                      <a:blip r:embed="rId20"/>
                      <a:srcRect/>
                      <a:stretch>
                        <a:fillRect/>
                      </a:stretch>
                    </p:blipFill>
                    <p:spPr bwMode="auto">
                      <a:xfrm>
                        <a:off x="4295405" y="-36598"/>
                        <a:ext cx="4246563" cy="966787"/>
                      </a:xfrm>
                      <a:prstGeom prst="rect">
                        <a:avLst/>
                      </a:prstGeom>
                      <a:noFill/>
                      <a:ln>
                        <a:noFill/>
                      </a:ln>
                      <a:effectLst/>
                      <a:extLst/>
                    </p:spPr>
                  </p:pic>
                </p:oleObj>
              </mc:Fallback>
            </mc:AlternateContent>
          </a:graphicData>
        </a:graphic>
      </p:graphicFrame>
      <p:graphicFrame>
        <p:nvGraphicFramePr>
          <p:cNvPr id="58" name="Object 36"/>
          <p:cNvGraphicFramePr>
            <a:graphicFrameLocks noChangeAspect="1"/>
          </p:cNvGraphicFramePr>
          <p:nvPr>
            <p:extLst>
              <p:ext uri="{D42A27DB-BD31-4B8C-83A1-F6EECF244321}">
                <p14:modId xmlns:p14="http://schemas.microsoft.com/office/powerpoint/2010/main" val="3718968267"/>
              </p:ext>
            </p:extLst>
          </p:nvPr>
        </p:nvGraphicFramePr>
        <p:xfrm>
          <a:off x="8553642" y="202861"/>
          <a:ext cx="2011362" cy="527051"/>
        </p:xfrm>
        <a:graphic>
          <a:graphicData uri="http://schemas.openxmlformats.org/presentationml/2006/ole">
            <mc:AlternateContent xmlns:mc="http://schemas.openxmlformats.org/markup-compatibility/2006">
              <mc:Choice xmlns:v="urn:schemas-microsoft-com:vml" Requires="v">
                <p:oleObj spid="_x0000_s553811" name="公式" r:id="rId21" imgW="774360" imgH="203040" progId="Equation.3">
                  <p:embed/>
                </p:oleObj>
              </mc:Choice>
              <mc:Fallback>
                <p:oleObj name="公式" r:id="rId21" imgW="774360" imgH="203040" progId="Equation.3">
                  <p:embed/>
                  <p:pic>
                    <p:nvPicPr>
                      <p:cNvPr id="0" name=""/>
                      <p:cNvPicPr>
                        <a:picLocks noChangeAspect="1" noChangeArrowheads="1"/>
                      </p:cNvPicPr>
                      <p:nvPr/>
                    </p:nvPicPr>
                    <p:blipFill>
                      <a:blip r:embed="rId22"/>
                      <a:srcRect/>
                      <a:stretch>
                        <a:fillRect/>
                      </a:stretch>
                    </p:blipFill>
                    <p:spPr bwMode="auto">
                      <a:xfrm>
                        <a:off x="8553642" y="202861"/>
                        <a:ext cx="2011362" cy="527051"/>
                      </a:xfrm>
                      <a:prstGeom prst="rect">
                        <a:avLst/>
                      </a:prstGeom>
                      <a:noFill/>
                      <a:ln>
                        <a:noFill/>
                      </a:ln>
                      <a:effectLst/>
                      <a:extLst/>
                    </p:spPr>
                  </p:pic>
                </p:oleObj>
              </mc:Fallback>
            </mc:AlternateContent>
          </a:graphicData>
        </a:graphic>
      </p:graphicFrame>
      <p:sp>
        <p:nvSpPr>
          <p:cNvPr id="59" name="Text Box 52"/>
          <p:cNvSpPr txBox="1">
            <a:spLocks noChangeArrowheads="1"/>
          </p:cNvSpPr>
          <p:nvPr/>
        </p:nvSpPr>
        <p:spPr bwMode="auto">
          <a:xfrm>
            <a:off x="1841382" y="3864186"/>
            <a:ext cx="1443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dirty="0">
                <a:solidFill>
                  <a:srgbClr val="EE303E"/>
                </a:solidFill>
              </a:rPr>
              <a:t>P</a:t>
            </a:r>
            <a:r>
              <a:rPr lang="en-US" altLang="zh-CN" sz="2600" i="0" baseline="-25000" dirty="0">
                <a:solidFill>
                  <a:srgbClr val="EE303E"/>
                </a:solidFill>
              </a:rPr>
              <a:t>1</a:t>
            </a:r>
            <a:r>
              <a:rPr lang="en-US" altLang="zh-CN" sz="2600" i="0" dirty="0">
                <a:solidFill>
                  <a:srgbClr val="EE303E"/>
                </a:solidFill>
              </a:rPr>
              <a:t>∥P</a:t>
            </a:r>
            <a:r>
              <a:rPr lang="en-US" altLang="zh-CN" sz="2600" i="0" baseline="-25000" dirty="0">
                <a:solidFill>
                  <a:srgbClr val="EE303E"/>
                </a:solidFill>
              </a:rPr>
              <a:t>2</a:t>
            </a:r>
          </a:p>
        </p:txBody>
      </p:sp>
      <p:grpSp>
        <p:nvGrpSpPr>
          <p:cNvPr id="60" name="Group 11"/>
          <p:cNvGrpSpPr>
            <a:grpSpLocks/>
          </p:cNvGrpSpPr>
          <p:nvPr/>
        </p:nvGrpSpPr>
        <p:grpSpPr bwMode="auto">
          <a:xfrm>
            <a:off x="3587867" y="4148222"/>
            <a:ext cx="895350" cy="1733550"/>
            <a:chOff x="1140" y="336"/>
            <a:chExt cx="564" cy="1092"/>
          </a:xfrm>
        </p:grpSpPr>
        <p:sp>
          <p:nvSpPr>
            <p:cNvPr id="61"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3" name="Line 16"/>
          <p:cNvSpPr>
            <a:spLocks noChangeShapeType="1"/>
          </p:cNvSpPr>
          <p:nvPr/>
        </p:nvSpPr>
        <p:spPr bwMode="auto">
          <a:xfrm flipH="1">
            <a:off x="3995456" y="4233108"/>
            <a:ext cx="1455" cy="1593150"/>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4" name="Group 33"/>
          <p:cNvGrpSpPr>
            <a:grpSpLocks/>
          </p:cNvGrpSpPr>
          <p:nvPr/>
        </p:nvGrpSpPr>
        <p:grpSpPr bwMode="auto">
          <a:xfrm>
            <a:off x="2166778" y="4778940"/>
            <a:ext cx="1518515" cy="523875"/>
            <a:chOff x="852" y="690"/>
            <a:chExt cx="1152" cy="330"/>
          </a:xfrm>
        </p:grpSpPr>
        <p:sp>
          <p:nvSpPr>
            <p:cNvPr id="6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7" name="Group 47"/>
          <p:cNvGrpSpPr>
            <a:grpSpLocks/>
          </p:cNvGrpSpPr>
          <p:nvPr/>
        </p:nvGrpSpPr>
        <p:grpSpPr bwMode="auto">
          <a:xfrm>
            <a:off x="7844938" y="4188614"/>
            <a:ext cx="895351" cy="1733550"/>
            <a:chOff x="3216" y="336"/>
            <a:chExt cx="564" cy="1092"/>
          </a:xfrm>
        </p:grpSpPr>
        <p:grpSp>
          <p:nvGrpSpPr>
            <p:cNvPr id="78" name="Group 10"/>
            <p:cNvGrpSpPr>
              <a:grpSpLocks/>
            </p:cNvGrpSpPr>
            <p:nvPr/>
          </p:nvGrpSpPr>
          <p:grpSpPr bwMode="auto">
            <a:xfrm>
              <a:off x="3216" y="336"/>
              <a:ext cx="564" cy="1092"/>
              <a:chOff x="3216" y="516"/>
              <a:chExt cx="564" cy="1092"/>
            </a:xfrm>
          </p:grpSpPr>
          <p:sp>
            <p:nvSpPr>
              <p:cNvPr id="8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9" name="Line 22"/>
            <p:cNvSpPr>
              <a:spLocks noChangeShapeType="1"/>
            </p:cNvSpPr>
            <p:nvPr/>
          </p:nvSpPr>
          <p:spPr bwMode="auto">
            <a:xfrm rot="1375433" flipH="1" flipV="1">
              <a:off x="3316" y="468"/>
              <a:ext cx="366" cy="878"/>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2" name="Group 43"/>
          <p:cNvGrpSpPr>
            <a:grpSpLocks/>
          </p:cNvGrpSpPr>
          <p:nvPr/>
        </p:nvGrpSpPr>
        <p:grpSpPr bwMode="auto">
          <a:xfrm>
            <a:off x="4460529" y="4772588"/>
            <a:ext cx="1141973" cy="538165"/>
            <a:chOff x="2316" y="710"/>
            <a:chExt cx="1152" cy="339"/>
          </a:xfrm>
        </p:grpSpPr>
        <p:sp>
          <p:nvSpPr>
            <p:cNvPr id="83"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7" name="Object 55"/>
          <p:cNvGraphicFramePr>
            <a:graphicFrameLocks noChangeAspect="1"/>
          </p:cNvGraphicFramePr>
          <p:nvPr>
            <p:extLst>
              <p:ext uri="{D42A27DB-BD31-4B8C-83A1-F6EECF244321}">
                <p14:modId xmlns:p14="http://schemas.microsoft.com/office/powerpoint/2010/main" val="220310405"/>
              </p:ext>
            </p:extLst>
          </p:nvPr>
        </p:nvGraphicFramePr>
        <p:xfrm>
          <a:off x="2021628" y="4216643"/>
          <a:ext cx="508000" cy="684212"/>
        </p:xfrm>
        <a:graphic>
          <a:graphicData uri="http://schemas.openxmlformats.org/presentationml/2006/ole">
            <mc:AlternateContent xmlns:mc="http://schemas.openxmlformats.org/markup-compatibility/2006">
              <mc:Choice xmlns:v="urn:schemas-microsoft-com:vml" Requires="v">
                <p:oleObj spid="_x0000_s553812" name="公式" r:id="rId23" imgW="190440" imgH="228600" progId="Equation.3">
                  <p:embed/>
                </p:oleObj>
              </mc:Choice>
              <mc:Fallback>
                <p:oleObj name="公式" r:id="rId23" imgW="190440" imgH="228600" progId="Equation.3">
                  <p:embed/>
                  <p:pic>
                    <p:nvPicPr>
                      <p:cNvPr id="0" name=""/>
                      <p:cNvPicPr>
                        <a:picLocks noChangeAspect="1" noChangeArrowheads="1"/>
                      </p:cNvPicPr>
                      <p:nvPr/>
                    </p:nvPicPr>
                    <p:blipFill>
                      <a:blip r:embed="rId6"/>
                      <a:srcRect/>
                      <a:stretch>
                        <a:fillRect/>
                      </a:stretch>
                    </p:blipFill>
                    <p:spPr bwMode="auto">
                      <a:xfrm>
                        <a:off x="2021628" y="4216643"/>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56"/>
          <p:cNvGraphicFramePr>
            <a:graphicFrameLocks noChangeAspect="1"/>
          </p:cNvGraphicFramePr>
          <p:nvPr>
            <p:extLst>
              <p:ext uri="{D42A27DB-BD31-4B8C-83A1-F6EECF244321}">
                <p14:modId xmlns:p14="http://schemas.microsoft.com/office/powerpoint/2010/main" val="2255485116"/>
              </p:ext>
            </p:extLst>
          </p:nvPr>
        </p:nvGraphicFramePr>
        <p:xfrm>
          <a:off x="6945004" y="3883446"/>
          <a:ext cx="550862" cy="668337"/>
        </p:xfrm>
        <a:graphic>
          <a:graphicData uri="http://schemas.openxmlformats.org/presentationml/2006/ole">
            <mc:AlternateContent xmlns:mc="http://schemas.openxmlformats.org/markup-compatibility/2006">
              <mc:Choice xmlns:v="urn:schemas-microsoft-com:vml" Requires="v">
                <p:oleObj spid="_x0000_s553813" name="公式" r:id="rId24" imgW="177480" imgH="215640" progId="Equation.3">
                  <p:embed/>
                </p:oleObj>
              </mc:Choice>
              <mc:Fallback>
                <p:oleObj name="公式" r:id="rId24" imgW="177480" imgH="215640" progId="Equation.3">
                  <p:embed/>
                  <p:pic>
                    <p:nvPicPr>
                      <p:cNvPr id="0" name=""/>
                      <p:cNvPicPr>
                        <a:picLocks noChangeAspect="1" noChangeArrowheads="1"/>
                      </p:cNvPicPr>
                      <p:nvPr/>
                    </p:nvPicPr>
                    <p:blipFill>
                      <a:blip r:embed="rId25"/>
                      <a:srcRect/>
                      <a:stretch>
                        <a:fillRect/>
                      </a:stretch>
                    </p:blipFill>
                    <p:spPr bwMode="auto">
                      <a:xfrm>
                        <a:off x="6945004" y="3883446"/>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58"/>
          <p:cNvGraphicFramePr>
            <a:graphicFrameLocks noChangeAspect="1"/>
          </p:cNvGraphicFramePr>
          <p:nvPr>
            <p:extLst>
              <p:ext uri="{D42A27DB-BD31-4B8C-83A1-F6EECF244321}">
                <p14:modId xmlns:p14="http://schemas.microsoft.com/office/powerpoint/2010/main" val="4148779181"/>
              </p:ext>
            </p:extLst>
          </p:nvPr>
        </p:nvGraphicFramePr>
        <p:xfrm>
          <a:off x="3379669" y="3590990"/>
          <a:ext cx="504825" cy="714375"/>
        </p:xfrm>
        <a:graphic>
          <a:graphicData uri="http://schemas.openxmlformats.org/presentationml/2006/ole">
            <mc:AlternateContent xmlns:mc="http://schemas.openxmlformats.org/markup-compatibility/2006">
              <mc:Choice xmlns:v="urn:schemas-microsoft-com:vml" Requires="v">
                <p:oleObj spid="_x0000_s553814" name="公式" r:id="rId26" imgW="152280" imgH="215640" progId="Equation.3">
                  <p:embed/>
                </p:oleObj>
              </mc:Choice>
              <mc:Fallback>
                <p:oleObj name="公式" r:id="rId26" imgW="152280" imgH="215640" progId="Equation.3">
                  <p:embed/>
                  <p:pic>
                    <p:nvPicPr>
                      <p:cNvPr id="0" name=""/>
                      <p:cNvPicPr>
                        <a:picLocks noChangeAspect="1" noChangeArrowheads="1"/>
                      </p:cNvPicPr>
                      <p:nvPr/>
                    </p:nvPicPr>
                    <p:blipFill>
                      <a:blip r:embed="rId10"/>
                      <a:srcRect/>
                      <a:stretch>
                        <a:fillRect/>
                      </a:stretch>
                    </p:blipFill>
                    <p:spPr bwMode="auto">
                      <a:xfrm>
                        <a:off x="3379669" y="3590990"/>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59"/>
          <p:cNvGraphicFramePr>
            <a:graphicFrameLocks noChangeAspect="1"/>
          </p:cNvGraphicFramePr>
          <p:nvPr>
            <p:extLst>
              <p:ext uri="{D42A27DB-BD31-4B8C-83A1-F6EECF244321}">
                <p14:modId xmlns:p14="http://schemas.microsoft.com/office/powerpoint/2010/main" val="2547942769"/>
              </p:ext>
            </p:extLst>
          </p:nvPr>
        </p:nvGraphicFramePr>
        <p:xfrm>
          <a:off x="4596985" y="4082293"/>
          <a:ext cx="465138" cy="504825"/>
        </p:xfrm>
        <a:graphic>
          <a:graphicData uri="http://schemas.openxmlformats.org/presentationml/2006/ole">
            <mc:AlternateContent xmlns:mc="http://schemas.openxmlformats.org/markup-compatibility/2006">
              <mc:Choice xmlns:v="urn:schemas-microsoft-com:vml" Requires="v">
                <p:oleObj spid="_x0000_s553815" name="公式" r:id="rId27" imgW="152280" imgH="164880" progId="Equation.3">
                  <p:embed/>
                </p:oleObj>
              </mc:Choice>
              <mc:Fallback>
                <p:oleObj name="公式" r:id="rId27" imgW="152280" imgH="164880" progId="Equation.3">
                  <p:embed/>
                  <p:pic>
                    <p:nvPicPr>
                      <p:cNvPr id="0" name=""/>
                      <p:cNvPicPr>
                        <a:picLocks noChangeAspect="1" noChangeArrowheads="1"/>
                      </p:cNvPicPr>
                      <p:nvPr/>
                    </p:nvPicPr>
                    <p:blipFill>
                      <a:blip r:embed="rId28"/>
                      <a:srcRect/>
                      <a:stretch>
                        <a:fillRect/>
                      </a:stretch>
                    </p:blipFill>
                    <p:spPr bwMode="auto">
                      <a:xfrm>
                        <a:off x="4596985" y="4082293"/>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1" name="Group 1027"/>
          <p:cNvGrpSpPr>
            <a:grpSpLocks/>
          </p:cNvGrpSpPr>
          <p:nvPr/>
        </p:nvGrpSpPr>
        <p:grpSpPr bwMode="auto">
          <a:xfrm>
            <a:off x="5548651" y="3814056"/>
            <a:ext cx="1028700" cy="2609850"/>
            <a:chOff x="1008" y="2424"/>
            <a:chExt cx="648" cy="1644"/>
          </a:xfrm>
          <a:solidFill>
            <a:srgbClr val="FFFF00"/>
          </a:solidFill>
        </p:grpSpPr>
        <p:grpSp>
          <p:nvGrpSpPr>
            <p:cNvPr id="92" name="Group 1028"/>
            <p:cNvGrpSpPr>
              <a:grpSpLocks/>
            </p:cNvGrpSpPr>
            <p:nvPr/>
          </p:nvGrpSpPr>
          <p:grpSpPr bwMode="auto">
            <a:xfrm>
              <a:off x="1008" y="2424"/>
              <a:ext cx="648" cy="1644"/>
              <a:chOff x="2172" y="936"/>
              <a:chExt cx="648" cy="1644"/>
            </a:xfrm>
            <a:grpFill/>
          </p:grpSpPr>
          <p:sp>
            <p:nvSpPr>
              <p:cNvPr id="94"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3"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88"/>
          <p:cNvGrpSpPr>
            <a:grpSpLocks/>
          </p:cNvGrpSpPr>
          <p:nvPr/>
        </p:nvGrpSpPr>
        <p:grpSpPr bwMode="auto">
          <a:xfrm>
            <a:off x="6516639" y="4762764"/>
            <a:ext cx="1522278" cy="552450"/>
            <a:chOff x="3036" y="900"/>
            <a:chExt cx="1080" cy="348"/>
          </a:xfrm>
        </p:grpSpPr>
        <p:sp>
          <p:nvSpPr>
            <p:cNvPr id="98"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3" name="Line 16"/>
          <p:cNvSpPr>
            <a:spLocks noChangeShapeType="1"/>
          </p:cNvSpPr>
          <p:nvPr/>
        </p:nvSpPr>
        <p:spPr bwMode="auto">
          <a:xfrm flipH="1">
            <a:off x="5864767" y="4233109"/>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Arc 9"/>
          <p:cNvSpPr>
            <a:spLocks/>
          </p:cNvSpPr>
          <p:nvPr/>
        </p:nvSpPr>
        <p:spPr bwMode="auto">
          <a:xfrm>
            <a:off x="5875678" y="4939492"/>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5" name="Object 58"/>
          <p:cNvGraphicFramePr>
            <a:graphicFrameLocks noChangeAspect="1"/>
          </p:cNvGraphicFramePr>
          <p:nvPr>
            <p:extLst>
              <p:ext uri="{D42A27DB-BD31-4B8C-83A1-F6EECF244321}">
                <p14:modId xmlns:p14="http://schemas.microsoft.com/office/powerpoint/2010/main" val="958806940"/>
              </p:ext>
            </p:extLst>
          </p:nvPr>
        </p:nvGraphicFramePr>
        <p:xfrm>
          <a:off x="5881423" y="4437847"/>
          <a:ext cx="505428" cy="463550"/>
        </p:xfrm>
        <a:graphic>
          <a:graphicData uri="http://schemas.openxmlformats.org/presentationml/2006/ole">
            <mc:AlternateContent xmlns:mc="http://schemas.openxmlformats.org/markup-compatibility/2006">
              <mc:Choice xmlns:v="urn:schemas-microsoft-com:vml" Requires="v">
                <p:oleObj spid="_x0000_s553816" name="公式" r:id="rId29" imgW="126720" imgH="139680" progId="Equation.3">
                  <p:embed/>
                </p:oleObj>
              </mc:Choice>
              <mc:Fallback>
                <p:oleObj name="公式" r:id="rId29" imgW="126720" imgH="139680" progId="Equation.3">
                  <p:embed/>
                  <p:pic>
                    <p:nvPicPr>
                      <p:cNvPr id="0" name=""/>
                      <p:cNvPicPr>
                        <a:picLocks noChangeAspect="1" noChangeArrowheads="1"/>
                      </p:cNvPicPr>
                      <p:nvPr/>
                    </p:nvPicPr>
                    <p:blipFill>
                      <a:blip r:embed="rId18"/>
                      <a:srcRect/>
                      <a:stretch>
                        <a:fillRect/>
                      </a:stretch>
                    </p:blipFill>
                    <p:spPr bwMode="auto">
                      <a:xfrm>
                        <a:off x="5881423" y="4437847"/>
                        <a:ext cx="505428" cy="463550"/>
                      </a:xfrm>
                      <a:prstGeom prst="rect">
                        <a:avLst/>
                      </a:prstGeom>
                      <a:noFill/>
                      <a:ln>
                        <a:noFill/>
                      </a:ln>
                      <a:effectLst/>
                      <a:extLst/>
                    </p:spPr>
                  </p:pic>
                </p:oleObj>
              </mc:Fallback>
            </mc:AlternateContent>
          </a:graphicData>
        </a:graphic>
      </p:graphicFrame>
      <p:sp>
        <p:nvSpPr>
          <p:cNvPr id="106" name="Line 22"/>
          <p:cNvSpPr>
            <a:spLocks noChangeShapeType="1"/>
          </p:cNvSpPr>
          <p:nvPr/>
        </p:nvSpPr>
        <p:spPr bwMode="auto">
          <a:xfrm rot="1375433" flipH="1" flipV="1">
            <a:off x="5804424" y="5736096"/>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矩形 106"/>
          <p:cNvSpPr/>
          <p:nvPr/>
        </p:nvSpPr>
        <p:spPr>
          <a:xfrm>
            <a:off x="6342062" y="3678859"/>
            <a:ext cx="902811" cy="523220"/>
          </a:xfrm>
          <a:prstGeom prst="rect">
            <a:avLst/>
          </a:prstGeom>
        </p:spPr>
        <p:txBody>
          <a:bodyPr wrap="none">
            <a:spAutoFit/>
          </a:bodyPr>
          <a:lstStyle/>
          <a:p>
            <a:r>
              <a:rPr lang="zh-CN" altLang="en-US" sz="2800" b="1" dirty="0">
                <a:solidFill>
                  <a:srgbClr val="EE12CF"/>
                </a:solidFill>
              </a:rPr>
              <a:t>光轴</a:t>
            </a:r>
          </a:p>
        </p:txBody>
      </p:sp>
      <p:sp>
        <p:nvSpPr>
          <p:cNvPr id="108" name="Rectangle 34"/>
          <p:cNvSpPr>
            <a:spLocks noChangeArrowheads="1"/>
          </p:cNvSpPr>
          <p:nvPr/>
        </p:nvSpPr>
        <p:spPr bwMode="auto">
          <a:xfrm>
            <a:off x="1840910" y="5431099"/>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116" name="Object 58"/>
          <p:cNvGraphicFramePr>
            <a:graphicFrameLocks noChangeAspect="1"/>
          </p:cNvGraphicFramePr>
          <p:nvPr>
            <p:extLst>
              <p:ext uri="{D42A27DB-BD31-4B8C-83A1-F6EECF244321}">
                <p14:modId xmlns:p14="http://schemas.microsoft.com/office/powerpoint/2010/main" val="24242777"/>
              </p:ext>
            </p:extLst>
          </p:nvPr>
        </p:nvGraphicFramePr>
        <p:xfrm>
          <a:off x="8211280" y="3579628"/>
          <a:ext cx="547688" cy="714375"/>
        </p:xfrm>
        <a:graphic>
          <a:graphicData uri="http://schemas.openxmlformats.org/presentationml/2006/ole">
            <mc:AlternateContent xmlns:mc="http://schemas.openxmlformats.org/markup-compatibility/2006">
              <mc:Choice xmlns:v="urn:schemas-microsoft-com:vml" Requires="v">
                <p:oleObj spid="_x0000_s553817" name="公式" r:id="rId30" imgW="164880" imgH="215640" progId="Equation.3">
                  <p:embed/>
                </p:oleObj>
              </mc:Choice>
              <mc:Fallback>
                <p:oleObj name="公式" r:id="rId30" imgW="164880" imgH="215640" progId="Equation.3">
                  <p:embed/>
                  <p:pic>
                    <p:nvPicPr>
                      <p:cNvPr id="0" name=""/>
                      <p:cNvPicPr>
                        <a:picLocks noChangeAspect="1" noChangeArrowheads="1"/>
                      </p:cNvPicPr>
                      <p:nvPr/>
                    </p:nvPicPr>
                    <p:blipFill>
                      <a:blip r:embed="rId14"/>
                      <a:srcRect/>
                      <a:stretch>
                        <a:fillRect/>
                      </a:stretch>
                    </p:blipFill>
                    <p:spPr bwMode="auto">
                      <a:xfrm>
                        <a:off x="8211280" y="3579628"/>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7" name="Group 63"/>
          <p:cNvGrpSpPr>
            <a:grpSpLocks/>
          </p:cNvGrpSpPr>
          <p:nvPr/>
        </p:nvGrpSpPr>
        <p:grpSpPr bwMode="auto">
          <a:xfrm>
            <a:off x="8728055" y="4745598"/>
            <a:ext cx="1040523" cy="547691"/>
            <a:chOff x="3792" y="674"/>
            <a:chExt cx="1014" cy="345"/>
          </a:xfrm>
        </p:grpSpPr>
        <p:sp>
          <p:nvSpPr>
            <p:cNvPr id="118" name="Line 14"/>
            <p:cNvSpPr>
              <a:spLocks noChangeShapeType="1"/>
            </p:cNvSpPr>
            <p:nvPr/>
          </p:nvSpPr>
          <p:spPr bwMode="auto">
            <a:xfrm>
              <a:off x="3792" y="876"/>
              <a:ext cx="1014" cy="5"/>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Line 48"/>
            <p:cNvSpPr>
              <a:spLocks noChangeShapeType="1"/>
            </p:cNvSpPr>
            <p:nvPr/>
          </p:nvSpPr>
          <p:spPr bwMode="auto">
            <a:xfrm flipH="1">
              <a:off x="3949" y="674"/>
              <a:ext cx="0" cy="33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Line 49"/>
            <p:cNvSpPr>
              <a:spLocks noChangeShapeType="1"/>
            </p:cNvSpPr>
            <p:nvPr/>
          </p:nvSpPr>
          <p:spPr bwMode="auto">
            <a:xfrm>
              <a:off x="4219" y="684"/>
              <a:ext cx="0" cy="329"/>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50"/>
            <p:cNvSpPr>
              <a:spLocks noChangeShapeType="1"/>
            </p:cNvSpPr>
            <p:nvPr/>
          </p:nvSpPr>
          <p:spPr bwMode="auto">
            <a:xfrm>
              <a:off x="4471" y="711"/>
              <a:ext cx="0" cy="308"/>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2" name="Object 56"/>
          <p:cNvGraphicFramePr>
            <a:graphicFrameLocks noChangeAspect="1"/>
          </p:cNvGraphicFramePr>
          <p:nvPr>
            <p:extLst>
              <p:ext uri="{D42A27DB-BD31-4B8C-83A1-F6EECF244321}">
                <p14:modId xmlns:p14="http://schemas.microsoft.com/office/powerpoint/2010/main" val="3332865134"/>
              </p:ext>
            </p:extLst>
          </p:nvPr>
        </p:nvGraphicFramePr>
        <p:xfrm>
          <a:off x="9065851" y="3984378"/>
          <a:ext cx="588963" cy="668338"/>
        </p:xfrm>
        <a:graphic>
          <a:graphicData uri="http://schemas.openxmlformats.org/presentationml/2006/ole">
            <mc:AlternateContent xmlns:mc="http://schemas.openxmlformats.org/markup-compatibility/2006">
              <mc:Choice xmlns:v="urn:schemas-microsoft-com:vml" Requires="v">
                <p:oleObj spid="_x0000_s553818" name="公式" r:id="rId31" imgW="190440" imgH="215640" progId="Equation.3">
                  <p:embed/>
                </p:oleObj>
              </mc:Choice>
              <mc:Fallback>
                <p:oleObj name="公式" r:id="rId31" imgW="190440" imgH="215640" progId="Equation.3">
                  <p:embed/>
                  <p:pic>
                    <p:nvPicPr>
                      <p:cNvPr id="0" name=""/>
                      <p:cNvPicPr>
                        <a:picLocks noChangeAspect="1" noChangeArrowheads="1"/>
                      </p:cNvPicPr>
                      <p:nvPr/>
                    </p:nvPicPr>
                    <p:blipFill>
                      <a:blip r:embed="rId32"/>
                      <a:srcRect/>
                      <a:stretch>
                        <a:fillRect/>
                      </a:stretch>
                    </p:blipFill>
                    <p:spPr bwMode="auto">
                      <a:xfrm>
                        <a:off x="9065851" y="3984378"/>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 name="Object 9"/>
          <p:cNvGraphicFramePr>
            <a:graphicFrameLocks noChangeAspect="1"/>
          </p:cNvGraphicFramePr>
          <p:nvPr>
            <p:extLst>
              <p:ext uri="{D42A27DB-BD31-4B8C-83A1-F6EECF244321}">
                <p14:modId xmlns:p14="http://schemas.microsoft.com/office/powerpoint/2010/main" val="1526027381"/>
              </p:ext>
            </p:extLst>
          </p:nvPr>
        </p:nvGraphicFramePr>
        <p:xfrm>
          <a:off x="2187576" y="5940425"/>
          <a:ext cx="3211513" cy="966788"/>
        </p:xfrm>
        <a:graphic>
          <a:graphicData uri="http://schemas.openxmlformats.org/presentationml/2006/ole">
            <mc:AlternateContent xmlns:mc="http://schemas.openxmlformats.org/markup-compatibility/2006">
              <mc:Choice xmlns:v="urn:schemas-microsoft-com:vml" Requires="v">
                <p:oleObj spid="_x0000_s553819" name="公式" r:id="rId33" imgW="1574640" imgH="393480" progId="Equation.3">
                  <p:embed/>
                </p:oleObj>
              </mc:Choice>
              <mc:Fallback>
                <p:oleObj name="公式" r:id="rId33" imgW="1574640" imgH="393480" progId="Equation.3">
                  <p:embed/>
                  <p:pic>
                    <p:nvPicPr>
                      <p:cNvPr id="0" name=""/>
                      <p:cNvPicPr>
                        <a:picLocks noChangeAspect="1" noChangeArrowheads="1"/>
                      </p:cNvPicPr>
                      <p:nvPr/>
                    </p:nvPicPr>
                    <p:blipFill>
                      <a:blip r:embed="rId34"/>
                      <a:srcRect/>
                      <a:stretch>
                        <a:fillRect/>
                      </a:stretch>
                    </p:blipFill>
                    <p:spPr bwMode="auto">
                      <a:xfrm>
                        <a:off x="2187576" y="5940425"/>
                        <a:ext cx="3211513" cy="966788"/>
                      </a:xfrm>
                      <a:prstGeom prst="rect">
                        <a:avLst/>
                      </a:prstGeom>
                      <a:noFill/>
                      <a:ln>
                        <a:noFill/>
                      </a:ln>
                      <a:effectLst/>
                      <a:extLst/>
                    </p:spPr>
                  </p:pic>
                </p:oleObj>
              </mc:Fallback>
            </mc:AlternateContent>
          </a:graphicData>
        </a:graphic>
      </p:graphicFrame>
      <p:sp>
        <p:nvSpPr>
          <p:cNvPr id="124" name="AutoShape 20"/>
          <p:cNvSpPr>
            <a:spLocks noChangeArrowheads="1"/>
          </p:cNvSpPr>
          <p:nvPr/>
        </p:nvSpPr>
        <p:spPr bwMode="auto">
          <a:xfrm>
            <a:off x="7087243" y="6322811"/>
            <a:ext cx="703735" cy="317196"/>
          </a:xfrm>
          <a:prstGeom prst="rightArrow">
            <a:avLst>
              <a:gd name="adj1" fmla="val 50000"/>
              <a:gd name="adj2" fmla="val 76471"/>
            </a:avLst>
          </a:prstGeom>
          <a:solidFill>
            <a:srgbClr val="00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Text Box 38"/>
          <p:cNvSpPr txBox="1">
            <a:spLocks noChangeArrowheads="1"/>
          </p:cNvSpPr>
          <p:nvPr/>
        </p:nvSpPr>
        <p:spPr bwMode="auto">
          <a:xfrm>
            <a:off x="7878406" y="625987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方正书宋简体"/>
              </a:rPr>
              <a:t>相长</a:t>
            </a:r>
            <a:r>
              <a:rPr lang="zh-CN" altLang="en-US" i="0" dirty="0">
                <a:solidFill>
                  <a:srgbClr val="FF0000"/>
                </a:solidFill>
              </a:rPr>
              <a:t>干涉</a:t>
            </a:r>
            <a:endParaRPr lang="zh-CN" altLang="en-US" i="0" dirty="0">
              <a:solidFill>
                <a:srgbClr val="FF0000"/>
              </a:solidFill>
              <a:latin typeface="方正书宋简体"/>
            </a:endParaRPr>
          </a:p>
        </p:txBody>
      </p:sp>
      <p:grpSp>
        <p:nvGrpSpPr>
          <p:cNvPr id="126" name="Group 32"/>
          <p:cNvGrpSpPr>
            <a:grpSpLocks/>
          </p:cNvGrpSpPr>
          <p:nvPr/>
        </p:nvGrpSpPr>
        <p:grpSpPr bwMode="auto">
          <a:xfrm>
            <a:off x="9794071" y="3984378"/>
            <a:ext cx="744538" cy="2514600"/>
            <a:chOff x="4705" y="1175"/>
            <a:chExt cx="469" cy="1584"/>
          </a:xfrm>
        </p:grpSpPr>
        <p:sp>
          <p:nvSpPr>
            <p:cNvPr id="127"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FF3399"/>
            </a:solidFill>
            <a:ln w="9525">
              <a:solidFill>
                <a:schemeClr val="tx1"/>
              </a:solidFill>
              <a:round/>
              <a:headEnd/>
              <a:tailEnd/>
            </a:ln>
          </p:spPr>
          <p:txBody>
            <a:bodyPr wrap="none" anchor="ctr"/>
            <a:lstStyle/>
            <a:p>
              <a:endParaRPr lang="zh-CN" altLang="en-US">
                <a:solidFill>
                  <a:srgbClr val="FF0000"/>
                </a:solidFill>
              </a:endParaRPr>
            </a:p>
          </p:txBody>
        </p:sp>
        <p:sp>
          <p:nvSpPr>
            <p:cNvPr id="128" name="Text Box 34"/>
            <p:cNvSpPr txBox="1">
              <a:spLocks noChangeArrowheads="1"/>
            </p:cNvSpPr>
            <p:nvPr/>
          </p:nvSpPr>
          <p:spPr bwMode="auto">
            <a:xfrm>
              <a:off x="4913" y="130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129" name="Text Box 11"/>
          <p:cNvSpPr txBox="1">
            <a:spLocks noChangeArrowheads="1"/>
          </p:cNvSpPr>
          <p:nvPr/>
        </p:nvSpPr>
        <p:spPr bwMode="auto">
          <a:xfrm>
            <a:off x="7207541" y="3157958"/>
            <a:ext cx="234742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129C15"/>
                </a:solidFill>
                <a:latin typeface="宋体" pitchFamily="2" charset="-122"/>
              </a:rPr>
              <a:t>干涉图样互补</a:t>
            </a:r>
          </a:p>
        </p:txBody>
      </p:sp>
    </p:spTree>
    <p:extLst>
      <p:ext uri="{BB962C8B-B14F-4D97-AF65-F5344CB8AC3E}">
        <p14:creationId xmlns:p14="http://schemas.microsoft.com/office/powerpoint/2010/main" val="204909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down)">
                                      <p:cBhvr>
                                        <p:cTn id="19" dur="500"/>
                                        <p:tgtEl>
                                          <p:spTgt spid="5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 fill="hold"/>
                                        <p:tgtEl>
                                          <p:spTgt spid="35"/>
                                        </p:tgtEl>
                                        <p:attrNameLst>
                                          <p:attrName>ppt_x</p:attrName>
                                        </p:attrNameLst>
                                      </p:cBhvr>
                                      <p:tavLst>
                                        <p:tav tm="0">
                                          <p:val>
                                            <p:strVal val="#ppt_x"/>
                                          </p:val>
                                        </p:tav>
                                        <p:tav tm="100000">
                                          <p:val>
                                            <p:strVal val="#ppt_x"/>
                                          </p:val>
                                        </p:tav>
                                      </p:tavLst>
                                    </p:anim>
                                    <p:anim calcmode="lin" valueType="num">
                                      <p:cBhvr additive="base">
                                        <p:cTn id="57" dur="500" fill="hold"/>
                                        <p:tgtEl>
                                          <p:spTgt spid="3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ppt_x"/>
                                          </p:val>
                                        </p:tav>
                                        <p:tav tm="100000">
                                          <p:val>
                                            <p:strVal val="#ppt_x"/>
                                          </p:val>
                                        </p:tav>
                                      </p:tavLst>
                                    </p:anim>
                                    <p:anim calcmode="lin" valueType="num">
                                      <p:cBhvr additive="base">
                                        <p:cTn id="61" dur="500" fill="hold"/>
                                        <p:tgtEl>
                                          <p:spTgt spid="47"/>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additive="base">
                                        <p:cTn id="68" dur="500" fill="hold"/>
                                        <p:tgtEl>
                                          <p:spTgt spid="49"/>
                                        </p:tgtEl>
                                        <p:attrNameLst>
                                          <p:attrName>ppt_x</p:attrName>
                                        </p:attrNameLst>
                                      </p:cBhvr>
                                      <p:tavLst>
                                        <p:tav tm="0">
                                          <p:val>
                                            <p:strVal val="#ppt_x"/>
                                          </p:val>
                                        </p:tav>
                                        <p:tav tm="100000">
                                          <p:val>
                                            <p:strVal val="#ppt_x"/>
                                          </p:val>
                                        </p:tav>
                                      </p:tavLst>
                                    </p:anim>
                                    <p:anim calcmode="lin" valueType="num">
                                      <p:cBhvr additive="base">
                                        <p:cTn id="69" dur="500" fill="hold"/>
                                        <p:tgtEl>
                                          <p:spTgt spid="4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fill="hold"/>
                                        <p:tgtEl>
                                          <p:spTgt spid="50"/>
                                        </p:tgtEl>
                                        <p:attrNameLst>
                                          <p:attrName>ppt_x</p:attrName>
                                        </p:attrNameLst>
                                      </p:cBhvr>
                                      <p:tavLst>
                                        <p:tav tm="0">
                                          <p:val>
                                            <p:strVal val="#ppt_x"/>
                                          </p:val>
                                        </p:tav>
                                        <p:tav tm="100000">
                                          <p:val>
                                            <p:strVal val="#ppt_x"/>
                                          </p:val>
                                        </p:tav>
                                      </p:tavLst>
                                    </p:anim>
                                    <p:anim calcmode="lin" valueType="num">
                                      <p:cBhvr additive="base">
                                        <p:cTn id="73" dur="500" fill="hold"/>
                                        <p:tgtEl>
                                          <p:spTgt spid="50"/>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fill="hold"/>
                                        <p:tgtEl>
                                          <p:spTgt spid="51"/>
                                        </p:tgtEl>
                                        <p:attrNameLst>
                                          <p:attrName>ppt_x</p:attrName>
                                        </p:attrNameLst>
                                      </p:cBhvr>
                                      <p:tavLst>
                                        <p:tav tm="0">
                                          <p:val>
                                            <p:strVal val="#ppt_x"/>
                                          </p:val>
                                        </p:tav>
                                        <p:tav tm="100000">
                                          <p:val>
                                            <p:strVal val="#ppt_x"/>
                                          </p:val>
                                        </p:tav>
                                      </p:tavLst>
                                    </p:anim>
                                    <p:anim calcmode="lin" valueType="num">
                                      <p:cBhvr additive="base">
                                        <p:cTn id="7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1000"/>
                                        <p:tgtEl>
                                          <p:spTgt spid="31"/>
                                        </p:tgtEl>
                                      </p:cBhvr>
                                    </p:animEffect>
                                    <p:anim calcmode="lin" valueType="num">
                                      <p:cBhvr>
                                        <p:cTn id="89" dur="1000" fill="hold"/>
                                        <p:tgtEl>
                                          <p:spTgt spid="31"/>
                                        </p:tgtEl>
                                        <p:attrNameLst>
                                          <p:attrName>ppt_x</p:attrName>
                                        </p:attrNameLst>
                                      </p:cBhvr>
                                      <p:tavLst>
                                        <p:tav tm="0">
                                          <p:val>
                                            <p:strVal val="#ppt_x"/>
                                          </p:val>
                                        </p:tav>
                                        <p:tav tm="100000">
                                          <p:val>
                                            <p:strVal val="#ppt_x"/>
                                          </p:val>
                                        </p:tav>
                                      </p:tavLst>
                                    </p:anim>
                                    <p:anim calcmode="lin" valueType="num">
                                      <p:cBhvr>
                                        <p:cTn id="9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 calcmode="lin" valueType="num">
                                      <p:cBhvr additive="base">
                                        <p:cTn id="105" dur="500" fill="hold"/>
                                        <p:tgtEl>
                                          <p:spTgt spid="15"/>
                                        </p:tgtEl>
                                        <p:attrNameLst>
                                          <p:attrName>ppt_x</p:attrName>
                                        </p:attrNameLst>
                                      </p:cBhvr>
                                      <p:tavLst>
                                        <p:tav tm="0">
                                          <p:val>
                                            <p:strVal val="#ppt_x"/>
                                          </p:val>
                                        </p:tav>
                                        <p:tav tm="100000">
                                          <p:val>
                                            <p:strVal val="#ppt_x"/>
                                          </p:val>
                                        </p:tav>
                                      </p:tavLst>
                                    </p:anim>
                                    <p:anim calcmode="lin" valueType="num">
                                      <p:cBhvr additive="base">
                                        <p:cTn id="10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1000"/>
                                        <p:tgtEl>
                                          <p:spTgt spid="46"/>
                                        </p:tgtEl>
                                      </p:cBhvr>
                                    </p:animEffect>
                                    <p:anim calcmode="lin" valueType="num">
                                      <p:cBhvr>
                                        <p:cTn id="112" dur="1000" fill="hold"/>
                                        <p:tgtEl>
                                          <p:spTgt spid="46"/>
                                        </p:tgtEl>
                                        <p:attrNameLst>
                                          <p:attrName>ppt_x</p:attrName>
                                        </p:attrNameLst>
                                      </p:cBhvr>
                                      <p:tavLst>
                                        <p:tav tm="0">
                                          <p:val>
                                            <p:strVal val="#ppt_x"/>
                                          </p:val>
                                        </p:tav>
                                        <p:tav tm="100000">
                                          <p:val>
                                            <p:strVal val="#ppt_x"/>
                                          </p:val>
                                        </p:tav>
                                      </p:tavLst>
                                    </p:anim>
                                    <p:anim calcmode="lin" valueType="num">
                                      <p:cBhvr>
                                        <p:cTn id="113" dur="1000" fill="hold"/>
                                        <p:tgtEl>
                                          <p:spTgt spid="46"/>
                                        </p:tgtEl>
                                        <p:attrNameLst>
                                          <p:attrName>ppt_y</p:attrName>
                                        </p:attrNameLst>
                                      </p:cBhvr>
                                      <p:tavLst>
                                        <p:tav tm="0">
                                          <p:val>
                                            <p:strVal val="#ppt_y+.1"/>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56"/>
                                        </p:tgtEl>
                                        <p:attrNameLst>
                                          <p:attrName>style.visibility</p:attrName>
                                        </p:attrNameLst>
                                      </p:cBhvr>
                                      <p:to>
                                        <p:strVal val="visible"/>
                                      </p:to>
                                    </p:set>
                                    <p:anim calcmode="lin" valueType="num">
                                      <p:cBhvr additive="base">
                                        <p:cTn id="116" dur="500" fill="hold"/>
                                        <p:tgtEl>
                                          <p:spTgt spid="56"/>
                                        </p:tgtEl>
                                        <p:attrNameLst>
                                          <p:attrName>ppt_x</p:attrName>
                                        </p:attrNameLst>
                                      </p:cBhvr>
                                      <p:tavLst>
                                        <p:tav tm="0">
                                          <p:val>
                                            <p:strVal val="#ppt_x"/>
                                          </p:val>
                                        </p:tav>
                                        <p:tav tm="100000">
                                          <p:val>
                                            <p:strVal val="#ppt_x"/>
                                          </p:val>
                                        </p:tav>
                                      </p:tavLst>
                                    </p:anim>
                                    <p:anim calcmode="lin" valueType="num">
                                      <p:cBhvr additive="base">
                                        <p:cTn id="11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57"/>
                                        </p:tgtEl>
                                        <p:attrNameLst>
                                          <p:attrName>style.visibility</p:attrName>
                                        </p:attrNameLst>
                                      </p:cBhvr>
                                      <p:to>
                                        <p:strVal val="visible"/>
                                      </p:to>
                                    </p:set>
                                    <p:animEffect transition="in" filter="wipe(left)">
                                      <p:cBhvr>
                                        <p:cTn id="122" dur="500"/>
                                        <p:tgtEl>
                                          <p:spTgt spid="57"/>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fill="hold"/>
                                        <p:tgtEl>
                                          <p:spTgt spid="58"/>
                                        </p:tgtEl>
                                        <p:attrNameLst>
                                          <p:attrName>ppt_x</p:attrName>
                                        </p:attrNameLst>
                                      </p:cBhvr>
                                      <p:tavLst>
                                        <p:tav tm="0">
                                          <p:val>
                                            <p:strVal val="#ppt_x"/>
                                          </p:val>
                                        </p:tav>
                                        <p:tav tm="100000">
                                          <p:val>
                                            <p:strVal val="#ppt_x"/>
                                          </p:val>
                                        </p:tav>
                                      </p:tavLst>
                                    </p:anim>
                                    <p:anim calcmode="lin" valueType="num">
                                      <p:cBhvr additive="base">
                                        <p:cTn id="12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3"/>
                                        </p:tgtEl>
                                        <p:attrNameLst>
                                          <p:attrName>style.visibility</p:attrName>
                                        </p:attrNameLst>
                                      </p:cBhvr>
                                      <p:to>
                                        <p:strVal val="visible"/>
                                      </p:to>
                                    </p:set>
                                    <p:anim calcmode="lin" valueType="num">
                                      <p:cBhvr additive="base">
                                        <p:cTn id="133" dur="500" fill="hold"/>
                                        <p:tgtEl>
                                          <p:spTgt spid="53"/>
                                        </p:tgtEl>
                                        <p:attrNameLst>
                                          <p:attrName>ppt_x</p:attrName>
                                        </p:attrNameLst>
                                      </p:cBhvr>
                                      <p:tavLst>
                                        <p:tav tm="0">
                                          <p:val>
                                            <p:strVal val="#ppt_x"/>
                                          </p:val>
                                        </p:tav>
                                        <p:tav tm="100000">
                                          <p:val>
                                            <p:strVal val="#ppt_x"/>
                                          </p:val>
                                        </p:tav>
                                      </p:tavLst>
                                    </p:anim>
                                    <p:anim calcmode="lin" valueType="num">
                                      <p:cBhvr additive="base">
                                        <p:cTn id="1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64"/>
                                        </p:tgtEl>
                                        <p:attrNameLst>
                                          <p:attrName>style.visibility</p:attrName>
                                        </p:attrNameLst>
                                      </p:cBhvr>
                                      <p:to>
                                        <p:strVal val="visible"/>
                                      </p:to>
                                    </p:set>
                                    <p:anim calcmode="lin" valueType="num">
                                      <p:cBhvr additive="base">
                                        <p:cTn id="144" dur="500" fill="hold"/>
                                        <p:tgtEl>
                                          <p:spTgt spid="64"/>
                                        </p:tgtEl>
                                        <p:attrNameLst>
                                          <p:attrName>ppt_x</p:attrName>
                                        </p:attrNameLst>
                                      </p:cBhvr>
                                      <p:tavLst>
                                        <p:tav tm="0">
                                          <p:val>
                                            <p:strVal val="#ppt_x"/>
                                          </p:val>
                                        </p:tav>
                                        <p:tav tm="100000">
                                          <p:val>
                                            <p:strVal val="#ppt_x"/>
                                          </p:val>
                                        </p:tav>
                                      </p:tavLst>
                                    </p:anim>
                                    <p:anim calcmode="lin" valueType="num">
                                      <p:cBhvr additive="base">
                                        <p:cTn id="14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108">
                                            <p:txEl>
                                              <p:pRg st="0" end="0"/>
                                            </p:txEl>
                                          </p:spTgt>
                                        </p:tgtEl>
                                        <p:attrNameLst>
                                          <p:attrName>style.visibility</p:attrName>
                                        </p:attrNameLst>
                                      </p:cBhvr>
                                      <p:to>
                                        <p:strVal val="visible"/>
                                      </p:to>
                                    </p:set>
                                    <p:animEffect transition="in" filter="wipe(down)">
                                      <p:cBhvr>
                                        <p:cTn id="150" dur="500"/>
                                        <p:tgtEl>
                                          <p:spTgt spid="108">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nodeType="click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barn(inVertical)">
                                      <p:cBhvr>
                                        <p:cTn id="155" dur="500"/>
                                        <p:tgtEl>
                                          <p:spTgt spid="87"/>
                                        </p:tgtEl>
                                      </p:cBhvr>
                                    </p:animEffect>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60"/>
                                        </p:tgtEl>
                                        <p:attrNameLst>
                                          <p:attrName>style.visibility</p:attrName>
                                        </p:attrNameLst>
                                      </p:cBhvr>
                                      <p:to>
                                        <p:strVal val="visible"/>
                                      </p:to>
                                    </p:set>
                                    <p:anim calcmode="lin" valueType="num">
                                      <p:cBhvr additive="base">
                                        <p:cTn id="160" dur="500" fill="hold"/>
                                        <p:tgtEl>
                                          <p:spTgt spid="60"/>
                                        </p:tgtEl>
                                        <p:attrNameLst>
                                          <p:attrName>ppt_x</p:attrName>
                                        </p:attrNameLst>
                                      </p:cBhvr>
                                      <p:tavLst>
                                        <p:tav tm="0">
                                          <p:val>
                                            <p:strVal val="#ppt_x"/>
                                          </p:val>
                                        </p:tav>
                                        <p:tav tm="100000">
                                          <p:val>
                                            <p:strVal val="#ppt_x"/>
                                          </p:val>
                                        </p:tav>
                                      </p:tavLst>
                                    </p:anim>
                                    <p:anim calcmode="lin" valueType="num">
                                      <p:cBhvr additive="base">
                                        <p:cTn id="161" dur="500" fill="hold"/>
                                        <p:tgtEl>
                                          <p:spTgt spid="60"/>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 calcmode="lin" valueType="num">
                                      <p:cBhvr additive="base">
                                        <p:cTn id="164" dur="500" fill="hold"/>
                                        <p:tgtEl>
                                          <p:spTgt spid="63"/>
                                        </p:tgtEl>
                                        <p:attrNameLst>
                                          <p:attrName>ppt_x</p:attrName>
                                        </p:attrNameLst>
                                      </p:cBhvr>
                                      <p:tavLst>
                                        <p:tav tm="0">
                                          <p:val>
                                            <p:strVal val="#ppt_x"/>
                                          </p:val>
                                        </p:tav>
                                        <p:tav tm="100000">
                                          <p:val>
                                            <p:strVal val="#ppt_x"/>
                                          </p:val>
                                        </p:tav>
                                      </p:tavLst>
                                    </p:anim>
                                    <p:anim calcmode="lin" valueType="num">
                                      <p:cBhvr additive="base">
                                        <p:cTn id="165" dur="500" fill="hold"/>
                                        <p:tgtEl>
                                          <p:spTgt spid="63"/>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89"/>
                                        </p:tgtEl>
                                        <p:attrNameLst>
                                          <p:attrName>style.visibility</p:attrName>
                                        </p:attrNameLst>
                                      </p:cBhvr>
                                      <p:to>
                                        <p:strVal val="visible"/>
                                      </p:to>
                                    </p:set>
                                    <p:anim calcmode="lin" valueType="num">
                                      <p:cBhvr additive="base">
                                        <p:cTn id="168" dur="500" fill="hold"/>
                                        <p:tgtEl>
                                          <p:spTgt spid="89"/>
                                        </p:tgtEl>
                                        <p:attrNameLst>
                                          <p:attrName>ppt_x</p:attrName>
                                        </p:attrNameLst>
                                      </p:cBhvr>
                                      <p:tavLst>
                                        <p:tav tm="0">
                                          <p:val>
                                            <p:strVal val="#ppt_x"/>
                                          </p:val>
                                        </p:tav>
                                        <p:tav tm="100000">
                                          <p:val>
                                            <p:strVal val="#ppt_x"/>
                                          </p:val>
                                        </p:tav>
                                      </p:tavLst>
                                    </p:anim>
                                    <p:anim calcmode="lin" valueType="num">
                                      <p:cBhvr additive="base">
                                        <p:cTn id="169"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82"/>
                                        </p:tgtEl>
                                        <p:attrNameLst>
                                          <p:attrName>style.visibility</p:attrName>
                                        </p:attrNameLst>
                                      </p:cBhvr>
                                      <p:to>
                                        <p:strVal val="visible"/>
                                      </p:to>
                                    </p:set>
                                    <p:anim calcmode="lin" valueType="num">
                                      <p:cBhvr additive="base">
                                        <p:cTn id="174" dur="500" fill="hold"/>
                                        <p:tgtEl>
                                          <p:spTgt spid="82"/>
                                        </p:tgtEl>
                                        <p:attrNameLst>
                                          <p:attrName>ppt_x</p:attrName>
                                        </p:attrNameLst>
                                      </p:cBhvr>
                                      <p:tavLst>
                                        <p:tav tm="0">
                                          <p:val>
                                            <p:strVal val="#ppt_x"/>
                                          </p:val>
                                        </p:tav>
                                        <p:tav tm="100000">
                                          <p:val>
                                            <p:strVal val="#ppt_x"/>
                                          </p:val>
                                        </p:tav>
                                      </p:tavLst>
                                    </p:anim>
                                    <p:anim calcmode="lin" valueType="num">
                                      <p:cBhvr additive="base">
                                        <p:cTn id="17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fade">
                                      <p:cBhvr>
                                        <p:cTn id="180" dur="1000"/>
                                        <p:tgtEl>
                                          <p:spTgt spid="90"/>
                                        </p:tgtEl>
                                      </p:cBhvr>
                                    </p:animEffect>
                                    <p:anim calcmode="lin" valueType="num">
                                      <p:cBhvr>
                                        <p:cTn id="181" dur="1000" fill="hold"/>
                                        <p:tgtEl>
                                          <p:spTgt spid="90"/>
                                        </p:tgtEl>
                                        <p:attrNameLst>
                                          <p:attrName>ppt_x</p:attrName>
                                        </p:attrNameLst>
                                      </p:cBhvr>
                                      <p:tavLst>
                                        <p:tav tm="0">
                                          <p:val>
                                            <p:strVal val="#ppt_x"/>
                                          </p:val>
                                        </p:tav>
                                        <p:tav tm="100000">
                                          <p:val>
                                            <p:strVal val="#ppt_x"/>
                                          </p:val>
                                        </p:tav>
                                      </p:tavLst>
                                    </p:anim>
                                    <p:anim calcmode="lin" valueType="num">
                                      <p:cBhvr>
                                        <p:cTn id="182"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91"/>
                                        </p:tgtEl>
                                        <p:attrNameLst>
                                          <p:attrName>style.visibility</p:attrName>
                                        </p:attrNameLst>
                                      </p:cBhvr>
                                      <p:to>
                                        <p:strVal val="visible"/>
                                      </p:to>
                                    </p:set>
                                    <p:anim calcmode="lin" valueType="num">
                                      <p:cBhvr additive="base">
                                        <p:cTn id="187" dur="500" fill="hold"/>
                                        <p:tgtEl>
                                          <p:spTgt spid="91"/>
                                        </p:tgtEl>
                                        <p:attrNameLst>
                                          <p:attrName>ppt_x</p:attrName>
                                        </p:attrNameLst>
                                      </p:cBhvr>
                                      <p:tavLst>
                                        <p:tav tm="0">
                                          <p:val>
                                            <p:strVal val="#ppt_x"/>
                                          </p:val>
                                        </p:tav>
                                        <p:tav tm="100000">
                                          <p:val>
                                            <p:strVal val="#ppt_x"/>
                                          </p:val>
                                        </p:tav>
                                      </p:tavLst>
                                    </p:anim>
                                    <p:anim calcmode="lin" valueType="num">
                                      <p:cBhvr additive="base">
                                        <p:cTn id="188" dur="500" fill="hold"/>
                                        <p:tgtEl>
                                          <p:spTgt spid="91"/>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03"/>
                                        </p:tgtEl>
                                        <p:attrNameLst>
                                          <p:attrName>style.visibility</p:attrName>
                                        </p:attrNameLst>
                                      </p:cBhvr>
                                      <p:to>
                                        <p:strVal val="visible"/>
                                      </p:to>
                                    </p:set>
                                    <p:anim calcmode="lin" valueType="num">
                                      <p:cBhvr additive="base">
                                        <p:cTn id="191" dur="500" fill="hold"/>
                                        <p:tgtEl>
                                          <p:spTgt spid="103"/>
                                        </p:tgtEl>
                                        <p:attrNameLst>
                                          <p:attrName>ppt_x</p:attrName>
                                        </p:attrNameLst>
                                      </p:cBhvr>
                                      <p:tavLst>
                                        <p:tav tm="0">
                                          <p:val>
                                            <p:strVal val="#ppt_x"/>
                                          </p:val>
                                        </p:tav>
                                        <p:tav tm="100000">
                                          <p:val>
                                            <p:strVal val="#ppt_x"/>
                                          </p:val>
                                        </p:tav>
                                      </p:tavLst>
                                    </p:anim>
                                    <p:anim calcmode="lin" valueType="num">
                                      <p:cBhvr additive="base">
                                        <p:cTn id="192" dur="500" fill="hold"/>
                                        <p:tgtEl>
                                          <p:spTgt spid="103"/>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04"/>
                                        </p:tgtEl>
                                        <p:attrNameLst>
                                          <p:attrName>style.visibility</p:attrName>
                                        </p:attrNameLst>
                                      </p:cBhvr>
                                      <p:to>
                                        <p:strVal val="visible"/>
                                      </p:to>
                                    </p:set>
                                    <p:anim calcmode="lin" valueType="num">
                                      <p:cBhvr additive="base">
                                        <p:cTn id="195" dur="500" fill="hold"/>
                                        <p:tgtEl>
                                          <p:spTgt spid="104"/>
                                        </p:tgtEl>
                                        <p:attrNameLst>
                                          <p:attrName>ppt_x</p:attrName>
                                        </p:attrNameLst>
                                      </p:cBhvr>
                                      <p:tavLst>
                                        <p:tav tm="0">
                                          <p:val>
                                            <p:strVal val="#ppt_x"/>
                                          </p:val>
                                        </p:tav>
                                        <p:tav tm="100000">
                                          <p:val>
                                            <p:strVal val="#ppt_x"/>
                                          </p:val>
                                        </p:tav>
                                      </p:tavLst>
                                    </p:anim>
                                    <p:anim calcmode="lin" valueType="num">
                                      <p:cBhvr additive="base">
                                        <p:cTn id="196" dur="500" fill="hold"/>
                                        <p:tgtEl>
                                          <p:spTgt spid="104"/>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105"/>
                                        </p:tgtEl>
                                        <p:attrNameLst>
                                          <p:attrName>style.visibility</p:attrName>
                                        </p:attrNameLst>
                                      </p:cBhvr>
                                      <p:to>
                                        <p:strVal val="visible"/>
                                      </p:to>
                                    </p:set>
                                    <p:anim calcmode="lin" valueType="num">
                                      <p:cBhvr additive="base">
                                        <p:cTn id="199" dur="500" fill="hold"/>
                                        <p:tgtEl>
                                          <p:spTgt spid="105"/>
                                        </p:tgtEl>
                                        <p:attrNameLst>
                                          <p:attrName>ppt_x</p:attrName>
                                        </p:attrNameLst>
                                      </p:cBhvr>
                                      <p:tavLst>
                                        <p:tav tm="0">
                                          <p:val>
                                            <p:strVal val="#ppt_x"/>
                                          </p:val>
                                        </p:tav>
                                        <p:tav tm="100000">
                                          <p:val>
                                            <p:strVal val="#ppt_x"/>
                                          </p:val>
                                        </p:tav>
                                      </p:tavLst>
                                    </p:anim>
                                    <p:anim calcmode="lin" valueType="num">
                                      <p:cBhvr additive="base">
                                        <p:cTn id="200" dur="500" fill="hold"/>
                                        <p:tgtEl>
                                          <p:spTgt spid="105"/>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06"/>
                                        </p:tgtEl>
                                        <p:attrNameLst>
                                          <p:attrName>style.visibility</p:attrName>
                                        </p:attrNameLst>
                                      </p:cBhvr>
                                      <p:to>
                                        <p:strVal val="visible"/>
                                      </p:to>
                                    </p:set>
                                    <p:anim calcmode="lin" valueType="num">
                                      <p:cBhvr additive="base">
                                        <p:cTn id="203" dur="500" fill="hold"/>
                                        <p:tgtEl>
                                          <p:spTgt spid="106"/>
                                        </p:tgtEl>
                                        <p:attrNameLst>
                                          <p:attrName>ppt_x</p:attrName>
                                        </p:attrNameLst>
                                      </p:cBhvr>
                                      <p:tavLst>
                                        <p:tav tm="0">
                                          <p:val>
                                            <p:strVal val="#ppt_x"/>
                                          </p:val>
                                        </p:tav>
                                        <p:tav tm="100000">
                                          <p:val>
                                            <p:strVal val="#ppt_x"/>
                                          </p:val>
                                        </p:tav>
                                      </p:tavLst>
                                    </p:anim>
                                    <p:anim calcmode="lin" valueType="num">
                                      <p:cBhvr additive="base">
                                        <p:cTn id="204" dur="500" fill="hold"/>
                                        <p:tgtEl>
                                          <p:spTgt spid="106"/>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07"/>
                                        </p:tgtEl>
                                        <p:attrNameLst>
                                          <p:attrName>style.visibility</p:attrName>
                                        </p:attrNameLst>
                                      </p:cBhvr>
                                      <p:to>
                                        <p:strVal val="visible"/>
                                      </p:to>
                                    </p:set>
                                    <p:anim calcmode="lin" valueType="num">
                                      <p:cBhvr additive="base">
                                        <p:cTn id="207" dur="500" fill="hold"/>
                                        <p:tgtEl>
                                          <p:spTgt spid="107"/>
                                        </p:tgtEl>
                                        <p:attrNameLst>
                                          <p:attrName>ppt_x</p:attrName>
                                        </p:attrNameLst>
                                      </p:cBhvr>
                                      <p:tavLst>
                                        <p:tav tm="0">
                                          <p:val>
                                            <p:strVal val="#ppt_x"/>
                                          </p:val>
                                        </p:tav>
                                        <p:tav tm="100000">
                                          <p:val>
                                            <p:strVal val="#ppt_x"/>
                                          </p:val>
                                        </p:tav>
                                      </p:tavLst>
                                    </p:anim>
                                    <p:anim calcmode="lin" valueType="num">
                                      <p:cBhvr additive="base">
                                        <p:cTn id="20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97"/>
                                        </p:tgtEl>
                                        <p:attrNameLst>
                                          <p:attrName>style.visibility</p:attrName>
                                        </p:attrNameLst>
                                      </p:cBhvr>
                                      <p:to>
                                        <p:strVal val="visible"/>
                                      </p:to>
                                    </p:set>
                                    <p:anim calcmode="lin" valueType="num">
                                      <p:cBhvr additive="base">
                                        <p:cTn id="213" dur="500" fill="hold"/>
                                        <p:tgtEl>
                                          <p:spTgt spid="97"/>
                                        </p:tgtEl>
                                        <p:attrNameLst>
                                          <p:attrName>ppt_x</p:attrName>
                                        </p:attrNameLst>
                                      </p:cBhvr>
                                      <p:tavLst>
                                        <p:tav tm="0">
                                          <p:val>
                                            <p:strVal val="#ppt_x"/>
                                          </p:val>
                                        </p:tav>
                                        <p:tav tm="100000">
                                          <p:val>
                                            <p:strVal val="#ppt_x"/>
                                          </p:val>
                                        </p:tav>
                                      </p:tavLst>
                                    </p:anim>
                                    <p:anim calcmode="lin" valueType="num">
                                      <p:cBhvr additive="base">
                                        <p:cTn id="21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88"/>
                                        </p:tgtEl>
                                        <p:attrNameLst>
                                          <p:attrName>style.visibility</p:attrName>
                                        </p:attrNameLst>
                                      </p:cBhvr>
                                      <p:to>
                                        <p:strVal val="visible"/>
                                      </p:to>
                                    </p:set>
                                    <p:animEffect transition="in" filter="fade">
                                      <p:cBhvr>
                                        <p:cTn id="219" dur="1000"/>
                                        <p:tgtEl>
                                          <p:spTgt spid="88"/>
                                        </p:tgtEl>
                                      </p:cBhvr>
                                    </p:animEffect>
                                    <p:anim calcmode="lin" valueType="num">
                                      <p:cBhvr>
                                        <p:cTn id="220" dur="1000" fill="hold"/>
                                        <p:tgtEl>
                                          <p:spTgt spid="88"/>
                                        </p:tgtEl>
                                        <p:attrNameLst>
                                          <p:attrName>ppt_x</p:attrName>
                                        </p:attrNameLst>
                                      </p:cBhvr>
                                      <p:tavLst>
                                        <p:tav tm="0">
                                          <p:val>
                                            <p:strVal val="#ppt_x"/>
                                          </p:val>
                                        </p:tav>
                                        <p:tav tm="100000">
                                          <p:val>
                                            <p:strVal val="#ppt_x"/>
                                          </p:val>
                                        </p:tav>
                                      </p:tavLst>
                                    </p:anim>
                                    <p:anim calcmode="lin" valueType="num">
                                      <p:cBhvr>
                                        <p:cTn id="221"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77"/>
                                        </p:tgtEl>
                                        <p:attrNameLst>
                                          <p:attrName>style.visibility</p:attrName>
                                        </p:attrNameLst>
                                      </p:cBhvr>
                                      <p:to>
                                        <p:strVal val="visible"/>
                                      </p:to>
                                    </p:set>
                                    <p:anim calcmode="lin" valueType="num">
                                      <p:cBhvr additive="base">
                                        <p:cTn id="226" dur="500" fill="hold"/>
                                        <p:tgtEl>
                                          <p:spTgt spid="77"/>
                                        </p:tgtEl>
                                        <p:attrNameLst>
                                          <p:attrName>ppt_x</p:attrName>
                                        </p:attrNameLst>
                                      </p:cBhvr>
                                      <p:tavLst>
                                        <p:tav tm="0">
                                          <p:val>
                                            <p:strVal val="#ppt_x"/>
                                          </p:val>
                                        </p:tav>
                                        <p:tav tm="100000">
                                          <p:val>
                                            <p:strVal val="#ppt_x"/>
                                          </p:val>
                                        </p:tav>
                                      </p:tavLst>
                                    </p:anim>
                                    <p:anim calcmode="lin" valueType="num">
                                      <p:cBhvr additive="base">
                                        <p:cTn id="227" dur="500" fill="hold"/>
                                        <p:tgtEl>
                                          <p:spTgt spid="77"/>
                                        </p:tgtEl>
                                        <p:attrNameLst>
                                          <p:attrName>ppt_y</p:attrName>
                                        </p:attrNameLst>
                                      </p:cBhvr>
                                      <p:tavLst>
                                        <p:tav tm="0">
                                          <p:val>
                                            <p:strVal val="1+#ppt_h/2"/>
                                          </p:val>
                                        </p:tav>
                                        <p:tav tm="100000">
                                          <p:val>
                                            <p:strVal val="#ppt_y"/>
                                          </p:val>
                                        </p:tav>
                                      </p:tavLst>
                                    </p:anim>
                                  </p:childTnLst>
                                </p:cTn>
                              </p:par>
                              <p:par>
                                <p:cTn id="228" presetID="2" presetClass="entr" presetSubtype="4" fill="hold" nodeType="withEffect">
                                  <p:stCondLst>
                                    <p:cond delay="0"/>
                                  </p:stCondLst>
                                  <p:childTnLst>
                                    <p:set>
                                      <p:cBhvr>
                                        <p:cTn id="229" dur="1" fill="hold">
                                          <p:stCondLst>
                                            <p:cond delay="0"/>
                                          </p:stCondLst>
                                        </p:cTn>
                                        <p:tgtEl>
                                          <p:spTgt spid="116"/>
                                        </p:tgtEl>
                                        <p:attrNameLst>
                                          <p:attrName>style.visibility</p:attrName>
                                        </p:attrNameLst>
                                      </p:cBhvr>
                                      <p:to>
                                        <p:strVal val="visible"/>
                                      </p:to>
                                    </p:set>
                                    <p:anim calcmode="lin" valueType="num">
                                      <p:cBhvr additive="base">
                                        <p:cTn id="230" dur="500" fill="hold"/>
                                        <p:tgtEl>
                                          <p:spTgt spid="116"/>
                                        </p:tgtEl>
                                        <p:attrNameLst>
                                          <p:attrName>ppt_x</p:attrName>
                                        </p:attrNameLst>
                                      </p:cBhvr>
                                      <p:tavLst>
                                        <p:tav tm="0">
                                          <p:val>
                                            <p:strVal val="#ppt_x"/>
                                          </p:val>
                                        </p:tav>
                                        <p:tav tm="100000">
                                          <p:val>
                                            <p:strVal val="#ppt_x"/>
                                          </p:val>
                                        </p:tav>
                                      </p:tavLst>
                                    </p:anim>
                                    <p:anim calcmode="lin" valueType="num">
                                      <p:cBhvr additive="base">
                                        <p:cTn id="231"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nodeType="clickEffect">
                                  <p:stCondLst>
                                    <p:cond delay="0"/>
                                  </p:stCondLst>
                                  <p:childTnLst>
                                    <p:set>
                                      <p:cBhvr>
                                        <p:cTn id="235" dur="1" fill="hold">
                                          <p:stCondLst>
                                            <p:cond delay="0"/>
                                          </p:stCondLst>
                                        </p:cTn>
                                        <p:tgtEl>
                                          <p:spTgt spid="117"/>
                                        </p:tgtEl>
                                        <p:attrNameLst>
                                          <p:attrName>style.visibility</p:attrName>
                                        </p:attrNameLst>
                                      </p:cBhvr>
                                      <p:to>
                                        <p:strVal val="visible"/>
                                      </p:to>
                                    </p:set>
                                    <p:anim calcmode="lin" valueType="num">
                                      <p:cBhvr additive="base">
                                        <p:cTn id="236" dur="500" fill="hold"/>
                                        <p:tgtEl>
                                          <p:spTgt spid="117"/>
                                        </p:tgtEl>
                                        <p:attrNameLst>
                                          <p:attrName>ppt_x</p:attrName>
                                        </p:attrNameLst>
                                      </p:cBhvr>
                                      <p:tavLst>
                                        <p:tav tm="0">
                                          <p:val>
                                            <p:strVal val="#ppt_x"/>
                                          </p:val>
                                        </p:tav>
                                        <p:tav tm="100000">
                                          <p:val>
                                            <p:strVal val="#ppt_x"/>
                                          </p:val>
                                        </p:tav>
                                      </p:tavLst>
                                    </p:anim>
                                    <p:anim calcmode="lin" valueType="num">
                                      <p:cBhvr additive="base">
                                        <p:cTn id="237"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42" presetClass="entr" presetSubtype="0" fill="hold" nodeType="clickEffect">
                                  <p:stCondLst>
                                    <p:cond delay="0"/>
                                  </p:stCondLst>
                                  <p:childTnLst>
                                    <p:set>
                                      <p:cBhvr>
                                        <p:cTn id="241" dur="1" fill="hold">
                                          <p:stCondLst>
                                            <p:cond delay="0"/>
                                          </p:stCondLst>
                                        </p:cTn>
                                        <p:tgtEl>
                                          <p:spTgt spid="122"/>
                                        </p:tgtEl>
                                        <p:attrNameLst>
                                          <p:attrName>style.visibility</p:attrName>
                                        </p:attrNameLst>
                                      </p:cBhvr>
                                      <p:to>
                                        <p:strVal val="visible"/>
                                      </p:to>
                                    </p:set>
                                    <p:animEffect transition="in" filter="fade">
                                      <p:cBhvr>
                                        <p:cTn id="242" dur="1000"/>
                                        <p:tgtEl>
                                          <p:spTgt spid="122"/>
                                        </p:tgtEl>
                                      </p:cBhvr>
                                    </p:animEffect>
                                    <p:anim calcmode="lin" valueType="num">
                                      <p:cBhvr>
                                        <p:cTn id="243" dur="1000" fill="hold"/>
                                        <p:tgtEl>
                                          <p:spTgt spid="122"/>
                                        </p:tgtEl>
                                        <p:attrNameLst>
                                          <p:attrName>ppt_x</p:attrName>
                                        </p:attrNameLst>
                                      </p:cBhvr>
                                      <p:tavLst>
                                        <p:tav tm="0">
                                          <p:val>
                                            <p:strVal val="#ppt_x"/>
                                          </p:val>
                                        </p:tav>
                                        <p:tav tm="100000">
                                          <p:val>
                                            <p:strVal val="#ppt_x"/>
                                          </p:val>
                                        </p:tav>
                                      </p:tavLst>
                                    </p:anim>
                                    <p:anim calcmode="lin" valueType="num">
                                      <p:cBhvr>
                                        <p:cTn id="244"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nodeType="clickEffect">
                                  <p:stCondLst>
                                    <p:cond delay="0"/>
                                  </p:stCondLst>
                                  <p:childTnLst>
                                    <p:set>
                                      <p:cBhvr>
                                        <p:cTn id="248" dur="1" fill="hold">
                                          <p:stCondLst>
                                            <p:cond delay="0"/>
                                          </p:stCondLst>
                                        </p:cTn>
                                        <p:tgtEl>
                                          <p:spTgt spid="123"/>
                                        </p:tgtEl>
                                        <p:attrNameLst>
                                          <p:attrName>style.visibility</p:attrName>
                                        </p:attrNameLst>
                                      </p:cBhvr>
                                      <p:to>
                                        <p:strVal val="visible"/>
                                      </p:to>
                                    </p:set>
                                    <p:anim calcmode="lin" valueType="num">
                                      <p:cBhvr additive="base">
                                        <p:cTn id="249" dur="500" fill="hold"/>
                                        <p:tgtEl>
                                          <p:spTgt spid="123"/>
                                        </p:tgtEl>
                                        <p:attrNameLst>
                                          <p:attrName>ppt_x</p:attrName>
                                        </p:attrNameLst>
                                      </p:cBhvr>
                                      <p:tavLst>
                                        <p:tav tm="0">
                                          <p:val>
                                            <p:strVal val="#ppt_x"/>
                                          </p:val>
                                        </p:tav>
                                        <p:tav tm="100000">
                                          <p:val>
                                            <p:strVal val="#ppt_x"/>
                                          </p:val>
                                        </p:tav>
                                      </p:tavLst>
                                    </p:anim>
                                    <p:anim calcmode="lin" valueType="num">
                                      <p:cBhvr additive="base">
                                        <p:cTn id="250"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22" presetClass="entr" presetSubtype="4" fill="hold" grpId="0" nodeType="clickEffect">
                                  <p:stCondLst>
                                    <p:cond delay="0"/>
                                  </p:stCondLst>
                                  <p:childTnLst>
                                    <p:set>
                                      <p:cBhvr>
                                        <p:cTn id="254" dur="1" fill="hold">
                                          <p:stCondLst>
                                            <p:cond delay="0"/>
                                          </p:stCondLst>
                                        </p:cTn>
                                        <p:tgtEl>
                                          <p:spTgt spid="124"/>
                                        </p:tgtEl>
                                        <p:attrNameLst>
                                          <p:attrName>style.visibility</p:attrName>
                                        </p:attrNameLst>
                                      </p:cBhvr>
                                      <p:to>
                                        <p:strVal val="visible"/>
                                      </p:to>
                                    </p:set>
                                    <p:animEffect transition="in" filter="wipe(down)">
                                      <p:cBhvr>
                                        <p:cTn id="255" dur="500"/>
                                        <p:tgtEl>
                                          <p:spTgt spid="124"/>
                                        </p:tgtEl>
                                      </p:cBhvr>
                                    </p:animEffect>
                                  </p:childTnLst>
                                </p:cTn>
                              </p:par>
                            </p:childTnLst>
                          </p:cTn>
                        </p:par>
                      </p:childTnLst>
                    </p:cTn>
                  </p:par>
                  <p:par>
                    <p:cTn id="256" fill="hold">
                      <p:stCondLst>
                        <p:cond delay="indefinite"/>
                      </p:stCondLst>
                      <p:childTnLst>
                        <p:par>
                          <p:cTn id="257" fill="hold">
                            <p:stCondLst>
                              <p:cond delay="0"/>
                            </p:stCondLst>
                            <p:childTnLst>
                              <p:par>
                                <p:cTn id="258" presetID="21" presetClass="entr" presetSubtype="1" fill="hold" grpId="0" nodeType="clickEffect">
                                  <p:stCondLst>
                                    <p:cond delay="0"/>
                                  </p:stCondLst>
                                  <p:childTnLst>
                                    <p:set>
                                      <p:cBhvr>
                                        <p:cTn id="259" dur="1" fill="hold">
                                          <p:stCondLst>
                                            <p:cond delay="0"/>
                                          </p:stCondLst>
                                        </p:cTn>
                                        <p:tgtEl>
                                          <p:spTgt spid="125"/>
                                        </p:tgtEl>
                                        <p:attrNameLst>
                                          <p:attrName>style.visibility</p:attrName>
                                        </p:attrNameLst>
                                      </p:cBhvr>
                                      <p:to>
                                        <p:strVal val="visible"/>
                                      </p:to>
                                    </p:set>
                                    <p:animEffect transition="in" filter="wheel(1)">
                                      <p:cBhvr>
                                        <p:cTn id="260" dur="2000"/>
                                        <p:tgtEl>
                                          <p:spTgt spid="125"/>
                                        </p:tgtEl>
                                      </p:cBhvr>
                                    </p:animEffect>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nodeType="clickEffect">
                                  <p:stCondLst>
                                    <p:cond delay="0"/>
                                  </p:stCondLst>
                                  <p:childTnLst>
                                    <p:set>
                                      <p:cBhvr>
                                        <p:cTn id="264" dur="1" fill="hold">
                                          <p:stCondLst>
                                            <p:cond delay="0"/>
                                          </p:stCondLst>
                                        </p:cTn>
                                        <p:tgtEl>
                                          <p:spTgt spid="126"/>
                                        </p:tgtEl>
                                        <p:attrNameLst>
                                          <p:attrName>style.visibility</p:attrName>
                                        </p:attrNameLst>
                                      </p:cBhvr>
                                      <p:to>
                                        <p:strVal val="visible"/>
                                      </p:to>
                                    </p:set>
                                    <p:anim calcmode="lin" valueType="num">
                                      <p:cBhvr additive="base">
                                        <p:cTn id="265" dur="500" fill="hold"/>
                                        <p:tgtEl>
                                          <p:spTgt spid="126"/>
                                        </p:tgtEl>
                                        <p:attrNameLst>
                                          <p:attrName>ppt_x</p:attrName>
                                        </p:attrNameLst>
                                      </p:cBhvr>
                                      <p:tavLst>
                                        <p:tav tm="0">
                                          <p:val>
                                            <p:strVal val="#ppt_x"/>
                                          </p:val>
                                        </p:tav>
                                        <p:tav tm="100000">
                                          <p:val>
                                            <p:strVal val="#ppt_x"/>
                                          </p:val>
                                        </p:tav>
                                      </p:tavLst>
                                    </p:anim>
                                    <p:anim calcmode="lin" valueType="num">
                                      <p:cBhvr additive="base">
                                        <p:cTn id="26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1" presetClass="entr" presetSubtype="1" fill="hold" grpId="0" nodeType="clickEffect">
                                  <p:stCondLst>
                                    <p:cond delay="0"/>
                                  </p:stCondLst>
                                  <p:childTnLst>
                                    <p:set>
                                      <p:cBhvr>
                                        <p:cTn id="270" dur="1" fill="hold">
                                          <p:stCondLst>
                                            <p:cond delay="0"/>
                                          </p:stCondLst>
                                        </p:cTn>
                                        <p:tgtEl>
                                          <p:spTgt spid="129"/>
                                        </p:tgtEl>
                                        <p:attrNameLst>
                                          <p:attrName>style.visibility</p:attrName>
                                        </p:attrNameLst>
                                      </p:cBhvr>
                                      <p:to>
                                        <p:strVal val="visible"/>
                                      </p:to>
                                    </p:set>
                                    <p:animEffect transition="in" filter="wheel(1)">
                                      <p:cBhvr>
                                        <p:cTn id="271" dur="2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56" grpId="0"/>
      <p:bldP spid="59" grpId="0"/>
      <p:bldP spid="63" grpId="0" animBg="1"/>
      <p:bldP spid="103" grpId="0" animBg="1"/>
      <p:bldP spid="104" grpId="0" animBg="1"/>
      <p:bldP spid="106" grpId="0" animBg="1"/>
      <p:bldP spid="107" grpId="0"/>
      <p:bldP spid="124" grpId="0" animBg="1"/>
      <p:bldP spid="125" grpId="0"/>
      <p:bldP spid="12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4063260575"/>
              </p:ext>
            </p:extLst>
          </p:nvPr>
        </p:nvGraphicFramePr>
        <p:xfrm>
          <a:off x="3711285" y="2408843"/>
          <a:ext cx="1420812" cy="676275"/>
        </p:xfrm>
        <a:graphic>
          <a:graphicData uri="http://schemas.openxmlformats.org/presentationml/2006/ole">
            <mc:AlternateContent xmlns:mc="http://schemas.openxmlformats.org/markup-compatibility/2006">
              <mc:Choice xmlns:v="urn:schemas-microsoft-com:vml" Requires="v">
                <p:oleObj spid="_x0000_s460422"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711285" y="2408843"/>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
          <p:cNvGrpSpPr>
            <a:grpSpLocks/>
          </p:cNvGrpSpPr>
          <p:nvPr/>
        </p:nvGrpSpPr>
        <p:grpSpPr bwMode="auto">
          <a:xfrm>
            <a:off x="3305011" y="3424276"/>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712599" y="3510002"/>
            <a:ext cx="3872" cy="1592311"/>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2330575" y="4005303"/>
            <a:ext cx="1393536" cy="523875"/>
            <a:chOff x="852" y="690"/>
            <a:chExt cx="1152" cy="330"/>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 name="Group 63"/>
          <p:cNvGrpSpPr>
            <a:grpSpLocks/>
          </p:cNvGrpSpPr>
          <p:nvPr/>
        </p:nvGrpSpPr>
        <p:grpSpPr bwMode="auto">
          <a:xfrm>
            <a:off x="8413642" y="4272803"/>
            <a:ext cx="1284668" cy="393702"/>
            <a:chOff x="3792" y="735"/>
            <a:chExt cx="1152" cy="248"/>
          </a:xfrm>
        </p:grpSpPr>
        <p:sp>
          <p:nvSpPr>
            <p:cNvPr id="1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47"/>
          <p:cNvGrpSpPr>
            <a:grpSpLocks/>
          </p:cNvGrpSpPr>
          <p:nvPr/>
        </p:nvGrpSpPr>
        <p:grpSpPr bwMode="auto">
          <a:xfrm>
            <a:off x="7496068" y="3639384"/>
            <a:ext cx="898525" cy="1733550"/>
            <a:chOff x="3214" y="336"/>
            <a:chExt cx="566" cy="1092"/>
          </a:xfrm>
        </p:grpSpPr>
        <p:grpSp>
          <p:nvGrpSpPr>
            <p:cNvPr id="21" name="Group 10"/>
            <p:cNvGrpSpPr>
              <a:grpSpLocks/>
            </p:cNvGrpSpPr>
            <p:nvPr/>
          </p:nvGrpSpPr>
          <p:grpSpPr bwMode="auto">
            <a:xfrm>
              <a:off x="3216" y="336"/>
              <a:ext cx="564" cy="1092"/>
              <a:chOff x="3216" y="516"/>
              <a:chExt cx="564" cy="1092"/>
            </a:xfrm>
          </p:grpSpPr>
          <p:sp>
            <p:nvSpPr>
              <p:cNvPr id="2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 name="Line 22"/>
            <p:cNvSpPr>
              <a:spLocks noChangeShapeType="1"/>
            </p:cNvSpPr>
            <p:nvPr/>
          </p:nvSpPr>
          <p:spPr bwMode="auto">
            <a:xfrm rot="1375433" flipH="1" flipV="1">
              <a:off x="3214" y="828"/>
              <a:ext cx="486" cy="25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203832" y="4052946"/>
            <a:ext cx="1048196" cy="538165"/>
            <a:chOff x="2316" y="710"/>
            <a:chExt cx="1152" cy="339"/>
          </a:xfrm>
        </p:grpSpPr>
        <p:sp>
          <p:nvSpPr>
            <p:cNvPr id="2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Object 58"/>
          <p:cNvGraphicFramePr>
            <a:graphicFrameLocks noChangeAspect="1"/>
          </p:cNvGraphicFramePr>
          <p:nvPr>
            <p:extLst>
              <p:ext uri="{D42A27DB-BD31-4B8C-83A1-F6EECF244321}">
                <p14:modId xmlns:p14="http://schemas.microsoft.com/office/powerpoint/2010/main" val="4047844211"/>
              </p:ext>
            </p:extLst>
          </p:nvPr>
        </p:nvGraphicFramePr>
        <p:xfrm>
          <a:off x="2855750" y="2998800"/>
          <a:ext cx="504825" cy="714375"/>
        </p:xfrm>
        <a:graphic>
          <a:graphicData uri="http://schemas.openxmlformats.org/presentationml/2006/ole">
            <mc:AlternateContent xmlns:mc="http://schemas.openxmlformats.org/markup-compatibility/2006">
              <mc:Choice xmlns:v="urn:schemas-microsoft-com:vml" Requires="v">
                <p:oleObj spid="_x0000_s460423"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2855750" y="2998800"/>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8"/>
          <p:cNvGraphicFramePr>
            <a:graphicFrameLocks noChangeAspect="1"/>
          </p:cNvGraphicFramePr>
          <p:nvPr>
            <p:extLst>
              <p:ext uri="{D42A27DB-BD31-4B8C-83A1-F6EECF244321}">
                <p14:modId xmlns:p14="http://schemas.microsoft.com/office/powerpoint/2010/main" val="1906501154"/>
              </p:ext>
            </p:extLst>
          </p:nvPr>
        </p:nvGraphicFramePr>
        <p:xfrm>
          <a:off x="7615238" y="2978151"/>
          <a:ext cx="546100" cy="714375"/>
        </p:xfrm>
        <a:graphic>
          <a:graphicData uri="http://schemas.openxmlformats.org/presentationml/2006/ole">
            <mc:AlternateContent xmlns:mc="http://schemas.openxmlformats.org/markup-compatibility/2006">
              <mc:Choice xmlns:v="urn:schemas-microsoft-com:vml" Requires="v">
                <p:oleObj spid="_x0000_s460424" name="公式" r:id="rId7" imgW="164880" imgH="215640" progId="Equation.3">
                  <p:embed/>
                </p:oleObj>
              </mc:Choice>
              <mc:Fallback>
                <p:oleObj name="公式" r:id="rId7" imgW="164880" imgH="215640" progId="Equation.3">
                  <p:embed/>
                  <p:pic>
                    <p:nvPicPr>
                      <p:cNvPr id="0" name=""/>
                      <p:cNvPicPr>
                        <a:picLocks noChangeAspect="1" noChangeArrowheads="1"/>
                      </p:cNvPicPr>
                      <p:nvPr/>
                    </p:nvPicPr>
                    <p:blipFill>
                      <a:blip r:embed="rId8"/>
                      <a:srcRect/>
                      <a:stretch>
                        <a:fillRect/>
                      </a:stretch>
                    </p:blipFill>
                    <p:spPr bwMode="auto">
                      <a:xfrm>
                        <a:off x="7615238" y="297815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158140" y="3078303"/>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186841" y="4119600"/>
            <a:ext cx="1337417"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7" name="Line 16"/>
          <p:cNvSpPr>
            <a:spLocks noChangeShapeType="1"/>
          </p:cNvSpPr>
          <p:nvPr/>
        </p:nvSpPr>
        <p:spPr bwMode="auto">
          <a:xfrm flipH="1">
            <a:off x="5514037" y="3510002"/>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485167" y="4203739"/>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1450891461"/>
              </p:ext>
            </p:extLst>
          </p:nvPr>
        </p:nvGraphicFramePr>
        <p:xfrm>
          <a:off x="5490912" y="3702094"/>
          <a:ext cx="505428" cy="463550"/>
        </p:xfrm>
        <a:graphic>
          <a:graphicData uri="http://schemas.openxmlformats.org/presentationml/2006/ole">
            <mc:AlternateContent xmlns:mc="http://schemas.openxmlformats.org/markup-compatibility/2006">
              <mc:Choice xmlns:v="urn:schemas-microsoft-com:vml" Requires="v">
                <p:oleObj spid="_x0000_s460425"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5490912" y="3702094"/>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413913" y="5000343"/>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5876894" y="3092950"/>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1719980" y="4889410"/>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白光</a:t>
            </a:r>
          </a:p>
        </p:txBody>
      </p:sp>
      <p:grpSp>
        <p:nvGrpSpPr>
          <p:cNvPr id="53" name="Group 32"/>
          <p:cNvGrpSpPr>
            <a:grpSpLocks/>
          </p:cNvGrpSpPr>
          <p:nvPr/>
        </p:nvGrpSpPr>
        <p:grpSpPr bwMode="auto">
          <a:xfrm>
            <a:off x="9821862" y="3550190"/>
            <a:ext cx="846139" cy="2514603"/>
            <a:chOff x="4705" y="1175"/>
            <a:chExt cx="533" cy="1584"/>
          </a:xfrm>
        </p:grpSpPr>
        <p:sp>
          <p:nvSpPr>
            <p:cNvPr id="54"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FF3399"/>
            </a:solidFill>
            <a:ln w="9525">
              <a:solidFill>
                <a:srgbClr val="FF3399"/>
              </a:solidFill>
              <a:round/>
              <a:headEnd/>
              <a:tailEnd/>
            </a:ln>
          </p:spPr>
          <p:txBody>
            <a:bodyPr wrap="none" anchor="ctr"/>
            <a:lstStyle/>
            <a:p>
              <a:endParaRPr lang="zh-CN" altLang="en-US">
                <a:solidFill>
                  <a:srgbClr val="FF0000"/>
                </a:solidFill>
              </a:endParaRPr>
            </a:p>
          </p:txBody>
        </p:sp>
        <p:sp>
          <p:nvSpPr>
            <p:cNvPr id="55"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58" name="Text Box 37"/>
          <p:cNvSpPr txBox="1">
            <a:spLocks noChangeArrowheads="1"/>
          </p:cNvSpPr>
          <p:nvPr/>
        </p:nvSpPr>
        <p:spPr bwMode="auto">
          <a:xfrm>
            <a:off x="2267733" y="185713"/>
            <a:ext cx="3539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颜色由相长</a:t>
            </a:r>
            <a:r>
              <a:rPr lang="zh-CN" altLang="en-US" i="0" dirty="0">
                <a:solidFill>
                  <a:srgbClr val="FF0000"/>
                </a:solidFill>
              </a:rPr>
              <a:t>干涉确定</a:t>
            </a:r>
            <a:endParaRPr lang="zh-CN" altLang="en-US" i="0" dirty="0">
              <a:solidFill>
                <a:srgbClr val="FF0000"/>
              </a:solidFill>
              <a:latin typeface="方正书宋简体"/>
            </a:endParaRPr>
          </a:p>
        </p:txBody>
      </p:sp>
      <p:graphicFrame>
        <p:nvGraphicFramePr>
          <p:cNvPr id="59" name="Object 9"/>
          <p:cNvGraphicFramePr>
            <a:graphicFrameLocks noChangeAspect="1"/>
          </p:cNvGraphicFramePr>
          <p:nvPr>
            <p:extLst>
              <p:ext uri="{D42A27DB-BD31-4B8C-83A1-F6EECF244321}">
                <p14:modId xmlns:p14="http://schemas.microsoft.com/office/powerpoint/2010/main" val="1572219828"/>
              </p:ext>
            </p:extLst>
          </p:nvPr>
        </p:nvGraphicFramePr>
        <p:xfrm>
          <a:off x="2513127" y="777355"/>
          <a:ext cx="4315711" cy="1142229"/>
        </p:xfrm>
        <a:graphic>
          <a:graphicData uri="http://schemas.openxmlformats.org/presentationml/2006/ole">
            <mc:AlternateContent xmlns:mc="http://schemas.openxmlformats.org/markup-compatibility/2006">
              <mc:Choice xmlns:v="urn:schemas-microsoft-com:vml" Requires="v">
                <p:oleObj spid="_x0000_s460426" name="公式" r:id="rId11" imgW="1790640" imgH="393480" progId="Equation.3">
                  <p:embed/>
                </p:oleObj>
              </mc:Choice>
              <mc:Fallback>
                <p:oleObj name="公式" r:id="rId11" imgW="1790640" imgH="393480" progId="Equation.3">
                  <p:embed/>
                  <p:pic>
                    <p:nvPicPr>
                      <p:cNvPr id="0" name=""/>
                      <p:cNvPicPr>
                        <a:picLocks noChangeAspect="1" noChangeArrowheads="1"/>
                      </p:cNvPicPr>
                      <p:nvPr/>
                    </p:nvPicPr>
                    <p:blipFill>
                      <a:blip r:embed="rId12"/>
                      <a:srcRect/>
                      <a:stretch>
                        <a:fillRect/>
                      </a:stretch>
                    </p:blipFill>
                    <p:spPr bwMode="auto">
                      <a:xfrm>
                        <a:off x="2513127" y="777355"/>
                        <a:ext cx="4315711" cy="1142229"/>
                      </a:xfrm>
                      <a:prstGeom prst="rect">
                        <a:avLst/>
                      </a:prstGeom>
                      <a:noFill/>
                      <a:ln>
                        <a:noFill/>
                      </a:ln>
                      <a:effectLst/>
                      <a:extLst/>
                    </p:spPr>
                  </p:pic>
                </p:oleObj>
              </mc:Fallback>
            </mc:AlternateContent>
          </a:graphicData>
        </a:graphic>
      </p:graphicFrame>
      <p:graphicFrame>
        <p:nvGraphicFramePr>
          <p:cNvPr id="60" name="Object 36"/>
          <p:cNvGraphicFramePr>
            <a:graphicFrameLocks noChangeAspect="1"/>
          </p:cNvGraphicFramePr>
          <p:nvPr>
            <p:extLst>
              <p:ext uri="{D42A27DB-BD31-4B8C-83A1-F6EECF244321}">
                <p14:modId xmlns:p14="http://schemas.microsoft.com/office/powerpoint/2010/main" val="3757879527"/>
              </p:ext>
            </p:extLst>
          </p:nvPr>
        </p:nvGraphicFramePr>
        <p:xfrm>
          <a:off x="6969732" y="1270569"/>
          <a:ext cx="2011362" cy="527051"/>
        </p:xfrm>
        <a:graphic>
          <a:graphicData uri="http://schemas.openxmlformats.org/presentationml/2006/ole">
            <mc:AlternateContent xmlns:mc="http://schemas.openxmlformats.org/markup-compatibility/2006">
              <mc:Choice xmlns:v="urn:schemas-microsoft-com:vml" Requires="v">
                <p:oleObj spid="_x0000_s460427" name="公式" r:id="rId13" imgW="774360" imgH="203040" progId="Equation.3">
                  <p:embed/>
                </p:oleObj>
              </mc:Choice>
              <mc:Fallback>
                <p:oleObj name="公式" r:id="rId13" imgW="774360" imgH="203040" progId="Equation.3">
                  <p:embed/>
                  <p:pic>
                    <p:nvPicPr>
                      <p:cNvPr id="0" name=""/>
                      <p:cNvPicPr>
                        <a:picLocks noChangeAspect="1" noChangeArrowheads="1"/>
                      </p:cNvPicPr>
                      <p:nvPr/>
                    </p:nvPicPr>
                    <p:blipFill>
                      <a:blip r:embed="rId14"/>
                      <a:srcRect/>
                      <a:stretch>
                        <a:fillRect/>
                      </a:stretch>
                    </p:blipFill>
                    <p:spPr bwMode="auto">
                      <a:xfrm>
                        <a:off x="6969732" y="1270569"/>
                        <a:ext cx="2011362" cy="52705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5442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down)">
                                      <p:cBhvr>
                                        <p:cTn id="19" dur="500"/>
                                        <p:tgtEl>
                                          <p:spTgt spid="5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ppt_x"/>
                                          </p:val>
                                        </p:tav>
                                        <p:tav tm="100000">
                                          <p:val>
                                            <p:strVal val="#ppt_x"/>
                                          </p:val>
                                        </p:tav>
                                      </p:tavLst>
                                    </p:anim>
                                    <p:anim calcmode="lin" valueType="num">
                                      <p:cBhvr additive="base">
                                        <p:cTn id="49" dur="50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fill="hold"/>
                                        <p:tgtEl>
                                          <p:spTgt spid="48"/>
                                        </p:tgtEl>
                                        <p:attrNameLst>
                                          <p:attrName>ppt_x</p:attrName>
                                        </p:attrNameLst>
                                      </p:cBhvr>
                                      <p:tavLst>
                                        <p:tav tm="0">
                                          <p:val>
                                            <p:strVal val="#ppt_x"/>
                                          </p:val>
                                        </p:tav>
                                        <p:tav tm="100000">
                                          <p:val>
                                            <p:strVal val="#ppt_x"/>
                                          </p:val>
                                        </p:tav>
                                      </p:tavLst>
                                    </p:anim>
                                    <p:anim calcmode="lin" valueType="num">
                                      <p:cBhvr additive="base">
                                        <p:cTn id="53" dur="500" fill="hold"/>
                                        <p:tgtEl>
                                          <p:spTgt spid="4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additive="base">
                                        <p:cTn id="56" dur="500" fill="hold"/>
                                        <p:tgtEl>
                                          <p:spTgt spid="49"/>
                                        </p:tgtEl>
                                        <p:attrNameLst>
                                          <p:attrName>ppt_x</p:attrName>
                                        </p:attrNameLst>
                                      </p:cBhvr>
                                      <p:tavLst>
                                        <p:tav tm="0">
                                          <p:val>
                                            <p:strVal val="#ppt_x"/>
                                          </p:val>
                                        </p:tav>
                                        <p:tav tm="100000">
                                          <p:val>
                                            <p:strVal val="#ppt_x"/>
                                          </p:val>
                                        </p:tav>
                                      </p:tavLst>
                                    </p:anim>
                                    <p:anim calcmode="lin" valueType="num">
                                      <p:cBhvr additive="base">
                                        <p:cTn id="57" dur="500" fill="hold"/>
                                        <p:tgtEl>
                                          <p:spTgt spid="49"/>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additive="base">
                                        <p:cTn id="60" dur="500" fill="hold"/>
                                        <p:tgtEl>
                                          <p:spTgt spid="50"/>
                                        </p:tgtEl>
                                        <p:attrNameLst>
                                          <p:attrName>ppt_x</p:attrName>
                                        </p:attrNameLst>
                                      </p:cBhvr>
                                      <p:tavLst>
                                        <p:tav tm="0">
                                          <p:val>
                                            <p:strVal val="#ppt_x"/>
                                          </p:val>
                                        </p:tav>
                                        <p:tav tm="100000">
                                          <p:val>
                                            <p:strVal val="#ppt_x"/>
                                          </p:val>
                                        </p:tav>
                                      </p:tavLst>
                                    </p:anim>
                                    <p:anim calcmode="lin" valueType="num">
                                      <p:cBhvr additive="base">
                                        <p:cTn id="61" dur="500" fill="hold"/>
                                        <p:tgtEl>
                                          <p:spTgt spid="5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ppt_x"/>
                                          </p:val>
                                        </p:tav>
                                        <p:tav tm="100000">
                                          <p:val>
                                            <p:strVal val="#ppt_x"/>
                                          </p:val>
                                        </p:tav>
                                      </p:tavLst>
                                    </p:anim>
                                    <p:anim calcmode="lin" valueType="num">
                                      <p:cBhvr additive="base">
                                        <p:cTn id="7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fill="hold"/>
                                        <p:tgtEl>
                                          <p:spTgt spid="20"/>
                                        </p:tgtEl>
                                        <p:attrNameLst>
                                          <p:attrName>ppt_x</p:attrName>
                                        </p:attrNameLst>
                                      </p:cBhvr>
                                      <p:tavLst>
                                        <p:tav tm="0">
                                          <p:val>
                                            <p:strVal val="#ppt_x"/>
                                          </p:val>
                                        </p:tav>
                                        <p:tav tm="100000">
                                          <p:val>
                                            <p:strVal val="#ppt_x"/>
                                          </p:val>
                                        </p:tav>
                                      </p:tavLst>
                                    </p:anim>
                                    <p:anim calcmode="lin" valueType="num">
                                      <p:cBhvr additive="base">
                                        <p:cTn id="77" dur="500" fill="hold"/>
                                        <p:tgtEl>
                                          <p:spTgt spid="20"/>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additive="base">
                                        <p:cTn id="86" dur="500" fill="hold"/>
                                        <p:tgtEl>
                                          <p:spTgt spid="15"/>
                                        </p:tgtEl>
                                        <p:attrNameLst>
                                          <p:attrName>ppt_x</p:attrName>
                                        </p:attrNameLst>
                                      </p:cBhvr>
                                      <p:tavLst>
                                        <p:tav tm="0">
                                          <p:val>
                                            <p:strVal val="#ppt_x"/>
                                          </p:val>
                                        </p:tav>
                                        <p:tav tm="100000">
                                          <p:val>
                                            <p:strVal val="#ppt_x"/>
                                          </p:val>
                                        </p:tav>
                                      </p:tavLst>
                                    </p:anim>
                                    <p:anim calcmode="lin" valueType="num">
                                      <p:cBhvr additive="base">
                                        <p:cTn id="8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additive="base">
                                        <p:cTn id="92" dur="500" fill="hold"/>
                                        <p:tgtEl>
                                          <p:spTgt spid="53"/>
                                        </p:tgtEl>
                                        <p:attrNameLst>
                                          <p:attrName>ppt_x</p:attrName>
                                        </p:attrNameLst>
                                      </p:cBhvr>
                                      <p:tavLst>
                                        <p:tav tm="0">
                                          <p:val>
                                            <p:strVal val="#ppt_x"/>
                                          </p:val>
                                        </p:tav>
                                        <p:tav tm="100000">
                                          <p:val>
                                            <p:strVal val="#ppt_x"/>
                                          </p:val>
                                        </p:tav>
                                      </p:tavLst>
                                    </p:anim>
                                    <p:anim calcmode="lin" valueType="num">
                                      <p:cBhvr additive="base">
                                        <p:cTn id="93" dur="500" fill="hold"/>
                                        <p:tgtEl>
                                          <p:spTgt spid="5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fill="hold"/>
                                        <p:tgtEl>
                                          <p:spTgt spid="58"/>
                                        </p:tgtEl>
                                        <p:attrNameLst>
                                          <p:attrName>ppt_x</p:attrName>
                                        </p:attrNameLst>
                                      </p:cBhvr>
                                      <p:tavLst>
                                        <p:tav tm="0">
                                          <p:val>
                                            <p:strVal val="#ppt_x"/>
                                          </p:val>
                                        </p:tav>
                                        <p:tav tm="100000">
                                          <p:val>
                                            <p:strVal val="#ppt_x"/>
                                          </p:val>
                                        </p:tav>
                                      </p:tavLst>
                                    </p:anim>
                                    <p:anim calcmode="lin" valueType="num">
                                      <p:cBhvr additive="base">
                                        <p:cTn id="9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wipe(left)">
                                      <p:cBhvr>
                                        <p:cTn id="102" dur="500"/>
                                        <p:tgtEl>
                                          <p:spTgt spid="5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60"/>
                                        </p:tgtEl>
                                        <p:attrNameLst>
                                          <p:attrName>style.visibility</p:attrName>
                                        </p:attrNameLst>
                                      </p:cBhvr>
                                      <p:to>
                                        <p:strVal val="visible"/>
                                      </p:to>
                                    </p:set>
                                    <p:anim calcmode="lin" valueType="num">
                                      <p:cBhvr additive="base">
                                        <p:cTn id="107" dur="500" fill="hold"/>
                                        <p:tgtEl>
                                          <p:spTgt spid="60"/>
                                        </p:tgtEl>
                                        <p:attrNameLst>
                                          <p:attrName>ppt_x</p:attrName>
                                        </p:attrNameLst>
                                      </p:cBhvr>
                                      <p:tavLst>
                                        <p:tav tm="0">
                                          <p:val>
                                            <p:strVal val="#ppt_x"/>
                                          </p:val>
                                        </p:tav>
                                        <p:tav tm="100000">
                                          <p:val>
                                            <p:strVal val="#ppt_x"/>
                                          </p:val>
                                        </p:tav>
                                      </p:tavLst>
                                    </p:anim>
                                    <p:anim calcmode="lin" valueType="num">
                                      <p:cBhvr additive="base">
                                        <p:cTn id="10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5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
          <p:cNvGrpSpPr>
            <a:grpSpLocks/>
          </p:cNvGrpSpPr>
          <p:nvPr/>
        </p:nvGrpSpPr>
        <p:grpSpPr bwMode="auto">
          <a:xfrm>
            <a:off x="3165831" y="4091658"/>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573420" y="4213892"/>
            <a:ext cx="389" cy="1555802"/>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2191395" y="4672685"/>
            <a:ext cx="1393536" cy="523875"/>
            <a:chOff x="852" y="690"/>
            <a:chExt cx="1152" cy="330"/>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 name="Group 63"/>
          <p:cNvGrpSpPr>
            <a:grpSpLocks/>
          </p:cNvGrpSpPr>
          <p:nvPr/>
        </p:nvGrpSpPr>
        <p:grpSpPr bwMode="auto">
          <a:xfrm>
            <a:off x="8274462" y="4940185"/>
            <a:ext cx="1284668" cy="393702"/>
            <a:chOff x="3792" y="735"/>
            <a:chExt cx="1152" cy="248"/>
          </a:xfrm>
        </p:grpSpPr>
        <p:sp>
          <p:nvSpPr>
            <p:cNvPr id="1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47"/>
          <p:cNvGrpSpPr>
            <a:grpSpLocks/>
          </p:cNvGrpSpPr>
          <p:nvPr/>
        </p:nvGrpSpPr>
        <p:grpSpPr bwMode="auto">
          <a:xfrm>
            <a:off x="7356888" y="4306766"/>
            <a:ext cx="898525" cy="1733550"/>
            <a:chOff x="3214" y="336"/>
            <a:chExt cx="566" cy="1092"/>
          </a:xfrm>
        </p:grpSpPr>
        <p:grpSp>
          <p:nvGrpSpPr>
            <p:cNvPr id="21" name="Group 10"/>
            <p:cNvGrpSpPr>
              <a:grpSpLocks/>
            </p:cNvGrpSpPr>
            <p:nvPr/>
          </p:nvGrpSpPr>
          <p:grpSpPr bwMode="auto">
            <a:xfrm>
              <a:off x="3216" y="336"/>
              <a:ext cx="564" cy="1092"/>
              <a:chOff x="3216" y="516"/>
              <a:chExt cx="564" cy="1092"/>
            </a:xfrm>
          </p:grpSpPr>
          <p:sp>
            <p:nvSpPr>
              <p:cNvPr id="2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 name="Line 22"/>
            <p:cNvSpPr>
              <a:spLocks noChangeShapeType="1"/>
            </p:cNvSpPr>
            <p:nvPr/>
          </p:nvSpPr>
          <p:spPr bwMode="auto">
            <a:xfrm rot="1375433" flipH="1" flipV="1">
              <a:off x="3214" y="828"/>
              <a:ext cx="486" cy="25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064652" y="4720328"/>
            <a:ext cx="1048196" cy="538165"/>
            <a:chOff x="2316" y="710"/>
            <a:chExt cx="1152" cy="339"/>
          </a:xfrm>
        </p:grpSpPr>
        <p:sp>
          <p:nvSpPr>
            <p:cNvPr id="2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55"/>
          <p:cNvGraphicFramePr>
            <a:graphicFrameLocks noChangeAspect="1"/>
          </p:cNvGraphicFramePr>
          <p:nvPr>
            <p:extLst>
              <p:ext uri="{D42A27DB-BD31-4B8C-83A1-F6EECF244321}">
                <p14:modId xmlns:p14="http://schemas.microsoft.com/office/powerpoint/2010/main" val="3111529877"/>
              </p:ext>
            </p:extLst>
          </p:nvPr>
        </p:nvGraphicFramePr>
        <p:xfrm>
          <a:off x="1983938" y="3970217"/>
          <a:ext cx="508000" cy="684212"/>
        </p:xfrm>
        <a:graphic>
          <a:graphicData uri="http://schemas.openxmlformats.org/presentationml/2006/ole">
            <mc:AlternateContent xmlns:mc="http://schemas.openxmlformats.org/markup-compatibility/2006">
              <mc:Choice xmlns:v="urn:schemas-microsoft-com:vml" Requires="v">
                <p:oleObj spid="_x0000_s616497"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1983938" y="3970217"/>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6"/>
          <p:cNvGraphicFramePr>
            <a:graphicFrameLocks noChangeAspect="1"/>
          </p:cNvGraphicFramePr>
          <p:nvPr>
            <p:extLst>
              <p:ext uri="{D42A27DB-BD31-4B8C-83A1-F6EECF244321}">
                <p14:modId xmlns:p14="http://schemas.microsoft.com/office/powerpoint/2010/main" val="1738648057"/>
              </p:ext>
            </p:extLst>
          </p:nvPr>
        </p:nvGraphicFramePr>
        <p:xfrm>
          <a:off x="6650026" y="3879725"/>
          <a:ext cx="550862" cy="668337"/>
        </p:xfrm>
        <a:graphic>
          <a:graphicData uri="http://schemas.openxmlformats.org/presentationml/2006/ole">
            <mc:AlternateContent xmlns:mc="http://schemas.openxmlformats.org/markup-compatibility/2006">
              <mc:Choice xmlns:v="urn:schemas-microsoft-com:vml" Requires="v">
                <p:oleObj spid="_x0000_s616498"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6650026" y="3879725"/>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8"/>
          <p:cNvGraphicFramePr>
            <a:graphicFrameLocks noChangeAspect="1"/>
          </p:cNvGraphicFramePr>
          <p:nvPr>
            <p:extLst>
              <p:ext uri="{D42A27DB-BD31-4B8C-83A1-F6EECF244321}">
                <p14:modId xmlns:p14="http://schemas.microsoft.com/office/powerpoint/2010/main" val="3814585205"/>
              </p:ext>
            </p:extLst>
          </p:nvPr>
        </p:nvGraphicFramePr>
        <p:xfrm>
          <a:off x="2716570" y="3666182"/>
          <a:ext cx="504825" cy="714375"/>
        </p:xfrm>
        <a:graphic>
          <a:graphicData uri="http://schemas.openxmlformats.org/presentationml/2006/ole">
            <mc:AlternateContent xmlns:mc="http://schemas.openxmlformats.org/markup-compatibility/2006">
              <mc:Choice xmlns:v="urn:schemas-microsoft-com:vml" Requires="v">
                <p:oleObj spid="_x0000_s616499"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2716570" y="3666182"/>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9"/>
          <p:cNvGraphicFramePr>
            <a:graphicFrameLocks noChangeAspect="1"/>
          </p:cNvGraphicFramePr>
          <p:nvPr>
            <p:extLst>
              <p:ext uri="{D42A27DB-BD31-4B8C-83A1-F6EECF244321}">
                <p14:modId xmlns:p14="http://schemas.microsoft.com/office/powerpoint/2010/main" val="3424581699"/>
              </p:ext>
            </p:extLst>
          </p:nvPr>
        </p:nvGraphicFramePr>
        <p:xfrm>
          <a:off x="4434817" y="4044826"/>
          <a:ext cx="465138" cy="504825"/>
        </p:xfrm>
        <a:graphic>
          <a:graphicData uri="http://schemas.openxmlformats.org/presentationml/2006/ole">
            <mc:AlternateContent xmlns:mc="http://schemas.openxmlformats.org/markup-compatibility/2006">
              <mc:Choice xmlns:v="urn:schemas-microsoft-com:vml" Requires="v">
                <p:oleObj spid="_x0000_s616500"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434817" y="4044826"/>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8"/>
          <p:cNvGraphicFramePr>
            <a:graphicFrameLocks noChangeAspect="1"/>
          </p:cNvGraphicFramePr>
          <p:nvPr>
            <p:extLst>
              <p:ext uri="{D42A27DB-BD31-4B8C-83A1-F6EECF244321}">
                <p14:modId xmlns:p14="http://schemas.microsoft.com/office/powerpoint/2010/main" val="3634195448"/>
              </p:ext>
            </p:extLst>
          </p:nvPr>
        </p:nvGraphicFramePr>
        <p:xfrm>
          <a:off x="7476438" y="3646137"/>
          <a:ext cx="547688" cy="714375"/>
        </p:xfrm>
        <a:graphic>
          <a:graphicData uri="http://schemas.openxmlformats.org/presentationml/2006/ole">
            <mc:AlternateContent xmlns:mc="http://schemas.openxmlformats.org/markup-compatibility/2006">
              <mc:Choice xmlns:v="urn:schemas-microsoft-com:vml" Requires="v">
                <p:oleObj spid="_x0000_s616501"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7476438" y="3646137"/>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027"/>
          <p:cNvGrpSpPr>
            <a:grpSpLocks/>
          </p:cNvGrpSpPr>
          <p:nvPr/>
        </p:nvGrpSpPr>
        <p:grpSpPr bwMode="auto">
          <a:xfrm>
            <a:off x="5018960" y="3745685"/>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047661" y="4786982"/>
            <a:ext cx="1337417"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6" name="Object 56"/>
          <p:cNvGraphicFramePr>
            <a:graphicFrameLocks noChangeAspect="1"/>
          </p:cNvGraphicFramePr>
          <p:nvPr>
            <p:extLst>
              <p:ext uri="{D42A27DB-BD31-4B8C-83A1-F6EECF244321}">
                <p14:modId xmlns:p14="http://schemas.microsoft.com/office/powerpoint/2010/main" val="2567989410"/>
              </p:ext>
            </p:extLst>
          </p:nvPr>
        </p:nvGraphicFramePr>
        <p:xfrm>
          <a:off x="8630272" y="4138498"/>
          <a:ext cx="588963" cy="668338"/>
        </p:xfrm>
        <a:graphic>
          <a:graphicData uri="http://schemas.openxmlformats.org/presentationml/2006/ole">
            <mc:AlternateContent xmlns:mc="http://schemas.openxmlformats.org/markup-compatibility/2006">
              <mc:Choice xmlns:v="urn:schemas-microsoft-com:vml" Requires="v">
                <p:oleObj spid="_x0000_s616502"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8630272" y="4138498"/>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Line 16"/>
          <p:cNvSpPr>
            <a:spLocks noChangeShapeType="1"/>
          </p:cNvSpPr>
          <p:nvPr/>
        </p:nvSpPr>
        <p:spPr bwMode="auto">
          <a:xfrm flipH="1">
            <a:off x="5374857" y="4177384"/>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Arc 9"/>
          <p:cNvSpPr>
            <a:spLocks/>
          </p:cNvSpPr>
          <p:nvPr/>
        </p:nvSpPr>
        <p:spPr bwMode="auto">
          <a:xfrm>
            <a:off x="5345987" y="4871121"/>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 name="Object 58"/>
          <p:cNvGraphicFramePr>
            <a:graphicFrameLocks noChangeAspect="1"/>
          </p:cNvGraphicFramePr>
          <p:nvPr>
            <p:extLst>
              <p:ext uri="{D42A27DB-BD31-4B8C-83A1-F6EECF244321}">
                <p14:modId xmlns:p14="http://schemas.microsoft.com/office/powerpoint/2010/main" val="2101176206"/>
              </p:ext>
            </p:extLst>
          </p:nvPr>
        </p:nvGraphicFramePr>
        <p:xfrm>
          <a:off x="5351732" y="4369476"/>
          <a:ext cx="505428" cy="463550"/>
        </p:xfrm>
        <a:graphic>
          <a:graphicData uri="http://schemas.openxmlformats.org/presentationml/2006/ole">
            <mc:AlternateContent xmlns:mc="http://schemas.openxmlformats.org/markup-compatibility/2006">
              <mc:Choice xmlns:v="urn:schemas-microsoft-com:vml" Requires="v">
                <p:oleObj spid="_x0000_s616503"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5351732" y="4369476"/>
                        <a:ext cx="505428" cy="463550"/>
                      </a:xfrm>
                      <a:prstGeom prst="rect">
                        <a:avLst/>
                      </a:prstGeom>
                      <a:noFill/>
                      <a:ln>
                        <a:noFill/>
                      </a:ln>
                      <a:effectLst/>
                      <a:extLst/>
                    </p:spPr>
                  </p:pic>
                </p:oleObj>
              </mc:Fallback>
            </mc:AlternateContent>
          </a:graphicData>
        </a:graphic>
      </p:graphicFrame>
      <p:sp>
        <p:nvSpPr>
          <p:cNvPr id="50" name="Line 22"/>
          <p:cNvSpPr>
            <a:spLocks noChangeShapeType="1"/>
          </p:cNvSpPr>
          <p:nvPr/>
        </p:nvSpPr>
        <p:spPr bwMode="auto">
          <a:xfrm rot="1375433" flipH="1" flipV="1">
            <a:off x="5274733" y="5667725"/>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5737714" y="3760332"/>
            <a:ext cx="902811" cy="523220"/>
          </a:xfrm>
          <a:prstGeom prst="rect">
            <a:avLst/>
          </a:prstGeom>
        </p:spPr>
        <p:txBody>
          <a:bodyPr wrap="none">
            <a:spAutoFit/>
          </a:bodyPr>
          <a:lstStyle/>
          <a:p>
            <a:r>
              <a:rPr lang="zh-CN" altLang="en-US" sz="2800" b="1" dirty="0">
                <a:solidFill>
                  <a:srgbClr val="EE12CF"/>
                </a:solidFill>
              </a:rPr>
              <a:t>光轴</a:t>
            </a:r>
          </a:p>
        </p:txBody>
      </p:sp>
      <p:sp>
        <p:nvSpPr>
          <p:cNvPr id="52" name="Rectangle 34"/>
          <p:cNvSpPr>
            <a:spLocks noChangeArrowheads="1"/>
          </p:cNvSpPr>
          <p:nvPr/>
        </p:nvSpPr>
        <p:spPr bwMode="auto">
          <a:xfrm>
            <a:off x="1580800" y="5556792"/>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sp>
        <p:nvSpPr>
          <p:cNvPr id="57" name="Text Box 52"/>
          <p:cNvSpPr txBox="1">
            <a:spLocks noChangeArrowheads="1"/>
          </p:cNvSpPr>
          <p:nvPr/>
        </p:nvSpPr>
        <p:spPr bwMode="auto">
          <a:xfrm>
            <a:off x="6944796" y="6145275"/>
            <a:ext cx="144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3200" i="0" dirty="0">
                <a:solidFill>
                  <a:srgbClr val="EE303E"/>
                </a:solidFill>
              </a:rPr>
              <a:t>P</a:t>
            </a:r>
            <a:r>
              <a:rPr lang="en-US" altLang="zh-CN" sz="3200" i="0" baseline="-25000" dirty="0">
                <a:solidFill>
                  <a:srgbClr val="EE303E"/>
                </a:solidFill>
              </a:rPr>
              <a:t>1</a:t>
            </a:r>
            <a:r>
              <a:rPr lang="en-US" altLang="zh-CN" sz="3200" i="0" dirty="0">
                <a:solidFill>
                  <a:srgbClr val="EE303E"/>
                </a:solidFill>
              </a:rPr>
              <a:t>∥P</a:t>
            </a:r>
            <a:r>
              <a:rPr lang="en-US" altLang="zh-CN" sz="3200" i="0" baseline="-25000" dirty="0">
                <a:solidFill>
                  <a:srgbClr val="EE303E"/>
                </a:solidFill>
              </a:rPr>
              <a:t>2</a:t>
            </a:r>
          </a:p>
        </p:txBody>
      </p:sp>
      <p:grpSp>
        <p:nvGrpSpPr>
          <p:cNvPr id="60" name="Group 32"/>
          <p:cNvGrpSpPr>
            <a:grpSpLocks/>
          </p:cNvGrpSpPr>
          <p:nvPr/>
        </p:nvGrpSpPr>
        <p:grpSpPr bwMode="auto">
          <a:xfrm>
            <a:off x="9771863" y="4255662"/>
            <a:ext cx="854076" cy="2514600"/>
            <a:chOff x="4695" y="1175"/>
            <a:chExt cx="538" cy="1584"/>
          </a:xfrm>
        </p:grpSpPr>
        <p:sp>
          <p:nvSpPr>
            <p:cNvPr id="61" name="Freeform 33"/>
            <p:cNvSpPr>
              <a:spLocks/>
            </p:cNvSpPr>
            <p:nvPr/>
          </p:nvSpPr>
          <p:spPr bwMode="auto">
            <a:xfrm>
              <a:off x="469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FF3399"/>
            </a:solidFill>
            <a:ln w="9525">
              <a:solidFill>
                <a:schemeClr val="tx1"/>
              </a:solidFill>
              <a:round/>
              <a:headEnd/>
              <a:tailEnd/>
            </a:ln>
          </p:spPr>
          <p:txBody>
            <a:bodyPr wrap="none" anchor="ctr"/>
            <a:lstStyle/>
            <a:p>
              <a:endParaRPr lang="zh-CN" altLang="en-US">
                <a:solidFill>
                  <a:srgbClr val="FF0000"/>
                </a:solidFill>
              </a:endParaRPr>
            </a:p>
          </p:txBody>
        </p:sp>
        <p:sp>
          <p:nvSpPr>
            <p:cNvPr id="62" name="Text Box 34"/>
            <p:cNvSpPr txBox="1">
              <a:spLocks noChangeArrowheads="1"/>
            </p:cNvSpPr>
            <p:nvPr/>
          </p:nvSpPr>
          <p:spPr bwMode="auto">
            <a:xfrm>
              <a:off x="4972" y="1309"/>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63" name="Text Box 37"/>
          <p:cNvSpPr txBox="1">
            <a:spLocks noChangeArrowheads="1"/>
          </p:cNvSpPr>
          <p:nvPr/>
        </p:nvSpPr>
        <p:spPr bwMode="auto">
          <a:xfrm>
            <a:off x="2204064" y="1207121"/>
            <a:ext cx="3539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颜色由相长</a:t>
            </a:r>
            <a:r>
              <a:rPr lang="zh-CN" altLang="en-US" i="0" dirty="0">
                <a:solidFill>
                  <a:srgbClr val="FF0000"/>
                </a:solidFill>
              </a:rPr>
              <a:t>干涉确定</a:t>
            </a:r>
            <a:endParaRPr lang="zh-CN" altLang="en-US" i="0" dirty="0">
              <a:solidFill>
                <a:srgbClr val="FF0000"/>
              </a:solidFill>
              <a:latin typeface="方正书宋简体"/>
            </a:endParaRPr>
          </a:p>
        </p:txBody>
      </p:sp>
      <p:graphicFrame>
        <p:nvGraphicFramePr>
          <p:cNvPr id="64" name="Object 9"/>
          <p:cNvGraphicFramePr>
            <a:graphicFrameLocks noChangeAspect="1"/>
          </p:cNvGraphicFramePr>
          <p:nvPr>
            <p:extLst>
              <p:ext uri="{D42A27DB-BD31-4B8C-83A1-F6EECF244321}">
                <p14:modId xmlns:p14="http://schemas.microsoft.com/office/powerpoint/2010/main" val="3046936358"/>
              </p:ext>
            </p:extLst>
          </p:nvPr>
        </p:nvGraphicFramePr>
        <p:xfrm>
          <a:off x="3848754" y="1789787"/>
          <a:ext cx="4056279" cy="1123590"/>
        </p:xfrm>
        <a:graphic>
          <a:graphicData uri="http://schemas.openxmlformats.org/presentationml/2006/ole">
            <mc:AlternateContent xmlns:mc="http://schemas.openxmlformats.org/markup-compatibility/2006">
              <mc:Choice xmlns:v="urn:schemas-microsoft-com:vml" Requires="v">
                <p:oleObj spid="_x0000_s616504" name="公式" r:id="rId17" imgW="1574640" imgH="393480" progId="Equation.3">
                  <p:embed/>
                </p:oleObj>
              </mc:Choice>
              <mc:Fallback>
                <p:oleObj name="公式" r:id="rId17" imgW="1574640" imgH="393480" progId="Equation.3">
                  <p:embed/>
                  <p:pic>
                    <p:nvPicPr>
                      <p:cNvPr id="0" name=""/>
                      <p:cNvPicPr>
                        <a:picLocks noChangeAspect="1" noChangeArrowheads="1"/>
                      </p:cNvPicPr>
                      <p:nvPr/>
                    </p:nvPicPr>
                    <p:blipFill>
                      <a:blip r:embed="rId18"/>
                      <a:srcRect/>
                      <a:stretch>
                        <a:fillRect/>
                      </a:stretch>
                    </p:blipFill>
                    <p:spPr bwMode="auto">
                      <a:xfrm>
                        <a:off x="3848754" y="1789787"/>
                        <a:ext cx="4056279" cy="1123590"/>
                      </a:xfrm>
                      <a:prstGeom prst="rect">
                        <a:avLst/>
                      </a:prstGeom>
                      <a:noFill/>
                      <a:ln>
                        <a:noFill/>
                      </a:ln>
                      <a:effectLst/>
                      <a:extLst/>
                    </p:spPr>
                  </p:pic>
                </p:oleObj>
              </mc:Fallback>
            </mc:AlternateContent>
          </a:graphicData>
        </a:graphic>
      </p:graphicFrame>
      <p:graphicFrame>
        <p:nvGraphicFramePr>
          <p:cNvPr id="65" name="Object 36"/>
          <p:cNvGraphicFramePr>
            <a:graphicFrameLocks noChangeAspect="1"/>
          </p:cNvGraphicFramePr>
          <p:nvPr>
            <p:extLst>
              <p:ext uri="{D42A27DB-BD31-4B8C-83A1-F6EECF244321}">
                <p14:modId xmlns:p14="http://schemas.microsoft.com/office/powerpoint/2010/main" val="3574284946"/>
              </p:ext>
            </p:extLst>
          </p:nvPr>
        </p:nvGraphicFramePr>
        <p:xfrm>
          <a:off x="8242300" y="2113672"/>
          <a:ext cx="2011362" cy="527051"/>
        </p:xfrm>
        <a:graphic>
          <a:graphicData uri="http://schemas.openxmlformats.org/presentationml/2006/ole">
            <mc:AlternateContent xmlns:mc="http://schemas.openxmlformats.org/markup-compatibility/2006">
              <mc:Choice xmlns:v="urn:schemas-microsoft-com:vml" Requires="v">
                <p:oleObj spid="_x0000_s616505" name="公式" r:id="rId19" imgW="774360" imgH="203040" progId="Equation.3">
                  <p:embed/>
                </p:oleObj>
              </mc:Choice>
              <mc:Fallback>
                <p:oleObj name="公式" r:id="rId19" imgW="774360" imgH="203040" progId="Equation.3">
                  <p:embed/>
                  <p:pic>
                    <p:nvPicPr>
                      <p:cNvPr id="0" name=""/>
                      <p:cNvPicPr>
                        <a:picLocks noChangeAspect="1" noChangeArrowheads="1"/>
                      </p:cNvPicPr>
                      <p:nvPr/>
                    </p:nvPicPr>
                    <p:blipFill>
                      <a:blip r:embed="rId20"/>
                      <a:srcRect/>
                      <a:stretch>
                        <a:fillRect/>
                      </a:stretch>
                    </p:blipFill>
                    <p:spPr bwMode="auto">
                      <a:xfrm>
                        <a:off x="8242300" y="2113672"/>
                        <a:ext cx="2011362" cy="52705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302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2">
                                            <p:txEl>
                                              <p:pRg st="0" end="0"/>
                                            </p:txEl>
                                          </p:spTgt>
                                        </p:tgtEl>
                                        <p:attrNameLst>
                                          <p:attrName>style.visibility</p:attrName>
                                        </p:attrNameLst>
                                      </p:cBhvr>
                                      <p:to>
                                        <p:strVal val="visible"/>
                                      </p:to>
                                    </p:set>
                                    <p:animEffect transition="in" filter="wipe(down)">
                                      <p:cBhvr>
                                        <p:cTn id="13" dur="500"/>
                                        <p:tgtEl>
                                          <p:spTgt spid="5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500" fill="hold"/>
                                        <p:tgtEl>
                                          <p:spTgt spid="47"/>
                                        </p:tgtEl>
                                        <p:attrNameLst>
                                          <p:attrName>ppt_x</p:attrName>
                                        </p:attrNameLst>
                                      </p:cBhvr>
                                      <p:tavLst>
                                        <p:tav tm="0">
                                          <p:val>
                                            <p:strVal val="#ppt_x"/>
                                          </p:val>
                                        </p:tav>
                                        <p:tav tm="100000">
                                          <p:val>
                                            <p:strVal val="#ppt_x"/>
                                          </p:val>
                                        </p:tav>
                                      </p:tavLst>
                                    </p:anim>
                                    <p:anim calcmode="lin" valueType="num">
                                      <p:cBhvr additive="base">
                                        <p:cTn id="55" dur="500" fill="hold"/>
                                        <p:tgtEl>
                                          <p:spTgt spid="47"/>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ppt_x"/>
                                          </p:val>
                                        </p:tav>
                                        <p:tav tm="100000">
                                          <p:val>
                                            <p:strVal val="#ppt_x"/>
                                          </p:val>
                                        </p:tav>
                                      </p:tavLst>
                                    </p:anim>
                                    <p:anim calcmode="lin" valueType="num">
                                      <p:cBhvr additive="base">
                                        <p:cTn id="59" dur="500" fill="hold"/>
                                        <p:tgtEl>
                                          <p:spTgt spid="48"/>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ppt_x"/>
                                          </p:val>
                                        </p:tav>
                                        <p:tav tm="100000">
                                          <p:val>
                                            <p:strVal val="#ppt_x"/>
                                          </p:val>
                                        </p:tav>
                                      </p:tavLst>
                                    </p:anim>
                                    <p:anim calcmode="lin" valueType="num">
                                      <p:cBhvr additive="base">
                                        <p:cTn id="63" dur="500" fill="hold"/>
                                        <p:tgtEl>
                                          <p:spTgt spid="4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fill="hold"/>
                                        <p:tgtEl>
                                          <p:spTgt spid="51"/>
                                        </p:tgtEl>
                                        <p:attrNameLst>
                                          <p:attrName>ppt_x</p:attrName>
                                        </p:attrNameLst>
                                      </p:cBhvr>
                                      <p:tavLst>
                                        <p:tav tm="0">
                                          <p:val>
                                            <p:strVal val="#ppt_x"/>
                                          </p:val>
                                        </p:tav>
                                        <p:tav tm="100000">
                                          <p:val>
                                            <p:strVal val="#ppt_x"/>
                                          </p:val>
                                        </p:tav>
                                      </p:tavLst>
                                    </p:anim>
                                    <p:anim calcmode="lin" valueType="num">
                                      <p:cBhvr additive="base">
                                        <p:cTn id="7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500" fill="hold"/>
                                        <p:tgtEl>
                                          <p:spTgt spid="41"/>
                                        </p:tgtEl>
                                        <p:attrNameLst>
                                          <p:attrName>ppt_x</p:attrName>
                                        </p:attrNameLst>
                                      </p:cBhvr>
                                      <p:tavLst>
                                        <p:tav tm="0">
                                          <p:val>
                                            <p:strVal val="#ppt_x"/>
                                          </p:val>
                                        </p:tav>
                                        <p:tav tm="100000">
                                          <p:val>
                                            <p:strVal val="#ppt_x"/>
                                          </p:val>
                                        </p:tav>
                                      </p:tavLst>
                                    </p:anim>
                                    <p:anim calcmode="lin" valueType="num">
                                      <p:cBhvr additive="base">
                                        <p:cTn id="7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000"/>
                                        <p:tgtEl>
                                          <p:spTgt spid="31"/>
                                        </p:tgtEl>
                                      </p:cBhvr>
                                    </p:animEffect>
                                    <p:anim calcmode="lin" valueType="num">
                                      <p:cBhvr>
                                        <p:cTn id="83" dur="1000" fill="hold"/>
                                        <p:tgtEl>
                                          <p:spTgt spid="31"/>
                                        </p:tgtEl>
                                        <p:attrNameLst>
                                          <p:attrName>ppt_x</p:attrName>
                                        </p:attrNameLst>
                                      </p:cBhvr>
                                      <p:tavLst>
                                        <p:tav tm="0">
                                          <p:val>
                                            <p:strVal val="#ppt_x"/>
                                          </p:val>
                                        </p:tav>
                                        <p:tav tm="100000">
                                          <p:val>
                                            <p:strVal val="#ppt_x"/>
                                          </p:val>
                                        </p:tav>
                                      </p:tavLst>
                                    </p:anim>
                                    <p:anim calcmode="lin" valueType="num">
                                      <p:cBhvr>
                                        <p:cTn id="8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additive="base">
                                        <p:cTn id="99" dur="500" fill="hold"/>
                                        <p:tgtEl>
                                          <p:spTgt spid="15"/>
                                        </p:tgtEl>
                                        <p:attrNameLst>
                                          <p:attrName>ppt_x</p:attrName>
                                        </p:attrNameLst>
                                      </p:cBhvr>
                                      <p:tavLst>
                                        <p:tav tm="0">
                                          <p:val>
                                            <p:strVal val="#ppt_x"/>
                                          </p:val>
                                        </p:tav>
                                        <p:tav tm="100000">
                                          <p:val>
                                            <p:strVal val="#ppt_x"/>
                                          </p:val>
                                        </p:tav>
                                      </p:tavLst>
                                    </p:anim>
                                    <p:anim calcmode="lin" valueType="num">
                                      <p:cBhvr additive="base">
                                        <p:cTn id="10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1000"/>
                                        <p:tgtEl>
                                          <p:spTgt spid="46"/>
                                        </p:tgtEl>
                                      </p:cBhvr>
                                    </p:animEffect>
                                    <p:anim calcmode="lin" valueType="num">
                                      <p:cBhvr>
                                        <p:cTn id="106" dur="1000" fill="hold"/>
                                        <p:tgtEl>
                                          <p:spTgt spid="46"/>
                                        </p:tgtEl>
                                        <p:attrNameLst>
                                          <p:attrName>ppt_x</p:attrName>
                                        </p:attrNameLst>
                                      </p:cBhvr>
                                      <p:tavLst>
                                        <p:tav tm="0">
                                          <p:val>
                                            <p:strVal val="#ppt_x"/>
                                          </p:val>
                                        </p:tav>
                                        <p:tav tm="100000">
                                          <p:val>
                                            <p:strVal val="#ppt_x"/>
                                          </p:val>
                                        </p:tav>
                                      </p:tavLst>
                                    </p:anim>
                                    <p:anim calcmode="lin" valueType="num">
                                      <p:cBhvr>
                                        <p:cTn id="10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wipe(down)">
                                      <p:cBhvr>
                                        <p:cTn id="112" dur="500"/>
                                        <p:tgtEl>
                                          <p:spTgt spid="57"/>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500" fill="hold"/>
                                        <p:tgtEl>
                                          <p:spTgt spid="60"/>
                                        </p:tgtEl>
                                        <p:attrNameLst>
                                          <p:attrName>ppt_x</p:attrName>
                                        </p:attrNameLst>
                                      </p:cBhvr>
                                      <p:tavLst>
                                        <p:tav tm="0">
                                          <p:val>
                                            <p:strVal val="#ppt_x"/>
                                          </p:val>
                                        </p:tav>
                                        <p:tav tm="100000">
                                          <p:val>
                                            <p:strVal val="#ppt_x"/>
                                          </p:val>
                                        </p:tav>
                                      </p:tavLst>
                                    </p:anim>
                                    <p:anim calcmode="lin" valueType="num">
                                      <p:cBhvr additive="base">
                                        <p:cTn id="11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grpId="0" nodeType="click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circle(in)">
                                      <p:cBhvr>
                                        <p:cTn id="123" dur="2000"/>
                                        <p:tgtEl>
                                          <p:spTgt spid="63"/>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64"/>
                                        </p:tgtEl>
                                        <p:attrNameLst>
                                          <p:attrName>style.visibility</p:attrName>
                                        </p:attrNameLst>
                                      </p:cBhvr>
                                      <p:to>
                                        <p:strVal val="visible"/>
                                      </p:to>
                                    </p:set>
                                    <p:anim calcmode="lin" valueType="num">
                                      <p:cBhvr additive="base">
                                        <p:cTn id="128" dur="500" fill="hold"/>
                                        <p:tgtEl>
                                          <p:spTgt spid="64"/>
                                        </p:tgtEl>
                                        <p:attrNameLst>
                                          <p:attrName>ppt_x</p:attrName>
                                        </p:attrNameLst>
                                      </p:cBhvr>
                                      <p:tavLst>
                                        <p:tav tm="0">
                                          <p:val>
                                            <p:strVal val="#ppt_x"/>
                                          </p:val>
                                        </p:tav>
                                        <p:tav tm="100000">
                                          <p:val>
                                            <p:strVal val="#ppt_x"/>
                                          </p:val>
                                        </p:tav>
                                      </p:tavLst>
                                    </p:anim>
                                    <p:anim calcmode="lin" valueType="num">
                                      <p:cBhvr additive="base">
                                        <p:cTn id="12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1" presetClass="entr" presetSubtype="0" fill="hold" nodeType="clickEffect">
                                  <p:stCondLst>
                                    <p:cond delay="0"/>
                                  </p:stCondLst>
                                  <p:childTnLst>
                                    <p:set>
                                      <p:cBhvr>
                                        <p:cTn id="133" dur="1" fill="hold">
                                          <p:stCondLst>
                                            <p:cond delay="0"/>
                                          </p:stCondLst>
                                        </p:cTn>
                                        <p:tgtEl>
                                          <p:spTgt spid="65"/>
                                        </p:tgtEl>
                                        <p:attrNameLst>
                                          <p:attrName>style.visibility</p:attrName>
                                        </p:attrNameLst>
                                      </p:cBhvr>
                                      <p:to>
                                        <p:strVal val="visible"/>
                                      </p:to>
                                    </p:set>
                                    <p:anim calcmode="lin" valueType="num">
                                      <p:cBhvr>
                                        <p:cTn id="134" dur="1000" fill="hold"/>
                                        <p:tgtEl>
                                          <p:spTgt spid="65"/>
                                        </p:tgtEl>
                                        <p:attrNameLst>
                                          <p:attrName>ppt_w</p:attrName>
                                        </p:attrNameLst>
                                      </p:cBhvr>
                                      <p:tavLst>
                                        <p:tav tm="0">
                                          <p:val>
                                            <p:fltVal val="0"/>
                                          </p:val>
                                        </p:tav>
                                        <p:tav tm="100000">
                                          <p:val>
                                            <p:strVal val="#ppt_w"/>
                                          </p:val>
                                        </p:tav>
                                      </p:tavLst>
                                    </p:anim>
                                    <p:anim calcmode="lin" valueType="num">
                                      <p:cBhvr>
                                        <p:cTn id="135" dur="1000" fill="hold"/>
                                        <p:tgtEl>
                                          <p:spTgt spid="65"/>
                                        </p:tgtEl>
                                        <p:attrNameLst>
                                          <p:attrName>ppt_h</p:attrName>
                                        </p:attrNameLst>
                                      </p:cBhvr>
                                      <p:tavLst>
                                        <p:tav tm="0">
                                          <p:val>
                                            <p:fltVal val="0"/>
                                          </p:val>
                                        </p:tav>
                                        <p:tav tm="100000">
                                          <p:val>
                                            <p:strVal val="#ppt_h"/>
                                          </p:val>
                                        </p:tav>
                                      </p:tavLst>
                                    </p:anim>
                                    <p:anim calcmode="lin" valueType="num">
                                      <p:cBhvr>
                                        <p:cTn id="136" dur="1000" fill="hold"/>
                                        <p:tgtEl>
                                          <p:spTgt spid="65"/>
                                        </p:tgtEl>
                                        <p:attrNameLst>
                                          <p:attrName>style.rotation</p:attrName>
                                        </p:attrNameLst>
                                      </p:cBhvr>
                                      <p:tavLst>
                                        <p:tav tm="0">
                                          <p:val>
                                            <p:fltVal val="90"/>
                                          </p:val>
                                        </p:tav>
                                        <p:tav tm="100000">
                                          <p:val>
                                            <p:fltVal val="0"/>
                                          </p:val>
                                        </p:tav>
                                      </p:tavLst>
                                    </p:anim>
                                    <p:animEffect transition="in" filter="fade">
                                      <p:cBhvr>
                                        <p:cTn id="13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48" grpId="0" animBg="1"/>
      <p:bldP spid="50" grpId="0" animBg="1"/>
      <p:bldP spid="51" grpId="0"/>
      <p:bldP spid="57"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66559" y="3976471"/>
            <a:ext cx="145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129C15"/>
                </a:solidFill>
                <a:latin typeface="宋体" panose="02010600030101010101" pitchFamily="2" charset="-122"/>
              </a:rPr>
              <a:t>增透膜</a:t>
            </a:r>
            <a:r>
              <a:rPr kumimoji="0" lang="en-US" altLang="zh-CN" i="0" dirty="0">
                <a:solidFill>
                  <a:srgbClr val="129C15"/>
                </a:solidFill>
                <a:latin typeface="宋体" panose="02010600030101010101" pitchFamily="2" charset="-122"/>
              </a:rPr>
              <a:t>:</a:t>
            </a:r>
            <a:r>
              <a:rPr kumimoji="0" lang="en-US" altLang="zh-CN" i="0" dirty="0">
                <a:solidFill>
                  <a:srgbClr val="129C15"/>
                </a:solidFill>
                <a:latin typeface="楷体_GB2312" pitchFamily="49" charset="-122"/>
                <a:ea typeface="楷体_GB2312" pitchFamily="49" charset="-122"/>
              </a:rPr>
              <a:t> </a:t>
            </a:r>
          </a:p>
        </p:txBody>
      </p:sp>
      <p:sp>
        <p:nvSpPr>
          <p:cNvPr id="3" name="Text Box 3"/>
          <p:cNvSpPr txBox="1">
            <a:spLocks noChangeArrowheads="1"/>
          </p:cNvSpPr>
          <p:nvPr/>
        </p:nvSpPr>
        <p:spPr bwMode="auto">
          <a:xfrm>
            <a:off x="2089488" y="4677839"/>
            <a:ext cx="2805823"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i="0" dirty="0">
                <a:latin typeface="宋体" panose="02010600030101010101" pitchFamily="2" charset="-122"/>
              </a:rPr>
              <a:t>能减少反射光强度而</a:t>
            </a:r>
            <a:r>
              <a:rPr lang="zh-CN" altLang="en-US" i="0" dirty="0">
                <a:solidFill>
                  <a:srgbClr val="FF0000"/>
                </a:solidFill>
                <a:latin typeface="宋体" panose="02010600030101010101" pitchFamily="2" charset="-122"/>
              </a:rPr>
              <a:t>增加透射光强度</a:t>
            </a:r>
            <a:r>
              <a:rPr lang="zh-CN" altLang="en-US" i="0" dirty="0">
                <a:latin typeface="宋体" panose="02010600030101010101" pitchFamily="2" charset="-122"/>
              </a:rPr>
              <a:t>的薄膜。</a:t>
            </a:r>
            <a:endParaRPr lang="zh-CN" altLang="en-US" i="0" dirty="0"/>
          </a:p>
        </p:txBody>
      </p:sp>
      <p:sp>
        <p:nvSpPr>
          <p:cNvPr id="4" name="Text Box 4"/>
          <p:cNvSpPr txBox="1">
            <a:spLocks noChangeArrowheads="1"/>
          </p:cNvSpPr>
          <p:nvPr/>
        </p:nvSpPr>
        <p:spPr bwMode="auto">
          <a:xfrm>
            <a:off x="2266560" y="275174"/>
            <a:ext cx="3818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宋体" panose="02010600030101010101" pitchFamily="2" charset="-122"/>
              </a:rPr>
              <a:t>六</a:t>
            </a:r>
            <a:r>
              <a:rPr lang="zh-CN" altLang="en-US" i="0" dirty="0">
                <a:solidFill>
                  <a:srgbClr val="FF0000"/>
                </a:solidFill>
              </a:rPr>
              <a:t>、等倾干涉的应用</a:t>
            </a:r>
            <a:r>
              <a:rPr lang="zh-CN" altLang="en-US" i="0" dirty="0">
                <a:solidFill>
                  <a:srgbClr val="FF0000"/>
                </a:solidFill>
                <a:latin typeface="宋体" panose="02010600030101010101" pitchFamily="2" charset="-122"/>
              </a:rPr>
              <a:t>：</a:t>
            </a:r>
          </a:p>
        </p:txBody>
      </p:sp>
      <p:pic>
        <p:nvPicPr>
          <p:cNvPr id="5" name="Picture 5" descr="优质镀膜"/>
          <p:cNvPicPr>
            <a:picLocks noChangeAspect="1" noChangeArrowheads="1"/>
          </p:cNvPicPr>
          <p:nvPr/>
        </p:nvPicPr>
        <p:blipFill>
          <a:blip r:embed="rId2">
            <a:extLst>
              <a:ext uri="{28A0092B-C50C-407E-A947-70E740481C1C}">
                <a14:useLocalDpi xmlns:a14="http://schemas.microsoft.com/office/drawing/2010/main" val="0"/>
              </a:ext>
            </a:extLst>
          </a:blip>
          <a:srcRect l="13037" r="13037" b="4605"/>
          <a:stretch>
            <a:fillRect/>
          </a:stretch>
        </p:blipFill>
        <p:spPr bwMode="auto">
          <a:xfrm>
            <a:off x="3509612" y="1154034"/>
            <a:ext cx="2771397" cy="2644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淡绿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8151" y="384370"/>
            <a:ext cx="3165073" cy="288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黄色镜头"/>
          <p:cNvPicPr>
            <a:picLocks noChangeAspect="1" noChangeArrowheads="1"/>
          </p:cNvPicPr>
          <p:nvPr/>
        </p:nvPicPr>
        <p:blipFill>
          <a:blip r:embed="rId4">
            <a:extLst>
              <a:ext uri="{28A0092B-C50C-407E-A947-70E740481C1C}">
                <a14:useLocalDpi xmlns:a14="http://schemas.microsoft.com/office/drawing/2010/main" val="0"/>
              </a:ext>
            </a:extLst>
          </a:blip>
          <a:srcRect l="6358" t="4774" r="4892"/>
          <a:stretch>
            <a:fillRect/>
          </a:stretch>
        </p:blipFill>
        <p:spPr bwMode="auto">
          <a:xfrm>
            <a:off x="6613200" y="3933856"/>
            <a:ext cx="2885480" cy="25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014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out)">
                                      <p:cBhvr>
                                        <p:cTn id="21" dur="500"/>
                                        <p:tgtEl>
                                          <p:spTgt spid="5"/>
                                        </p:tgtEl>
                                      </p:cBhvr>
                                    </p:animEffect>
                                  </p:childTnLst>
                                </p:cTn>
                              </p:par>
                            </p:childTnLst>
                          </p:cTn>
                        </p:par>
                        <p:par>
                          <p:cTn id="22" fill="hold">
                            <p:stCondLst>
                              <p:cond delay="500"/>
                            </p:stCondLst>
                            <p:childTnLst>
                              <p:par>
                                <p:cTn id="23" presetID="4" presetClass="entr" presetSubtype="32"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out)">
                                      <p:cBhvr>
                                        <p:cTn id="25" dur="500"/>
                                        <p:tgtEl>
                                          <p:spTgt spid="6"/>
                                        </p:tgtEl>
                                      </p:cBhvr>
                                    </p:animEffect>
                                  </p:childTnLst>
                                </p:cTn>
                              </p:par>
                            </p:childTnLst>
                          </p:cTn>
                        </p:par>
                        <p:par>
                          <p:cTn id="26" fill="hold">
                            <p:stCondLst>
                              <p:cond delay="1000"/>
                            </p:stCondLst>
                            <p:childTnLst>
                              <p:par>
                                <p:cTn id="27" presetID="4" presetClass="entr" presetSubtype="32"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ox(ou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296529" y="2773043"/>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a:off x="3700755" y="2858769"/>
            <a:ext cx="3363" cy="1592311"/>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322093" y="3354070"/>
            <a:ext cx="1393536"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8405160" y="3648562"/>
            <a:ext cx="1284668" cy="346078"/>
            <a:chOff x="3792" y="752"/>
            <a:chExt cx="1152" cy="21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flipH="1">
              <a:off x="4125" y="770"/>
              <a:ext cx="290" cy="20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flipH="1">
              <a:off x="3871" y="752"/>
              <a:ext cx="300" cy="20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flipH="1">
              <a:off x="4415" y="763"/>
              <a:ext cx="295" cy="20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7490760" y="2988151"/>
            <a:ext cx="895350" cy="1733550"/>
            <a:chOff x="3216" y="336"/>
            <a:chExt cx="564"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a:off x="3330" y="622"/>
              <a:ext cx="215" cy="43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195350" y="3401713"/>
            <a:ext cx="1048196"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8"/>
          <p:cNvGraphicFramePr>
            <a:graphicFrameLocks noChangeAspect="1"/>
          </p:cNvGraphicFramePr>
          <p:nvPr>
            <p:extLst>
              <p:ext uri="{D42A27DB-BD31-4B8C-83A1-F6EECF244321}">
                <p14:modId xmlns:p14="http://schemas.microsoft.com/office/powerpoint/2010/main" val="3413018211"/>
              </p:ext>
            </p:extLst>
          </p:nvPr>
        </p:nvGraphicFramePr>
        <p:xfrm>
          <a:off x="2847268" y="2347567"/>
          <a:ext cx="504825" cy="714375"/>
        </p:xfrm>
        <a:graphic>
          <a:graphicData uri="http://schemas.openxmlformats.org/presentationml/2006/ole">
            <mc:AlternateContent xmlns:mc="http://schemas.openxmlformats.org/markup-compatibility/2006">
              <mc:Choice xmlns:v="urn:schemas-microsoft-com:vml" Requires="v">
                <p:oleObj spid="_x0000_s564342" name="公式" r:id="rId3" imgW="152280" imgH="215640" progId="Equation.3">
                  <p:embed/>
                </p:oleObj>
              </mc:Choice>
              <mc:Fallback>
                <p:oleObj name="公式" r:id="rId3" imgW="152280" imgH="215640" progId="Equation.3">
                  <p:embed/>
                  <p:pic>
                    <p:nvPicPr>
                      <p:cNvPr id="0" name=""/>
                      <p:cNvPicPr>
                        <a:picLocks noChangeAspect="1" noChangeArrowheads="1"/>
                      </p:cNvPicPr>
                      <p:nvPr/>
                    </p:nvPicPr>
                    <p:blipFill>
                      <a:blip r:embed="rId4"/>
                      <a:srcRect/>
                      <a:stretch>
                        <a:fillRect/>
                      </a:stretch>
                    </p:blipFill>
                    <p:spPr bwMode="auto">
                      <a:xfrm>
                        <a:off x="2847268" y="234756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8"/>
          <p:cNvGraphicFramePr>
            <a:graphicFrameLocks noChangeAspect="1"/>
          </p:cNvGraphicFramePr>
          <p:nvPr>
            <p:extLst>
              <p:ext uri="{D42A27DB-BD31-4B8C-83A1-F6EECF244321}">
                <p14:modId xmlns:p14="http://schemas.microsoft.com/office/powerpoint/2010/main" val="3872002718"/>
              </p:ext>
            </p:extLst>
          </p:nvPr>
        </p:nvGraphicFramePr>
        <p:xfrm>
          <a:off x="7607300" y="2327276"/>
          <a:ext cx="547688" cy="714375"/>
        </p:xfrm>
        <a:graphic>
          <a:graphicData uri="http://schemas.openxmlformats.org/presentationml/2006/ole">
            <mc:AlternateContent xmlns:mc="http://schemas.openxmlformats.org/markup-compatibility/2006">
              <mc:Choice xmlns:v="urn:schemas-microsoft-com:vml" Requires="v">
                <p:oleObj spid="_x0000_s564343" name="公式" r:id="rId5" imgW="164880" imgH="215640" progId="Equation.3">
                  <p:embed/>
                </p:oleObj>
              </mc:Choice>
              <mc:Fallback>
                <p:oleObj name="公式" r:id="rId5" imgW="164880" imgH="215640" progId="Equation.3">
                  <p:embed/>
                  <p:pic>
                    <p:nvPicPr>
                      <p:cNvPr id="0" name=""/>
                      <p:cNvPicPr>
                        <a:picLocks noChangeAspect="1" noChangeArrowheads="1"/>
                      </p:cNvPicPr>
                      <p:nvPr/>
                    </p:nvPicPr>
                    <p:blipFill>
                      <a:blip r:embed="rId6"/>
                      <a:srcRect/>
                      <a:stretch>
                        <a:fillRect/>
                      </a:stretch>
                    </p:blipFill>
                    <p:spPr bwMode="auto">
                      <a:xfrm>
                        <a:off x="7607300" y="2327276"/>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 name="Group 1027"/>
          <p:cNvGrpSpPr>
            <a:grpSpLocks/>
          </p:cNvGrpSpPr>
          <p:nvPr/>
        </p:nvGrpSpPr>
        <p:grpSpPr bwMode="auto">
          <a:xfrm>
            <a:off x="5149658" y="2427070"/>
            <a:ext cx="1028700" cy="2609850"/>
            <a:chOff x="1008" y="2424"/>
            <a:chExt cx="648" cy="1644"/>
          </a:xfrm>
          <a:solidFill>
            <a:srgbClr val="FFFF00"/>
          </a:solidFill>
        </p:grpSpPr>
        <p:grpSp>
          <p:nvGrpSpPr>
            <p:cNvPr id="32" name="Group 1028"/>
            <p:cNvGrpSpPr>
              <a:grpSpLocks/>
            </p:cNvGrpSpPr>
            <p:nvPr/>
          </p:nvGrpSpPr>
          <p:grpSpPr bwMode="auto">
            <a:xfrm>
              <a:off x="1008" y="2424"/>
              <a:ext cx="648" cy="1644"/>
              <a:chOff x="2172" y="936"/>
              <a:chExt cx="648" cy="1644"/>
            </a:xfrm>
            <a:grpFill/>
          </p:grpSpPr>
          <p:sp>
            <p:nvSpPr>
              <p:cNvPr id="34"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3"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7" name="Group 88"/>
          <p:cNvGrpSpPr>
            <a:grpSpLocks/>
          </p:cNvGrpSpPr>
          <p:nvPr/>
        </p:nvGrpSpPr>
        <p:grpSpPr bwMode="auto">
          <a:xfrm>
            <a:off x="6178359" y="3468367"/>
            <a:ext cx="1337417" cy="552450"/>
            <a:chOff x="3036" y="900"/>
            <a:chExt cx="1080" cy="348"/>
          </a:xfrm>
        </p:grpSpPr>
        <p:sp>
          <p:nvSpPr>
            <p:cNvPr id="38"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2" name="Line 16"/>
          <p:cNvSpPr>
            <a:spLocks noChangeShapeType="1"/>
          </p:cNvSpPr>
          <p:nvPr/>
        </p:nvSpPr>
        <p:spPr bwMode="auto">
          <a:xfrm flipH="1">
            <a:off x="5505555" y="2858769"/>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Arc 9"/>
          <p:cNvSpPr>
            <a:spLocks/>
          </p:cNvSpPr>
          <p:nvPr/>
        </p:nvSpPr>
        <p:spPr bwMode="auto">
          <a:xfrm>
            <a:off x="5526385" y="3540569"/>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4" name="Object 58"/>
          <p:cNvGraphicFramePr>
            <a:graphicFrameLocks noChangeAspect="1"/>
          </p:cNvGraphicFramePr>
          <p:nvPr>
            <p:extLst>
              <p:ext uri="{D42A27DB-BD31-4B8C-83A1-F6EECF244321}">
                <p14:modId xmlns:p14="http://schemas.microsoft.com/office/powerpoint/2010/main" val="2303512634"/>
              </p:ext>
            </p:extLst>
          </p:nvPr>
        </p:nvGraphicFramePr>
        <p:xfrm>
          <a:off x="5482430" y="3050861"/>
          <a:ext cx="505428" cy="463550"/>
        </p:xfrm>
        <a:graphic>
          <a:graphicData uri="http://schemas.openxmlformats.org/presentationml/2006/ole">
            <mc:AlternateContent xmlns:mc="http://schemas.openxmlformats.org/markup-compatibility/2006">
              <mc:Choice xmlns:v="urn:schemas-microsoft-com:vml" Requires="v">
                <p:oleObj spid="_x0000_s564344"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5482430" y="3050861"/>
                        <a:ext cx="505428" cy="463550"/>
                      </a:xfrm>
                      <a:prstGeom prst="rect">
                        <a:avLst/>
                      </a:prstGeom>
                      <a:noFill/>
                      <a:ln>
                        <a:noFill/>
                      </a:ln>
                      <a:effectLst/>
                      <a:extLst/>
                    </p:spPr>
                  </p:pic>
                </p:oleObj>
              </mc:Fallback>
            </mc:AlternateContent>
          </a:graphicData>
        </a:graphic>
      </p:graphicFrame>
      <p:sp>
        <p:nvSpPr>
          <p:cNvPr id="45" name="Line 22"/>
          <p:cNvSpPr>
            <a:spLocks noChangeShapeType="1"/>
          </p:cNvSpPr>
          <p:nvPr/>
        </p:nvSpPr>
        <p:spPr bwMode="auto">
          <a:xfrm rot="1375433" flipH="1" flipV="1">
            <a:off x="5405431" y="4349110"/>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矩形 45"/>
          <p:cNvSpPr/>
          <p:nvPr/>
        </p:nvSpPr>
        <p:spPr>
          <a:xfrm>
            <a:off x="5868412" y="2441717"/>
            <a:ext cx="902811" cy="523220"/>
          </a:xfrm>
          <a:prstGeom prst="rect">
            <a:avLst/>
          </a:prstGeom>
        </p:spPr>
        <p:txBody>
          <a:bodyPr wrap="none">
            <a:spAutoFit/>
          </a:bodyPr>
          <a:lstStyle/>
          <a:p>
            <a:r>
              <a:rPr lang="zh-CN" altLang="en-US" sz="2800" b="1" dirty="0">
                <a:solidFill>
                  <a:srgbClr val="EE12CF"/>
                </a:solidFill>
              </a:rPr>
              <a:t>光轴</a:t>
            </a:r>
          </a:p>
        </p:txBody>
      </p:sp>
      <p:sp>
        <p:nvSpPr>
          <p:cNvPr id="47" name="Rectangle 34"/>
          <p:cNvSpPr>
            <a:spLocks noChangeArrowheads="1"/>
          </p:cNvSpPr>
          <p:nvPr/>
        </p:nvSpPr>
        <p:spPr bwMode="auto">
          <a:xfrm>
            <a:off x="1711498" y="423817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白光</a:t>
            </a:r>
          </a:p>
        </p:txBody>
      </p:sp>
      <p:grpSp>
        <p:nvGrpSpPr>
          <p:cNvPr id="48" name="Group 32"/>
          <p:cNvGrpSpPr>
            <a:grpSpLocks/>
          </p:cNvGrpSpPr>
          <p:nvPr/>
        </p:nvGrpSpPr>
        <p:grpSpPr bwMode="auto">
          <a:xfrm>
            <a:off x="9825520" y="2898956"/>
            <a:ext cx="846139" cy="2514603"/>
            <a:chOff x="4705" y="1175"/>
            <a:chExt cx="533" cy="1584"/>
          </a:xfrm>
        </p:grpSpPr>
        <p:sp>
          <p:nvSpPr>
            <p:cNvPr id="49"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28F676"/>
            </a:solidFill>
            <a:ln w="9525">
              <a:solidFill>
                <a:srgbClr val="FF3399"/>
              </a:solidFill>
              <a:round/>
              <a:headEnd/>
              <a:tailEnd/>
            </a:ln>
          </p:spPr>
          <p:txBody>
            <a:bodyPr wrap="none" anchor="ctr"/>
            <a:lstStyle/>
            <a:p>
              <a:endParaRPr lang="zh-CN" altLang="en-US">
                <a:solidFill>
                  <a:srgbClr val="FF0000"/>
                </a:solidFill>
              </a:endParaRPr>
            </a:p>
          </p:txBody>
        </p:sp>
        <p:sp>
          <p:nvSpPr>
            <p:cNvPr id="50"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51" name="AutoShape 23"/>
          <p:cNvSpPr>
            <a:spLocks noChangeArrowheads="1"/>
          </p:cNvSpPr>
          <p:nvPr/>
        </p:nvSpPr>
        <p:spPr bwMode="auto">
          <a:xfrm>
            <a:off x="6964688" y="2209030"/>
            <a:ext cx="1703495" cy="858347"/>
          </a:xfrm>
          <a:prstGeom prst="curvedDownArrow">
            <a:avLst>
              <a:gd name="adj1" fmla="val 23810"/>
              <a:gd name="adj2" fmla="val 60173"/>
              <a:gd name="adj3" fmla="val 26190"/>
            </a:avLst>
          </a:prstGeom>
          <a:solidFill>
            <a:srgbClr val="F010C5"/>
          </a:solidFill>
          <a:ln w="9525">
            <a:solidFill>
              <a:srgbClr val="FFCCFF"/>
            </a:solidFill>
            <a:miter lim="800000"/>
            <a:headEnd/>
            <a:tailEnd/>
          </a:ln>
        </p:spPr>
        <p:txBody>
          <a:bodyPr wrap="none" anchor="ctr"/>
          <a:lstStyle/>
          <a:p>
            <a:pPr>
              <a:defRPr/>
            </a:pPr>
            <a:endParaRPr lang="zh-CN" altLang="en-US" kern="0">
              <a:solidFill>
                <a:srgbClr val="FF0000"/>
              </a:solidFill>
            </a:endParaRPr>
          </a:p>
        </p:txBody>
      </p:sp>
      <p:sp>
        <p:nvSpPr>
          <p:cNvPr id="52" name="矩形 51"/>
          <p:cNvSpPr/>
          <p:nvPr/>
        </p:nvSpPr>
        <p:spPr>
          <a:xfrm>
            <a:off x="5663895" y="59022"/>
            <a:ext cx="1895071" cy="707886"/>
          </a:xfrm>
          <a:prstGeom prst="rect">
            <a:avLst/>
          </a:prstGeom>
        </p:spPr>
        <p:txBody>
          <a:bodyPr wrap="none">
            <a:spAutoFit/>
          </a:bodyPr>
          <a:lstStyle/>
          <a:p>
            <a:r>
              <a:rPr lang="zh-CN" altLang="en-US" sz="4000" b="1" dirty="0">
                <a:solidFill>
                  <a:srgbClr val="129C15"/>
                </a:solidFill>
                <a:latin typeface="方正书宋简体"/>
              </a:rPr>
              <a:t>旋转Ｐ</a:t>
            </a:r>
            <a:r>
              <a:rPr lang="en-US" altLang="zh-CN" sz="4000" b="1" baseline="-25000" dirty="0">
                <a:solidFill>
                  <a:srgbClr val="129C15"/>
                </a:solidFill>
                <a:latin typeface="方正书宋简体"/>
              </a:rPr>
              <a:t>2</a:t>
            </a:r>
            <a:endParaRPr lang="zh-CN" altLang="en-US" sz="4000" b="1" dirty="0">
              <a:solidFill>
                <a:srgbClr val="129C15"/>
              </a:solidFill>
            </a:endParaRPr>
          </a:p>
        </p:txBody>
      </p:sp>
      <p:sp>
        <p:nvSpPr>
          <p:cNvPr id="53" name="Text Box 37"/>
          <p:cNvSpPr txBox="1">
            <a:spLocks noChangeArrowheads="1"/>
          </p:cNvSpPr>
          <p:nvPr/>
        </p:nvSpPr>
        <p:spPr bwMode="auto">
          <a:xfrm>
            <a:off x="2124332" y="1012807"/>
            <a:ext cx="3539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latin typeface="方正书宋简体"/>
              </a:rPr>
              <a:t>颜色由相长</a:t>
            </a:r>
            <a:r>
              <a:rPr lang="zh-CN" altLang="en-US" i="0" dirty="0">
                <a:solidFill>
                  <a:srgbClr val="FF0000"/>
                </a:solidFill>
              </a:rPr>
              <a:t>干涉确定</a:t>
            </a:r>
            <a:endParaRPr lang="zh-CN" altLang="en-US" i="0" dirty="0">
              <a:solidFill>
                <a:srgbClr val="FF0000"/>
              </a:solidFill>
              <a:latin typeface="方正书宋简体"/>
            </a:endParaRPr>
          </a:p>
        </p:txBody>
      </p:sp>
      <p:grpSp>
        <p:nvGrpSpPr>
          <p:cNvPr id="56" name="Group 32"/>
          <p:cNvGrpSpPr>
            <a:grpSpLocks/>
          </p:cNvGrpSpPr>
          <p:nvPr/>
        </p:nvGrpSpPr>
        <p:grpSpPr bwMode="auto">
          <a:xfrm>
            <a:off x="9813380" y="2914641"/>
            <a:ext cx="846139" cy="2514603"/>
            <a:chOff x="4705" y="1175"/>
            <a:chExt cx="533" cy="1584"/>
          </a:xfrm>
        </p:grpSpPr>
        <p:sp>
          <p:nvSpPr>
            <p:cNvPr id="57"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9900CC"/>
            </a:solidFill>
            <a:ln w="9525">
              <a:solidFill>
                <a:srgbClr val="FF3399"/>
              </a:solidFill>
              <a:round/>
              <a:headEnd/>
              <a:tailEnd/>
            </a:ln>
          </p:spPr>
          <p:txBody>
            <a:bodyPr wrap="none" anchor="ctr"/>
            <a:lstStyle/>
            <a:p>
              <a:endParaRPr lang="zh-CN" altLang="en-US">
                <a:solidFill>
                  <a:srgbClr val="FF0000"/>
                </a:solidFill>
              </a:endParaRPr>
            </a:p>
          </p:txBody>
        </p:sp>
        <p:sp>
          <p:nvSpPr>
            <p:cNvPr id="58"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59" name="Group 32"/>
          <p:cNvGrpSpPr>
            <a:grpSpLocks/>
          </p:cNvGrpSpPr>
          <p:nvPr/>
        </p:nvGrpSpPr>
        <p:grpSpPr bwMode="auto">
          <a:xfrm>
            <a:off x="9825520" y="2906799"/>
            <a:ext cx="846139" cy="2514603"/>
            <a:chOff x="4705" y="1175"/>
            <a:chExt cx="533" cy="1584"/>
          </a:xfrm>
        </p:grpSpPr>
        <p:sp>
          <p:nvSpPr>
            <p:cNvPr id="60"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FFFF00"/>
            </a:solidFill>
            <a:ln w="9525">
              <a:solidFill>
                <a:srgbClr val="FF3399"/>
              </a:solidFill>
              <a:round/>
              <a:headEnd/>
              <a:tailEnd/>
            </a:ln>
          </p:spPr>
          <p:txBody>
            <a:bodyPr wrap="none" anchor="ctr"/>
            <a:lstStyle/>
            <a:p>
              <a:endParaRPr lang="zh-CN" altLang="en-US">
                <a:solidFill>
                  <a:srgbClr val="FF0000"/>
                </a:solidFill>
              </a:endParaRPr>
            </a:p>
          </p:txBody>
        </p:sp>
        <p:sp>
          <p:nvSpPr>
            <p:cNvPr id="61"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62" name="Group 32"/>
          <p:cNvGrpSpPr>
            <a:grpSpLocks/>
          </p:cNvGrpSpPr>
          <p:nvPr/>
        </p:nvGrpSpPr>
        <p:grpSpPr bwMode="auto">
          <a:xfrm>
            <a:off x="9825520" y="2906799"/>
            <a:ext cx="846139" cy="2514603"/>
            <a:chOff x="4705" y="1175"/>
            <a:chExt cx="533" cy="1584"/>
          </a:xfrm>
        </p:grpSpPr>
        <p:sp>
          <p:nvSpPr>
            <p:cNvPr id="63"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B0F0"/>
            </a:solidFill>
            <a:ln w="9525">
              <a:solidFill>
                <a:srgbClr val="FF3399"/>
              </a:solidFill>
              <a:round/>
              <a:headEnd/>
              <a:tailEnd/>
            </a:ln>
          </p:spPr>
          <p:txBody>
            <a:bodyPr wrap="none" anchor="ctr"/>
            <a:lstStyle/>
            <a:p>
              <a:endParaRPr lang="zh-CN" altLang="en-US">
                <a:solidFill>
                  <a:srgbClr val="FF0000"/>
                </a:solidFill>
              </a:endParaRPr>
            </a:p>
          </p:txBody>
        </p:sp>
        <p:sp>
          <p:nvSpPr>
            <p:cNvPr id="64"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65" name="Group 32"/>
          <p:cNvGrpSpPr>
            <a:grpSpLocks/>
          </p:cNvGrpSpPr>
          <p:nvPr/>
        </p:nvGrpSpPr>
        <p:grpSpPr bwMode="auto">
          <a:xfrm>
            <a:off x="9825520" y="2908426"/>
            <a:ext cx="846139" cy="2514603"/>
            <a:chOff x="4705" y="1175"/>
            <a:chExt cx="533" cy="1584"/>
          </a:xfrm>
        </p:grpSpPr>
        <p:sp>
          <p:nvSpPr>
            <p:cNvPr id="66"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92D050"/>
            </a:solidFill>
            <a:ln w="9525">
              <a:solidFill>
                <a:srgbClr val="FF3399"/>
              </a:solidFill>
              <a:round/>
              <a:headEnd/>
              <a:tailEnd/>
            </a:ln>
          </p:spPr>
          <p:txBody>
            <a:bodyPr wrap="none" anchor="ctr"/>
            <a:lstStyle/>
            <a:p>
              <a:endParaRPr lang="zh-CN" altLang="en-US">
                <a:solidFill>
                  <a:srgbClr val="FF0000"/>
                </a:solidFill>
              </a:endParaRPr>
            </a:p>
          </p:txBody>
        </p:sp>
        <p:sp>
          <p:nvSpPr>
            <p:cNvPr id="67"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68" name="Group 32"/>
          <p:cNvGrpSpPr>
            <a:grpSpLocks/>
          </p:cNvGrpSpPr>
          <p:nvPr/>
        </p:nvGrpSpPr>
        <p:grpSpPr bwMode="auto">
          <a:xfrm>
            <a:off x="9825520" y="2922483"/>
            <a:ext cx="846139" cy="2514603"/>
            <a:chOff x="4705" y="1175"/>
            <a:chExt cx="533" cy="1584"/>
          </a:xfrm>
        </p:grpSpPr>
        <p:sp>
          <p:nvSpPr>
            <p:cNvPr id="69"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chemeClr val="accent2">
                <a:lumMod val="75000"/>
              </a:schemeClr>
            </a:solidFill>
            <a:ln w="9525">
              <a:solidFill>
                <a:srgbClr val="FF3399"/>
              </a:solidFill>
              <a:round/>
              <a:headEnd/>
              <a:tailEnd/>
            </a:ln>
          </p:spPr>
          <p:txBody>
            <a:bodyPr wrap="none" anchor="ctr"/>
            <a:lstStyle/>
            <a:p>
              <a:endParaRPr lang="zh-CN" altLang="en-US">
                <a:solidFill>
                  <a:srgbClr val="FF0000"/>
                </a:solidFill>
              </a:endParaRPr>
            </a:p>
          </p:txBody>
        </p:sp>
        <p:sp>
          <p:nvSpPr>
            <p:cNvPr id="70"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71" name="Group 32"/>
          <p:cNvGrpSpPr>
            <a:grpSpLocks/>
          </p:cNvGrpSpPr>
          <p:nvPr/>
        </p:nvGrpSpPr>
        <p:grpSpPr bwMode="auto">
          <a:xfrm>
            <a:off x="9832430" y="2898956"/>
            <a:ext cx="846139" cy="2514603"/>
            <a:chOff x="4705" y="1175"/>
            <a:chExt cx="533" cy="1584"/>
          </a:xfrm>
        </p:grpSpPr>
        <p:sp>
          <p:nvSpPr>
            <p:cNvPr id="72"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28F676"/>
            </a:solidFill>
            <a:ln w="9525">
              <a:solidFill>
                <a:srgbClr val="FF3399"/>
              </a:solidFill>
              <a:round/>
              <a:headEnd/>
              <a:tailEnd/>
            </a:ln>
          </p:spPr>
          <p:txBody>
            <a:bodyPr wrap="none" anchor="ctr"/>
            <a:lstStyle/>
            <a:p>
              <a:endParaRPr lang="zh-CN" altLang="en-US">
                <a:solidFill>
                  <a:srgbClr val="FF0000"/>
                </a:solidFill>
              </a:endParaRPr>
            </a:p>
          </p:txBody>
        </p:sp>
        <p:sp>
          <p:nvSpPr>
            <p:cNvPr id="73"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74" name="Group 32"/>
          <p:cNvGrpSpPr>
            <a:grpSpLocks/>
          </p:cNvGrpSpPr>
          <p:nvPr/>
        </p:nvGrpSpPr>
        <p:grpSpPr bwMode="auto">
          <a:xfrm>
            <a:off x="9825520" y="2912347"/>
            <a:ext cx="846139" cy="2514603"/>
            <a:chOff x="4705" y="1175"/>
            <a:chExt cx="533" cy="1584"/>
          </a:xfrm>
        </p:grpSpPr>
        <p:sp>
          <p:nvSpPr>
            <p:cNvPr id="75"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chemeClr val="accent2">
                <a:lumMod val="75000"/>
              </a:schemeClr>
            </a:solidFill>
            <a:ln w="9525">
              <a:solidFill>
                <a:srgbClr val="CC3300"/>
              </a:solidFill>
              <a:round/>
              <a:headEnd/>
              <a:tailEnd/>
            </a:ln>
          </p:spPr>
          <p:txBody>
            <a:bodyPr wrap="none" anchor="ctr"/>
            <a:lstStyle/>
            <a:p>
              <a:endParaRPr lang="zh-CN" altLang="en-US">
                <a:solidFill>
                  <a:srgbClr val="FF0000"/>
                </a:solidFill>
              </a:endParaRPr>
            </a:p>
          </p:txBody>
        </p:sp>
        <p:sp>
          <p:nvSpPr>
            <p:cNvPr id="76"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grpSp>
        <p:nvGrpSpPr>
          <p:cNvPr id="77" name="Group 32"/>
          <p:cNvGrpSpPr>
            <a:grpSpLocks/>
          </p:cNvGrpSpPr>
          <p:nvPr/>
        </p:nvGrpSpPr>
        <p:grpSpPr bwMode="auto">
          <a:xfrm>
            <a:off x="9841084" y="2910658"/>
            <a:ext cx="846139" cy="2514603"/>
            <a:chOff x="4705" y="1175"/>
            <a:chExt cx="533" cy="1584"/>
          </a:xfrm>
        </p:grpSpPr>
        <p:sp>
          <p:nvSpPr>
            <p:cNvPr id="78"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70C0"/>
            </a:solidFill>
            <a:ln w="9525">
              <a:solidFill>
                <a:srgbClr val="FF3399"/>
              </a:solidFill>
              <a:round/>
              <a:headEnd/>
              <a:tailEnd/>
            </a:ln>
          </p:spPr>
          <p:txBody>
            <a:bodyPr wrap="none" anchor="ctr"/>
            <a:lstStyle/>
            <a:p>
              <a:endParaRPr lang="zh-CN" altLang="en-US">
                <a:solidFill>
                  <a:srgbClr val="FF0000"/>
                </a:solidFill>
              </a:endParaRPr>
            </a:p>
          </p:txBody>
        </p:sp>
        <p:sp>
          <p:nvSpPr>
            <p:cNvPr id="79" name="Text Box 34"/>
            <p:cNvSpPr txBox="1">
              <a:spLocks noChangeArrowheads="1"/>
            </p:cNvSpPr>
            <p:nvPr/>
          </p:nvSpPr>
          <p:spPr bwMode="auto">
            <a:xfrm>
              <a:off x="4977" y="132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dirty="0">
                  <a:solidFill>
                    <a:srgbClr val="FF0000"/>
                  </a:solidFill>
                </a:rPr>
                <a:t>屏</a:t>
              </a:r>
            </a:p>
          </p:txBody>
        </p:sp>
      </p:grpSp>
      <p:sp>
        <p:nvSpPr>
          <p:cNvPr id="80" name="Text Box 5"/>
          <p:cNvSpPr txBox="1">
            <a:spLocks noChangeArrowheads="1"/>
          </p:cNvSpPr>
          <p:nvPr/>
        </p:nvSpPr>
        <p:spPr bwMode="auto">
          <a:xfrm>
            <a:off x="2159949" y="5162892"/>
            <a:ext cx="757573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latin typeface="方正书宋简体"/>
              </a:rPr>
              <a:t>白光入射，</a:t>
            </a:r>
            <a:r>
              <a:rPr lang="zh-CN" altLang="en-US" i="0" dirty="0">
                <a:solidFill>
                  <a:schemeClr val="tx1"/>
                </a:solidFill>
                <a:latin typeface="方正书宋简体"/>
              </a:rPr>
              <a:t>屏上</a:t>
            </a:r>
            <a:r>
              <a:rPr lang="zh-CN" altLang="en-US" i="0" dirty="0">
                <a:solidFill>
                  <a:srgbClr val="FF3399"/>
                </a:solidFill>
                <a:latin typeface="方正书宋简体"/>
              </a:rPr>
              <a:t>某些颜色干涉相消，而呈现其它某些颜色（</a:t>
            </a:r>
            <a:r>
              <a:rPr lang="zh-CN" altLang="en-US" i="0" dirty="0">
                <a:solidFill>
                  <a:srgbClr val="FF3399"/>
                </a:solidFill>
              </a:rPr>
              <a:t>干涉相长</a:t>
            </a:r>
            <a:r>
              <a:rPr lang="zh-CN" altLang="en-US" i="0" dirty="0">
                <a:solidFill>
                  <a:srgbClr val="FF3399"/>
                </a:solidFill>
                <a:latin typeface="方正书宋简体"/>
              </a:rPr>
              <a:t>），旋转Ｐ</a:t>
            </a:r>
            <a:r>
              <a:rPr lang="en-US" altLang="zh-CN" i="0" baseline="-25000" dirty="0">
                <a:solidFill>
                  <a:srgbClr val="FF3399"/>
                </a:solidFill>
                <a:latin typeface="方正书宋简体"/>
              </a:rPr>
              <a:t>2</a:t>
            </a:r>
            <a:r>
              <a:rPr lang="zh-CN" altLang="en-US" i="0" dirty="0">
                <a:solidFill>
                  <a:srgbClr val="FF3399"/>
                </a:solidFill>
                <a:latin typeface="方正书宋简体"/>
              </a:rPr>
              <a:t>时</a:t>
            </a:r>
            <a:r>
              <a:rPr lang="zh-CN" altLang="en-US" i="0" dirty="0">
                <a:solidFill>
                  <a:srgbClr val="FF3399"/>
                </a:solidFill>
              </a:rPr>
              <a:t>屏上颜色交替出现</a:t>
            </a:r>
            <a:r>
              <a:rPr lang="en-US" altLang="zh-CN" i="0" dirty="0">
                <a:solidFill>
                  <a:schemeClr val="tx1"/>
                </a:solidFill>
              </a:rPr>
              <a:t>——</a:t>
            </a:r>
            <a:r>
              <a:rPr lang="zh-CN" altLang="en-US" i="0" dirty="0">
                <a:latin typeface="方正书宋简体"/>
              </a:rPr>
              <a:t>色偏振</a:t>
            </a:r>
            <a:r>
              <a:rPr lang="zh-CN" altLang="en-US" b="0" i="0" dirty="0">
                <a:solidFill>
                  <a:schemeClr val="tx1"/>
                </a:solidFill>
                <a:latin typeface="方正书宋简体"/>
              </a:rPr>
              <a:t>。</a:t>
            </a:r>
          </a:p>
        </p:txBody>
      </p:sp>
    </p:spTree>
    <p:extLst>
      <p:ext uri="{BB962C8B-B14F-4D97-AF65-F5344CB8AC3E}">
        <p14:creationId xmlns:p14="http://schemas.microsoft.com/office/powerpoint/2010/main" val="40126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7">
                                            <p:txEl>
                                              <p:pRg st="0" end="0"/>
                                            </p:txEl>
                                          </p:spTgt>
                                        </p:tgtEl>
                                        <p:attrNameLst>
                                          <p:attrName>style.visibility</p:attrName>
                                        </p:attrNameLst>
                                      </p:cBhvr>
                                      <p:to>
                                        <p:strVal val="visible"/>
                                      </p:to>
                                    </p:set>
                                    <p:animEffect transition="in" filter="wipe(down)">
                                      <p:cBhvr>
                                        <p:cTn id="13" dur="500"/>
                                        <p:tgtEl>
                                          <p:spTgt spid="4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ppt_x"/>
                                          </p:val>
                                        </p:tav>
                                        <p:tav tm="100000">
                                          <p:val>
                                            <p:strVal val="#ppt_x"/>
                                          </p:val>
                                        </p:tav>
                                      </p:tavLst>
                                    </p:anim>
                                    <p:anim calcmode="lin" valueType="num">
                                      <p:cBhvr additive="base">
                                        <p:cTn id="43" dur="500" fill="hold"/>
                                        <p:tgtEl>
                                          <p:spTgt spid="4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ppt_x"/>
                                          </p:val>
                                        </p:tav>
                                        <p:tav tm="100000">
                                          <p:val>
                                            <p:strVal val="#ppt_x"/>
                                          </p:val>
                                        </p:tav>
                                      </p:tavLst>
                                    </p:anim>
                                    <p:anim calcmode="lin" valueType="num">
                                      <p:cBhvr additive="base">
                                        <p:cTn id="47" dur="500" fill="hold"/>
                                        <p:tgtEl>
                                          <p:spTgt spid="43"/>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fill="hold"/>
                                        <p:tgtEl>
                                          <p:spTgt spid="37"/>
                                        </p:tgtEl>
                                        <p:attrNameLst>
                                          <p:attrName>ppt_x</p:attrName>
                                        </p:attrNameLst>
                                      </p:cBhvr>
                                      <p:tavLst>
                                        <p:tav tm="0">
                                          <p:val>
                                            <p:strVal val="#ppt_x"/>
                                          </p:val>
                                        </p:tav>
                                        <p:tav tm="100000">
                                          <p:val>
                                            <p:strVal val="#ppt_x"/>
                                          </p:val>
                                        </p:tav>
                                      </p:tavLst>
                                    </p:anim>
                                    <p:anim calcmode="lin" valueType="num">
                                      <p:cBhvr additive="base">
                                        <p:cTn id="6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ppt_x"/>
                                          </p:val>
                                        </p:tav>
                                        <p:tav tm="100000">
                                          <p:val>
                                            <p:strVal val="#ppt_x"/>
                                          </p:val>
                                        </p:tav>
                                      </p:tavLst>
                                    </p:anim>
                                    <p:anim calcmode="lin" valueType="num">
                                      <p:cBhvr additive="base">
                                        <p:cTn id="7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ppt_x"/>
                                          </p:val>
                                        </p:tav>
                                        <p:tav tm="100000">
                                          <p:val>
                                            <p:strVal val="#ppt_x"/>
                                          </p:val>
                                        </p:tav>
                                      </p:tavLst>
                                    </p:anim>
                                    <p:anim calcmode="lin" valueType="num">
                                      <p:cBhvr additive="base">
                                        <p:cTn id="8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500"/>
                                        <p:tgtEl>
                                          <p:spTgt spid="52"/>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circle(in)">
                                      <p:cBhvr>
                                        <p:cTn id="101" dur="2000"/>
                                        <p:tgtEl>
                                          <p:spTgt spid="53"/>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59"/>
                                        </p:tgtEl>
                                        <p:attrNameLst>
                                          <p:attrName>style.visibility</p:attrName>
                                        </p:attrNameLst>
                                      </p:cBhvr>
                                      <p:to>
                                        <p:strVal val="visible"/>
                                      </p:to>
                                    </p:set>
                                    <p:anim calcmode="lin" valueType="num">
                                      <p:cBhvr additive="base">
                                        <p:cTn id="112" dur="500" fill="hold"/>
                                        <p:tgtEl>
                                          <p:spTgt spid="59"/>
                                        </p:tgtEl>
                                        <p:attrNameLst>
                                          <p:attrName>ppt_x</p:attrName>
                                        </p:attrNameLst>
                                      </p:cBhvr>
                                      <p:tavLst>
                                        <p:tav tm="0">
                                          <p:val>
                                            <p:strVal val="#ppt_x"/>
                                          </p:val>
                                        </p:tav>
                                        <p:tav tm="100000">
                                          <p:val>
                                            <p:strVal val="#ppt_x"/>
                                          </p:val>
                                        </p:tav>
                                      </p:tavLst>
                                    </p:anim>
                                    <p:anim calcmode="lin" valueType="num">
                                      <p:cBhvr additive="base">
                                        <p:cTn id="11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additive="base">
                                        <p:cTn id="118" dur="500" fill="hold"/>
                                        <p:tgtEl>
                                          <p:spTgt spid="62"/>
                                        </p:tgtEl>
                                        <p:attrNameLst>
                                          <p:attrName>ppt_x</p:attrName>
                                        </p:attrNameLst>
                                      </p:cBhvr>
                                      <p:tavLst>
                                        <p:tav tm="0">
                                          <p:val>
                                            <p:strVal val="#ppt_x"/>
                                          </p:val>
                                        </p:tav>
                                        <p:tav tm="100000">
                                          <p:val>
                                            <p:strVal val="#ppt_x"/>
                                          </p:val>
                                        </p:tav>
                                      </p:tavLst>
                                    </p:anim>
                                    <p:anim calcmode="lin" valueType="num">
                                      <p:cBhvr additive="base">
                                        <p:cTn id="11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65"/>
                                        </p:tgtEl>
                                        <p:attrNameLst>
                                          <p:attrName>style.visibility</p:attrName>
                                        </p:attrNameLst>
                                      </p:cBhvr>
                                      <p:to>
                                        <p:strVal val="visible"/>
                                      </p:to>
                                    </p:set>
                                    <p:anim calcmode="lin" valueType="num">
                                      <p:cBhvr additive="base">
                                        <p:cTn id="124" dur="500" fill="hold"/>
                                        <p:tgtEl>
                                          <p:spTgt spid="65"/>
                                        </p:tgtEl>
                                        <p:attrNameLst>
                                          <p:attrName>ppt_x</p:attrName>
                                        </p:attrNameLst>
                                      </p:cBhvr>
                                      <p:tavLst>
                                        <p:tav tm="0">
                                          <p:val>
                                            <p:strVal val="#ppt_x"/>
                                          </p:val>
                                        </p:tav>
                                        <p:tav tm="100000">
                                          <p:val>
                                            <p:strVal val="#ppt_x"/>
                                          </p:val>
                                        </p:tav>
                                      </p:tavLst>
                                    </p:anim>
                                    <p:anim calcmode="lin" valueType="num">
                                      <p:cBhvr additive="base">
                                        <p:cTn id="12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additive="base">
                                        <p:cTn id="130" dur="500" fill="hold"/>
                                        <p:tgtEl>
                                          <p:spTgt spid="68"/>
                                        </p:tgtEl>
                                        <p:attrNameLst>
                                          <p:attrName>ppt_x</p:attrName>
                                        </p:attrNameLst>
                                      </p:cBhvr>
                                      <p:tavLst>
                                        <p:tav tm="0">
                                          <p:val>
                                            <p:strVal val="#ppt_x"/>
                                          </p:val>
                                        </p:tav>
                                        <p:tav tm="100000">
                                          <p:val>
                                            <p:strVal val="#ppt_x"/>
                                          </p:val>
                                        </p:tav>
                                      </p:tavLst>
                                    </p:anim>
                                    <p:anim calcmode="lin" valueType="num">
                                      <p:cBhvr additive="base">
                                        <p:cTn id="13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71"/>
                                        </p:tgtEl>
                                        <p:attrNameLst>
                                          <p:attrName>style.visibility</p:attrName>
                                        </p:attrNameLst>
                                      </p:cBhvr>
                                      <p:to>
                                        <p:strVal val="visible"/>
                                      </p:to>
                                    </p:set>
                                    <p:anim calcmode="lin" valueType="num">
                                      <p:cBhvr additive="base">
                                        <p:cTn id="136" dur="500" fill="hold"/>
                                        <p:tgtEl>
                                          <p:spTgt spid="71"/>
                                        </p:tgtEl>
                                        <p:attrNameLst>
                                          <p:attrName>ppt_x</p:attrName>
                                        </p:attrNameLst>
                                      </p:cBhvr>
                                      <p:tavLst>
                                        <p:tav tm="0">
                                          <p:val>
                                            <p:strVal val="#ppt_x"/>
                                          </p:val>
                                        </p:tav>
                                        <p:tav tm="100000">
                                          <p:val>
                                            <p:strVal val="#ppt_x"/>
                                          </p:val>
                                        </p:tav>
                                      </p:tavLst>
                                    </p:anim>
                                    <p:anim calcmode="lin" valueType="num">
                                      <p:cBhvr additive="base">
                                        <p:cTn id="13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74"/>
                                        </p:tgtEl>
                                        <p:attrNameLst>
                                          <p:attrName>style.visibility</p:attrName>
                                        </p:attrNameLst>
                                      </p:cBhvr>
                                      <p:to>
                                        <p:strVal val="visible"/>
                                      </p:to>
                                    </p:set>
                                    <p:anim calcmode="lin" valueType="num">
                                      <p:cBhvr additive="base">
                                        <p:cTn id="142" dur="500" fill="hold"/>
                                        <p:tgtEl>
                                          <p:spTgt spid="74"/>
                                        </p:tgtEl>
                                        <p:attrNameLst>
                                          <p:attrName>ppt_x</p:attrName>
                                        </p:attrNameLst>
                                      </p:cBhvr>
                                      <p:tavLst>
                                        <p:tav tm="0">
                                          <p:val>
                                            <p:strVal val="#ppt_x"/>
                                          </p:val>
                                        </p:tav>
                                        <p:tav tm="100000">
                                          <p:val>
                                            <p:strVal val="#ppt_x"/>
                                          </p:val>
                                        </p:tav>
                                      </p:tavLst>
                                    </p:anim>
                                    <p:anim calcmode="lin" valueType="num">
                                      <p:cBhvr additive="base">
                                        <p:cTn id="14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77"/>
                                        </p:tgtEl>
                                        <p:attrNameLst>
                                          <p:attrName>style.visibility</p:attrName>
                                        </p:attrNameLst>
                                      </p:cBhvr>
                                      <p:to>
                                        <p:strVal val="visible"/>
                                      </p:to>
                                    </p:set>
                                    <p:anim calcmode="lin" valueType="num">
                                      <p:cBhvr additive="base">
                                        <p:cTn id="148" dur="500" fill="hold"/>
                                        <p:tgtEl>
                                          <p:spTgt spid="77"/>
                                        </p:tgtEl>
                                        <p:attrNameLst>
                                          <p:attrName>ppt_x</p:attrName>
                                        </p:attrNameLst>
                                      </p:cBhvr>
                                      <p:tavLst>
                                        <p:tav tm="0">
                                          <p:val>
                                            <p:strVal val="#ppt_x"/>
                                          </p:val>
                                        </p:tav>
                                        <p:tav tm="100000">
                                          <p:val>
                                            <p:strVal val="#ppt_x"/>
                                          </p:val>
                                        </p:tav>
                                      </p:tavLst>
                                    </p:anim>
                                    <p:anim calcmode="lin" valueType="num">
                                      <p:cBhvr additive="base">
                                        <p:cTn id="14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wipe(left)">
                                      <p:cBhvr>
                                        <p:cTn id="15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2" grpId="0" animBg="1"/>
      <p:bldP spid="43" grpId="0" animBg="1"/>
      <p:bldP spid="45" grpId="0" animBg="1"/>
      <p:bldP spid="46" grpId="0"/>
      <p:bldP spid="51" grpId="0" animBg="1"/>
      <p:bldP spid="52" grpId="0"/>
      <p:bldP spid="53" grpId="0"/>
      <p:bldP spid="8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99012" y="461551"/>
            <a:ext cx="3706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FF0000"/>
                </a:solidFill>
              </a:rPr>
              <a:t>以单色光入射</a:t>
            </a:r>
            <a:r>
              <a:rPr lang="en-US" altLang="zh-CN" i="0" dirty="0">
                <a:solidFill>
                  <a:srgbClr val="FF0000"/>
                </a:solidFill>
              </a:rPr>
              <a:t>P</a:t>
            </a:r>
            <a:r>
              <a:rPr lang="en-US" altLang="zh-CN" i="0" baseline="-25000" dirty="0">
                <a:solidFill>
                  <a:srgbClr val="FF0000"/>
                </a:solidFill>
              </a:rPr>
              <a:t>1</a:t>
            </a:r>
          </a:p>
        </p:txBody>
      </p:sp>
      <p:graphicFrame>
        <p:nvGraphicFramePr>
          <p:cNvPr id="3" name="Object 4"/>
          <p:cNvGraphicFramePr>
            <a:graphicFrameLocks noChangeAspect="1"/>
          </p:cNvGraphicFramePr>
          <p:nvPr>
            <p:extLst>
              <p:ext uri="{D42A27DB-BD31-4B8C-83A1-F6EECF244321}">
                <p14:modId xmlns:p14="http://schemas.microsoft.com/office/powerpoint/2010/main" val="1702218274"/>
              </p:ext>
            </p:extLst>
          </p:nvPr>
        </p:nvGraphicFramePr>
        <p:xfrm>
          <a:off x="3735057" y="3198344"/>
          <a:ext cx="1420812" cy="676275"/>
        </p:xfrm>
        <a:graphic>
          <a:graphicData uri="http://schemas.openxmlformats.org/presentationml/2006/ole">
            <mc:AlternateContent xmlns:mc="http://schemas.openxmlformats.org/markup-compatibility/2006">
              <mc:Choice xmlns:v="urn:schemas-microsoft-com:vml" Requires="v">
                <p:oleObj spid="_x0000_s435116"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3735057" y="319834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1"/>
          <p:cNvGrpSpPr>
            <a:grpSpLocks/>
          </p:cNvGrpSpPr>
          <p:nvPr/>
        </p:nvGrpSpPr>
        <p:grpSpPr bwMode="auto">
          <a:xfrm>
            <a:off x="3239757" y="4091501"/>
            <a:ext cx="895350" cy="1733550"/>
            <a:chOff x="1140" y="336"/>
            <a:chExt cx="564" cy="1092"/>
          </a:xfrm>
        </p:grpSpPr>
        <p:sp>
          <p:nvSpPr>
            <p:cNvPr id="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 name="Line 16"/>
          <p:cNvSpPr>
            <a:spLocks noChangeShapeType="1"/>
          </p:cNvSpPr>
          <p:nvPr/>
        </p:nvSpPr>
        <p:spPr bwMode="auto">
          <a:xfrm flipH="1">
            <a:off x="3647345" y="4159923"/>
            <a:ext cx="1828" cy="1609615"/>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8" name="Group 33"/>
          <p:cNvGrpSpPr>
            <a:grpSpLocks/>
          </p:cNvGrpSpPr>
          <p:nvPr/>
        </p:nvGrpSpPr>
        <p:grpSpPr bwMode="auto">
          <a:xfrm>
            <a:off x="1928621" y="4603727"/>
            <a:ext cx="1371162" cy="523875"/>
            <a:chOff x="852" y="690"/>
            <a:chExt cx="1152" cy="330"/>
          </a:xfrm>
        </p:grpSpPr>
        <p:sp>
          <p:nvSpPr>
            <p:cNvPr id="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6" name="Group 63"/>
          <p:cNvGrpSpPr>
            <a:grpSpLocks/>
          </p:cNvGrpSpPr>
          <p:nvPr/>
        </p:nvGrpSpPr>
        <p:grpSpPr bwMode="auto">
          <a:xfrm>
            <a:off x="8506242" y="4856138"/>
            <a:ext cx="1256091" cy="393702"/>
            <a:chOff x="3792" y="735"/>
            <a:chExt cx="1064" cy="248"/>
          </a:xfrm>
        </p:grpSpPr>
        <p:sp>
          <p:nvSpPr>
            <p:cNvPr id="17" name="Line 14"/>
            <p:cNvSpPr>
              <a:spLocks noChangeShapeType="1"/>
            </p:cNvSpPr>
            <p:nvPr/>
          </p:nvSpPr>
          <p:spPr bwMode="auto">
            <a:xfrm>
              <a:off x="3792" y="876"/>
              <a:ext cx="1064" cy="8"/>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1" name="Group 47"/>
          <p:cNvGrpSpPr>
            <a:grpSpLocks/>
          </p:cNvGrpSpPr>
          <p:nvPr/>
        </p:nvGrpSpPr>
        <p:grpSpPr bwMode="auto">
          <a:xfrm>
            <a:off x="7509155" y="4221142"/>
            <a:ext cx="985838" cy="1733550"/>
            <a:chOff x="3159" y="336"/>
            <a:chExt cx="621" cy="1092"/>
          </a:xfrm>
        </p:grpSpPr>
        <p:grpSp>
          <p:nvGrpSpPr>
            <p:cNvPr id="22" name="Group 10"/>
            <p:cNvGrpSpPr>
              <a:grpSpLocks/>
            </p:cNvGrpSpPr>
            <p:nvPr/>
          </p:nvGrpSpPr>
          <p:grpSpPr bwMode="auto">
            <a:xfrm>
              <a:off x="3216" y="336"/>
              <a:ext cx="564" cy="1092"/>
              <a:chOff x="3216" y="516"/>
              <a:chExt cx="564" cy="1092"/>
            </a:xfrm>
          </p:grpSpPr>
          <p:sp>
            <p:nvSpPr>
              <p:cNvPr id="24"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3" name="Line 22"/>
            <p:cNvSpPr>
              <a:spLocks noChangeShapeType="1"/>
            </p:cNvSpPr>
            <p:nvPr/>
          </p:nvSpPr>
          <p:spPr bwMode="auto">
            <a:xfrm rot="1375433" flipH="1" flipV="1">
              <a:off x="3159" y="746"/>
              <a:ext cx="613" cy="309"/>
            </a:xfrm>
            <a:prstGeom prst="line">
              <a:avLst/>
            </a:prstGeom>
            <a:noFill/>
            <a:ln w="38100">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6" name="Group 43"/>
          <p:cNvGrpSpPr>
            <a:grpSpLocks/>
          </p:cNvGrpSpPr>
          <p:nvPr/>
        </p:nvGrpSpPr>
        <p:grpSpPr bwMode="auto">
          <a:xfrm>
            <a:off x="4139125" y="4683085"/>
            <a:ext cx="1099036" cy="538165"/>
            <a:chOff x="2316" y="710"/>
            <a:chExt cx="1049" cy="339"/>
          </a:xfrm>
        </p:grpSpPr>
        <p:sp>
          <p:nvSpPr>
            <p:cNvPr id="27" name="Line 13"/>
            <p:cNvSpPr>
              <a:spLocks noChangeShapeType="1"/>
            </p:cNvSpPr>
            <p:nvPr/>
          </p:nvSpPr>
          <p:spPr bwMode="auto">
            <a:xfrm>
              <a:off x="2316" y="876"/>
              <a:ext cx="1049" cy="2"/>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1" name="Object 55"/>
          <p:cNvGraphicFramePr>
            <a:graphicFrameLocks noChangeAspect="1"/>
          </p:cNvGraphicFramePr>
          <p:nvPr>
            <p:extLst>
              <p:ext uri="{D42A27DB-BD31-4B8C-83A1-F6EECF244321}">
                <p14:modId xmlns:p14="http://schemas.microsoft.com/office/powerpoint/2010/main" val="3719377316"/>
              </p:ext>
            </p:extLst>
          </p:nvPr>
        </p:nvGraphicFramePr>
        <p:xfrm>
          <a:off x="2017714" y="3977829"/>
          <a:ext cx="508000" cy="684212"/>
        </p:xfrm>
        <a:graphic>
          <a:graphicData uri="http://schemas.openxmlformats.org/presentationml/2006/ole">
            <mc:AlternateContent xmlns:mc="http://schemas.openxmlformats.org/markup-compatibility/2006">
              <mc:Choice xmlns:v="urn:schemas-microsoft-com:vml" Requires="v">
                <p:oleObj spid="_x0000_s435117" name="公式" r:id="rId5" imgW="190440" imgH="228600" progId="Equation.3">
                  <p:embed/>
                </p:oleObj>
              </mc:Choice>
              <mc:Fallback>
                <p:oleObj name="公式" r:id="rId5" imgW="190440" imgH="228600" progId="Equation.3">
                  <p:embed/>
                  <p:pic>
                    <p:nvPicPr>
                      <p:cNvPr id="0" name=""/>
                      <p:cNvPicPr>
                        <a:picLocks noChangeAspect="1" noChangeArrowheads="1"/>
                      </p:cNvPicPr>
                      <p:nvPr/>
                    </p:nvPicPr>
                    <p:blipFill>
                      <a:blip r:embed="rId6"/>
                      <a:srcRect/>
                      <a:stretch>
                        <a:fillRect/>
                      </a:stretch>
                    </p:blipFill>
                    <p:spPr bwMode="auto">
                      <a:xfrm>
                        <a:off x="2017714" y="397782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6"/>
          <p:cNvGraphicFramePr>
            <a:graphicFrameLocks noChangeAspect="1"/>
          </p:cNvGraphicFramePr>
          <p:nvPr>
            <p:extLst>
              <p:ext uri="{D42A27DB-BD31-4B8C-83A1-F6EECF244321}">
                <p14:modId xmlns:p14="http://schemas.microsoft.com/office/powerpoint/2010/main" val="3657388380"/>
              </p:ext>
            </p:extLst>
          </p:nvPr>
        </p:nvGraphicFramePr>
        <p:xfrm>
          <a:off x="6619394" y="4033529"/>
          <a:ext cx="550862" cy="668337"/>
        </p:xfrm>
        <a:graphic>
          <a:graphicData uri="http://schemas.openxmlformats.org/presentationml/2006/ole">
            <mc:AlternateContent xmlns:mc="http://schemas.openxmlformats.org/markup-compatibility/2006">
              <mc:Choice xmlns:v="urn:schemas-microsoft-com:vml" Requires="v">
                <p:oleObj spid="_x0000_s435118" name="公式" r:id="rId7" imgW="177480" imgH="215640" progId="Equation.3">
                  <p:embed/>
                </p:oleObj>
              </mc:Choice>
              <mc:Fallback>
                <p:oleObj name="公式" r:id="rId7" imgW="177480" imgH="215640" progId="Equation.3">
                  <p:embed/>
                  <p:pic>
                    <p:nvPicPr>
                      <p:cNvPr id="0" name=""/>
                      <p:cNvPicPr>
                        <a:picLocks noChangeAspect="1" noChangeArrowheads="1"/>
                      </p:cNvPicPr>
                      <p:nvPr/>
                    </p:nvPicPr>
                    <p:blipFill>
                      <a:blip r:embed="rId8"/>
                      <a:srcRect/>
                      <a:stretch>
                        <a:fillRect/>
                      </a:stretch>
                    </p:blipFill>
                    <p:spPr bwMode="auto">
                      <a:xfrm>
                        <a:off x="6619394" y="4033529"/>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2427438108"/>
              </p:ext>
            </p:extLst>
          </p:nvPr>
        </p:nvGraphicFramePr>
        <p:xfrm>
          <a:off x="2790496" y="3666025"/>
          <a:ext cx="504825" cy="714375"/>
        </p:xfrm>
        <a:graphic>
          <a:graphicData uri="http://schemas.openxmlformats.org/presentationml/2006/ole">
            <mc:AlternateContent xmlns:mc="http://schemas.openxmlformats.org/markup-compatibility/2006">
              <mc:Choice xmlns:v="urn:schemas-microsoft-com:vml" Requires="v">
                <p:oleObj spid="_x0000_s435119"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2790496" y="366602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59"/>
          <p:cNvGraphicFramePr>
            <a:graphicFrameLocks noChangeAspect="1"/>
          </p:cNvGraphicFramePr>
          <p:nvPr>
            <p:extLst>
              <p:ext uri="{D42A27DB-BD31-4B8C-83A1-F6EECF244321}">
                <p14:modId xmlns:p14="http://schemas.microsoft.com/office/powerpoint/2010/main" val="499068564"/>
              </p:ext>
            </p:extLst>
          </p:nvPr>
        </p:nvGraphicFramePr>
        <p:xfrm>
          <a:off x="4508743" y="4044669"/>
          <a:ext cx="465138" cy="504825"/>
        </p:xfrm>
        <a:graphic>
          <a:graphicData uri="http://schemas.openxmlformats.org/presentationml/2006/ole">
            <mc:AlternateContent xmlns:mc="http://schemas.openxmlformats.org/markup-compatibility/2006">
              <mc:Choice xmlns:v="urn:schemas-microsoft-com:vml" Requires="v">
                <p:oleObj spid="_x0000_s435120" name="公式" r:id="rId11" imgW="152280" imgH="164880" progId="Equation.3">
                  <p:embed/>
                </p:oleObj>
              </mc:Choice>
              <mc:Fallback>
                <p:oleObj name="公式" r:id="rId11" imgW="152280" imgH="164880" progId="Equation.3">
                  <p:embed/>
                  <p:pic>
                    <p:nvPicPr>
                      <p:cNvPr id="0" name=""/>
                      <p:cNvPicPr>
                        <a:picLocks noChangeAspect="1" noChangeArrowheads="1"/>
                      </p:cNvPicPr>
                      <p:nvPr/>
                    </p:nvPicPr>
                    <p:blipFill>
                      <a:blip r:embed="rId12"/>
                      <a:srcRect/>
                      <a:stretch>
                        <a:fillRect/>
                      </a:stretch>
                    </p:blipFill>
                    <p:spPr bwMode="auto">
                      <a:xfrm>
                        <a:off x="4508743" y="4044669"/>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58"/>
          <p:cNvGraphicFramePr>
            <a:graphicFrameLocks noChangeAspect="1"/>
          </p:cNvGraphicFramePr>
          <p:nvPr>
            <p:extLst>
              <p:ext uri="{D42A27DB-BD31-4B8C-83A1-F6EECF244321}">
                <p14:modId xmlns:p14="http://schemas.microsoft.com/office/powerpoint/2010/main" val="919109660"/>
              </p:ext>
            </p:extLst>
          </p:nvPr>
        </p:nvGraphicFramePr>
        <p:xfrm>
          <a:off x="7402515" y="3595715"/>
          <a:ext cx="547687" cy="714375"/>
        </p:xfrm>
        <a:graphic>
          <a:graphicData uri="http://schemas.openxmlformats.org/presentationml/2006/ole">
            <mc:AlternateContent xmlns:mc="http://schemas.openxmlformats.org/markup-compatibility/2006">
              <mc:Choice xmlns:v="urn:schemas-microsoft-com:vml" Requires="v">
                <p:oleObj spid="_x0000_s435121" name="公式" r:id="rId13" imgW="164880" imgH="215640" progId="Equation.3">
                  <p:embed/>
                </p:oleObj>
              </mc:Choice>
              <mc:Fallback>
                <p:oleObj name="公式" r:id="rId13" imgW="164880" imgH="215640" progId="Equation.3">
                  <p:embed/>
                  <p:pic>
                    <p:nvPicPr>
                      <p:cNvPr id="0" name=""/>
                      <p:cNvPicPr>
                        <a:picLocks noChangeAspect="1" noChangeArrowheads="1"/>
                      </p:cNvPicPr>
                      <p:nvPr/>
                    </p:nvPicPr>
                    <p:blipFill>
                      <a:blip r:embed="rId14"/>
                      <a:srcRect/>
                      <a:stretch>
                        <a:fillRect/>
                      </a:stretch>
                    </p:blipFill>
                    <p:spPr bwMode="auto">
                      <a:xfrm>
                        <a:off x="7402515" y="3595715"/>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 name="Group 88"/>
          <p:cNvGrpSpPr>
            <a:grpSpLocks/>
          </p:cNvGrpSpPr>
          <p:nvPr/>
        </p:nvGrpSpPr>
        <p:grpSpPr bwMode="auto">
          <a:xfrm>
            <a:off x="6314712" y="4712172"/>
            <a:ext cx="1366015" cy="552450"/>
            <a:chOff x="3036" y="900"/>
            <a:chExt cx="1080" cy="348"/>
          </a:xfrm>
        </p:grpSpPr>
        <p:sp>
          <p:nvSpPr>
            <p:cNvPr id="37"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Object 56"/>
          <p:cNvGraphicFramePr>
            <a:graphicFrameLocks noChangeAspect="1"/>
          </p:cNvGraphicFramePr>
          <p:nvPr>
            <p:extLst>
              <p:ext uri="{D42A27DB-BD31-4B8C-83A1-F6EECF244321}">
                <p14:modId xmlns:p14="http://schemas.microsoft.com/office/powerpoint/2010/main" val="3474187520"/>
              </p:ext>
            </p:extLst>
          </p:nvPr>
        </p:nvGraphicFramePr>
        <p:xfrm>
          <a:off x="8742589" y="4085637"/>
          <a:ext cx="588963" cy="668338"/>
        </p:xfrm>
        <a:graphic>
          <a:graphicData uri="http://schemas.openxmlformats.org/presentationml/2006/ole">
            <mc:AlternateContent xmlns:mc="http://schemas.openxmlformats.org/markup-compatibility/2006">
              <mc:Choice xmlns:v="urn:schemas-microsoft-com:vml" Requires="v">
                <p:oleObj spid="_x0000_s435122"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srcRect/>
                      <a:stretch>
                        <a:fillRect/>
                      </a:stretch>
                    </p:blipFill>
                    <p:spPr bwMode="auto">
                      <a:xfrm>
                        <a:off x="8742589" y="4085637"/>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矩形 41"/>
          <p:cNvSpPr/>
          <p:nvPr/>
        </p:nvSpPr>
        <p:spPr>
          <a:xfrm>
            <a:off x="5937586" y="3760457"/>
            <a:ext cx="902811" cy="523220"/>
          </a:xfrm>
          <a:prstGeom prst="rect">
            <a:avLst/>
          </a:prstGeom>
        </p:spPr>
        <p:txBody>
          <a:bodyPr wrap="none">
            <a:spAutoFit/>
          </a:bodyPr>
          <a:lstStyle/>
          <a:p>
            <a:r>
              <a:rPr lang="zh-CN" altLang="en-US" sz="2800" b="1" dirty="0">
                <a:solidFill>
                  <a:srgbClr val="EE12CF"/>
                </a:solidFill>
              </a:rPr>
              <a:t>光轴</a:t>
            </a:r>
          </a:p>
        </p:txBody>
      </p:sp>
      <p:sp>
        <p:nvSpPr>
          <p:cNvPr id="43" name="Rectangle 34"/>
          <p:cNvSpPr>
            <a:spLocks noChangeArrowheads="1"/>
          </p:cNvSpPr>
          <p:nvPr/>
        </p:nvSpPr>
        <p:spPr bwMode="auto">
          <a:xfrm>
            <a:off x="1691068" y="5374066"/>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pSp>
        <p:nvGrpSpPr>
          <p:cNvPr id="44" name="Group 50"/>
          <p:cNvGrpSpPr>
            <a:grpSpLocks/>
          </p:cNvGrpSpPr>
          <p:nvPr/>
        </p:nvGrpSpPr>
        <p:grpSpPr bwMode="auto">
          <a:xfrm>
            <a:off x="5268636" y="3926001"/>
            <a:ext cx="1128108" cy="2181281"/>
            <a:chOff x="2208" y="1311"/>
            <a:chExt cx="576" cy="1008"/>
          </a:xfrm>
        </p:grpSpPr>
        <p:sp>
          <p:nvSpPr>
            <p:cNvPr id="45" name="Freeform 51"/>
            <p:cNvSpPr>
              <a:spLocks/>
            </p:cNvSpPr>
            <p:nvPr/>
          </p:nvSpPr>
          <p:spPr bwMode="auto">
            <a:xfrm>
              <a:off x="2208" y="1311"/>
              <a:ext cx="480" cy="1008"/>
            </a:xfrm>
            <a:custGeom>
              <a:avLst/>
              <a:gdLst>
                <a:gd name="T0" fmla="*/ 0 w 480"/>
                <a:gd name="T1" fmla="*/ 0 h 1008"/>
                <a:gd name="T2" fmla="*/ 480 w 480"/>
                <a:gd name="T3" fmla="*/ 240 h 1008"/>
                <a:gd name="T4" fmla="*/ 480 w 480"/>
                <a:gd name="T5" fmla="*/ 1008 h 1008"/>
                <a:gd name="T6" fmla="*/ 0 w 480"/>
                <a:gd name="T7" fmla="*/ 768 h 1008"/>
                <a:gd name="T8" fmla="*/ 0 w 480"/>
                <a:gd name="T9" fmla="*/ 0 h 1008"/>
                <a:gd name="T10" fmla="*/ 0 60000 65536"/>
                <a:gd name="T11" fmla="*/ 0 60000 65536"/>
                <a:gd name="T12" fmla="*/ 0 60000 65536"/>
                <a:gd name="T13" fmla="*/ 0 60000 65536"/>
                <a:gd name="T14" fmla="*/ 0 60000 65536"/>
                <a:gd name="T15" fmla="*/ 0 w 480"/>
                <a:gd name="T16" fmla="*/ 0 h 1008"/>
                <a:gd name="T17" fmla="*/ 480 w 480"/>
                <a:gd name="T18" fmla="*/ 1008 h 1008"/>
              </a:gdLst>
              <a:ahLst/>
              <a:cxnLst>
                <a:cxn ang="T10">
                  <a:pos x="T0" y="T1"/>
                </a:cxn>
                <a:cxn ang="T11">
                  <a:pos x="T2" y="T3"/>
                </a:cxn>
                <a:cxn ang="T12">
                  <a:pos x="T4" y="T5"/>
                </a:cxn>
                <a:cxn ang="T13">
                  <a:pos x="T6" y="T7"/>
                </a:cxn>
                <a:cxn ang="T14">
                  <a:pos x="T8" y="T9"/>
                </a:cxn>
              </a:cxnLst>
              <a:rect l="T15" t="T16" r="T17" b="T18"/>
              <a:pathLst>
                <a:path w="480" h="1008">
                  <a:moveTo>
                    <a:pt x="0" y="0"/>
                  </a:moveTo>
                  <a:lnTo>
                    <a:pt x="480" y="240"/>
                  </a:lnTo>
                  <a:lnTo>
                    <a:pt x="480" y="1008"/>
                  </a:lnTo>
                  <a:lnTo>
                    <a:pt x="0" y="768"/>
                  </a:lnTo>
                  <a:lnTo>
                    <a:pt x="0" y="0"/>
                  </a:lnTo>
                  <a:close/>
                </a:path>
              </a:pathLst>
            </a:custGeom>
            <a:solidFill>
              <a:srgbClr val="00FFFF"/>
            </a:solidFill>
            <a:ln w="9525">
              <a:solidFill>
                <a:srgbClr val="33CCCC"/>
              </a:solidFill>
              <a:round/>
              <a:headEnd/>
              <a:tailEnd/>
            </a:ln>
          </p:spPr>
          <p:txBody>
            <a:bodyPr wrap="none" anchor="ctr"/>
            <a:lstStyle/>
            <a:p>
              <a:endParaRPr lang="zh-CN" altLang="en-US">
                <a:solidFill>
                  <a:srgbClr val="FF0000"/>
                </a:solidFill>
              </a:endParaRPr>
            </a:p>
          </p:txBody>
        </p:sp>
        <p:sp>
          <p:nvSpPr>
            <p:cNvPr id="46" name="Freeform 52"/>
            <p:cNvSpPr>
              <a:spLocks/>
            </p:cNvSpPr>
            <p:nvPr/>
          </p:nvSpPr>
          <p:spPr bwMode="auto">
            <a:xfrm>
              <a:off x="2688" y="1551"/>
              <a:ext cx="96" cy="768"/>
            </a:xfrm>
            <a:custGeom>
              <a:avLst/>
              <a:gdLst>
                <a:gd name="T0" fmla="*/ 0 w 96"/>
                <a:gd name="T1" fmla="*/ 0 h 768"/>
                <a:gd name="T2" fmla="*/ 0 w 96"/>
                <a:gd name="T3" fmla="*/ 768 h 768"/>
                <a:gd name="T4" fmla="*/ 96 w 96"/>
                <a:gd name="T5" fmla="*/ 720 h 768"/>
                <a:gd name="T6" fmla="*/ 0 w 96"/>
                <a:gd name="T7" fmla="*/ 0 h 768"/>
                <a:gd name="T8" fmla="*/ 0 60000 65536"/>
                <a:gd name="T9" fmla="*/ 0 60000 65536"/>
                <a:gd name="T10" fmla="*/ 0 60000 65536"/>
                <a:gd name="T11" fmla="*/ 0 60000 65536"/>
                <a:gd name="T12" fmla="*/ 0 w 96"/>
                <a:gd name="T13" fmla="*/ 0 h 768"/>
                <a:gd name="T14" fmla="*/ 96 w 96"/>
                <a:gd name="T15" fmla="*/ 768 h 768"/>
              </a:gdLst>
              <a:ahLst/>
              <a:cxnLst>
                <a:cxn ang="T8">
                  <a:pos x="T0" y="T1"/>
                </a:cxn>
                <a:cxn ang="T9">
                  <a:pos x="T2" y="T3"/>
                </a:cxn>
                <a:cxn ang="T10">
                  <a:pos x="T4" y="T5"/>
                </a:cxn>
                <a:cxn ang="T11">
                  <a:pos x="T6" y="T7"/>
                </a:cxn>
              </a:cxnLst>
              <a:rect l="T12" t="T13" r="T14" b="T15"/>
              <a:pathLst>
                <a:path w="96" h="768">
                  <a:moveTo>
                    <a:pt x="0" y="0"/>
                  </a:moveTo>
                  <a:lnTo>
                    <a:pt x="0" y="768"/>
                  </a:lnTo>
                  <a:lnTo>
                    <a:pt x="96" y="720"/>
                  </a:lnTo>
                  <a:lnTo>
                    <a:pt x="0" y="0"/>
                  </a:lnTo>
                  <a:close/>
                </a:path>
              </a:pathLst>
            </a:custGeom>
            <a:solidFill>
              <a:srgbClr val="33CCCC"/>
            </a:solidFill>
            <a:ln w="9525">
              <a:solidFill>
                <a:srgbClr val="F826DA"/>
              </a:solidFill>
              <a:round/>
              <a:headEnd/>
              <a:tailEnd/>
            </a:ln>
          </p:spPr>
          <p:txBody>
            <a:bodyPr wrap="none" anchor="ctr"/>
            <a:lstStyle/>
            <a:p>
              <a:endParaRPr lang="zh-CN" altLang="en-US">
                <a:solidFill>
                  <a:srgbClr val="FF0000"/>
                </a:solidFill>
              </a:endParaRPr>
            </a:p>
          </p:txBody>
        </p:sp>
        <p:grpSp>
          <p:nvGrpSpPr>
            <p:cNvPr id="47" name="Group 53"/>
            <p:cNvGrpSpPr>
              <a:grpSpLocks/>
            </p:cNvGrpSpPr>
            <p:nvPr/>
          </p:nvGrpSpPr>
          <p:grpSpPr bwMode="auto">
            <a:xfrm>
              <a:off x="2208" y="1396"/>
              <a:ext cx="480" cy="864"/>
              <a:chOff x="2208" y="1536"/>
              <a:chExt cx="480" cy="864"/>
            </a:xfrm>
          </p:grpSpPr>
          <p:sp>
            <p:nvSpPr>
              <p:cNvPr id="48" name="Line 54"/>
              <p:cNvSpPr>
                <a:spLocks noChangeShapeType="1"/>
              </p:cNvSpPr>
              <p:nvPr/>
            </p:nvSpPr>
            <p:spPr bwMode="auto">
              <a:xfrm flipH="1">
                <a:off x="2208" y="153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49" name="Line 55"/>
              <p:cNvSpPr>
                <a:spLocks noChangeShapeType="1"/>
              </p:cNvSpPr>
              <p:nvPr/>
            </p:nvSpPr>
            <p:spPr bwMode="auto">
              <a:xfrm flipH="1">
                <a:off x="2208" y="1632"/>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0" name="Line 56"/>
              <p:cNvSpPr>
                <a:spLocks noChangeShapeType="1"/>
              </p:cNvSpPr>
              <p:nvPr/>
            </p:nvSpPr>
            <p:spPr bwMode="auto">
              <a:xfrm flipH="1">
                <a:off x="2400" y="2016"/>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1" name="Line 57"/>
              <p:cNvSpPr>
                <a:spLocks noChangeShapeType="1"/>
              </p:cNvSpPr>
              <p:nvPr/>
            </p:nvSpPr>
            <p:spPr bwMode="auto">
              <a:xfrm flipH="1">
                <a:off x="2544" y="2256"/>
                <a:ext cx="1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2" name="Line 58"/>
              <p:cNvSpPr>
                <a:spLocks noChangeShapeType="1"/>
              </p:cNvSpPr>
              <p:nvPr/>
            </p:nvSpPr>
            <p:spPr bwMode="auto">
              <a:xfrm flipH="1">
                <a:off x="2208" y="1728"/>
                <a:ext cx="48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grpSp>
      <p:grpSp>
        <p:nvGrpSpPr>
          <p:cNvPr id="53" name="Group 32"/>
          <p:cNvGrpSpPr>
            <a:grpSpLocks/>
          </p:cNvGrpSpPr>
          <p:nvPr/>
        </p:nvGrpSpPr>
        <p:grpSpPr bwMode="auto">
          <a:xfrm>
            <a:off x="9784767" y="4159922"/>
            <a:ext cx="769938" cy="2514600"/>
            <a:chOff x="4705" y="1175"/>
            <a:chExt cx="485" cy="1584"/>
          </a:xfrm>
        </p:grpSpPr>
        <p:sp>
          <p:nvSpPr>
            <p:cNvPr id="54" name="Freeform 33"/>
            <p:cNvSpPr>
              <a:spLocks/>
            </p:cNvSpPr>
            <p:nvPr/>
          </p:nvSpPr>
          <p:spPr bwMode="auto">
            <a:xfrm>
              <a:off x="4705" y="1175"/>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00"/>
            </a:solidFill>
            <a:ln w="9525">
              <a:solidFill>
                <a:schemeClr val="folHlink"/>
              </a:solidFill>
              <a:round/>
              <a:headEnd/>
              <a:tailEnd/>
            </a:ln>
          </p:spPr>
          <p:txBody>
            <a:bodyPr wrap="none" anchor="ctr"/>
            <a:lstStyle/>
            <a:p>
              <a:endParaRPr lang="zh-CN" altLang="en-US">
                <a:solidFill>
                  <a:srgbClr val="FF0000"/>
                </a:solidFill>
              </a:endParaRPr>
            </a:p>
          </p:txBody>
        </p:sp>
        <p:sp>
          <p:nvSpPr>
            <p:cNvPr id="55" name="Text Box 34"/>
            <p:cNvSpPr txBox="1">
              <a:spLocks noChangeArrowheads="1"/>
            </p:cNvSpPr>
            <p:nvPr/>
          </p:nvSpPr>
          <p:spPr bwMode="auto">
            <a:xfrm>
              <a:off x="4879" y="129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dirty="0">
                  <a:solidFill>
                    <a:srgbClr val="FF0000"/>
                  </a:solidFill>
                </a:rPr>
                <a:t>屏</a:t>
              </a:r>
            </a:p>
          </p:txBody>
        </p:sp>
      </p:grpSp>
      <p:sp>
        <p:nvSpPr>
          <p:cNvPr id="56" name="矩形 55"/>
          <p:cNvSpPr/>
          <p:nvPr/>
        </p:nvSpPr>
        <p:spPr>
          <a:xfrm>
            <a:off x="4648998" y="2781379"/>
            <a:ext cx="2348720" cy="523220"/>
          </a:xfrm>
          <a:prstGeom prst="rect">
            <a:avLst/>
          </a:prstGeom>
        </p:spPr>
        <p:txBody>
          <a:bodyPr wrap="none">
            <a:spAutoFit/>
          </a:bodyPr>
          <a:lstStyle/>
          <a:p>
            <a:r>
              <a:rPr lang="zh-CN" altLang="en-US" sz="2800" b="1" dirty="0">
                <a:solidFill>
                  <a:srgbClr val="9900CC"/>
                </a:solidFill>
                <a:latin typeface="方正书宋简体"/>
              </a:rPr>
              <a:t>等厚干涉条纹</a:t>
            </a:r>
            <a:endParaRPr lang="zh-CN" altLang="en-US" sz="2800" b="1" dirty="0">
              <a:solidFill>
                <a:srgbClr val="9900CC"/>
              </a:solidFill>
            </a:endParaRPr>
          </a:p>
        </p:txBody>
      </p:sp>
      <p:pic>
        <p:nvPicPr>
          <p:cNvPr id="57" name="Picture 27" descr="ppp032"/>
          <p:cNvPicPr>
            <a:picLocks noChangeAspect="1" noChangeArrowheads="1"/>
          </p:cNvPicPr>
          <p:nvPr/>
        </p:nvPicPr>
        <p:blipFill>
          <a:blip r:embed="rId17">
            <a:extLst>
              <a:ext uri="{28A0092B-C50C-407E-A947-70E740481C1C}">
                <a14:useLocalDpi xmlns:a14="http://schemas.microsoft.com/office/drawing/2010/main" val="0"/>
              </a:ext>
            </a:extLst>
          </a:blip>
          <a:srcRect l="15340" t="16992" r="19392" b="15393"/>
          <a:stretch>
            <a:fillRect/>
          </a:stretch>
        </p:blipFill>
        <p:spPr bwMode="auto">
          <a:xfrm>
            <a:off x="7301277" y="275127"/>
            <a:ext cx="14605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Line 16"/>
          <p:cNvSpPr>
            <a:spLocks noChangeShapeType="1"/>
          </p:cNvSpPr>
          <p:nvPr/>
        </p:nvSpPr>
        <p:spPr bwMode="auto">
          <a:xfrm flipH="1">
            <a:off x="8011782" y="4275170"/>
            <a:ext cx="21820" cy="1609615"/>
          </a:xfrm>
          <a:prstGeom prst="line">
            <a:avLst/>
          </a:prstGeom>
          <a:noFill/>
          <a:ln w="28575">
            <a:solidFill>
              <a:srgbClr val="0000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Text Box 52"/>
          <p:cNvSpPr txBox="1">
            <a:spLocks noChangeArrowheads="1"/>
          </p:cNvSpPr>
          <p:nvPr/>
        </p:nvSpPr>
        <p:spPr bwMode="auto">
          <a:xfrm>
            <a:off x="7342255" y="5986948"/>
            <a:ext cx="19892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3600" i="0" dirty="0">
                <a:solidFill>
                  <a:srgbClr val="EE303E"/>
                </a:solidFill>
              </a:rPr>
              <a:t>P</a:t>
            </a:r>
            <a:r>
              <a:rPr lang="en-US" altLang="zh-CN" sz="3600" i="0" baseline="-25000" dirty="0">
                <a:solidFill>
                  <a:srgbClr val="EE303E"/>
                </a:solidFill>
              </a:rPr>
              <a:t>1</a:t>
            </a:r>
            <a:r>
              <a:rPr lang="en-US" altLang="zh-CN" sz="3600" i="0" dirty="0">
                <a:solidFill>
                  <a:srgbClr val="EE303E"/>
                </a:solidFill>
              </a:rPr>
              <a:t>∥P</a:t>
            </a:r>
            <a:r>
              <a:rPr lang="en-US" altLang="zh-CN" sz="3600" i="0" baseline="-25000" dirty="0">
                <a:solidFill>
                  <a:srgbClr val="EE303E"/>
                </a:solidFill>
              </a:rPr>
              <a:t>2</a:t>
            </a:r>
          </a:p>
        </p:txBody>
      </p:sp>
      <p:grpSp>
        <p:nvGrpSpPr>
          <p:cNvPr id="63" name="Group 63"/>
          <p:cNvGrpSpPr>
            <a:grpSpLocks/>
          </p:cNvGrpSpPr>
          <p:nvPr/>
        </p:nvGrpSpPr>
        <p:grpSpPr bwMode="auto">
          <a:xfrm>
            <a:off x="8505169" y="4861406"/>
            <a:ext cx="1256091" cy="409577"/>
            <a:chOff x="3792" y="741"/>
            <a:chExt cx="1064" cy="258"/>
          </a:xfrm>
        </p:grpSpPr>
        <p:sp>
          <p:nvSpPr>
            <p:cNvPr id="68" name="Line 14"/>
            <p:cNvSpPr>
              <a:spLocks noChangeShapeType="1"/>
            </p:cNvSpPr>
            <p:nvPr/>
          </p:nvSpPr>
          <p:spPr bwMode="auto">
            <a:xfrm>
              <a:off x="3792" y="876"/>
              <a:ext cx="1064" cy="8"/>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48"/>
            <p:cNvSpPr>
              <a:spLocks noChangeShapeType="1"/>
            </p:cNvSpPr>
            <p:nvPr/>
          </p:nvSpPr>
          <p:spPr bwMode="auto">
            <a:xfrm flipH="1">
              <a:off x="3974" y="743"/>
              <a:ext cx="4" cy="245"/>
            </a:xfrm>
            <a:prstGeom prst="line">
              <a:avLst/>
            </a:prstGeom>
            <a:noFill/>
            <a:ln w="38100">
              <a:solidFill>
                <a:srgbClr val="0000FF"/>
              </a:solidFill>
              <a:prstDash val="sys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49"/>
            <p:cNvSpPr>
              <a:spLocks noChangeShapeType="1"/>
            </p:cNvSpPr>
            <p:nvPr/>
          </p:nvSpPr>
          <p:spPr bwMode="auto">
            <a:xfrm>
              <a:off x="4251" y="759"/>
              <a:ext cx="4" cy="240"/>
            </a:xfrm>
            <a:prstGeom prst="line">
              <a:avLst/>
            </a:prstGeom>
            <a:noFill/>
            <a:ln w="38100">
              <a:solidFill>
                <a:srgbClr val="0000FF"/>
              </a:solidFill>
              <a:prstDash val="sys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50"/>
            <p:cNvSpPr>
              <a:spLocks noChangeShapeType="1"/>
            </p:cNvSpPr>
            <p:nvPr/>
          </p:nvSpPr>
          <p:spPr bwMode="auto">
            <a:xfrm flipH="1">
              <a:off x="4492" y="741"/>
              <a:ext cx="0" cy="245"/>
            </a:xfrm>
            <a:prstGeom prst="line">
              <a:avLst/>
            </a:prstGeom>
            <a:noFill/>
            <a:ln w="38100">
              <a:solidFill>
                <a:srgbClr val="0000FF"/>
              </a:solidFill>
              <a:prstDash val="sys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pic>
        <p:nvPicPr>
          <p:cNvPr id="72" name="Picture 27" descr="ppp032"/>
          <p:cNvPicPr>
            <a:picLocks noChangeAspect="1" noChangeArrowheads="1"/>
          </p:cNvPicPr>
          <p:nvPr/>
        </p:nvPicPr>
        <p:blipFill>
          <a:blip r:embed="rId17">
            <a:extLst>
              <a:ext uri="{28A0092B-C50C-407E-A947-70E740481C1C}">
                <a14:useLocalDpi xmlns:a14="http://schemas.microsoft.com/office/drawing/2010/main" val="0"/>
              </a:ext>
            </a:extLst>
          </a:blip>
          <a:srcRect l="15340" t="16992" r="19392" b="15393"/>
          <a:stretch>
            <a:fillRect/>
          </a:stretch>
        </p:blipFill>
        <p:spPr bwMode="auto">
          <a:xfrm>
            <a:off x="8933867" y="492946"/>
            <a:ext cx="14605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 Box 11"/>
          <p:cNvSpPr txBox="1">
            <a:spLocks noChangeArrowheads="1"/>
          </p:cNvSpPr>
          <p:nvPr/>
        </p:nvSpPr>
        <p:spPr bwMode="auto">
          <a:xfrm>
            <a:off x="8121625" y="3531550"/>
            <a:ext cx="234742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itchFamily="18" charset="0"/>
                <a:ea typeface="宋体" pitchFamily="2" charset="-122"/>
              </a:defRPr>
            </a:lvl1pPr>
            <a:lvl2pPr marL="742950" indent="-285750" eaLnBrk="0" hangingPunct="0">
              <a:defRPr kumimoji="1" sz="2800" b="1" i="1">
                <a:solidFill>
                  <a:srgbClr val="0000FF"/>
                </a:solidFill>
                <a:latin typeface="Times New Roman" pitchFamily="18" charset="0"/>
                <a:ea typeface="宋体" pitchFamily="2" charset="-122"/>
              </a:defRPr>
            </a:lvl2pPr>
            <a:lvl3pPr marL="1143000" indent="-228600" eaLnBrk="0" hangingPunct="0">
              <a:defRPr kumimoji="1" sz="2800" b="1" i="1">
                <a:solidFill>
                  <a:srgbClr val="0000FF"/>
                </a:solidFill>
                <a:latin typeface="Times New Roman" pitchFamily="18" charset="0"/>
                <a:ea typeface="宋体" pitchFamily="2" charset="-122"/>
              </a:defRPr>
            </a:lvl3pPr>
            <a:lvl4pPr marL="1600200" indent="-228600" eaLnBrk="0" hangingPunct="0">
              <a:defRPr kumimoji="1" sz="2800" b="1" i="1">
                <a:solidFill>
                  <a:srgbClr val="0000FF"/>
                </a:solidFill>
                <a:latin typeface="Times New Roman" pitchFamily="18" charset="0"/>
                <a:ea typeface="宋体" pitchFamily="2" charset="-122"/>
              </a:defRPr>
            </a:lvl4pPr>
            <a:lvl5pPr marL="2057400" indent="-228600" eaLnBrk="0" hangingPunct="0">
              <a:defRPr kumimoji="1" sz="2800" b="1" i="1">
                <a:solidFill>
                  <a:srgbClr val="0000FF"/>
                </a:solidFill>
                <a:latin typeface="Times New Roman" pitchFamily="18" charset="0"/>
                <a:ea typeface="宋体"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itchFamily="18" charset="0"/>
                <a:ea typeface="宋体" pitchFamily="2" charset="-122"/>
              </a:defRPr>
            </a:lvl9pPr>
          </a:lstStyle>
          <a:p>
            <a:pPr eaLnBrk="1" hangingPunct="1">
              <a:spcBef>
                <a:spcPct val="50000"/>
              </a:spcBef>
              <a:defRPr/>
            </a:pPr>
            <a:r>
              <a:rPr lang="zh-CN" altLang="en-US" i="0" dirty="0">
                <a:solidFill>
                  <a:srgbClr val="129C15"/>
                </a:solidFill>
                <a:latin typeface="宋体" pitchFamily="2" charset="-122"/>
              </a:rPr>
              <a:t>干涉图样互补</a:t>
            </a:r>
          </a:p>
        </p:txBody>
      </p:sp>
      <p:sp>
        <p:nvSpPr>
          <p:cNvPr id="74" name="Text Box 4"/>
          <p:cNvSpPr txBox="1">
            <a:spLocks noChangeArrowheads="1"/>
          </p:cNvSpPr>
          <p:nvPr/>
        </p:nvSpPr>
        <p:spPr bwMode="auto">
          <a:xfrm>
            <a:off x="2019088" y="1226122"/>
            <a:ext cx="45575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两个</a:t>
            </a:r>
            <a:r>
              <a:rPr lang="zh-CN" altLang="en-US" i="0" dirty="0">
                <a:latin typeface="方正书宋简体"/>
              </a:rPr>
              <a:t>偏振片分别相互平行和垂直放置，</a:t>
            </a:r>
            <a:r>
              <a:rPr lang="zh-CN" altLang="en-US" i="0" dirty="0">
                <a:solidFill>
                  <a:srgbClr val="129C15"/>
                </a:solidFill>
                <a:latin typeface="宋体" pitchFamily="2" charset="-122"/>
              </a:rPr>
              <a:t>干涉图样</a:t>
            </a:r>
            <a:r>
              <a:rPr lang="zh-CN" altLang="en-US" i="0" dirty="0">
                <a:solidFill>
                  <a:srgbClr val="FF3399"/>
                </a:solidFill>
                <a:latin typeface="宋体" pitchFamily="2" charset="-122"/>
              </a:rPr>
              <a:t>互补</a:t>
            </a:r>
            <a:r>
              <a:rPr lang="zh-CN" altLang="en-US" i="0" dirty="0"/>
              <a:t>。</a:t>
            </a:r>
          </a:p>
        </p:txBody>
      </p:sp>
    </p:spTree>
    <p:extLst>
      <p:ext uri="{BB962C8B-B14F-4D97-AF65-F5344CB8AC3E}">
        <p14:creationId xmlns:p14="http://schemas.microsoft.com/office/powerpoint/2010/main" val="280498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circle(in)">
                                      <p:cBhvr>
                                        <p:cTn id="32" dur="2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ppt_x"/>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1000"/>
                                        <p:tgtEl>
                                          <p:spTgt spid="34"/>
                                        </p:tgtEl>
                                      </p:cBhvr>
                                    </p:animEffect>
                                    <p:anim calcmode="lin" valueType="num">
                                      <p:cBhvr>
                                        <p:cTn id="61" dur="1000" fill="hold"/>
                                        <p:tgtEl>
                                          <p:spTgt spid="34"/>
                                        </p:tgtEl>
                                        <p:attrNameLst>
                                          <p:attrName>ppt_x</p:attrName>
                                        </p:attrNameLst>
                                      </p:cBhvr>
                                      <p:tavLst>
                                        <p:tav tm="0">
                                          <p:val>
                                            <p:strVal val="#ppt_x"/>
                                          </p:val>
                                        </p:tav>
                                        <p:tav tm="100000">
                                          <p:val>
                                            <p:strVal val="#ppt_x"/>
                                          </p:val>
                                        </p:tav>
                                      </p:tavLst>
                                    </p:anim>
                                    <p:anim calcmode="lin" valueType="num">
                                      <p:cBhvr>
                                        <p:cTn id="6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500" fill="hold"/>
                                        <p:tgtEl>
                                          <p:spTgt spid="44"/>
                                        </p:tgtEl>
                                        <p:attrNameLst>
                                          <p:attrName>ppt_x</p:attrName>
                                        </p:attrNameLst>
                                      </p:cBhvr>
                                      <p:tavLst>
                                        <p:tav tm="0">
                                          <p:val>
                                            <p:strVal val="#ppt_x"/>
                                          </p:val>
                                        </p:tav>
                                        <p:tav tm="100000">
                                          <p:val>
                                            <p:strVal val="#ppt_x"/>
                                          </p:val>
                                        </p:tav>
                                      </p:tavLst>
                                    </p:anim>
                                    <p:anim calcmode="lin" valueType="num">
                                      <p:cBhvr additive="base">
                                        <p:cTn id="6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down)">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additive="base">
                                        <p:cTn id="78" dur="500" fill="hold"/>
                                        <p:tgtEl>
                                          <p:spTgt spid="36"/>
                                        </p:tgtEl>
                                        <p:attrNameLst>
                                          <p:attrName>ppt_x</p:attrName>
                                        </p:attrNameLst>
                                      </p:cBhvr>
                                      <p:tavLst>
                                        <p:tav tm="0">
                                          <p:val>
                                            <p:strVal val="#ppt_x"/>
                                          </p:val>
                                        </p:tav>
                                        <p:tav tm="100000">
                                          <p:val>
                                            <p:strVal val="#ppt_x"/>
                                          </p:val>
                                        </p:tav>
                                      </p:tavLst>
                                    </p:anim>
                                    <p:anim calcmode="lin" valueType="num">
                                      <p:cBhvr additive="base">
                                        <p:cTn id="7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ppt_x"/>
                                          </p:val>
                                        </p:tav>
                                        <p:tav tm="100000">
                                          <p:val>
                                            <p:strVal val="#ppt_x"/>
                                          </p:val>
                                        </p:tav>
                                      </p:tavLst>
                                    </p:anim>
                                    <p:anim calcmode="lin" valueType="num">
                                      <p:cBhvr additive="base">
                                        <p:cTn id="9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500" fill="hold"/>
                                        <p:tgtEl>
                                          <p:spTgt spid="16"/>
                                        </p:tgtEl>
                                        <p:attrNameLst>
                                          <p:attrName>ppt_x</p:attrName>
                                        </p:attrNameLst>
                                      </p:cBhvr>
                                      <p:tavLst>
                                        <p:tav tm="0">
                                          <p:val>
                                            <p:strVal val="#ppt_x"/>
                                          </p:val>
                                        </p:tav>
                                        <p:tav tm="100000">
                                          <p:val>
                                            <p:strVal val="#ppt_x"/>
                                          </p:val>
                                        </p:tav>
                                      </p:tavLst>
                                    </p:anim>
                                    <p:anim calcmode="lin" valueType="num">
                                      <p:cBhvr additive="base">
                                        <p:cTn id="10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1000"/>
                                        <p:tgtEl>
                                          <p:spTgt spid="41"/>
                                        </p:tgtEl>
                                      </p:cBhvr>
                                    </p:animEffect>
                                    <p:anim calcmode="lin" valueType="num">
                                      <p:cBhvr>
                                        <p:cTn id="111" dur="1000" fill="hold"/>
                                        <p:tgtEl>
                                          <p:spTgt spid="41"/>
                                        </p:tgtEl>
                                        <p:attrNameLst>
                                          <p:attrName>ppt_x</p:attrName>
                                        </p:attrNameLst>
                                      </p:cBhvr>
                                      <p:tavLst>
                                        <p:tav tm="0">
                                          <p:val>
                                            <p:strVal val="#ppt_x"/>
                                          </p:val>
                                        </p:tav>
                                        <p:tav tm="100000">
                                          <p:val>
                                            <p:strVal val="#ppt_x"/>
                                          </p:val>
                                        </p:tav>
                                      </p:tavLst>
                                    </p:anim>
                                    <p:anim calcmode="lin" valueType="num">
                                      <p:cBhvr>
                                        <p:cTn id="11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anim calcmode="lin" valueType="num">
                                      <p:cBhvr additive="base">
                                        <p:cTn id="117" dur="500" fill="hold"/>
                                        <p:tgtEl>
                                          <p:spTgt spid="53"/>
                                        </p:tgtEl>
                                        <p:attrNameLst>
                                          <p:attrName>ppt_x</p:attrName>
                                        </p:attrNameLst>
                                      </p:cBhvr>
                                      <p:tavLst>
                                        <p:tav tm="0">
                                          <p:val>
                                            <p:strVal val="#ppt_x"/>
                                          </p:val>
                                        </p:tav>
                                        <p:tav tm="100000">
                                          <p:val>
                                            <p:strVal val="#ppt_x"/>
                                          </p:val>
                                        </p:tav>
                                      </p:tavLst>
                                    </p:anim>
                                    <p:anim calcmode="lin" valueType="num">
                                      <p:cBhvr additive="base">
                                        <p:cTn id="11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circle(in)">
                                      <p:cBhvr>
                                        <p:cTn id="123" dur="2000"/>
                                        <p:tgtEl>
                                          <p:spTgt spid="56"/>
                                        </p:tgtEl>
                                      </p:cBhvr>
                                    </p:animEffect>
                                  </p:childTnLst>
                                </p:cTn>
                              </p:par>
                            </p:childTnLst>
                          </p:cTn>
                        </p:par>
                      </p:childTnLst>
                    </p:cTn>
                  </p:par>
                  <p:par>
                    <p:cTn id="124" fill="hold">
                      <p:stCondLst>
                        <p:cond delay="indefinite"/>
                      </p:stCondLst>
                      <p:childTnLst>
                        <p:par>
                          <p:cTn id="125" fill="hold">
                            <p:stCondLst>
                              <p:cond delay="0"/>
                            </p:stCondLst>
                            <p:childTnLst>
                              <p:par>
                                <p:cTn id="126" presetID="4" presetClass="entr" presetSubtype="32" fill="hold" nodeType="click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box(out)">
                                      <p:cBhvr>
                                        <p:cTn id="128" dur="500"/>
                                        <p:tgtEl>
                                          <p:spTgt spid="57"/>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60"/>
                                        </p:tgtEl>
                                        <p:attrNameLst>
                                          <p:attrName>style.visibility</p:attrName>
                                        </p:attrNameLst>
                                      </p:cBhvr>
                                      <p:to>
                                        <p:strVal val="visible"/>
                                      </p:to>
                                    </p:set>
                                    <p:anim calcmode="lin" valueType="num">
                                      <p:cBhvr additive="base">
                                        <p:cTn id="133" dur="500" fill="hold"/>
                                        <p:tgtEl>
                                          <p:spTgt spid="60"/>
                                        </p:tgtEl>
                                        <p:attrNameLst>
                                          <p:attrName>ppt_x</p:attrName>
                                        </p:attrNameLst>
                                      </p:cBhvr>
                                      <p:tavLst>
                                        <p:tav tm="0">
                                          <p:val>
                                            <p:strVal val="#ppt_x"/>
                                          </p:val>
                                        </p:tav>
                                        <p:tav tm="100000">
                                          <p:val>
                                            <p:strVal val="#ppt_x"/>
                                          </p:val>
                                        </p:tav>
                                      </p:tavLst>
                                    </p:anim>
                                    <p:anim calcmode="lin" valueType="num">
                                      <p:cBhvr additive="base">
                                        <p:cTn id="13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6" presetClass="entr" presetSubtype="16" fill="hold" grpId="0" nodeType="click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circle(in)">
                                      <p:cBhvr>
                                        <p:cTn id="139" dur="2000"/>
                                        <p:tgtEl>
                                          <p:spTgt spid="64"/>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63"/>
                                        </p:tgtEl>
                                        <p:attrNameLst>
                                          <p:attrName>style.visibility</p:attrName>
                                        </p:attrNameLst>
                                      </p:cBhvr>
                                      <p:to>
                                        <p:strVal val="visible"/>
                                      </p:to>
                                    </p:set>
                                    <p:anim calcmode="lin" valueType="num">
                                      <p:cBhvr additive="base">
                                        <p:cTn id="144" dur="500" fill="hold"/>
                                        <p:tgtEl>
                                          <p:spTgt spid="63"/>
                                        </p:tgtEl>
                                        <p:attrNameLst>
                                          <p:attrName>ppt_x</p:attrName>
                                        </p:attrNameLst>
                                      </p:cBhvr>
                                      <p:tavLst>
                                        <p:tav tm="0">
                                          <p:val>
                                            <p:strVal val="#ppt_x"/>
                                          </p:val>
                                        </p:tav>
                                        <p:tav tm="100000">
                                          <p:val>
                                            <p:strVal val="#ppt_x"/>
                                          </p:val>
                                        </p:tav>
                                      </p:tavLst>
                                    </p:anim>
                                    <p:anim calcmode="lin" valueType="num">
                                      <p:cBhvr additive="base">
                                        <p:cTn id="14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1" presetClass="entr" presetSubtype="1" fill="hold" nodeType="click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wheel(1)">
                                      <p:cBhvr>
                                        <p:cTn id="150" dur="2000"/>
                                        <p:tgtEl>
                                          <p:spTgt spid="72"/>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grpId="0" nodeType="clickEffect">
                                  <p:stCondLst>
                                    <p:cond delay="0"/>
                                  </p:stCondLst>
                                  <p:childTnLst>
                                    <p:set>
                                      <p:cBhvr>
                                        <p:cTn id="154" dur="1" fill="hold">
                                          <p:stCondLst>
                                            <p:cond delay="0"/>
                                          </p:stCondLst>
                                        </p:cTn>
                                        <p:tgtEl>
                                          <p:spTgt spid="73"/>
                                        </p:tgtEl>
                                        <p:attrNameLst>
                                          <p:attrName>style.visibility</p:attrName>
                                        </p:attrNameLst>
                                      </p:cBhvr>
                                      <p:to>
                                        <p:strVal val="visible"/>
                                      </p:to>
                                    </p:set>
                                    <p:anim calcmode="lin" valueType="num">
                                      <p:cBhvr>
                                        <p:cTn id="155" dur="500" fill="hold"/>
                                        <p:tgtEl>
                                          <p:spTgt spid="73"/>
                                        </p:tgtEl>
                                        <p:attrNameLst>
                                          <p:attrName>ppt_w</p:attrName>
                                        </p:attrNameLst>
                                      </p:cBhvr>
                                      <p:tavLst>
                                        <p:tav tm="0">
                                          <p:val>
                                            <p:fltVal val="0"/>
                                          </p:val>
                                        </p:tav>
                                        <p:tav tm="100000">
                                          <p:val>
                                            <p:strVal val="#ppt_w"/>
                                          </p:val>
                                        </p:tav>
                                      </p:tavLst>
                                    </p:anim>
                                    <p:anim calcmode="lin" valueType="num">
                                      <p:cBhvr>
                                        <p:cTn id="156" dur="500" fill="hold"/>
                                        <p:tgtEl>
                                          <p:spTgt spid="73"/>
                                        </p:tgtEl>
                                        <p:attrNameLst>
                                          <p:attrName>ppt_h</p:attrName>
                                        </p:attrNameLst>
                                      </p:cBhvr>
                                      <p:tavLst>
                                        <p:tav tm="0">
                                          <p:val>
                                            <p:fltVal val="0"/>
                                          </p:val>
                                        </p:tav>
                                        <p:tav tm="100000">
                                          <p:val>
                                            <p:strVal val="#ppt_h"/>
                                          </p:val>
                                        </p:tav>
                                      </p:tavLst>
                                    </p:anim>
                                    <p:animEffect transition="in" filter="fade">
                                      <p:cBhvr>
                                        <p:cTn id="157" dur="500"/>
                                        <p:tgtEl>
                                          <p:spTgt spid="73"/>
                                        </p:tgtEl>
                                      </p:cBhvr>
                                    </p:animEffect>
                                  </p:childTnLst>
                                </p:cTn>
                              </p:par>
                            </p:childTnLst>
                          </p:cTn>
                        </p:par>
                      </p:childTnLst>
                    </p:cTn>
                  </p:par>
                  <p:par>
                    <p:cTn id="158" fill="hold">
                      <p:stCondLst>
                        <p:cond delay="indefinite"/>
                      </p:stCondLst>
                      <p:childTnLst>
                        <p:par>
                          <p:cTn id="159" fill="hold">
                            <p:stCondLst>
                              <p:cond delay="0"/>
                            </p:stCondLst>
                            <p:childTnLst>
                              <p:par>
                                <p:cTn id="160" presetID="6" presetClass="entr" presetSubtype="16" fill="hold" grpId="0" nodeType="clickEffect">
                                  <p:stCondLst>
                                    <p:cond delay="0"/>
                                  </p:stCondLst>
                                  <p:childTnLst>
                                    <p:set>
                                      <p:cBhvr>
                                        <p:cTn id="161" dur="1" fill="hold">
                                          <p:stCondLst>
                                            <p:cond delay="0"/>
                                          </p:stCondLst>
                                        </p:cTn>
                                        <p:tgtEl>
                                          <p:spTgt spid="74"/>
                                        </p:tgtEl>
                                        <p:attrNameLst>
                                          <p:attrName>style.visibility</p:attrName>
                                        </p:attrNameLst>
                                      </p:cBhvr>
                                      <p:to>
                                        <p:strVal val="visible"/>
                                      </p:to>
                                    </p:set>
                                    <p:animEffect transition="in" filter="circle(in)">
                                      <p:cBhvr>
                                        <p:cTn id="162"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7" grpId="0" animBg="1"/>
      <p:bldP spid="42" grpId="0"/>
      <p:bldP spid="43" grpId="0"/>
      <p:bldP spid="56" grpId="0"/>
      <p:bldP spid="60" grpId="0" animBg="1"/>
      <p:bldP spid="64" grpId="0"/>
      <p:bldP spid="73" grpId="0"/>
      <p:bldP spid="7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74852" y="1671579"/>
            <a:ext cx="2565978" cy="523220"/>
          </a:xfrm>
          <a:prstGeom prst="rect">
            <a:avLst/>
          </a:prstGeom>
          <a:noFill/>
          <a:ln w="9525">
            <a:noFill/>
            <a:miter lim="800000"/>
            <a:headEnd/>
            <a:tailEnd/>
          </a:ln>
          <a:effectLst/>
        </p:spPr>
        <p:txBody>
          <a:bodyPr wrap="square">
            <a:spAutoFit/>
          </a:bodyPr>
          <a:lstStyle/>
          <a:p>
            <a:pPr>
              <a:spcAft>
                <a:spcPct val="10000"/>
              </a:spcAft>
              <a:defRPr/>
            </a:pPr>
            <a:r>
              <a:rPr lang="en-US" altLang="zh-CN" sz="2800" b="1" dirty="0">
                <a:solidFill>
                  <a:srgbClr val="FF0000"/>
                </a:solidFill>
              </a:rPr>
              <a:t>1.</a:t>
            </a:r>
            <a:r>
              <a:rPr lang="zh-CN" altLang="en-US" sz="2800" b="1" dirty="0">
                <a:solidFill>
                  <a:srgbClr val="FF0000"/>
                </a:solidFill>
                <a:latin typeface="宋体" pitchFamily="2" charset="-122"/>
              </a:rPr>
              <a:t>光弹性效应</a:t>
            </a:r>
            <a:endParaRPr lang="zh-CN" altLang="en-US" sz="2800" b="1" dirty="0">
              <a:solidFill>
                <a:srgbClr val="FF0000"/>
              </a:solidFill>
            </a:endParaRPr>
          </a:p>
        </p:txBody>
      </p:sp>
      <p:grpSp>
        <p:nvGrpSpPr>
          <p:cNvPr id="3" name="Group 3"/>
          <p:cNvGrpSpPr>
            <a:grpSpLocks/>
          </p:cNvGrpSpPr>
          <p:nvPr/>
        </p:nvGrpSpPr>
        <p:grpSpPr bwMode="auto">
          <a:xfrm>
            <a:off x="3352800" y="860944"/>
            <a:ext cx="6305550" cy="3616325"/>
            <a:chOff x="936" y="1008"/>
            <a:chExt cx="3972" cy="2278"/>
          </a:xfrm>
        </p:grpSpPr>
        <p:grpSp>
          <p:nvGrpSpPr>
            <p:cNvPr id="4" name="Group 4"/>
            <p:cNvGrpSpPr>
              <a:grpSpLocks/>
            </p:cNvGrpSpPr>
            <p:nvPr/>
          </p:nvGrpSpPr>
          <p:grpSpPr bwMode="auto">
            <a:xfrm>
              <a:off x="3863" y="1008"/>
              <a:ext cx="1045" cy="2278"/>
              <a:chOff x="3827" y="1008"/>
              <a:chExt cx="1045" cy="2278"/>
            </a:xfrm>
          </p:grpSpPr>
          <p:grpSp>
            <p:nvGrpSpPr>
              <p:cNvPr id="14" name="Group 5"/>
              <p:cNvGrpSpPr>
                <a:grpSpLocks/>
              </p:cNvGrpSpPr>
              <p:nvPr/>
            </p:nvGrpSpPr>
            <p:grpSpPr bwMode="auto">
              <a:xfrm>
                <a:off x="3827" y="1572"/>
                <a:ext cx="1045" cy="1714"/>
                <a:chOff x="3827" y="1572"/>
                <a:chExt cx="1045" cy="1714"/>
              </a:xfrm>
            </p:grpSpPr>
            <p:grpSp>
              <p:nvGrpSpPr>
                <p:cNvPr id="16" name="Group 6"/>
                <p:cNvGrpSpPr>
                  <a:grpSpLocks/>
                </p:cNvGrpSpPr>
                <p:nvPr/>
              </p:nvGrpSpPr>
              <p:grpSpPr bwMode="auto">
                <a:xfrm>
                  <a:off x="4296" y="1572"/>
                  <a:ext cx="576" cy="1104"/>
                  <a:chOff x="4428" y="2568"/>
                  <a:chExt cx="576" cy="1104"/>
                </a:xfrm>
              </p:grpSpPr>
              <p:sp>
                <p:nvSpPr>
                  <p:cNvPr id="19" name="Oval 7"/>
                  <p:cNvSpPr>
                    <a:spLocks noChangeArrowheads="1"/>
                  </p:cNvSpPr>
                  <p:nvPr/>
                </p:nvSpPr>
                <p:spPr bwMode="auto">
                  <a:xfrm>
                    <a:off x="4500" y="2568"/>
                    <a:ext cx="504" cy="1104"/>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0" name="Oval 8"/>
                  <p:cNvSpPr>
                    <a:spLocks noChangeArrowheads="1"/>
                  </p:cNvSpPr>
                  <p:nvPr/>
                </p:nvSpPr>
                <p:spPr bwMode="auto">
                  <a:xfrm>
                    <a:off x="4428" y="2568"/>
                    <a:ext cx="504" cy="1104"/>
                  </a:xfrm>
                  <a:prstGeom prst="ellipse">
                    <a:avLst/>
                  </a:prstGeom>
                  <a:solidFill>
                    <a:srgbClr val="00FFFF"/>
                  </a:soli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sp>
              <p:nvSpPr>
                <p:cNvPr id="17" name="AutoShape 9"/>
                <p:cNvSpPr>
                  <a:spLocks noChangeArrowheads="1"/>
                </p:cNvSpPr>
                <p:nvPr/>
              </p:nvSpPr>
              <p:spPr bwMode="auto">
                <a:xfrm>
                  <a:off x="3827" y="2974"/>
                  <a:ext cx="792" cy="312"/>
                </a:xfrm>
                <a:prstGeom prst="wedgeRectCallout">
                  <a:avLst>
                    <a:gd name="adj1" fmla="val 33173"/>
                    <a:gd name="adj2" fmla="val -151107"/>
                  </a:avLst>
                </a:prstGeom>
                <a:solidFill>
                  <a:schemeClr val="accent2">
                    <a:lumMod val="40000"/>
                    <a:lumOff val="60000"/>
                  </a:schemeClr>
                </a:solidFill>
                <a:ln w="9525">
                  <a:solidFill>
                    <a:srgbClr val="FF00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3200" i="0" dirty="0">
                      <a:solidFill>
                        <a:srgbClr val="FF0000"/>
                      </a:solidFill>
                    </a:rPr>
                    <a:t>检偏器</a:t>
                  </a:r>
                  <a:endParaRPr lang="zh-CN" altLang="en-US" i="0" dirty="0">
                    <a:solidFill>
                      <a:srgbClr val="FF0000"/>
                    </a:solidFill>
                  </a:endParaRPr>
                </a:p>
              </p:txBody>
            </p:sp>
            <p:sp>
              <p:nvSpPr>
                <p:cNvPr id="18" name="Line 10"/>
                <p:cNvSpPr>
                  <a:spLocks noChangeShapeType="1"/>
                </p:cNvSpPr>
                <p:nvPr/>
              </p:nvSpPr>
              <p:spPr bwMode="auto">
                <a:xfrm rot="3364329">
                  <a:off x="4267" y="2063"/>
                  <a:ext cx="681" cy="110"/>
                </a:xfrm>
                <a:prstGeom prst="line">
                  <a:avLst/>
                </a:prstGeom>
                <a:noFill/>
                <a:ln w="28575">
                  <a:solidFill>
                    <a:schemeClr val="tx1"/>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aphicFrame>
            <p:nvGraphicFramePr>
              <p:cNvPr id="15" name="Object 1030"/>
              <p:cNvGraphicFramePr>
                <a:graphicFrameLocks noChangeAspect="1"/>
              </p:cNvGraphicFramePr>
              <p:nvPr>
                <p:extLst>
                  <p:ext uri="{D42A27DB-BD31-4B8C-83A1-F6EECF244321}">
                    <p14:modId xmlns:p14="http://schemas.microsoft.com/office/powerpoint/2010/main" val="4048153930"/>
                  </p:ext>
                </p:extLst>
              </p:nvPr>
            </p:nvGraphicFramePr>
            <p:xfrm>
              <a:off x="4368" y="1008"/>
              <a:ext cx="347" cy="487"/>
            </p:xfrm>
            <a:graphic>
              <a:graphicData uri="http://schemas.openxmlformats.org/presentationml/2006/ole">
                <mc:AlternateContent xmlns:mc="http://schemas.openxmlformats.org/markup-compatibility/2006">
                  <mc:Choice xmlns:v="urn:schemas-microsoft-com:vml" Requires="v">
                    <p:oleObj spid="_x0000_s459418"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4368" y="1008"/>
                            <a:ext cx="347" cy="487"/>
                          </a:xfrm>
                          <a:prstGeom prst="rect">
                            <a:avLst/>
                          </a:prstGeom>
                          <a:noFill/>
                          <a:ln>
                            <a:noFill/>
                          </a:ln>
                          <a:effectLst/>
                          <a:extLst/>
                        </p:spPr>
                      </p:pic>
                    </p:oleObj>
                  </mc:Fallback>
                </mc:AlternateContent>
              </a:graphicData>
            </a:graphic>
          </p:graphicFrame>
        </p:grpSp>
        <p:grpSp>
          <p:nvGrpSpPr>
            <p:cNvPr id="5" name="Group 12"/>
            <p:cNvGrpSpPr>
              <a:grpSpLocks/>
            </p:cNvGrpSpPr>
            <p:nvPr/>
          </p:nvGrpSpPr>
          <p:grpSpPr bwMode="auto">
            <a:xfrm>
              <a:off x="936" y="1163"/>
              <a:ext cx="1380" cy="1830"/>
              <a:chOff x="936" y="1163"/>
              <a:chExt cx="1380" cy="1830"/>
            </a:xfrm>
          </p:grpSpPr>
          <p:grpSp>
            <p:nvGrpSpPr>
              <p:cNvPr id="6" name="Group 13"/>
              <p:cNvGrpSpPr>
                <a:grpSpLocks/>
              </p:cNvGrpSpPr>
              <p:nvPr/>
            </p:nvGrpSpPr>
            <p:grpSpPr bwMode="auto">
              <a:xfrm>
                <a:off x="936" y="1584"/>
                <a:ext cx="1380" cy="1409"/>
                <a:chOff x="936" y="1584"/>
                <a:chExt cx="1380" cy="1409"/>
              </a:xfrm>
            </p:grpSpPr>
            <p:grpSp>
              <p:nvGrpSpPr>
                <p:cNvPr id="8" name="Group 14"/>
                <p:cNvGrpSpPr>
                  <a:grpSpLocks/>
                </p:cNvGrpSpPr>
                <p:nvPr/>
              </p:nvGrpSpPr>
              <p:grpSpPr bwMode="auto">
                <a:xfrm>
                  <a:off x="1752" y="1584"/>
                  <a:ext cx="564" cy="1104"/>
                  <a:chOff x="960" y="720"/>
                  <a:chExt cx="564" cy="1104"/>
                </a:xfrm>
              </p:grpSpPr>
              <p:sp>
                <p:nvSpPr>
                  <p:cNvPr id="12" name="Oval 15"/>
                  <p:cNvSpPr>
                    <a:spLocks noChangeArrowheads="1"/>
                  </p:cNvSpPr>
                  <p:nvPr/>
                </p:nvSpPr>
                <p:spPr bwMode="auto">
                  <a:xfrm>
                    <a:off x="1020" y="720"/>
                    <a:ext cx="504" cy="1104"/>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13" name="Oval 16"/>
                  <p:cNvSpPr>
                    <a:spLocks noChangeArrowheads="1"/>
                  </p:cNvSpPr>
                  <p:nvPr/>
                </p:nvSpPr>
                <p:spPr bwMode="auto">
                  <a:xfrm>
                    <a:off x="960" y="720"/>
                    <a:ext cx="504" cy="1104"/>
                  </a:xfrm>
                  <a:prstGeom prst="ellipse">
                    <a:avLst/>
                  </a:prstGeom>
                  <a:solidFill>
                    <a:srgbClr val="00FFFF"/>
                  </a:soli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pSp>
              <p:nvGrpSpPr>
                <p:cNvPr id="9" name="Group 17"/>
                <p:cNvGrpSpPr>
                  <a:grpSpLocks/>
                </p:cNvGrpSpPr>
                <p:nvPr/>
              </p:nvGrpSpPr>
              <p:grpSpPr bwMode="auto">
                <a:xfrm>
                  <a:off x="936" y="1761"/>
                  <a:ext cx="1098" cy="1232"/>
                  <a:chOff x="936" y="1761"/>
                  <a:chExt cx="1098" cy="1232"/>
                </a:xfrm>
              </p:grpSpPr>
              <p:sp>
                <p:nvSpPr>
                  <p:cNvPr id="10" name="Line 18"/>
                  <p:cNvSpPr>
                    <a:spLocks noChangeShapeType="1"/>
                  </p:cNvSpPr>
                  <p:nvPr/>
                </p:nvSpPr>
                <p:spPr bwMode="auto">
                  <a:xfrm rot="1410041">
                    <a:off x="2008" y="1761"/>
                    <a:ext cx="26" cy="770"/>
                  </a:xfrm>
                  <a:prstGeom prst="line">
                    <a:avLst/>
                  </a:prstGeom>
                  <a:noFill/>
                  <a:ln w="28575">
                    <a:solidFill>
                      <a:schemeClr val="tx1"/>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11" name="AutoShape 19"/>
                  <p:cNvSpPr>
                    <a:spLocks noChangeArrowheads="1"/>
                  </p:cNvSpPr>
                  <p:nvPr/>
                </p:nvSpPr>
                <p:spPr bwMode="auto">
                  <a:xfrm>
                    <a:off x="936" y="2681"/>
                    <a:ext cx="792" cy="312"/>
                  </a:xfrm>
                  <a:prstGeom prst="wedgeRectCallout">
                    <a:avLst>
                      <a:gd name="adj1" fmla="val 57415"/>
                      <a:gd name="adj2" fmla="val -95162"/>
                    </a:avLst>
                  </a:prstGeom>
                  <a:solidFill>
                    <a:schemeClr val="accent2">
                      <a:lumMod val="40000"/>
                      <a:lumOff val="60000"/>
                    </a:schemeClr>
                  </a:solidFill>
                  <a:ln w="9525">
                    <a:solidFill>
                      <a:srgbClr val="FF00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3200" i="0" dirty="0">
                        <a:solidFill>
                          <a:srgbClr val="FF0000"/>
                        </a:solidFill>
                      </a:rPr>
                      <a:t>起偏器</a:t>
                    </a:r>
                    <a:endParaRPr lang="zh-CN" altLang="en-US" i="0" dirty="0">
                      <a:solidFill>
                        <a:srgbClr val="FF0000"/>
                      </a:solidFill>
                    </a:endParaRPr>
                  </a:p>
                </p:txBody>
              </p:sp>
            </p:grpSp>
          </p:grpSp>
          <p:graphicFrame>
            <p:nvGraphicFramePr>
              <p:cNvPr id="7" name="Object 1029"/>
              <p:cNvGraphicFramePr>
                <a:graphicFrameLocks noChangeAspect="1"/>
              </p:cNvGraphicFramePr>
              <p:nvPr>
                <p:extLst>
                  <p:ext uri="{D42A27DB-BD31-4B8C-83A1-F6EECF244321}">
                    <p14:modId xmlns:p14="http://schemas.microsoft.com/office/powerpoint/2010/main" val="1095012124"/>
                  </p:ext>
                </p:extLst>
              </p:nvPr>
            </p:nvGraphicFramePr>
            <p:xfrm>
              <a:off x="1478" y="1163"/>
              <a:ext cx="422" cy="393"/>
            </p:xfrm>
            <a:graphic>
              <a:graphicData uri="http://schemas.openxmlformats.org/presentationml/2006/ole">
                <mc:AlternateContent xmlns:mc="http://schemas.openxmlformats.org/markup-compatibility/2006">
                  <mc:Choice xmlns:v="urn:schemas-microsoft-com:vml" Requires="v">
                    <p:oleObj spid="_x0000_s459419"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1478" y="1163"/>
                            <a:ext cx="422" cy="393"/>
                          </a:xfrm>
                          <a:prstGeom prst="rect">
                            <a:avLst/>
                          </a:prstGeom>
                          <a:noFill/>
                          <a:ln>
                            <a:noFill/>
                          </a:ln>
                          <a:effectLst/>
                          <a:extLst/>
                        </p:spPr>
                      </p:pic>
                    </p:oleObj>
                  </mc:Fallback>
                </mc:AlternateContent>
              </a:graphicData>
            </a:graphic>
          </p:graphicFrame>
        </p:grpSp>
      </p:grpSp>
      <p:grpSp>
        <p:nvGrpSpPr>
          <p:cNvPr id="21" name="Group 21"/>
          <p:cNvGrpSpPr>
            <a:grpSpLocks/>
          </p:cNvGrpSpPr>
          <p:nvPr/>
        </p:nvGrpSpPr>
        <p:grpSpPr bwMode="auto">
          <a:xfrm>
            <a:off x="3467100" y="2499242"/>
            <a:ext cx="1581150" cy="419100"/>
            <a:chOff x="336" y="2064"/>
            <a:chExt cx="996" cy="264"/>
          </a:xfrm>
        </p:grpSpPr>
        <p:sp>
          <p:nvSpPr>
            <p:cNvPr id="22" name="Line 22"/>
            <p:cNvSpPr>
              <a:spLocks noChangeShapeType="1"/>
            </p:cNvSpPr>
            <p:nvPr/>
          </p:nvSpPr>
          <p:spPr bwMode="auto">
            <a:xfrm>
              <a:off x="336" y="2184"/>
              <a:ext cx="996" cy="0"/>
            </a:xfrm>
            <a:prstGeom prst="line">
              <a:avLst/>
            </a:prstGeom>
            <a:noFill/>
            <a:ln w="57150">
              <a:solidFill>
                <a:srgbClr val="FF3300"/>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3" name="Oval 23"/>
            <p:cNvSpPr>
              <a:spLocks noChangeArrowheads="1"/>
            </p:cNvSpPr>
            <p:nvPr/>
          </p:nvSpPr>
          <p:spPr bwMode="auto">
            <a:xfrm>
              <a:off x="396" y="2136"/>
              <a:ext cx="84" cy="96"/>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4" name="Oval 24"/>
            <p:cNvSpPr>
              <a:spLocks noChangeArrowheads="1"/>
            </p:cNvSpPr>
            <p:nvPr/>
          </p:nvSpPr>
          <p:spPr bwMode="auto">
            <a:xfrm>
              <a:off x="648" y="2136"/>
              <a:ext cx="84" cy="96"/>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5" name="Oval 25"/>
            <p:cNvSpPr>
              <a:spLocks noChangeArrowheads="1"/>
            </p:cNvSpPr>
            <p:nvPr/>
          </p:nvSpPr>
          <p:spPr bwMode="auto">
            <a:xfrm>
              <a:off x="912" y="2136"/>
              <a:ext cx="84" cy="96"/>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6" name="Line 26"/>
            <p:cNvSpPr>
              <a:spLocks noChangeShapeType="1"/>
            </p:cNvSpPr>
            <p:nvPr/>
          </p:nvSpPr>
          <p:spPr bwMode="auto">
            <a:xfrm>
              <a:off x="576" y="2076"/>
              <a:ext cx="0" cy="252"/>
            </a:xfrm>
            <a:prstGeom prst="line">
              <a:avLst/>
            </a:prstGeom>
            <a:noFill/>
            <a:ln w="38100">
              <a:solidFill>
                <a:srgbClr val="9900CC"/>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7" name="Line 27"/>
            <p:cNvSpPr>
              <a:spLocks noChangeShapeType="1"/>
            </p:cNvSpPr>
            <p:nvPr/>
          </p:nvSpPr>
          <p:spPr bwMode="auto">
            <a:xfrm>
              <a:off x="828" y="2064"/>
              <a:ext cx="0" cy="252"/>
            </a:xfrm>
            <a:prstGeom prst="line">
              <a:avLst/>
            </a:prstGeom>
            <a:noFill/>
            <a:ln w="38100">
              <a:solidFill>
                <a:srgbClr val="9900CC"/>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28" name="Line 28"/>
            <p:cNvSpPr>
              <a:spLocks noChangeShapeType="1"/>
            </p:cNvSpPr>
            <p:nvPr/>
          </p:nvSpPr>
          <p:spPr bwMode="auto">
            <a:xfrm>
              <a:off x="1104" y="2076"/>
              <a:ext cx="0" cy="252"/>
            </a:xfrm>
            <a:prstGeom prst="line">
              <a:avLst/>
            </a:prstGeom>
            <a:noFill/>
            <a:ln w="38100">
              <a:solidFill>
                <a:srgbClr val="9900CC"/>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pSp>
        <p:nvGrpSpPr>
          <p:cNvPr id="29" name="Group 29"/>
          <p:cNvGrpSpPr>
            <a:grpSpLocks/>
          </p:cNvGrpSpPr>
          <p:nvPr/>
        </p:nvGrpSpPr>
        <p:grpSpPr bwMode="auto">
          <a:xfrm>
            <a:off x="6477000" y="1622942"/>
            <a:ext cx="857250" cy="2152650"/>
            <a:chOff x="2172" y="936"/>
            <a:chExt cx="648" cy="1644"/>
          </a:xfrm>
        </p:grpSpPr>
        <p:sp>
          <p:nvSpPr>
            <p:cNvPr id="30" name="Freeform 30"/>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solidFill>
              <a:srgbClr val="FFFF00"/>
            </a:solidFill>
            <a:ln w="9525" cmpd="sng">
              <a:solidFill>
                <a:schemeClr val="tx1"/>
              </a:solidFill>
              <a:prstDash val="solid"/>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31" name="Freeform 31"/>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solidFill>
              <a:srgbClr val="FFFF00"/>
            </a:solidFill>
            <a:ln w="9525" cmpd="sng">
              <a:solidFill>
                <a:schemeClr val="tx1"/>
              </a:solidFill>
              <a:prstDash val="solid"/>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32" name="Rectangle 32"/>
            <p:cNvSpPr>
              <a:spLocks noChangeArrowheads="1"/>
            </p:cNvSpPr>
            <p:nvPr/>
          </p:nvSpPr>
          <p:spPr bwMode="auto">
            <a:xfrm>
              <a:off x="2640" y="1416"/>
              <a:ext cx="168" cy="1152"/>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pSp>
        <p:nvGrpSpPr>
          <p:cNvPr id="33" name="Group 33"/>
          <p:cNvGrpSpPr>
            <a:grpSpLocks/>
          </p:cNvGrpSpPr>
          <p:nvPr/>
        </p:nvGrpSpPr>
        <p:grpSpPr bwMode="auto">
          <a:xfrm>
            <a:off x="5562600" y="2480192"/>
            <a:ext cx="1295400" cy="400050"/>
            <a:chOff x="2328" y="2028"/>
            <a:chExt cx="816" cy="252"/>
          </a:xfrm>
        </p:grpSpPr>
        <p:sp>
          <p:nvSpPr>
            <p:cNvPr id="34" name="Line 34"/>
            <p:cNvSpPr>
              <a:spLocks noChangeShapeType="1"/>
            </p:cNvSpPr>
            <p:nvPr/>
          </p:nvSpPr>
          <p:spPr bwMode="auto">
            <a:xfrm>
              <a:off x="2328" y="2160"/>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35" name="Line 35"/>
            <p:cNvSpPr>
              <a:spLocks noChangeShapeType="1"/>
            </p:cNvSpPr>
            <p:nvPr/>
          </p:nvSpPr>
          <p:spPr bwMode="auto">
            <a:xfrm rot="1462257">
              <a:off x="2436" y="2028"/>
              <a:ext cx="1" cy="252"/>
            </a:xfrm>
            <a:prstGeom prst="line">
              <a:avLst/>
            </a:prstGeom>
            <a:noFill/>
            <a:ln w="38100">
              <a:solidFill>
                <a:schemeClr val="tx1"/>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36" name="Line 36"/>
            <p:cNvSpPr>
              <a:spLocks noChangeShapeType="1"/>
            </p:cNvSpPr>
            <p:nvPr/>
          </p:nvSpPr>
          <p:spPr bwMode="auto">
            <a:xfrm rot="1219306">
              <a:off x="2664" y="2028"/>
              <a:ext cx="1" cy="252"/>
            </a:xfrm>
            <a:prstGeom prst="line">
              <a:avLst/>
            </a:prstGeom>
            <a:noFill/>
            <a:ln w="38100">
              <a:solidFill>
                <a:schemeClr val="tx1"/>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37" name="Line 37"/>
            <p:cNvSpPr>
              <a:spLocks noChangeShapeType="1"/>
            </p:cNvSpPr>
            <p:nvPr/>
          </p:nvSpPr>
          <p:spPr bwMode="auto">
            <a:xfrm rot="1362524">
              <a:off x="2880" y="2028"/>
              <a:ext cx="1" cy="252"/>
            </a:xfrm>
            <a:prstGeom prst="line">
              <a:avLst/>
            </a:prstGeom>
            <a:noFill/>
            <a:ln w="38100">
              <a:solidFill>
                <a:schemeClr val="tx1"/>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sp>
        <p:nvSpPr>
          <p:cNvPr id="38" name="Line 38"/>
          <p:cNvSpPr>
            <a:spLocks noChangeShapeType="1"/>
          </p:cNvSpPr>
          <p:nvPr/>
        </p:nvSpPr>
        <p:spPr bwMode="auto">
          <a:xfrm>
            <a:off x="6838950" y="2137292"/>
            <a:ext cx="0" cy="1314450"/>
          </a:xfrm>
          <a:prstGeom prst="line">
            <a:avLst/>
          </a:prstGeom>
          <a:noFill/>
          <a:ln w="28575">
            <a:solidFill>
              <a:srgbClr val="FF00FF"/>
            </a:solidFill>
            <a:prstDash val="dash"/>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nvGrpSpPr>
          <p:cNvPr id="39" name="Group 39"/>
          <p:cNvGrpSpPr>
            <a:grpSpLocks/>
          </p:cNvGrpSpPr>
          <p:nvPr/>
        </p:nvGrpSpPr>
        <p:grpSpPr bwMode="auto">
          <a:xfrm>
            <a:off x="6281741" y="1184792"/>
            <a:ext cx="1395413" cy="3086100"/>
            <a:chOff x="2805" y="1188"/>
            <a:chExt cx="879" cy="1944"/>
          </a:xfrm>
        </p:grpSpPr>
        <p:grpSp>
          <p:nvGrpSpPr>
            <p:cNvPr id="40" name="Group 40"/>
            <p:cNvGrpSpPr>
              <a:grpSpLocks/>
            </p:cNvGrpSpPr>
            <p:nvPr/>
          </p:nvGrpSpPr>
          <p:grpSpPr bwMode="auto">
            <a:xfrm>
              <a:off x="2805" y="2556"/>
              <a:ext cx="447" cy="576"/>
              <a:chOff x="2349" y="3300"/>
              <a:chExt cx="447" cy="576"/>
            </a:xfrm>
          </p:grpSpPr>
          <p:grpSp>
            <p:nvGrpSpPr>
              <p:cNvPr id="45" name="Group 41"/>
              <p:cNvGrpSpPr>
                <a:grpSpLocks/>
              </p:cNvGrpSpPr>
              <p:nvPr/>
            </p:nvGrpSpPr>
            <p:grpSpPr bwMode="auto">
              <a:xfrm>
                <a:off x="2628" y="3300"/>
                <a:ext cx="168" cy="576"/>
                <a:chOff x="2628" y="3300"/>
                <a:chExt cx="168" cy="576"/>
              </a:xfrm>
            </p:grpSpPr>
            <p:sp>
              <p:nvSpPr>
                <p:cNvPr id="47" name="Line 42"/>
                <p:cNvSpPr>
                  <a:spLocks noChangeShapeType="1"/>
                </p:cNvSpPr>
                <p:nvPr/>
              </p:nvSpPr>
              <p:spPr bwMode="auto">
                <a:xfrm flipV="1">
                  <a:off x="2796" y="3468"/>
                  <a:ext cx="0" cy="408"/>
                </a:xfrm>
                <a:prstGeom prst="line">
                  <a:avLst/>
                </a:prstGeom>
                <a:noFill/>
                <a:ln w="38100">
                  <a:solidFill>
                    <a:srgbClr val="0000FF"/>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48" name="Line 43"/>
                <p:cNvSpPr>
                  <a:spLocks noChangeShapeType="1"/>
                </p:cNvSpPr>
                <p:nvPr/>
              </p:nvSpPr>
              <p:spPr bwMode="auto">
                <a:xfrm flipV="1">
                  <a:off x="2628" y="3300"/>
                  <a:ext cx="0" cy="408"/>
                </a:xfrm>
                <a:prstGeom prst="line">
                  <a:avLst/>
                </a:prstGeom>
                <a:noFill/>
                <a:ln w="38100">
                  <a:solidFill>
                    <a:srgbClr val="0000FF"/>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aphicFrame>
            <p:nvGraphicFramePr>
              <p:cNvPr id="46" name="Object 1028"/>
              <p:cNvGraphicFramePr>
                <a:graphicFrameLocks noChangeAspect="1"/>
              </p:cNvGraphicFramePr>
              <p:nvPr>
                <p:extLst>
                  <p:ext uri="{D42A27DB-BD31-4B8C-83A1-F6EECF244321}">
                    <p14:modId xmlns:p14="http://schemas.microsoft.com/office/powerpoint/2010/main" val="3203638919"/>
                  </p:ext>
                </p:extLst>
              </p:nvPr>
            </p:nvGraphicFramePr>
            <p:xfrm>
              <a:off x="2349" y="3450"/>
              <a:ext cx="249" cy="335"/>
            </p:xfrm>
            <a:graphic>
              <a:graphicData uri="http://schemas.openxmlformats.org/presentationml/2006/ole">
                <mc:AlternateContent xmlns:mc="http://schemas.openxmlformats.org/markup-compatibility/2006">
                  <mc:Choice xmlns:v="urn:schemas-microsoft-com:vml" Requires="v">
                    <p:oleObj spid="_x0000_s459420" name="公式" r:id="rId7" imgW="164880" imgH="203040" progId="Equation.3">
                      <p:embed/>
                    </p:oleObj>
                  </mc:Choice>
                  <mc:Fallback>
                    <p:oleObj name="公式" r:id="rId7" imgW="164880" imgH="203040" progId="Equation.3">
                      <p:embed/>
                      <p:pic>
                        <p:nvPicPr>
                          <p:cNvPr id="0" name=""/>
                          <p:cNvPicPr>
                            <a:picLocks noChangeAspect="1" noChangeArrowheads="1"/>
                          </p:cNvPicPr>
                          <p:nvPr/>
                        </p:nvPicPr>
                        <p:blipFill>
                          <a:blip r:embed="rId8"/>
                          <a:srcRect/>
                          <a:stretch>
                            <a:fillRect/>
                          </a:stretch>
                        </p:blipFill>
                        <p:spPr bwMode="auto">
                          <a:xfrm>
                            <a:off x="2349" y="3450"/>
                            <a:ext cx="249" cy="335"/>
                          </a:xfrm>
                          <a:prstGeom prst="rect">
                            <a:avLst/>
                          </a:prstGeom>
                          <a:noFill/>
                          <a:ln>
                            <a:noFill/>
                          </a:ln>
                          <a:effectLst/>
                          <a:extLst/>
                        </p:spPr>
                      </p:pic>
                    </p:oleObj>
                  </mc:Fallback>
                </mc:AlternateContent>
              </a:graphicData>
            </a:graphic>
          </p:graphicFrame>
        </p:grpSp>
        <p:grpSp>
          <p:nvGrpSpPr>
            <p:cNvPr id="41" name="Group 45"/>
            <p:cNvGrpSpPr>
              <a:grpSpLocks/>
            </p:cNvGrpSpPr>
            <p:nvPr/>
          </p:nvGrpSpPr>
          <p:grpSpPr bwMode="auto">
            <a:xfrm>
              <a:off x="3084" y="1188"/>
              <a:ext cx="600" cy="576"/>
              <a:chOff x="2628" y="1932"/>
              <a:chExt cx="600" cy="576"/>
            </a:xfrm>
          </p:grpSpPr>
          <p:sp>
            <p:nvSpPr>
              <p:cNvPr id="42" name="Line 46"/>
              <p:cNvSpPr>
                <a:spLocks noChangeShapeType="1"/>
              </p:cNvSpPr>
              <p:nvPr/>
            </p:nvSpPr>
            <p:spPr bwMode="auto">
              <a:xfrm>
                <a:off x="2628" y="1932"/>
                <a:ext cx="0" cy="408"/>
              </a:xfrm>
              <a:prstGeom prst="line">
                <a:avLst/>
              </a:prstGeom>
              <a:noFill/>
              <a:ln w="38100">
                <a:solidFill>
                  <a:srgbClr val="0000FF"/>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43" name="Line 47"/>
              <p:cNvSpPr>
                <a:spLocks noChangeShapeType="1"/>
              </p:cNvSpPr>
              <p:nvPr/>
            </p:nvSpPr>
            <p:spPr bwMode="auto">
              <a:xfrm>
                <a:off x="2796" y="2100"/>
                <a:ext cx="0" cy="408"/>
              </a:xfrm>
              <a:prstGeom prst="line">
                <a:avLst/>
              </a:prstGeom>
              <a:noFill/>
              <a:ln w="38100">
                <a:solidFill>
                  <a:srgbClr val="0000FF"/>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aphicFrame>
            <p:nvGraphicFramePr>
              <p:cNvPr id="44" name="Object 1027"/>
              <p:cNvGraphicFramePr>
                <a:graphicFrameLocks noChangeAspect="1"/>
              </p:cNvGraphicFramePr>
              <p:nvPr>
                <p:extLst>
                  <p:ext uri="{D42A27DB-BD31-4B8C-83A1-F6EECF244321}">
                    <p14:modId xmlns:p14="http://schemas.microsoft.com/office/powerpoint/2010/main" val="1139261011"/>
                  </p:ext>
                </p:extLst>
              </p:nvPr>
            </p:nvGraphicFramePr>
            <p:xfrm>
              <a:off x="2945" y="2171"/>
              <a:ext cx="283" cy="337"/>
            </p:xfrm>
            <a:graphic>
              <a:graphicData uri="http://schemas.openxmlformats.org/presentationml/2006/ole">
                <mc:AlternateContent xmlns:mc="http://schemas.openxmlformats.org/markup-compatibility/2006">
                  <mc:Choice xmlns:v="urn:schemas-microsoft-com:vml" Requires="v">
                    <p:oleObj spid="_x0000_s459421" name="公式" r:id="rId9" imgW="164880" imgH="203040" progId="Equation.3">
                      <p:embed/>
                    </p:oleObj>
                  </mc:Choice>
                  <mc:Fallback>
                    <p:oleObj name="公式" r:id="rId9" imgW="164880" imgH="203040" progId="Equation.3">
                      <p:embed/>
                      <p:pic>
                        <p:nvPicPr>
                          <p:cNvPr id="0" name=""/>
                          <p:cNvPicPr>
                            <a:picLocks noChangeAspect="1" noChangeArrowheads="1"/>
                          </p:cNvPicPr>
                          <p:nvPr/>
                        </p:nvPicPr>
                        <p:blipFill>
                          <a:blip r:embed="rId10"/>
                          <a:srcRect/>
                          <a:stretch>
                            <a:fillRect/>
                          </a:stretch>
                        </p:blipFill>
                        <p:spPr bwMode="auto">
                          <a:xfrm>
                            <a:off x="2945" y="2171"/>
                            <a:ext cx="283" cy="337"/>
                          </a:xfrm>
                          <a:prstGeom prst="rect">
                            <a:avLst/>
                          </a:prstGeom>
                          <a:noFill/>
                          <a:ln>
                            <a:noFill/>
                          </a:ln>
                          <a:effectLst/>
                          <a:extLst/>
                        </p:spPr>
                      </p:pic>
                    </p:oleObj>
                  </mc:Fallback>
                </mc:AlternateContent>
              </a:graphicData>
            </a:graphic>
          </p:graphicFrame>
        </p:grpSp>
      </p:grpSp>
      <p:sp>
        <p:nvSpPr>
          <p:cNvPr id="49" name="Text Box 49"/>
          <p:cNvSpPr txBox="1">
            <a:spLocks noChangeArrowheads="1"/>
          </p:cNvSpPr>
          <p:nvPr/>
        </p:nvSpPr>
        <p:spPr bwMode="auto">
          <a:xfrm>
            <a:off x="2211631" y="4807467"/>
            <a:ext cx="8199194" cy="1815882"/>
          </a:xfrm>
          <a:prstGeom prst="rect">
            <a:avLst/>
          </a:prstGeom>
          <a:noFill/>
          <a:ln w="9525">
            <a:noFill/>
            <a:miter lim="800000"/>
            <a:headEnd/>
            <a:tailEnd/>
          </a:ln>
          <a:effectLst/>
        </p:spPr>
        <p:txBody>
          <a:bodyPr wrap="square">
            <a:spAutoFit/>
          </a:bodyPr>
          <a:lstStyle/>
          <a:p>
            <a:pPr>
              <a:buClr>
                <a:srgbClr val="FFFF00"/>
              </a:buClr>
              <a:buSzPct val="75000"/>
              <a:defRPr/>
            </a:pPr>
            <a:r>
              <a:rPr lang="zh-CN" altLang="en-US" sz="2800" b="1" dirty="0">
                <a:solidFill>
                  <a:srgbClr val="FF3300"/>
                </a:solidFill>
              </a:rPr>
              <a:t>光弹性效应</a:t>
            </a:r>
            <a:r>
              <a:rPr lang="zh-CN" altLang="en-US" sz="2800" b="1" dirty="0"/>
              <a:t>：非晶体透明物质，如玻璃，赛路珞朔料，环氧树脂等</a:t>
            </a:r>
            <a:r>
              <a:rPr lang="zh-CN" altLang="en-US" sz="2800" b="1" dirty="0">
                <a:solidFill>
                  <a:srgbClr val="FF3300"/>
                </a:solidFill>
              </a:rPr>
              <a:t>当存在内应力时，成为各向异性晶体，</a:t>
            </a:r>
            <a:r>
              <a:rPr lang="zh-CN" altLang="en-US" sz="2800" b="1" dirty="0"/>
              <a:t>当偏振光照射时，形成干涉条纹。</a:t>
            </a:r>
            <a:r>
              <a:rPr lang="zh-CN" altLang="en-US" sz="2800" b="1" dirty="0">
                <a:solidFill>
                  <a:srgbClr val="129C15"/>
                </a:solidFill>
              </a:rPr>
              <a:t>通过对条纹的分析，了解内部应力的分布，称为光弹法。</a:t>
            </a:r>
          </a:p>
        </p:txBody>
      </p:sp>
      <p:grpSp>
        <p:nvGrpSpPr>
          <p:cNvPr id="53" name="Group 53"/>
          <p:cNvGrpSpPr>
            <a:grpSpLocks/>
          </p:cNvGrpSpPr>
          <p:nvPr/>
        </p:nvGrpSpPr>
        <p:grpSpPr bwMode="auto">
          <a:xfrm>
            <a:off x="7334250" y="2048393"/>
            <a:ext cx="1828800" cy="1252538"/>
            <a:chOff x="3444" y="1756"/>
            <a:chExt cx="1152" cy="789"/>
          </a:xfrm>
        </p:grpSpPr>
        <p:graphicFrame>
          <p:nvGraphicFramePr>
            <p:cNvPr id="54" name="Object 1025"/>
            <p:cNvGraphicFramePr>
              <a:graphicFrameLocks noChangeAspect="1"/>
            </p:cNvGraphicFramePr>
            <p:nvPr/>
          </p:nvGraphicFramePr>
          <p:xfrm>
            <a:off x="3923" y="1756"/>
            <a:ext cx="294" cy="340"/>
          </p:xfrm>
          <a:graphic>
            <a:graphicData uri="http://schemas.openxmlformats.org/presentationml/2006/ole">
              <mc:AlternateContent xmlns:mc="http://schemas.openxmlformats.org/markup-compatibility/2006">
                <mc:Choice xmlns:v="urn:schemas-microsoft-com:vml" Requires="v">
                  <p:oleObj spid="_x0000_s459422" name="公式" r:id="rId11" imgW="9448" imgH="38061" progId="Equation.3">
                    <p:embed/>
                  </p:oleObj>
                </mc:Choice>
                <mc:Fallback>
                  <p:oleObj name="公式" r:id="rId11" imgW="9448" imgH="3806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3" y="1756"/>
                          <a:ext cx="29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1026"/>
            <p:cNvGraphicFramePr>
              <a:graphicFrameLocks noChangeAspect="1"/>
            </p:cNvGraphicFramePr>
            <p:nvPr>
              <p:extLst>
                <p:ext uri="{D42A27DB-BD31-4B8C-83A1-F6EECF244321}">
                  <p14:modId xmlns:p14="http://schemas.microsoft.com/office/powerpoint/2010/main" val="3155599896"/>
                </p:ext>
              </p:extLst>
            </p:nvPr>
          </p:nvGraphicFramePr>
          <p:xfrm>
            <a:off x="3791" y="2224"/>
            <a:ext cx="241" cy="321"/>
          </p:xfrm>
          <a:graphic>
            <a:graphicData uri="http://schemas.openxmlformats.org/presentationml/2006/ole">
              <mc:AlternateContent xmlns:mc="http://schemas.openxmlformats.org/markup-compatibility/2006">
                <mc:Choice xmlns:v="urn:schemas-microsoft-com:vml" Requires="v">
                  <p:oleObj spid="_x0000_s459423" name="公式" r:id="rId13" imgW="126720" imgH="139680" progId="Equation.3">
                    <p:embed/>
                  </p:oleObj>
                </mc:Choice>
                <mc:Fallback>
                  <p:oleObj name="公式" r:id="rId13" imgW="126720" imgH="139680" progId="Equation.3">
                    <p:embed/>
                    <p:pic>
                      <p:nvPicPr>
                        <p:cNvPr id="0" name=""/>
                        <p:cNvPicPr>
                          <a:picLocks noChangeAspect="1" noChangeArrowheads="1"/>
                        </p:cNvPicPr>
                        <p:nvPr/>
                      </p:nvPicPr>
                      <p:blipFill>
                        <a:blip r:embed="rId14"/>
                        <a:srcRect/>
                        <a:stretch>
                          <a:fillRect/>
                        </a:stretch>
                      </p:blipFill>
                      <p:spPr bwMode="auto">
                        <a:xfrm>
                          <a:off x="3791" y="2224"/>
                          <a:ext cx="241" cy="321"/>
                        </a:xfrm>
                        <a:prstGeom prst="rect">
                          <a:avLst/>
                        </a:prstGeom>
                        <a:noFill/>
                        <a:ln>
                          <a:noFill/>
                        </a:ln>
                        <a:effectLst/>
                        <a:extLst/>
                      </p:spPr>
                    </p:pic>
                  </p:oleObj>
                </mc:Fallback>
              </mc:AlternateContent>
            </a:graphicData>
          </a:graphic>
        </p:graphicFrame>
        <p:grpSp>
          <p:nvGrpSpPr>
            <p:cNvPr id="56" name="Group 56"/>
            <p:cNvGrpSpPr>
              <a:grpSpLocks/>
            </p:cNvGrpSpPr>
            <p:nvPr/>
          </p:nvGrpSpPr>
          <p:grpSpPr bwMode="auto">
            <a:xfrm>
              <a:off x="3444" y="2028"/>
              <a:ext cx="1152" cy="264"/>
              <a:chOff x="3456" y="2028"/>
              <a:chExt cx="1152" cy="264"/>
            </a:xfrm>
          </p:grpSpPr>
          <p:sp>
            <p:nvSpPr>
              <p:cNvPr id="57" name="Line 57"/>
              <p:cNvSpPr>
                <a:spLocks noChangeShapeType="1"/>
              </p:cNvSpPr>
              <p:nvPr/>
            </p:nvSpPr>
            <p:spPr bwMode="auto">
              <a:xfrm>
                <a:off x="3456" y="2160"/>
                <a:ext cx="1152" cy="0"/>
              </a:xfrm>
              <a:prstGeom prst="line">
                <a:avLst/>
              </a:prstGeom>
              <a:noFill/>
              <a:ln w="38100">
                <a:solidFill>
                  <a:srgbClr val="FF3300"/>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58" name="Oval 58"/>
              <p:cNvSpPr>
                <a:spLocks noChangeArrowheads="1"/>
              </p:cNvSpPr>
              <p:nvPr/>
            </p:nvSpPr>
            <p:spPr bwMode="auto">
              <a:xfrm>
                <a:off x="3876" y="2100"/>
                <a:ext cx="96" cy="96"/>
              </a:xfrm>
              <a:prstGeom prst="ellipse">
                <a:avLst/>
              </a:prstGeom>
              <a:solidFill>
                <a:schemeClr val="tx1"/>
              </a:soli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59" name="Oval 59"/>
              <p:cNvSpPr>
                <a:spLocks noChangeArrowheads="1"/>
              </p:cNvSpPr>
              <p:nvPr/>
            </p:nvSpPr>
            <p:spPr bwMode="auto">
              <a:xfrm>
                <a:off x="4200" y="2100"/>
                <a:ext cx="96" cy="96"/>
              </a:xfrm>
              <a:prstGeom prst="ellipse">
                <a:avLst/>
              </a:prstGeom>
              <a:solidFill>
                <a:schemeClr val="tx1"/>
              </a:soli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0" name="Oval 60"/>
              <p:cNvSpPr>
                <a:spLocks noChangeArrowheads="1"/>
              </p:cNvSpPr>
              <p:nvPr/>
            </p:nvSpPr>
            <p:spPr bwMode="auto">
              <a:xfrm>
                <a:off x="3564" y="2112"/>
                <a:ext cx="96" cy="96"/>
              </a:xfrm>
              <a:prstGeom prst="ellipse">
                <a:avLst/>
              </a:prstGeom>
              <a:solidFill>
                <a:schemeClr val="tx1"/>
              </a:solidFill>
              <a:ln w="9525">
                <a:solidFill>
                  <a:srgbClr val="00FF00"/>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1" name="Line 61"/>
              <p:cNvSpPr>
                <a:spLocks noChangeShapeType="1"/>
              </p:cNvSpPr>
              <p:nvPr/>
            </p:nvSpPr>
            <p:spPr bwMode="auto">
              <a:xfrm>
                <a:off x="3756" y="2028"/>
                <a:ext cx="0" cy="264"/>
              </a:xfrm>
              <a:prstGeom prst="line">
                <a:avLst/>
              </a:prstGeom>
              <a:noFill/>
              <a:ln w="38100">
                <a:solidFill>
                  <a:srgbClr val="129C15"/>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2" name="Line 62"/>
              <p:cNvSpPr>
                <a:spLocks noChangeShapeType="1"/>
              </p:cNvSpPr>
              <p:nvPr/>
            </p:nvSpPr>
            <p:spPr bwMode="auto">
              <a:xfrm>
                <a:off x="4080" y="2028"/>
                <a:ext cx="0" cy="264"/>
              </a:xfrm>
              <a:prstGeom prst="line">
                <a:avLst/>
              </a:prstGeom>
              <a:noFill/>
              <a:ln w="38100">
                <a:solidFill>
                  <a:srgbClr val="129C15"/>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3" name="Line 63"/>
              <p:cNvSpPr>
                <a:spLocks noChangeShapeType="1"/>
              </p:cNvSpPr>
              <p:nvPr/>
            </p:nvSpPr>
            <p:spPr bwMode="auto">
              <a:xfrm>
                <a:off x="4404" y="2028"/>
                <a:ext cx="0" cy="264"/>
              </a:xfrm>
              <a:prstGeom prst="line">
                <a:avLst/>
              </a:prstGeom>
              <a:noFill/>
              <a:ln w="38100">
                <a:solidFill>
                  <a:srgbClr val="129C15"/>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grpSp>
      <p:grpSp>
        <p:nvGrpSpPr>
          <p:cNvPr id="64" name="Group 64"/>
          <p:cNvGrpSpPr>
            <a:grpSpLocks/>
          </p:cNvGrpSpPr>
          <p:nvPr/>
        </p:nvGrpSpPr>
        <p:grpSpPr bwMode="auto">
          <a:xfrm>
            <a:off x="9677400" y="2556392"/>
            <a:ext cx="990600" cy="228600"/>
            <a:chOff x="4920" y="2088"/>
            <a:chExt cx="624" cy="144"/>
          </a:xfrm>
        </p:grpSpPr>
        <p:sp>
          <p:nvSpPr>
            <p:cNvPr id="65" name="Line 65"/>
            <p:cNvSpPr>
              <a:spLocks noChangeShapeType="1"/>
            </p:cNvSpPr>
            <p:nvPr/>
          </p:nvSpPr>
          <p:spPr bwMode="auto">
            <a:xfrm>
              <a:off x="4920" y="2172"/>
              <a:ext cx="624" cy="0"/>
            </a:xfrm>
            <a:prstGeom prst="line">
              <a:avLst/>
            </a:prstGeom>
            <a:noFill/>
            <a:ln w="38100">
              <a:solidFill>
                <a:srgbClr val="FF3300"/>
              </a:solidFill>
              <a:round/>
              <a:headEnd/>
              <a:tailEnd type="triangle" w="med" len="me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6" name="Line 66"/>
            <p:cNvSpPr>
              <a:spLocks noChangeShapeType="1"/>
            </p:cNvSpPr>
            <p:nvPr/>
          </p:nvSpPr>
          <p:spPr bwMode="auto">
            <a:xfrm rot="1841152">
              <a:off x="4949" y="2088"/>
              <a:ext cx="218" cy="144"/>
            </a:xfrm>
            <a:prstGeom prst="line">
              <a:avLst/>
            </a:prstGeom>
            <a:noFill/>
            <a:ln w="57150">
              <a:solidFill>
                <a:srgbClr val="FF00FF"/>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7" name="Line 67"/>
            <p:cNvSpPr>
              <a:spLocks noChangeShapeType="1"/>
            </p:cNvSpPr>
            <p:nvPr/>
          </p:nvSpPr>
          <p:spPr bwMode="auto">
            <a:xfrm rot="1841152">
              <a:off x="5117" y="2088"/>
              <a:ext cx="218" cy="144"/>
            </a:xfrm>
            <a:prstGeom prst="line">
              <a:avLst/>
            </a:prstGeom>
            <a:noFill/>
            <a:ln w="57150">
              <a:solidFill>
                <a:srgbClr val="FF00FF"/>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sp>
          <p:nvSpPr>
            <p:cNvPr id="68" name="Line 68"/>
            <p:cNvSpPr>
              <a:spLocks noChangeShapeType="1"/>
            </p:cNvSpPr>
            <p:nvPr/>
          </p:nvSpPr>
          <p:spPr bwMode="auto">
            <a:xfrm rot="1841152">
              <a:off x="5273" y="2088"/>
              <a:ext cx="218" cy="144"/>
            </a:xfrm>
            <a:prstGeom prst="line">
              <a:avLst/>
            </a:prstGeom>
            <a:noFill/>
            <a:ln w="57150">
              <a:solidFill>
                <a:srgbClr val="FF00FF"/>
              </a:solidFill>
              <a:round/>
              <a:headEnd/>
              <a:tailEnd/>
            </a:ln>
            <a:effectLst/>
          </p:spPr>
          <p:txBody>
            <a:bodyPr wrap="none" anchor="ctr"/>
            <a:lstStyle/>
            <a:p>
              <a:pPr>
                <a:defRPr/>
              </a:pPr>
              <a:endParaRPr lang="zh-CN" altLang="en-US">
                <a:solidFill>
                  <a:srgbClr val="FF0000"/>
                </a:solidFill>
                <a:effectLst>
                  <a:outerShdw blurRad="38100" dist="38100" dir="2700000" algn="tl">
                    <a:srgbClr val="000000">
                      <a:alpha val="43137"/>
                    </a:srgbClr>
                  </a:outerShdw>
                </a:effectLst>
              </a:endParaRPr>
            </a:p>
          </p:txBody>
        </p:sp>
      </p:grpSp>
      <p:sp>
        <p:nvSpPr>
          <p:cNvPr id="69" name="矩形 68"/>
          <p:cNvSpPr/>
          <p:nvPr/>
        </p:nvSpPr>
        <p:spPr>
          <a:xfrm>
            <a:off x="3352801" y="349547"/>
            <a:ext cx="7189655" cy="954107"/>
          </a:xfrm>
          <a:prstGeom prst="rect">
            <a:avLst/>
          </a:prstGeom>
        </p:spPr>
        <p:txBody>
          <a:bodyPr wrap="square">
            <a:spAutoFit/>
          </a:bodyPr>
          <a:lstStyle/>
          <a:p>
            <a:pPr>
              <a:buClr>
                <a:srgbClr val="FFFF00"/>
              </a:buClr>
              <a:buSzPct val="75000"/>
              <a:defRPr/>
            </a:pPr>
            <a:r>
              <a:rPr lang="zh-CN" altLang="en-US" sz="2800" b="1" dirty="0">
                <a:solidFill>
                  <a:srgbClr val="9900CC"/>
                </a:solidFill>
                <a:latin typeface="宋体" pitchFamily="2" charset="-122"/>
              </a:rPr>
              <a:t>各向同性非晶体在人为条件下，变为各向异性而产生的双折射现象</a:t>
            </a:r>
          </a:p>
        </p:txBody>
      </p:sp>
      <p:sp>
        <p:nvSpPr>
          <p:cNvPr id="70" name="矩形 69"/>
          <p:cNvSpPr/>
          <p:nvPr/>
        </p:nvSpPr>
        <p:spPr>
          <a:xfrm>
            <a:off x="1774852" y="-27402"/>
            <a:ext cx="2348720" cy="523220"/>
          </a:xfrm>
          <a:prstGeom prst="rect">
            <a:avLst/>
          </a:prstGeom>
        </p:spPr>
        <p:txBody>
          <a:bodyPr wrap="none">
            <a:spAutoFit/>
          </a:bodyPr>
          <a:lstStyle/>
          <a:p>
            <a:pPr>
              <a:defRPr/>
            </a:pPr>
            <a:r>
              <a:rPr lang="en-US" altLang="zh-CN" sz="2800" b="1" dirty="0">
                <a:solidFill>
                  <a:srgbClr val="FF0000"/>
                </a:solidFill>
              </a:rPr>
              <a:t> 3.</a:t>
            </a:r>
            <a:r>
              <a:rPr lang="zh-CN" altLang="en-US" sz="2800" b="1" dirty="0">
                <a:solidFill>
                  <a:srgbClr val="FF0000"/>
                </a:solidFill>
              </a:rPr>
              <a:t>人工双折射</a:t>
            </a:r>
          </a:p>
        </p:txBody>
      </p:sp>
    </p:spTree>
    <p:extLst>
      <p:ext uri="{BB962C8B-B14F-4D97-AF65-F5344CB8AC3E}">
        <p14:creationId xmlns:p14="http://schemas.microsoft.com/office/powerpoint/2010/main" val="40126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circle(in)">
                                      <p:cBhvr>
                                        <p:cTn id="14" dur="20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dissolv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2605090" y="1343066"/>
            <a:ext cx="1628775" cy="1681162"/>
            <a:chOff x="990" y="967"/>
            <a:chExt cx="1026" cy="1059"/>
          </a:xfrm>
        </p:grpSpPr>
        <p:sp>
          <p:nvSpPr>
            <p:cNvPr id="6" name="Oval 6"/>
            <p:cNvSpPr>
              <a:spLocks noChangeArrowheads="1"/>
            </p:cNvSpPr>
            <p:nvPr/>
          </p:nvSpPr>
          <p:spPr bwMode="auto">
            <a:xfrm>
              <a:off x="1248" y="967"/>
              <a:ext cx="336" cy="816"/>
            </a:xfrm>
            <a:prstGeom prst="ellipse">
              <a:avLst/>
            </a:prstGeom>
            <a:solidFill>
              <a:srgbClr val="00FFFF"/>
            </a:solidFill>
            <a:ln w="9525">
              <a:round/>
              <a:headEnd/>
              <a:tailEnd/>
            </a:ln>
            <a:scene3d>
              <a:camera prst="legacyPerspectiveFront">
                <a:rot lat="1500000" lon="1799995" rev="0"/>
              </a:camera>
              <a:lightRig rig="legacyFlat3" dir="t"/>
            </a:scene3d>
            <a:sp3d extrusionH="163500" prstMaterial="legacyMatte">
              <a:bevelT w="13500" h="13500" prst="angle"/>
              <a:bevelB w="13500" h="13500" prst="angle"/>
              <a:extrusionClr>
                <a:srgbClr val="0099CC"/>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7" name="Line 7"/>
            <p:cNvSpPr>
              <a:spLocks noChangeShapeType="1"/>
            </p:cNvSpPr>
            <p:nvPr/>
          </p:nvSpPr>
          <p:spPr bwMode="auto">
            <a:xfrm>
              <a:off x="1411" y="978"/>
              <a:ext cx="0" cy="768"/>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8" name="Text Box 8"/>
            <p:cNvSpPr txBox="1">
              <a:spLocks noChangeArrowheads="1"/>
            </p:cNvSpPr>
            <p:nvPr/>
          </p:nvSpPr>
          <p:spPr bwMode="auto">
            <a:xfrm>
              <a:off x="990" y="1776"/>
              <a:ext cx="10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rgbClr val="FF0000"/>
                  </a:solidFill>
                  <a:ea typeface="楷体_GB2312" pitchFamily="49" charset="-122"/>
                </a:rPr>
                <a:t>偏振片</a:t>
              </a:r>
              <a:r>
                <a:rPr lang="en-US" altLang="zh-CN" sz="2000" i="0" dirty="0">
                  <a:solidFill>
                    <a:srgbClr val="FF0000"/>
                  </a:solidFill>
                </a:rPr>
                <a:t>1</a:t>
              </a:r>
            </a:p>
          </p:txBody>
        </p:sp>
      </p:grpSp>
      <p:grpSp>
        <p:nvGrpSpPr>
          <p:cNvPr id="9" name="Group 9"/>
          <p:cNvGrpSpPr>
            <a:grpSpLocks/>
          </p:cNvGrpSpPr>
          <p:nvPr/>
        </p:nvGrpSpPr>
        <p:grpSpPr bwMode="auto">
          <a:xfrm>
            <a:off x="5483225" y="1255755"/>
            <a:ext cx="1828800" cy="1692275"/>
            <a:chOff x="2803" y="960"/>
            <a:chExt cx="1152" cy="1066"/>
          </a:xfrm>
        </p:grpSpPr>
        <p:sp>
          <p:nvSpPr>
            <p:cNvPr id="10" name="Oval 10"/>
            <p:cNvSpPr>
              <a:spLocks noChangeArrowheads="1"/>
            </p:cNvSpPr>
            <p:nvPr/>
          </p:nvSpPr>
          <p:spPr bwMode="auto">
            <a:xfrm>
              <a:off x="2832" y="960"/>
              <a:ext cx="336" cy="816"/>
            </a:xfrm>
            <a:prstGeom prst="ellipse">
              <a:avLst/>
            </a:prstGeom>
            <a:solidFill>
              <a:srgbClr val="00FFFF"/>
            </a:solidFill>
            <a:ln w="9525">
              <a:round/>
              <a:headEnd/>
              <a:tailEnd/>
            </a:ln>
            <a:scene3d>
              <a:camera prst="legacyPerspectiveFront">
                <a:rot lat="1500000" lon="1799995" rev="0"/>
              </a:camera>
              <a:lightRig rig="legacyFlat3" dir="t"/>
            </a:scene3d>
            <a:sp3d extrusionH="163500" prstMaterial="legacyMatte">
              <a:bevelT w="13500" h="13500" prst="angle"/>
              <a:bevelB w="13500" h="13500" prst="angle"/>
              <a:extrusionClr>
                <a:srgbClr val="0099CC"/>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1" name="Line 11"/>
            <p:cNvSpPr>
              <a:spLocks noChangeShapeType="1"/>
            </p:cNvSpPr>
            <p:nvPr/>
          </p:nvSpPr>
          <p:spPr bwMode="auto">
            <a:xfrm flipV="1">
              <a:off x="2877" y="1366"/>
              <a:ext cx="277" cy="15"/>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12" name="Text Box 12"/>
            <p:cNvSpPr txBox="1">
              <a:spLocks noChangeArrowheads="1"/>
            </p:cNvSpPr>
            <p:nvPr/>
          </p:nvSpPr>
          <p:spPr bwMode="auto">
            <a:xfrm>
              <a:off x="2803" y="1776"/>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rgbClr val="FF0000"/>
                  </a:solidFill>
                  <a:ea typeface="楷体_GB2312" pitchFamily="49" charset="-122"/>
                </a:rPr>
                <a:t>偏振片</a:t>
              </a:r>
              <a:r>
                <a:rPr lang="en-US" altLang="zh-CN" sz="2000" i="0" dirty="0">
                  <a:solidFill>
                    <a:srgbClr val="FF0000"/>
                  </a:solidFill>
                </a:rPr>
                <a:t>2</a:t>
              </a:r>
            </a:p>
          </p:txBody>
        </p:sp>
      </p:grpSp>
      <p:sp>
        <p:nvSpPr>
          <p:cNvPr id="13" name="Text Box 13"/>
          <p:cNvSpPr txBox="1">
            <a:spLocks noChangeArrowheads="1"/>
          </p:cNvSpPr>
          <p:nvPr/>
        </p:nvSpPr>
        <p:spPr bwMode="auto">
          <a:xfrm>
            <a:off x="1833125" y="30920"/>
            <a:ext cx="512576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 </a:t>
            </a:r>
            <a:r>
              <a:rPr lang="zh-CN" altLang="en-US" i="0" dirty="0">
                <a:solidFill>
                  <a:srgbClr val="FF0000"/>
                </a:solidFill>
                <a:latin typeface="宋体" panose="02010600030101010101" pitchFamily="2" charset="-122"/>
              </a:rPr>
              <a:t>光弹效应</a:t>
            </a:r>
            <a:r>
              <a:rPr lang="en-US" altLang="zh-CN" i="0" dirty="0">
                <a:solidFill>
                  <a:srgbClr val="FF0000"/>
                </a:solidFill>
                <a:latin typeface="宋体" panose="02010600030101010101" pitchFamily="2" charset="-122"/>
              </a:rPr>
              <a:t>(</a:t>
            </a:r>
            <a:r>
              <a:rPr lang="zh-CN" altLang="en-US" i="0" dirty="0">
                <a:solidFill>
                  <a:srgbClr val="FF0000"/>
                </a:solidFill>
                <a:latin typeface="宋体" panose="02010600030101010101" pitchFamily="2" charset="-122"/>
              </a:rPr>
              <a:t>应力双折射效应</a:t>
            </a:r>
            <a:r>
              <a:rPr lang="en-US" altLang="zh-CN" i="0" dirty="0">
                <a:solidFill>
                  <a:srgbClr val="FF0000"/>
                </a:solidFill>
                <a:latin typeface="宋体" panose="02010600030101010101" pitchFamily="2" charset="-122"/>
              </a:rPr>
              <a:t>)</a:t>
            </a:r>
          </a:p>
        </p:txBody>
      </p:sp>
      <p:grpSp>
        <p:nvGrpSpPr>
          <p:cNvPr id="14" name="Group 14"/>
          <p:cNvGrpSpPr>
            <a:grpSpLocks/>
          </p:cNvGrpSpPr>
          <p:nvPr/>
        </p:nvGrpSpPr>
        <p:grpSpPr bwMode="auto">
          <a:xfrm>
            <a:off x="7364413" y="787441"/>
            <a:ext cx="685800" cy="2514600"/>
            <a:chOff x="4224" y="1152"/>
            <a:chExt cx="432" cy="1584"/>
          </a:xfrm>
        </p:grpSpPr>
        <p:sp>
          <p:nvSpPr>
            <p:cNvPr id="15" name="Freeform 15"/>
            <p:cNvSpPr>
              <a:spLocks/>
            </p:cNvSpPr>
            <p:nvPr/>
          </p:nvSpPr>
          <p:spPr bwMode="auto">
            <a:xfrm>
              <a:off x="4224" y="1152"/>
              <a:ext cx="384" cy="1584"/>
            </a:xfrm>
            <a:custGeom>
              <a:avLst/>
              <a:gdLst>
                <a:gd name="T0" fmla="*/ 0 w 528"/>
                <a:gd name="T1" fmla="*/ 0 h 1440"/>
                <a:gd name="T2" fmla="*/ 1 w 528"/>
                <a:gd name="T3" fmla="*/ 9196 h 1440"/>
                <a:gd name="T4" fmla="*/ 1 w 528"/>
                <a:gd name="T5" fmla="*/ 25138 h 1440"/>
                <a:gd name="T6" fmla="*/ 0 w 528"/>
                <a:gd name="T7" fmla="*/ 15888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808080"/>
            </a:solidFill>
            <a:ln w="9525">
              <a:solidFill>
                <a:schemeClr val="folHlink"/>
              </a:solidFill>
              <a:round/>
              <a:headEnd/>
              <a:tailEnd/>
            </a:ln>
          </p:spPr>
          <p:txBody>
            <a:bodyPr wrap="none" anchor="ctr"/>
            <a:lstStyle/>
            <a:p>
              <a:endParaRPr lang="zh-CN" altLang="en-US">
                <a:solidFill>
                  <a:srgbClr val="FF0000"/>
                </a:solidFill>
              </a:endParaRPr>
            </a:p>
          </p:txBody>
        </p:sp>
        <p:sp>
          <p:nvSpPr>
            <p:cNvPr id="16" name="Text Box 16"/>
            <p:cNvSpPr txBox="1">
              <a:spLocks noChangeArrowheads="1"/>
            </p:cNvSpPr>
            <p:nvPr/>
          </p:nvSpPr>
          <p:spPr bwMode="auto">
            <a:xfrm>
              <a:off x="4395" y="1681"/>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a:solidFill>
                    <a:srgbClr val="FF0000"/>
                  </a:solidFill>
                </a:rPr>
                <a:t>屏</a:t>
              </a:r>
            </a:p>
          </p:txBody>
        </p:sp>
      </p:grpSp>
      <p:graphicFrame>
        <p:nvGraphicFramePr>
          <p:cNvPr id="28" name="Object 28"/>
          <p:cNvGraphicFramePr>
            <a:graphicFrameLocks noChangeAspect="1"/>
          </p:cNvGraphicFramePr>
          <p:nvPr>
            <p:extLst>
              <p:ext uri="{D42A27DB-BD31-4B8C-83A1-F6EECF244321}">
                <p14:modId xmlns:p14="http://schemas.microsoft.com/office/powerpoint/2010/main" val="3096388288"/>
              </p:ext>
            </p:extLst>
          </p:nvPr>
        </p:nvGraphicFramePr>
        <p:xfrm>
          <a:off x="5078413" y="2692441"/>
          <a:ext cx="254000" cy="317500"/>
        </p:xfrm>
        <a:graphic>
          <a:graphicData uri="http://schemas.openxmlformats.org/presentationml/2006/ole">
            <mc:AlternateContent xmlns:mc="http://schemas.openxmlformats.org/markup-compatibility/2006">
              <mc:Choice xmlns:v="urn:schemas-microsoft-com:vml" Requires="v">
                <p:oleObj spid="_x0000_s450367" name="公式" r:id="rId3" imgW="152517" imgH="209468" progId="Equation.3">
                  <p:embed/>
                </p:oleObj>
              </mc:Choice>
              <mc:Fallback>
                <p:oleObj name="公式" r:id="rId3" imgW="152517" imgH="2094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413" y="2692441"/>
                        <a:ext cx="2540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 name="Group 29"/>
          <p:cNvGrpSpPr>
            <a:grpSpLocks/>
          </p:cNvGrpSpPr>
          <p:nvPr/>
        </p:nvGrpSpPr>
        <p:grpSpPr bwMode="auto">
          <a:xfrm>
            <a:off x="4808540" y="2516230"/>
            <a:ext cx="592137" cy="428625"/>
            <a:chOff x="2496" y="1772"/>
            <a:chExt cx="373" cy="270"/>
          </a:xfrm>
        </p:grpSpPr>
        <p:sp>
          <p:nvSpPr>
            <p:cNvPr id="30" name="Line 30"/>
            <p:cNvSpPr>
              <a:spLocks noChangeShapeType="1"/>
            </p:cNvSpPr>
            <p:nvPr/>
          </p:nvSpPr>
          <p:spPr bwMode="auto">
            <a:xfrm flipV="1">
              <a:off x="2507" y="1946"/>
              <a:ext cx="144" cy="96"/>
            </a:xfrm>
            <a:prstGeom prst="line">
              <a:avLst/>
            </a:prstGeom>
            <a:noFill/>
            <a:ln w="19050">
              <a:solidFill>
                <a:schemeClr val="bg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31" name="Line 31"/>
            <p:cNvSpPr>
              <a:spLocks noChangeShapeType="1"/>
            </p:cNvSpPr>
            <p:nvPr/>
          </p:nvSpPr>
          <p:spPr bwMode="auto">
            <a:xfrm flipV="1">
              <a:off x="2725" y="1772"/>
              <a:ext cx="144" cy="96"/>
            </a:xfrm>
            <a:prstGeom prst="line">
              <a:avLst/>
            </a:prstGeom>
            <a:noFill/>
            <a:ln w="19050">
              <a:solidFill>
                <a:schemeClr val="bg1"/>
              </a:solidFill>
              <a:round/>
              <a:headEnd type="triangle" w="sm" len="lg"/>
              <a:tailEnd type="none" w="sm" len="lg"/>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32" name="Line 32"/>
            <p:cNvSpPr>
              <a:spLocks noChangeShapeType="1"/>
            </p:cNvSpPr>
            <p:nvPr/>
          </p:nvSpPr>
          <p:spPr bwMode="auto">
            <a:xfrm>
              <a:off x="2496" y="1872"/>
              <a:ext cx="192" cy="9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33" name="Line 33"/>
            <p:cNvSpPr>
              <a:spLocks noChangeShapeType="1"/>
            </p:cNvSpPr>
            <p:nvPr/>
          </p:nvSpPr>
          <p:spPr bwMode="auto">
            <a:xfrm>
              <a:off x="2566" y="1787"/>
              <a:ext cx="192" cy="9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sp>
        <p:nvSpPr>
          <p:cNvPr id="34" name="Freeform 34"/>
          <p:cNvSpPr>
            <a:spLocks/>
          </p:cNvSpPr>
          <p:nvPr/>
        </p:nvSpPr>
        <p:spPr bwMode="auto">
          <a:xfrm>
            <a:off x="4152900" y="1297028"/>
            <a:ext cx="762000" cy="1447800"/>
          </a:xfrm>
          <a:custGeom>
            <a:avLst/>
            <a:gdLst>
              <a:gd name="T0" fmla="*/ 2147483647 w 480"/>
              <a:gd name="T1" fmla="*/ 2147483647 h 912"/>
              <a:gd name="T2" fmla="*/ 2147483647 w 480"/>
              <a:gd name="T3" fmla="*/ 2147483647 h 912"/>
              <a:gd name="T4" fmla="*/ 0 w 480"/>
              <a:gd name="T5" fmla="*/ 2147483647 h 912"/>
              <a:gd name="T6" fmla="*/ 0 w 480"/>
              <a:gd name="T7" fmla="*/ 0 h 912"/>
              <a:gd name="T8" fmla="*/ 2147483647 w 480"/>
              <a:gd name="T9" fmla="*/ 2147483647 h 912"/>
              <a:gd name="T10" fmla="*/ 0 60000 65536"/>
              <a:gd name="T11" fmla="*/ 0 60000 65536"/>
              <a:gd name="T12" fmla="*/ 0 60000 65536"/>
              <a:gd name="T13" fmla="*/ 0 60000 65536"/>
              <a:gd name="T14" fmla="*/ 0 60000 65536"/>
              <a:gd name="T15" fmla="*/ 0 w 480"/>
              <a:gd name="T16" fmla="*/ 0 h 912"/>
              <a:gd name="T17" fmla="*/ 480 w 480"/>
              <a:gd name="T18" fmla="*/ 912 h 912"/>
            </a:gdLst>
            <a:ahLst/>
            <a:cxnLst>
              <a:cxn ang="T10">
                <a:pos x="T0" y="T1"/>
              </a:cxn>
              <a:cxn ang="T11">
                <a:pos x="T2" y="T3"/>
              </a:cxn>
              <a:cxn ang="T12">
                <a:pos x="T4" y="T5"/>
              </a:cxn>
              <a:cxn ang="T13">
                <a:pos x="T6" y="T7"/>
              </a:cxn>
              <a:cxn ang="T14">
                <a:pos x="T8" y="T9"/>
              </a:cxn>
            </a:cxnLst>
            <a:rect l="T15" t="T16" r="T17" b="T18"/>
            <a:pathLst>
              <a:path w="480" h="912">
                <a:moveTo>
                  <a:pt x="480" y="192"/>
                </a:moveTo>
                <a:lnTo>
                  <a:pt x="480" y="912"/>
                </a:lnTo>
                <a:lnTo>
                  <a:pt x="0" y="720"/>
                </a:lnTo>
                <a:lnTo>
                  <a:pt x="0" y="0"/>
                </a:lnTo>
                <a:lnTo>
                  <a:pt x="480" y="192"/>
                </a:lnTo>
                <a:close/>
              </a:path>
            </a:pathLst>
          </a:custGeom>
          <a:solidFill>
            <a:srgbClr val="66FFFF"/>
          </a:solidFill>
          <a:ln w="9525">
            <a:round/>
            <a:headEnd/>
            <a:tailEnd/>
          </a:ln>
          <a:scene3d>
            <a:camera prst="legacyObliqueFront">
              <a:rot lat="1500000" lon="1500000" rev="0"/>
            </a:camera>
            <a:lightRig rig="legacyFlat3" dir="t"/>
          </a:scene3d>
          <a:sp3d extrusionH="290500" prstMaterial="legacyMatte">
            <a:bevelT w="13500" h="13500" prst="angle"/>
            <a:bevelB w="13500" h="13500" prst="angle"/>
            <a:extrusionClr>
              <a:srgbClr val="0099CC"/>
            </a:extrusionClr>
            <a:contourClr>
              <a:srgbClr val="66FFFF"/>
            </a:contourClr>
          </a:sp3d>
        </p:spPr>
        <p:txBody>
          <a:bodyPr wrap="none" anchor="ctr">
            <a:flatTx/>
          </a:bodyPr>
          <a:lstStyle/>
          <a:p>
            <a:endParaRPr lang="zh-CN" altLang="en-US">
              <a:solidFill>
                <a:srgbClr val="FF0000"/>
              </a:solidFill>
            </a:endParaRPr>
          </a:p>
        </p:txBody>
      </p:sp>
      <p:grpSp>
        <p:nvGrpSpPr>
          <p:cNvPr id="38" name="Group 38"/>
          <p:cNvGrpSpPr>
            <a:grpSpLocks/>
          </p:cNvGrpSpPr>
          <p:nvPr/>
        </p:nvGrpSpPr>
        <p:grpSpPr bwMode="auto">
          <a:xfrm>
            <a:off x="1795463" y="1789153"/>
            <a:ext cx="1471612" cy="304800"/>
            <a:chOff x="720" y="1979"/>
            <a:chExt cx="960" cy="192"/>
          </a:xfrm>
        </p:grpSpPr>
        <p:sp>
          <p:nvSpPr>
            <p:cNvPr id="39" name="Line 39"/>
            <p:cNvSpPr>
              <a:spLocks noChangeShapeType="1"/>
            </p:cNvSpPr>
            <p:nvPr/>
          </p:nvSpPr>
          <p:spPr bwMode="auto">
            <a:xfrm>
              <a:off x="720" y="2075"/>
              <a:ext cx="960" cy="0"/>
            </a:xfrm>
            <a:prstGeom prst="line">
              <a:avLst/>
            </a:prstGeom>
            <a:noFill/>
            <a:ln w="38100">
              <a:solidFill>
                <a:srgbClr val="99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aphicFrame>
          <p:nvGraphicFramePr>
            <p:cNvPr id="40" name="Object 40"/>
            <p:cNvGraphicFramePr>
              <a:graphicFrameLocks noChangeAspect="1"/>
            </p:cNvGraphicFramePr>
            <p:nvPr/>
          </p:nvGraphicFramePr>
          <p:xfrm>
            <a:off x="1248" y="2008"/>
            <a:ext cx="122" cy="135"/>
          </p:xfrm>
          <a:graphic>
            <a:graphicData uri="http://schemas.openxmlformats.org/presentationml/2006/ole">
              <mc:AlternateContent xmlns:mc="http://schemas.openxmlformats.org/markup-compatibility/2006">
                <mc:Choice xmlns:v="urn:schemas-microsoft-com:vml" Requires="v">
                  <p:oleObj spid="_x0000_s450368" name="Equation" r:id="rId5" imgW="9448" imgH="19165" progId="Equation.3">
                    <p:embed/>
                  </p:oleObj>
                </mc:Choice>
                <mc:Fallback>
                  <p:oleObj name="Equation" r:id="rId5" imgW="9448" imgH="1916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2008"/>
                          <a:ext cx="122"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1"/>
            <p:cNvGraphicFramePr>
              <a:graphicFrameLocks noChangeAspect="1"/>
            </p:cNvGraphicFramePr>
            <p:nvPr/>
          </p:nvGraphicFramePr>
          <p:xfrm>
            <a:off x="938" y="2008"/>
            <a:ext cx="122" cy="135"/>
          </p:xfrm>
          <a:graphic>
            <a:graphicData uri="http://schemas.openxmlformats.org/presentationml/2006/ole">
              <mc:AlternateContent xmlns:mc="http://schemas.openxmlformats.org/markup-compatibility/2006">
                <mc:Choice xmlns:v="urn:schemas-microsoft-com:vml" Requires="v">
                  <p:oleObj spid="_x0000_s450369" name="Equation" r:id="rId7" imgW="9448" imgH="19165" progId="Equation.3">
                    <p:embed/>
                  </p:oleObj>
                </mc:Choice>
                <mc:Fallback>
                  <p:oleObj name="Equation" r:id="rId7" imgW="9448" imgH="1916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 y="2008"/>
                          <a:ext cx="122"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42"/>
            <p:cNvSpPr>
              <a:spLocks noChangeShapeType="1"/>
            </p:cNvSpPr>
            <p:nvPr/>
          </p:nvSpPr>
          <p:spPr bwMode="auto">
            <a:xfrm>
              <a:off x="864" y="1979"/>
              <a:ext cx="0" cy="192"/>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43" name="Line 43"/>
            <p:cNvSpPr>
              <a:spLocks noChangeShapeType="1"/>
            </p:cNvSpPr>
            <p:nvPr/>
          </p:nvSpPr>
          <p:spPr bwMode="auto">
            <a:xfrm>
              <a:off x="1152" y="1979"/>
              <a:ext cx="0" cy="192"/>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sp>
        <p:nvSpPr>
          <p:cNvPr id="50" name="Line 50"/>
          <p:cNvSpPr>
            <a:spLocks noChangeShapeType="1"/>
          </p:cNvSpPr>
          <p:nvPr/>
        </p:nvSpPr>
        <p:spPr bwMode="auto">
          <a:xfrm>
            <a:off x="4995863" y="1962191"/>
            <a:ext cx="762000" cy="0"/>
          </a:xfrm>
          <a:prstGeom prst="line">
            <a:avLst/>
          </a:prstGeom>
          <a:noFill/>
          <a:ln w="38100">
            <a:solidFill>
              <a:srgbClr val="99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grpSp>
        <p:nvGrpSpPr>
          <p:cNvPr id="51" name="Group 51"/>
          <p:cNvGrpSpPr>
            <a:grpSpLocks/>
          </p:cNvGrpSpPr>
          <p:nvPr/>
        </p:nvGrpSpPr>
        <p:grpSpPr bwMode="auto">
          <a:xfrm>
            <a:off x="3946525" y="722353"/>
            <a:ext cx="1066800" cy="774700"/>
            <a:chOff x="1955" y="535"/>
            <a:chExt cx="672" cy="488"/>
          </a:xfrm>
        </p:grpSpPr>
        <p:sp>
          <p:nvSpPr>
            <p:cNvPr id="52" name="Line 52"/>
            <p:cNvSpPr>
              <a:spLocks noChangeShapeType="1"/>
            </p:cNvSpPr>
            <p:nvPr/>
          </p:nvSpPr>
          <p:spPr bwMode="auto">
            <a:xfrm>
              <a:off x="2247" y="543"/>
              <a:ext cx="0" cy="48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3" name="Rectangle 53"/>
            <p:cNvSpPr>
              <a:spLocks noChangeArrowheads="1"/>
            </p:cNvSpPr>
            <p:nvPr/>
          </p:nvSpPr>
          <p:spPr bwMode="auto">
            <a:xfrm>
              <a:off x="1955" y="535"/>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FF0000"/>
                  </a:solidFill>
                </a:rPr>
                <a:t>F</a:t>
              </a:r>
            </a:p>
          </p:txBody>
        </p:sp>
      </p:grpSp>
      <p:grpSp>
        <p:nvGrpSpPr>
          <p:cNvPr id="54" name="Group 54"/>
          <p:cNvGrpSpPr>
            <a:grpSpLocks/>
          </p:cNvGrpSpPr>
          <p:nvPr/>
        </p:nvGrpSpPr>
        <p:grpSpPr bwMode="auto">
          <a:xfrm>
            <a:off x="3717925" y="2474953"/>
            <a:ext cx="877888" cy="762000"/>
            <a:chOff x="1813" y="1736"/>
            <a:chExt cx="553" cy="480"/>
          </a:xfrm>
        </p:grpSpPr>
        <p:sp>
          <p:nvSpPr>
            <p:cNvPr id="55" name="Line 55"/>
            <p:cNvSpPr>
              <a:spLocks noChangeShapeType="1"/>
            </p:cNvSpPr>
            <p:nvPr/>
          </p:nvSpPr>
          <p:spPr bwMode="auto">
            <a:xfrm flipV="1">
              <a:off x="2236" y="1736"/>
              <a:ext cx="0" cy="48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6" name="Text Box 56"/>
            <p:cNvSpPr txBox="1">
              <a:spLocks noChangeArrowheads="1"/>
            </p:cNvSpPr>
            <p:nvPr/>
          </p:nvSpPr>
          <p:spPr bwMode="auto">
            <a:xfrm>
              <a:off x="1813" y="1938"/>
              <a:ext cx="5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000">
                  <a:solidFill>
                    <a:srgbClr val="FF0000"/>
                  </a:solidFill>
                </a:rPr>
                <a:t>F</a:t>
              </a:r>
            </a:p>
          </p:txBody>
        </p:sp>
      </p:grpSp>
      <p:sp>
        <p:nvSpPr>
          <p:cNvPr id="57" name="Line 57"/>
          <p:cNvSpPr>
            <a:spLocks noChangeShapeType="1"/>
          </p:cNvSpPr>
          <p:nvPr/>
        </p:nvSpPr>
        <p:spPr bwMode="auto">
          <a:xfrm>
            <a:off x="3624263" y="1941553"/>
            <a:ext cx="838200" cy="0"/>
          </a:xfrm>
          <a:prstGeom prst="line">
            <a:avLst/>
          </a:prstGeom>
          <a:noFill/>
          <a:ln w="38100">
            <a:solidFill>
              <a:srgbClr val="99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58" name="Text Box 58"/>
          <p:cNvSpPr txBox="1">
            <a:spLocks noChangeArrowheads="1"/>
          </p:cNvSpPr>
          <p:nvPr/>
        </p:nvSpPr>
        <p:spPr bwMode="auto">
          <a:xfrm>
            <a:off x="2024063" y="125575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rgbClr val="FF0000"/>
                </a:solidFill>
                <a:ea typeface="楷体_GB2312" pitchFamily="49" charset="-122"/>
              </a:rPr>
              <a:t>白光</a:t>
            </a:r>
          </a:p>
        </p:txBody>
      </p:sp>
      <p:sp>
        <p:nvSpPr>
          <p:cNvPr id="60" name="Line 60"/>
          <p:cNvSpPr>
            <a:spLocks noChangeShapeType="1"/>
          </p:cNvSpPr>
          <p:nvPr/>
        </p:nvSpPr>
        <p:spPr bwMode="auto">
          <a:xfrm>
            <a:off x="6138865" y="1962191"/>
            <a:ext cx="1482725" cy="0"/>
          </a:xfrm>
          <a:prstGeom prst="line">
            <a:avLst/>
          </a:prstGeom>
          <a:noFill/>
          <a:ln w="38100">
            <a:solidFill>
              <a:srgbClr val="99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63" name="Line 63"/>
          <p:cNvSpPr>
            <a:spLocks noChangeShapeType="1"/>
          </p:cNvSpPr>
          <p:nvPr/>
        </p:nvSpPr>
        <p:spPr bwMode="auto">
          <a:xfrm>
            <a:off x="7891463" y="493753"/>
            <a:ext cx="0" cy="53340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66" name="Text Box 50"/>
          <p:cNvSpPr txBox="1">
            <a:spLocks noChangeArrowheads="1"/>
          </p:cNvSpPr>
          <p:nvPr/>
        </p:nvSpPr>
        <p:spPr bwMode="auto">
          <a:xfrm>
            <a:off x="1823503" y="3778770"/>
            <a:ext cx="2089925"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FF0000"/>
                </a:solidFill>
              </a:rPr>
              <a:t>实验表明：</a:t>
            </a:r>
          </a:p>
        </p:txBody>
      </p:sp>
      <p:graphicFrame>
        <p:nvGraphicFramePr>
          <p:cNvPr id="67" name="Object 1024"/>
          <p:cNvGraphicFramePr>
            <a:graphicFrameLocks noChangeAspect="1"/>
          </p:cNvGraphicFramePr>
          <p:nvPr>
            <p:extLst>
              <p:ext uri="{D42A27DB-BD31-4B8C-83A1-F6EECF244321}">
                <p14:modId xmlns:p14="http://schemas.microsoft.com/office/powerpoint/2010/main" val="2728990016"/>
              </p:ext>
            </p:extLst>
          </p:nvPr>
        </p:nvGraphicFramePr>
        <p:xfrm>
          <a:off x="3794971" y="3825916"/>
          <a:ext cx="2436709" cy="674601"/>
        </p:xfrm>
        <a:graphic>
          <a:graphicData uri="http://schemas.openxmlformats.org/presentationml/2006/ole">
            <mc:AlternateContent xmlns:mc="http://schemas.openxmlformats.org/markup-compatibility/2006">
              <mc:Choice xmlns:v="urn:schemas-microsoft-com:vml" Requires="v">
                <p:oleObj spid="_x0000_s450370" name="公式" r:id="rId8" imgW="749160" imgH="228600" progId="Equation.3">
                  <p:embed/>
                </p:oleObj>
              </mc:Choice>
              <mc:Fallback>
                <p:oleObj name="公式" r:id="rId8" imgW="749160" imgH="228600" progId="Equation.3">
                  <p:embed/>
                  <p:pic>
                    <p:nvPicPr>
                      <p:cNvPr id="0" name=""/>
                      <p:cNvPicPr>
                        <a:picLocks noChangeAspect="1" noChangeArrowheads="1"/>
                      </p:cNvPicPr>
                      <p:nvPr/>
                    </p:nvPicPr>
                    <p:blipFill>
                      <a:blip r:embed="rId9"/>
                      <a:srcRect/>
                      <a:stretch>
                        <a:fillRect/>
                      </a:stretch>
                    </p:blipFill>
                    <p:spPr bwMode="auto">
                      <a:xfrm>
                        <a:off x="3794971" y="3825916"/>
                        <a:ext cx="2436709" cy="674601"/>
                      </a:xfrm>
                      <a:prstGeom prst="rect">
                        <a:avLst/>
                      </a:prstGeom>
                      <a:noFill/>
                      <a:ln>
                        <a:noFill/>
                      </a:ln>
                      <a:effectLst/>
                      <a:extLst/>
                    </p:spPr>
                  </p:pic>
                </p:oleObj>
              </mc:Fallback>
            </mc:AlternateContent>
          </a:graphicData>
        </a:graphic>
      </p:graphicFrame>
      <p:sp>
        <p:nvSpPr>
          <p:cNvPr id="68" name="Text Box 52"/>
          <p:cNvSpPr txBox="1">
            <a:spLocks noChangeArrowheads="1"/>
          </p:cNvSpPr>
          <p:nvPr/>
        </p:nvSpPr>
        <p:spPr bwMode="auto">
          <a:xfrm>
            <a:off x="2559718" y="4594417"/>
            <a:ext cx="4192735" cy="523220"/>
          </a:xfrm>
          <a:prstGeom prst="rect">
            <a:avLst/>
          </a:prstGeom>
          <a:noFill/>
          <a:ln w="9525">
            <a:noFill/>
            <a:miter lim="800000"/>
            <a:headEnd/>
            <a:tailEnd/>
          </a:ln>
          <a:effectLst/>
        </p:spPr>
        <p:txBody>
          <a:bodyPr wrap="square">
            <a:spAutoFit/>
          </a:bodyPr>
          <a:lstStyle/>
          <a:p>
            <a:pPr>
              <a:defRPr/>
            </a:pPr>
            <a:r>
              <a:rPr lang="en-US" altLang="zh-CN" sz="2800" b="1" dirty="0">
                <a:solidFill>
                  <a:srgbClr val="FF0000"/>
                </a:solidFill>
              </a:rPr>
              <a:t>k</a:t>
            </a:r>
            <a:r>
              <a:rPr lang="zh-CN" altLang="en-US" sz="2800" b="1" dirty="0">
                <a:solidFill>
                  <a:srgbClr val="FF0000"/>
                </a:solidFill>
              </a:rPr>
              <a:t>：</a:t>
            </a:r>
            <a:r>
              <a:rPr lang="zh-CN" altLang="en-US" sz="2800" b="1" dirty="0">
                <a:solidFill>
                  <a:srgbClr val="9900CC"/>
                </a:solidFill>
              </a:rPr>
              <a:t>比例系数，</a:t>
            </a:r>
            <a:r>
              <a:rPr lang="en-US" altLang="zh-CN" sz="2800" b="1" dirty="0">
                <a:solidFill>
                  <a:srgbClr val="FF0000"/>
                </a:solidFill>
              </a:rPr>
              <a:t>p</a:t>
            </a:r>
            <a:r>
              <a:rPr lang="zh-CN" altLang="en-US" sz="2800" b="1" dirty="0">
                <a:solidFill>
                  <a:srgbClr val="FF0000"/>
                </a:solidFill>
              </a:rPr>
              <a:t>：</a:t>
            </a:r>
            <a:r>
              <a:rPr lang="zh-CN" altLang="en-US" sz="2800" b="1" dirty="0">
                <a:solidFill>
                  <a:srgbClr val="0000FF"/>
                </a:solidFill>
              </a:rPr>
              <a:t>压强</a:t>
            </a:r>
          </a:p>
        </p:txBody>
      </p:sp>
      <p:graphicFrame>
        <p:nvGraphicFramePr>
          <p:cNvPr id="69" name="Object 1024"/>
          <p:cNvGraphicFramePr>
            <a:graphicFrameLocks noChangeAspect="1"/>
          </p:cNvGraphicFramePr>
          <p:nvPr>
            <p:extLst>
              <p:ext uri="{D42A27DB-BD31-4B8C-83A1-F6EECF244321}">
                <p14:modId xmlns:p14="http://schemas.microsoft.com/office/powerpoint/2010/main" val="2807283105"/>
              </p:ext>
            </p:extLst>
          </p:nvPr>
        </p:nvGraphicFramePr>
        <p:xfrm>
          <a:off x="6341846" y="3613618"/>
          <a:ext cx="3636751" cy="1091346"/>
        </p:xfrm>
        <a:graphic>
          <a:graphicData uri="http://schemas.openxmlformats.org/presentationml/2006/ole">
            <mc:AlternateContent xmlns:mc="http://schemas.openxmlformats.org/markup-compatibility/2006">
              <mc:Choice xmlns:v="urn:schemas-microsoft-com:vml" Requires="v">
                <p:oleObj spid="_x0000_s450371" name="公式" r:id="rId10" imgW="1523880" imgH="393480" progId="Equation.3">
                  <p:embed/>
                </p:oleObj>
              </mc:Choice>
              <mc:Fallback>
                <p:oleObj name="公式" r:id="rId10" imgW="1523880" imgH="393480" progId="Equation.3">
                  <p:embed/>
                  <p:pic>
                    <p:nvPicPr>
                      <p:cNvPr id="0" name=""/>
                      <p:cNvPicPr>
                        <a:picLocks noChangeAspect="1" noChangeArrowheads="1"/>
                      </p:cNvPicPr>
                      <p:nvPr/>
                    </p:nvPicPr>
                    <p:blipFill>
                      <a:blip r:embed="rId11"/>
                      <a:srcRect/>
                      <a:stretch>
                        <a:fillRect/>
                      </a:stretch>
                    </p:blipFill>
                    <p:spPr bwMode="auto">
                      <a:xfrm>
                        <a:off x="6341846" y="3613618"/>
                        <a:ext cx="3636751" cy="1091346"/>
                      </a:xfrm>
                      <a:prstGeom prst="rect">
                        <a:avLst/>
                      </a:prstGeom>
                      <a:noFill/>
                      <a:ln>
                        <a:noFill/>
                      </a:ln>
                      <a:effectLst/>
                      <a:extLst/>
                    </p:spPr>
                  </p:pic>
                </p:oleObj>
              </mc:Fallback>
            </mc:AlternateContent>
          </a:graphicData>
        </a:graphic>
      </p:graphicFrame>
      <p:graphicFrame>
        <p:nvGraphicFramePr>
          <p:cNvPr id="70" name="Object 1025"/>
          <p:cNvGraphicFramePr>
            <a:graphicFrameLocks noChangeAspect="1"/>
          </p:cNvGraphicFramePr>
          <p:nvPr>
            <p:extLst>
              <p:ext uri="{D42A27DB-BD31-4B8C-83A1-F6EECF244321}">
                <p14:modId xmlns:p14="http://schemas.microsoft.com/office/powerpoint/2010/main" val="3001557322"/>
              </p:ext>
            </p:extLst>
          </p:nvPr>
        </p:nvGraphicFramePr>
        <p:xfrm>
          <a:off x="6611596" y="4494974"/>
          <a:ext cx="2691842" cy="1135570"/>
        </p:xfrm>
        <a:graphic>
          <a:graphicData uri="http://schemas.openxmlformats.org/presentationml/2006/ole">
            <mc:AlternateContent xmlns:mc="http://schemas.openxmlformats.org/markup-compatibility/2006">
              <mc:Choice xmlns:v="urn:schemas-microsoft-com:vml" Requires="v">
                <p:oleObj spid="_x0000_s450372" name="公式" r:id="rId12" imgW="825480" imgH="393480" progId="Equation.3">
                  <p:embed/>
                </p:oleObj>
              </mc:Choice>
              <mc:Fallback>
                <p:oleObj name="公式" r:id="rId12" imgW="825480" imgH="393480" progId="Equation.3">
                  <p:embed/>
                  <p:pic>
                    <p:nvPicPr>
                      <p:cNvPr id="0" name=""/>
                      <p:cNvPicPr>
                        <a:picLocks noChangeAspect="1" noChangeArrowheads="1"/>
                      </p:cNvPicPr>
                      <p:nvPr/>
                    </p:nvPicPr>
                    <p:blipFill>
                      <a:blip r:embed="rId13"/>
                      <a:srcRect/>
                      <a:stretch>
                        <a:fillRect/>
                      </a:stretch>
                    </p:blipFill>
                    <p:spPr bwMode="auto">
                      <a:xfrm>
                        <a:off x="6611596" y="4494974"/>
                        <a:ext cx="2691842" cy="1135570"/>
                      </a:xfrm>
                      <a:prstGeom prst="rect">
                        <a:avLst/>
                      </a:prstGeom>
                      <a:noFill/>
                      <a:ln>
                        <a:noFill/>
                      </a:ln>
                      <a:effectLst/>
                      <a:extLst/>
                    </p:spPr>
                  </p:pic>
                </p:oleObj>
              </mc:Fallback>
            </mc:AlternateContent>
          </a:graphicData>
        </a:graphic>
      </p:graphicFrame>
      <p:sp>
        <p:nvSpPr>
          <p:cNvPr id="71" name="Text Box 21"/>
          <p:cNvSpPr txBox="1">
            <a:spLocks noChangeArrowheads="1"/>
          </p:cNvSpPr>
          <p:nvPr/>
        </p:nvSpPr>
        <p:spPr bwMode="auto">
          <a:xfrm>
            <a:off x="1834178" y="5609805"/>
            <a:ext cx="2922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sym typeface="Wingdings" panose="05000000000000000000" pitchFamily="2" charset="2"/>
              </a:rPr>
              <a:t>(1)  </a:t>
            </a:r>
            <a:r>
              <a:rPr lang="zh-CN" altLang="en-US" i="0" dirty="0">
                <a:solidFill>
                  <a:srgbClr val="129C15"/>
                </a:solidFill>
                <a:latin typeface="宋体" panose="02010600030101010101" pitchFamily="2" charset="-122"/>
              </a:rPr>
              <a:t>各处</a:t>
            </a:r>
            <a:r>
              <a:rPr lang="zh-CN" altLang="en-US" i="0" dirty="0">
                <a:solidFill>
                  <a:srgbClr val="129C15"/>
                </a:solidFill>
              </a:rPr>
              <a:t> </a:t>
            </a:r>
            <a:r>
              <a:rPr lang="en-US" altLang="zh-CN" i="0" dirty="0">
                <a:solidFill>
                  <a:srgbClr val="129C15"/>
                </a:solidFill>
                <a:ea typeface="黑体" panose="02010609060101010101" pitchFamily="49" charset="-122"/>
              </a:rPr>
              <a:t>p </a:t>
            </a:r>
            <a:r>
              <a:rPr lang="zh-CN" altLang="en-US" i="0" dirty="0">
                <a:solidFill>
                  <a:srgbClr val="129C15"/>
                </a:solidFill>
                <a:latin typeface="方正书宋简体"/>
              </a:rPr>
              <a:t>不同</a:t>
            </a:r>
          </a:p>
        </p:txBody>
      </p:sp>
      <p:graphicFrame>
        <p:nvGraphicFramePr>
          <p:cNvPr id="72" name="Object 22"/>
          <p:cNvGraphicFramePr>
            <a:graphicFrameLocks noChangeAspect="1"/>
          </p:cNvGraphicFramePr>
          <p:nvPr>
            <p:extLst>
              <p:ext uri="{D42A27DB-BD31-4B8C-83A1-F6EECF244321}">
                <p14:modId xmlns:p14="http://schemas.microsoft.com/office/powerpoint/2010/main" val="2162171649"/>
              </p:ext>
            </p:extLst>
          </p:nvPr>
        </p:nvGraphicFramePr>
        <p:xfrm>
          <a:off x="5099666" y="5538366"/>
          <a:ext cx="736994" cy="716748"/>
        </p:xfrm>
        <a:graphic>
          <a:graphicData uri="http://schemas.openxmlformats.org/presentationml/2006/ole">
            <mc:AlternateContent xmlns:mc="http://schemas.openxmlformats.org/markup-compatibility/2006">
              <mc:Choice xmlns:v="urn:schemas-microsoft-com:vml" Requires="v">
                <p:oleObj spid="_x0000_s450373" name="公式" r:id="rId14" imgW="228600" imgH="203040" progId="Equation.3">
                  <p:embed/>
                </p:oleObj>
              </mc:Choice>
              <mc:Fallback>
                <p:oleObj name="公式" r:id="rId14" imgW="228600" imgH="203040" progId="Equation.3">
                  <p:embed/>
                  <p:pic>
                    <p:nvPicPr>
                      <p:cNvPr id="0" name=""/>
                      <p:cNvPicPr>
                        <a:picLocks noChangeAspect="1" noChangeArrowheads="1"/>
                      </p:cNvPicPr>
                      <p:nvPr/>
                    </p:nvPicPr>
                    <p:blipFill>
                      <a:blip r:embed="rId15"/>
                      <a:srcRect/>
                      <a:stretch>
                        <a:fillRect/>
                      </a:stretch>
                    </p:blipFill>
                    <p:spPr bwMode="auto">
                      <a:xfrm>
                        <a:off x="5099666" y="5538366"/>
                        <a:ext cx="736994" cy="716748"/>
                      </a:xfrm>
                      <a:prstGeom prst="rect">
                        <a:avLst/>
                      </a:prstGeom>
                      <a:noFill/>
                      <a:ln>
                        <a:noFill/>
                      </a:ln>
                      <a:effectLst/>
                      <a:extLst/>
                    </p:spPr>
                  </p:pic>
                </p:oleObj>
              </mc:Fallback>
            </mc:AlternateContent>
          </a:graphicData>
        </a:graphic>
      </p:graphicFrame>
      <p:sp>
        <p:nvSpPr>
          <p:cNvPr id="73" name="Rectangle 23"/>
          <p:cNvSpPr>
            <a:spLocks noChangeArrowheads="1"/>
          </p:cNvSpPr>
          <p:nvPr/>
        </p:nvSpPr>
        <p:spPr bwMode="auto">
          <a:xfrm>
            <a:off x="5714028" y="5612980"/>
            <a:ext cx="1931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70C0"/>
                </a:solidFill>
                <a:latin typeface="方正书宋简体"/>
              </a:rPr>
              <a:t>不同</a:t>
            </a:r>
          </a:p>
        </p:txBody>
      </p:sp>
      <p:sp>
        <p:nvSpPr>
          <p:cNvPr id="74" name="Rectangle 24"/>
          <p:cNvSpPr>
            <a:spLocks noChangeArrowheads="1"/>
          </p:cNvSpPr>
          <p:nvPr/>
        </p:nvSpPr>
        <p:spPr bwMode="auto">
          <a:xfrm>
            <a:off x="7477741" y="5538368"/>
            <a:ext cx="257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latin typeface="方正书宋简体"/>
              </a:rPr>
              <a:t>出现干涉条纹</a:t>
            </a:r>
          </a:p>
        </p:txBody>
      </p:sp>
      <p:sp>
        <p:nvSpPr>
          <p:cNvPr id="75" name="AutoShape 25"/>
          <p:cNvSpPr>
            <a:spLocks noChangeArrowheads="1"/>
          </p:cNvSpPr>
          <p:nvPr/>
        </p:nvSpPr>
        <p:spPr bwMode="auto">
          <a:xfrm>
            <a:off x="4382116" y="5736803"/>
            <a:ext cx="660400" cy="211138"/>
          </a:xfrm>
          <a:prstGeom prst="rightArrow">
            <a:avLst>
              <a:gd name="adj1" fmla="val 50000"/>
              <a:gd name="adj2" fmla="val 78195"/>
            </a:avLst>
          </a:prstGeom>
          <a:solidFill>
            <a:srgbClr val="0000FF"/>
          </a:solidFill>
          <a:ln w="9525">
            <a:solidFill>
              <a:srgbClr val="FFCC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76" name="Text Box 26"/>
          <p:cNvSpPr txBox="1">
            <a:spLocks noChangeArrowheads="1"/>
          </p:cNvSpPr>
          <p:nvPr/>
        </p:nvSpPr>
        <p:spPr bwMode="auto">
          <a:xfrm>
            <a:off x="2207241" y="6174955"/>
            <a:ext cx="6881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9900CC"/>
                </a:solidFill>
                <a:sym typeface="Wingdings" panose="05000000000000000000" pitchFamily="2" charset="2"/>
              </a:rPr>
              <a:t>(2)  </a:t>
            </a:r>
            <a:r>
              <a:rPr lang="zh-CN" altLang="en-US" i="0" dirty="0">
                <a:solidFill>
                  <a:srgbClr val="9900CC"/>
                </a:solidFill>
                <a:sym typeface="Wingdings" panose="05000000000000000000" pitchFamily="2" charset="2"/>
              </a:rPr>
              <a:t>应力分布越集中的地方条纹越细密</a:t>
            </a:r>
          </a:p>
        </p:txBody>
      </p:sp>
      <p:sp>
        <p:nvSpPr>
          <p:cNvPr id="77" name="AutoShape 27"/>
          <p:cNvSpPr>
            <a:spLocks noChangeArrowheads="1"/>
          </p:cNvSpPr>
          <p:nvPr/>
        </p:nvSpPr>
        <p:spPr bwMode="auto">
          <a:xfrm>
            <a:off x="6644303" y="5736803"/>
            <a:ext cx="660400" cy="211138"/>
          </a:xfrm>
          <a:prstGeom prst="rightArrow">
            <a:avLst>
              <a:gd name="adj1" fmla="val 50000"/>
              <a:gd name="adj2" fmla="val 78195"/>
            </a:avLst>
          </a:prstGeom>
          <a:solidFill>
            <a:srgbClr val="9900CC"/>
          </a:solidFill>
          <a:ln w="9525">
            <a:solidFill>
              <a:srgbClr val="FFCC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78" name="Text Box 59"/>
          <p:cNvSpPr txBox="1">
            <a:spLocks noChangeArrowheads="1"/>
          </p:cNvSpPr>
          <p:nvPr/>
        </p:nvSpPr>
        <p:spPr bwMode="auto">
          <a:xfrm>
            <a:off x="1999875" y="5031528"/>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宋体" panose="02010600030101010101" pitchFamily="2" charset="-122"/>
              </a:rPr>
              <a:t>说明</a:t>
            </a:r>
          </a:p>
        </p:txBody>
      </p:sp>
      <p:sp>
        <p:nvSpPr>
          <p:cNvPr id="79" name="AutoShape 64"/>
          <p:cNvSpPr>
            <a:spLocks noChangeArrowheads="1"/>
          </p:cNvSpPr>
          <p:nvPr/>
        </p:nvSpPr>
        <p:spPr bwMode="auto">
          <a:xfrm>
            <a:off x="1639513" y="501495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80" name="Group 44"/>
          <p:cNvGrpSpPr>
            <a:grpSpLocks/>
          </p:cNvGrpSpPr>
          <p:nvPr/>
        </p:nvGrpSpPr>
        <p:grpSpPr bwMode="auto">
          <a:xfrm>
            <a:off x="3917104" y="590326"/>
            <a:ext cx="1477962" cy="2895600"/>
            <a:chOff x="1853" y="528"/>
            <a:chExt cx="931" cy="1824"/>
          </a:xfrm>
        </p:grpSpPr>
        <p:sp>
          <p:nvSpPr>
            <p:cNvPr id="81" name="Rectangle 45"/>
            <p:cNvSpPr>
              <a:spLocks noChangeArrowheads="1"/>
            </p:cNvSpPr>
            <p:nvPr/>
          </p:nvSpPr>
          <p:spPr bwMode="auto">
            <a:xfrm>
              <a:off x="1853" y="528"/>
              <a:ext cx="931" cy="182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82" name="Group 46"/>
            <p:cNvGrpSpPr>
              <a:grpSpLocks/>
            </p:cNvGrpSpPr>
            <p:nvPr/>
          </p:nvGrpSpPr>
          <p:grpSpPr bwMode="auto">
            <a:xfrm>
              <a:off x="1964" y="1111"/>
              <a:ext cx="639" cy="606"/>
              <a:chOff x="3888" y="2721"/>
              <a:chExt cx="639" cy="606"/>
            </a:xfrm>
          </p:grpSpPr>
          <p:sp>
            <p:nvSpPr>
              <p:cNvPr id="83" name="Rectangle 47"/>
              <p:cNvSpPr>
                <a:spLocks noChangeArrowheads="1"/>
              </p:cNvSpPr>
              <p:nvPr/>
            </p:nvSpPr>
            <p:spPr bwMode="auto">
              <a:xfrm>
                <a:off x="3903" y="3183"/>
                <a:ext cx="624" cy="144"/>
              </a:xfrm>
              <a:prstGeom prst="rect">
                <a:avLst/>
              </a:prstGeom>
              <a:solidFill>
                <a:schemeClr val="accent1"/>
              </a:solidFill>
              <a:ln w="9525">
                <a:miter lim="800000"/>
                <a:headEnd/>
                <a:tailEnd/>
              </a:ln>
              <a:scene3d>
                <a:camera prst="legacyObliqueFront">
                  <a:rot lat="1500000" lon="1500000" rev="0"/>
                </a:camera>
                <a:lightRig rig="legacyFlat2" dir="b"/>
              </a:scene3d>
              <a:sp3d extrusionH="354000" prstMaterial="legacyMatte">
                <a:bevelT w="13500" h="13500" prst="angle"/>
                <a:bevelB w="13500" h="13500" prst="angle"/>
                <a:extrusionClr>
                  <a:srgbClr val="009999"/>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84" name="Rectangle 48"/>
              <p:cNvSpPr>
                <a:spLocks noChangeArrowheads="1"/>
              </p:cNvSpPr>
              <p:nvPr/>
            </p:nvSpPr>
            <p:spPr bwMode="auto">
              <a:xfrm>
                <a:off x="4128" y="2832"/>
                <a:ext cx="144" cy="384"/>
              </a:xfrm>
              <a:prstGeom prst="rect">
                <a:avLst/>
              </a:prstGeom>
              <a:solidFill>
                <a:schemeClr val="accent1"/>
              </a:solidFill>
              <a:ln w="9525">
                <a:miter lim="800000"/>
                <a:headEnd/>
                <a:tailEnd/>
              </a:ln>
              <a:scene3d>
                <a:camera prst="legacyObliqueFront">
                  <a:rot lat="1500000" lon="1500000" rev="0"/>
                </a:camera>
                <a:lightRig rig="legacyFlat2" dir="b"/>
              </a:scene3d>
              <a:sp3d extrusionH="354000" prstMaterial="legacyMatte">
                <a:bevelT w="13500" h="13500" prst="angle"/>
                <a:bevelB w="13500" h="13500" prst="angle"/>
                <a:extrusionClr>
                  <a:srgbClr val="009999"/>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85" name="Rectangle 49"/>
              <p:cNvSpPr>
                <a:spLocks noChangeArrowheads="1"/>
              </p:cNvSpPr>
              <p:nvPr/>
            </p:nvSpPr>
            <p:spPr bwMode="auto">
              <a:xfrm>
                <a:off x="3888" y="2721"/>
                <a:ext cx="624" cy="144"/>
              </a:xfrm>
              <a:prstGeom prst="rect">
                <a:avLst/>
              </a:prstGeom>
              <a:solidFill>
                <a:schemeClr val="accent1"/>
              </a:solidFill>
              <a:ln w="9525">
                <a:miter lim="800000"/>
                <a:headEnd/>
                <a:tailEnd/>
              </a:ln>
              <a:scene3d>
                <a:camera prst="legacyObliqueFront">
                  <a:rot lat="1500000" lon="1500000" rev="0"/>
                </a:camera>
                <a:lightRig rig="legacyFlat2" dir="b"/>
              </a:scene3d>
              <a:sp3d extrusionH="354000" prstMaterial="legacyMatte">
                <a:bevelT w="13500" h="13500" prst="angle"/>
                <a:bevelB w="13500" h="13500" prst="angle"/>
                <a:extrusionClr>
                  <a:srgbClr val="009999"/>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grpSp>
      <p:grpSp>
        <p:nvGrpSpPr>
          <p:cNvPr id="87" name="Group 35"/>
          <p:cNvGrpSpPr>
            <a:grpSpLocks/>
          </p:cNvGrpSpPr>
          <p:nvPr/>
        </p:nvGrpSpPr>
        <p:grpSpPr bwMode="auto">
          <a:xfrm>
            <a:off x="4157663" y="698541"/>
            <a:ext cx="1066800" cy="774700"/>
            <a:chOff x="1955" y="535"/>
            <a:chExt cx="672" cy="488"/>
          </a:xfrm>
        </p:grpSpPr>
        <p:sp>
          <p:nvSpPr>
            <p:cNvPr id="88" name="Line 36"/>
            <p:cNvSpPr>
              <a:spLocks noChangeShapeType="1"/>
            </p:cNvSpPr>
            <p:nvPr/>
          </p:nvSpPr>
          <p:spPr bwMode="auto">
            <a:xfrm>
              <a:off x="2247" y="543"/>
              <a:ext cx="0" cy="480"/>
            </a:xfrm>
            <a:prstGeom prst="line">
              <a:avLst/>
            </a:prstGeom>
            <a:noFill/>
            <a:ln w="57150">
              <a:solidFill>
                <a:srgbClr val="F010C5"/>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89" name="Rectangle 37"/>
            <p:cNvSpPr>
              <a:spLocks noChangeArrowheads="1"/>
            </p:cNvSpPr>
            <p:nvPr/>
          </p:nvSpPr>
          <p:spPr bwMode="auto">
            <a:xfrm>
              <a:off x="1955" y="535"/>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F</a:t>
              </a:r>
            </a:p>
          </p:txBody>
        </p:sp>
      </p:grpSp>
      <p:grpSp>
        <p:nvGrpSpPr>
          <p:cNvPr id="90" name="Group 2"/>
          <p:cNvGrpSpPr>
            <a:grpSpLocks/>
          </p:cNvGrpSpPr>
          <p:nvPr/>
        </p:nvGrpSpPr>
        <p:grpSpPr bwMode="auto">
          <a:xfrm>
            <a:off x="3911600" y="2528928"/>
            <a:ext cx="877888" cy="844550"/>
            <a:chOff x="1813" y="1736"/>
            <a:chExt cx="553" cy="532"/>
          </a:xfrm>
        </p:grpSpPr>
        <p:sp>
          <p:nvSpPr>
            <p:cNvPr id="91" name="Line 3"/>
            <p:cNvSpPr>
              <a:spLocks noChangeShapeType="1"/>
            </p:cNvSpPr>
            <p:nvPr/>
          </p:nvSpPr>
          <p:spPr bwMode="auto">
            <a:xfrm flipV="1">
              <a:off x="2236" y="1736"/>
              <a:ext cx="0" cy="480"/>
            </a:xfrm>
            <a:prstGeom prst="line">
              <a:avLst/>
            </a:prstGeom>
            <a:noFill/>
            <a:ln w="57150">
              <a:solidFill>
                <a:srgbClr val="F010C5"/>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ndParaRPr>
            </a:p>
          </p:txBody>
        </p:sp>
        <p:sp>
          <p:nvSpPr>
            <p:cNvPr id="92" name="Text Box 4"/>
            <p:cNvSpPr txBox="1">
              <a:spLocks noChangeArrowheads="1"/>
            </p:cNvSpPr>
            <p:nvPr/>
          </p:nvSpPr>
          <p:spPr bwMode="auto">
            <a:xfrm>
              <a:off x="1813" y="1938"/>
              <a:ext cx="55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F</a:t>
              </a:r>
            </a:p>
          </p:txBody>
        </p:sp>
      </p:grpSp>
      <p:pic>
        <p:nvPicPr>
          <p:cNvPr id="93" name="Picture 61" descr="booke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5396" y="698541"/>
            <a:ext cx="274320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40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out)">
                                      <p:cBhvr>
                                        <p:cTn id="16" dur="500"/>
                                        <p:tgtEl>
                                          <p:spTgt spid="9"/>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slide(fromTop)">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12" presetClass="entr" presetSubtype="8"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slide(fromLeft)">
                                      <p:cBhvr>
                                        <p:cTn id="37" dur="500"/>
                                        <p:tgtEl>
                                          <p:spTgt spid="57"/>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par>
                          <p:cTn id="42" fill="hold">
                            <p:stCondLst>
                              <p:cond delay="1500"/>
                            </p:stCondLst>
                            <p:childTnLst>
                              <p:par>
                                <p:cTn id="43" presetID="12" presetClass="entr" presetSubtype="8"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slide(fromLeft)">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ox(out)">
                                      <p:cBhvr>
                                        <p:cTn id="50" dur="500"/>
                                        <p:tgtEl>
                                          <p:spTgt spid="29"/>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1000"/>
                            </p:stCondLst>
                            <p:childTnLst>
                              <p:par>
                                <p:cTn id="56" presetID="12" presetClass="entr" presetSubtype="1"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slide(fromTop)">
                                      <p:cBhvr>
                                        <p:cTn id="58" dur="500"/>
                                        <p:tgtEl>
                                          <p:spTgt spid="51"/>
                                        </p:tgtEl>
                                      </p:cBhvr>
                                    </p:animEffect>
                                  </p:childTnLst>
                                </p:cTn>
                              </p:par>
                            </p:childTnLst>
                          </p:cTn>
                        </p:par>
                        <p:par>
                          <p:cTn id="59" fill="hold">
                            <p:stCondLst>
                              <p:cond delay="1500"/>
                            </p:stCondLst>
                            <p:childTnLst>
                              <p:par>
                                <p:cTn id="60" presetID="12" presetClass="entr" presetSubtype="4" fill="hold" nodeType="after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slide(fromBottom)">
                                      <p:cBhvr>
                                        <p:cTn id="62" dur="500"/>
                                        <p:tgtEl>
                                          <p:spTgt spid="54"/>
                                        </p:tgtEl>
                                      </p:cBhvr>
                                    </p:animEffect>
                                  </p:childTnLst>
                                </p:cTn>
                              </p:par>
                            </p:childTnLst>
                          </p:cTn>
                        </p:par>
                        <p:par>
                          <p:cTn id="63" fill="hold">
                            <p:stCondLst>
                              <p:cond delay="2000"/>
                            </p:stCondLst>
                            <p:childTnLst>
                              <p:par>
                                <p:cTn id="64" presetID="12" presetClass="entr" presetSubtype="1"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slide(fromTop)">
                                      <p:cBhvr>
                                        <p:cTn id="66" dur="5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circle(in)">
                                      <p:cBhvr>
                                        <p:cTn id="71" dur="2000"/>
                                        <p:tgtEl>
                                          <p:spTgt spid="6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7"/>
                                        </p:tgtEl>
                                        <p:attrNameLst>
                                          <p:attrName>style.visibility</p:attrName>
                                        </p:attrNameLst>
                                      </p:cBhvr>
                                      <p:to>
                                        <p:strVal val="visible"/>
                                      </p:to>
                                    </p:set>
                                    <p:anim calcmode="lin" valueType="num">
                                      <p:cBhvr additive="base">
                                        <p:cTn id="76" dur="500" fill="hold"/>
                                        <p:tgtEl>
                                          <p:spTgt spid="67"/>
                                        </p:tgtEl>
                                        <p:attrNameLst>
                                          <p:attrName>ppt_x</p:attrName>
                                        </p:attrNameLst>
                                      </p:cBhvr>
                                      <p:tavLst>
                                        <p:tav tm="0">
                                          <p:val>
                                            <p:strVal val="#ppt_x"/>
                                          </p:val>
                                        </p:tav>
                                        <p:tav tm="100000">
                                          <p:val>
                                            <p:strVal val="#ppt_x"/>
                                          </p:val>
                                        </p:tav>
                                      </p:tavLst>
                                    </p:anim>
                                    <p:anim calcmode="lin" valueType="num">
                                      <p:cBhvr additive="base">
                                        <p:cTn id="77"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wheel(1)">
                                      <p:cBhvr>
                                        <p:cTn id="82" dur="2000"/>
                                        <p:tgtEl>
                                          <p:spTgt spid="68"/>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circle(in)">
                                      <p:cBhvr>
                                        <p:cTn id="87" dur="2000"/>
                                        <p:tgtEl>
                                          <p:spTgt spid="69"/>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70"/>
                                        </p:tgtEl>
                                        <p:attrNameLst>
                                          <p:attrName>style.visibility</p:attrName>
                                        </p:attrNameLst>
                                      </p:cBhvr>
                                      <p:to>
                                        <p:strVal val="visible"/>
                                      </p:to>
                                    </p:set>
                                    <p:anim calcmode="lin" valueType="num">
                                      <p:cBhvr>
                                        <p:cTn id="92" dur="500" fill="hold"/>
                                        <p:tgtEl>
                                          <p:spTgt spid="70"/>
                                        </p:tgtEl>
                                        <p:attrNameLst>
                                          <p:attrName>ppt_w</p:attrName>
                                        </p:attrNameLst>
                                      </p:cBhvr>
                                      <p:tavLst>
                                        <p:tav tm="0">
                                          <p:val>
                                            <p:fltVal val="0"/>
                                          </p:val>
                                        </p:tav>
                                        <p:tav tm="100000">
                                          <p:val>
                                            <p:strVal val="#ppt_w"/>
                                          </p:val>
                                        </p:tav>
                                      </p:tavLst>
                                    </p:anim>
                                    <p:anim calcmode="lin" valueType="num">
                                      <p:cBhvr>
                                        <p:cTn id="93" dur="500" fill="hold"/>
                                        <p:tgtEl>
                                          <p:spTgt spid="70"/>
                                        </p:tgtEl>
                                        <p:attrNameLst>
                                          <p:attrName>ppt_h</p:attrName>
                                        </p:attrNameLst>
                                      </p:cBhvr>
                                      <p:tavLst>
                                        <p:tav tm="0">
                                          <p:val>
                                            <p:fltVal val="0"/>
                                          </p:val>
                                        </p:tav>
                                        <p:tav tm="100000">
                                          <p:val>
                                            <p:strVal val="#ppt_h"/>
                                          </p:val>
                                        </p:tav>
                                      </p:tavLst>
                                    </p:anim>
                                    <p:animEffect transition="in" filter="fade">
                                      <p:cBhvr>
                                        <p:cTn id="94" dur="500"/>
                                        <p:tgtEl>
                                          <p:spTgt spid="70"/>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dissolve">
                                      <p:cBhvr>
                                        <p:cTn id="99" dur="500"/>
                                        <p:tgtEl>
                                          <p:spTgt spid="79"/>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wipe(left)">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wipe(left)">
                                      <p:cBhvr>
                                        <p:cTn id="108" dur="500"/>
                                        <p:tgtEl>
                                          <p:spTgt spid="71"/>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left)">
                                      <p:cBhvr>
                                        <p:cTn id="113" dur="500"/>
                                        <p:tgtEl>
                                          <p:spTgt spid="75"/>
                                        </p:tgtEl>
                                      </p:cBhvr>
                                    </p:animEffec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wipe(left)">
                                      <p:cBhvr>
                                        <p:cTn id="117" dur="500"/>
                                        <p:tgtEl>
                                          <p:spTgt spid="72"/>
                                        </p:tgtEl>
                                      </p:cBhvr>
                                    </p:animEffec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73"/>
                                        </p:tgtEl>
                                        <p:attrNameLst>
                                          <p:attrName>style.visibility</p:attrName>
                                        </p:attrNameLst>
                                      </p:cBhvr>
                                      <p:to>
                                        <p:strVal val="visible"/>
                                      </p:to>
                                    </p:set>
                                    <p:animEffect transition="in" filter="wipe(left)">
                                      <p:cBhvr>
                                        <p:cTn id="121" dur="500"/>
                                        <p:tgtEl>
                                          <p:spTgt spid="73"/>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77"/>
                                        </p:tgtEl>
                                        <p:attrNameLst>
                                          <p:attrName>style.visibility</p:attrName>
                                        </p:attrNameLst>
                                      </p:cBhvr>
                                      <p:to>
                                        <p:strVal val="visible"/>
                                      </p:to>
                                    </p:set>
                                    <p:animEffect transition="in" filter="wipe(left)">
                                      <p:cBhvr>
                                        <p:cTn id="126" dur="500"/>
                                        <p:tgtEl>
                                          <p:spTgt spid="77"/>
                                        </p:tgtEl>
                                      </p:cBhvr>
                                    </p:animEffect>
                                  </p:childTnLst>
                                </p:cTn>
                              </p:par>
                            </p:childTnLst>
                          </p:cTn>
                        </p:par>
                        <p:par>
                          <p:cTn id="127" fill="hold">
                            <p:stCondLst>
                              <p:cond delay="500"/>
                            </p:stCondLst>
                            <p:childTnLst>
                              <p:par>
                                <p:cTn id="128" presetID="22" presetClass="entr" presetSubtype="8" fill="hold" grpId="0" nodeType="after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wipe(left)">
                                      <p:cBhvr>
                                        <p:cTn id="130" dur="500"/>
                                        <p:tgtEl>
                                          <p:spTgt spid="7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76"/>
                                        </p:tgtEl>
                                        <p:attrNameLst>
                                          <p:attrName>style.visibility</p:attrName>
                                        </p:attrNameLst>
                                      </p:cBhvr>
                                      <p:to>
                                        <p:strVal val="visible"/>
                                      </p:to>
                                    </p:set>
                                    <p:animEffect transition="in" filter="wipe(left)">
                                      <p:cBhvr>
                                        <p:cTn id="135" dur="500"/>
                                        <p:tgtEl>
                                          <p:spTgt spid="76"/>
                                        </p:tgtEl>
                                      </p:cBhvr>
                                    </p:animEffect>
                                  </p:childTnLst>
                                </p:cTn>
                              </p:par>
                            </p:childTnLst>
                          </p:cTn>
                        </p:par>
                      </p:childTnLst>
                    </p:cTn>
                  </p:par>
                  <p:par>
                    <p:cTn id="136" fill="hold">
                      <p:stCondLst>
                        <p:cond delay="indefinite"/>
                      </p:stCondLst>
                      <p:childTnLst>
                        <p:par>
                          <p:cTn id="137" fill="hold">
                            <p:stCondLst>
                              <p:cond delay="0"/>
                            </p:stCondLst>
                            <p:childTnLst>
                              <p:par>
                                <p:cTn id="138" presetID="12" presetClass="entr" presetSubtype="1" fill="hold" nodeType="clickEffect">
                                  <p:stCondLst>
                                    <p:cond delay="0"/>
                                  </p:stCondLst>
                                  <p:childTnLst>
                                    <p:set>
                                      <p:cBhvr>
                                        <p:cTn id="139" dur="1" fill="hold">
                                          <p:stCondLst>
                                            <p:cond delay="0"/>
                                          </p:stCondLst>
                                        </p:cTn>
                                        <p:tgtEl>
                                          <p:spTgt spid="80"/>
                                        </p:tgtEl>
                                        <p:attrNameLst>
                                          <p:attrName>style.visibility</p:attrName>
                                        </p:attrNameLst>
                                      </p:cBhvr>
                                      <p:to>
                                        <p:strVal val="visible"/>
                                      </p:to>
                                    </p:set>
                                    <p:animEffect transition="in" filter="slide(fromTop)">
                                      <p:cBhvr>
                                        <p:cTn id="140" dur="500"/>
                                        <p:tgtEl>
                                          <p:spTgt spid="80"/>
                                        </p:tgtEl>
                                      </p:cBhvr>
                                    </p:animEffect>
                                  </p:childTnLst>
                                </p:cTn>
                              </p:par>
                            </p:childTnLst>
                          </p:cTn>
                        </p:par>
                      </p:childTnLst>
                    </p:cTn>
                  </p:par>
                  <p:par>
                    <p:cTn id="141" fill="hold">
                      <p:stCondLst>
                        <p:cond delay="indefinite"/>
                      </p:stCondLst>
                      <p:childTnLst>
                        <p:par>
                          <p:cTn id="142" fill="hold">
                            <p:stCondLst>
                              <p:cond delay="0"/>
                            </p:stCondLst>
                            <p:childTnLst>
                              <p:par>
                                <p:cTn id="143" presetID="12" presetClass="entr" presetSubtype="1" fill="hold" nodeType="clickEffect">
                                  <p:stCondLst>
                                    <p:cond delay="0"/>
                                  </p:stCondLst>
                                  <p:childTnLst>
                                    <p:set>
                                      <p:cBhvr>
                                        <p:cTn id="144" dur="1" fill="hold">
                                          <p:stCondLst>
                                            <p:cond delay="0"/>
                                          </p:stCondLst>
                                        </p:cTn>
                                        <p:tgtEl>
                                          <p:spTgt spid="87"/>
                                        </p:tgtEl>
                                        <p:attrNameLst>
                                          <p:attrName>style.visibility</p:attrName>
                                        </p:attrNameLst>
                                      </p:cBhvr>
                                      <p:to>
                                        <p:strVal val="visible"/>
                                      </p:to>
                                    </p:set>
                                    <p:animEffect transition="in" filter="slide(fromTop)">
                                      <p:cBhvr>
                                        <p:cTn id="145" dur="500"/>
                                        <p:tgtEl>
                                          <p:spTgt spid="87"/>
                                        </p:tgtEl>
                                      </p:cBhvr>
                                    </p:animEffect>
                                  </p:childTnLst>
                                </p:cTn>
                              </p:par>
                            </p:childTnLst>
                          </p:cTn>
                        </p:par>
                        <p:par>
                          <p:cTn id="146" fill="hold">
                            <p:stCondLst>
                              <p:cond delay="500"/>
                            </p:stCondLst>
                            <p:childTnLst>
                              <p:par>
                                <p:cTn id="147" presetID="12" presetClass="entr" presetSubtype="4" fill="hold" nodeType="after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slide(fromBottom)">
                                      <p:cBhvr>
                                        <p:cTn id="149" dur="500"/>
                                        <p:tgtEl>
                                          <p:spTgt spid="90"/>
                                        </p:tgtEl>
                                      </p:cBhvr>
                                    </p:animEffect>
                                  </p:childTnLst>
                                </p:cTn>
                              </p:par>
                            </p:childTnLst>
                          </p:cTn>
                        </p:par>
                      </p:childTnLst>
                    </p:cTn>
                  </p:par>
                  <p:par>
                    <p:cTn id="150" fill="hold">
                      <p:stCondLst>
                        <p:cond delay="indefinite"/>
                      </p:stCondLst>
                      <p:childTnLst>
                        <p:par>
                          <p:cTn id="151" fill="hold">
                            <p:stCondLst>
                              <p:cond delay="0"/>
                            </p:stCondLst>
                            <p:childTnLst>
                              <p:par>
                                <p:cTn id="152" presetID="4" presetClass="entr" presetSubtype="32" fill="hold" nodeType="clickEffect">
                                  <p:stCondLst>
                                    <p:cond delay="0"/>
                                  </p:stCondLst>
                                  <p:childTnLst>
                                    <p:set>
                                      <p:cBhvr>
                                        <p:cTn id="153" dur="1" fill="hold">
                                          <p:stCondLst>
                                            <p:cond delay="0"/>
                                          </p:stCondLst>
                                        </p:cTn>
                                        <p:tgtEl>
                                          <p:spTgt spid="93"/>
                                        </p:tgtEl>
                                        <p:attrNameLst>
                                          <p:attrName>style.visibility</p:attrName>
                                        </p:attrNameLst>
                                      </p:cBhvr>
                                      <p:to>
                                        <p:strVal val="visible"/>
                                      </p:to>
                                    </p:set>
                                    <p:animEffect transition="in" filter="box(out)">
                                      <p:cBhvr>
                                        <p:cTn id="15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34" grpId="0" animBg="1"/>
      <p:bldP spid="50" grpId="0" animBg="1"/>
      <p:bldP spid="57" grpId="0" animBg="1"/>
      <p:bldP spid="58" grpId="0" autoUpdateAnimBg="0"/>
      <p:bldP spid="60" grpId="0" animBg="1"/>
      <p:bldP spid="63" grpId="0" animBg="1"/>
      <p:bldP spid="66" grpId="0"/>
      <p:bldP spid="68" grpId="0"/>
      <p:bldP spid="71" grpId="0" autoUpdateAnimBg="0"/>
      <p:bldP spid="73" grpId="0" autoUpdateAnimBg="0"/>
      <p:bldP spid="74" grpId="0" autoUpdateAnimBg="0"/>
      <p:bldP spid="75" grpId="0" animBg="1"/>
      <p:bldP spid="76" grpId="0" autoUpdateAnimBg="0"/>
      <p:bldP spid="77" grpId="0" animBg="1"/>
      <p:bldP spid="78" grpId="0" autoUpdateAnimBg="0"/>
      <p:bldP spid="7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73" y="1536032"/>
            <a:ext cx="7219950" cy="2816225"/>
            <a:chOff x="252" y="1170"/>
            <a:chExt cx="4548" cy="1774"/>
          </a:xfrm>
        </p:grpSpPr>
        <p:grpSp>
          <p:nvGrpSpPr>
            <p:cNvPr id="3" name="Group 3"/>
            <p:cNvGrpSpPr>
              <a:grpSpLocks/>
            </p:cNvGrpSpPr>
            <p:nvPr/>
          </p:nvGrpSpPr>
          <p:grpSpPr bwMode="auto">
            <a:xfrm>
              <a:off x="3444" y="1170"/>
              <a:ext cx="1356" cy="1774"/>
              <a:chOff x="3516" y="1182"/>
              <a:chExt cx="1356" cy="1774"/>
            </a:xfrm>
          </p:grpSpPr>
          <p:grpSp>
            <p:nvGrpSpPr>
              <p:cNvPr id="13" name="Group 4"/>
              <p:cNvGrpSpPr>
                <a:grpSpLocks/>
              </p:cNvGrpSpPr>
              <p:nvPr/>
            </p:nvGrpSpPr>
            <p:grpSpPr bwMode="auto">
              <a:xfrm>
                <a:off x="3516" y="1572"/>
                <a:ext cx="1356" cy="1384"/>
                <a:chOff x="3516" y="1572"/>
                <a:chExt cx="1356" cy="1384"/>
              </a:xfrm>
            </p:grpSpPr>
            <p:grpSp>
              <p:nvGrpSpPr>
                <p:cNvPr id="15" name="Group 5"/>
                <p:cNvGrpSpPr>
                  <a:grpSpLocks/>
                </p:cNvGrpSpPr>
                <p:nvPr/>
              </p:nvGrpSpPr>
              <p:grpSpPr bwMode="auto">
                <a:xfrm>
                  <a:off x="4296" y="1572"/>
                  <a:ext cx="576" cy="1104"/>
                  <a:chOff x="4428" y="2568"/>
                  <a:chExt cx="576" cy="1104"/>
                </a:xfrm>
              </p:grpSpPr>
              <p:sp>
                <p:nvSpPr>
                  <p:cNvPr id="18" name="Oval 6"/>
                  <p:cNvSpPr>
                    <a:spLocks noChangeArrowheads="1"/>
                  </p:cNvSpPr>
                  <p:nvPr/>
                </p:nvSpPr>
                <p:spPr bwMode="auto">
                  <a:xfrm>
                    <a:off x="4500" y="2568"/>
                    <a:ext cx="504" cy="1104"/>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7"/>
                  <p:cNvSpPr>
                    <a:spLocks noChangeArrowheads="1"/>
                  </p:cNvSpPr>
                  <p:nvPr/>
                </p:nvSpPr>
                <p:spPr bwMode="auto">
                  <a:xfrm>
                    <a:off x="4428" y="2568"/>
                    <a:ext cx="504" cy="1104"/>
                  </a:xfrm>
                  <a:prstGeom prst="ellipse">
                    <a:avLst/>
                  </a:prstGeom>
                  <a:solidFill>
                    <a:srgbClr val="00FFFF"/>
                  </a:soli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 name="AutoShape 8"/>
                <p:cNvSpPr>
                  <a:spLocks noChangeArrowheads="1"/>
                </p:cNvSpPr>
                <p:nvPr/>
              </p:nvSpPr>
              <p:spPr bwMode="auto">
                <a:xfrm>
                  <a:off x="3516" y="2644"/>
                  <a:ext cx="792" cy="312"/>
                </a:xfrm>
                <a:prstGeom prst="wedgeRectCallout">
                  <a:avLst>
                    <a:gd name="adj1" fmla="val 55212"/>
                    <a:gd name="adj2" fmla="val -109148"/>
                  </a:avLst>
                </a:prstGeom>
                <a:solidFill>
                  <a:schemeClr val="accent4">
                    <a:lumMod val="60000"/>
                    <a:lumOff val="40000"/>
                  </a:schemeClr>
                </a:solidFill>
                <a:ln w="9525">
                  <a:solidFill>
                    <a:srgbClr val="FF00FF"/>
                  </a:solidFill>
                  <a:miter lim="800000"/>
                  <a:headEnd/>
                  <a:tailEnd/>
                </a:ln>
                <a:effectLst/>
              </p:spPr>
              <p:txBody>
                <a:bodyPr wrap="none" anchor="ctr"/>
                <a:lstStyle/>
                <a:p>
                  <a:pPr algn="ctr">
                    <a:defRPr/>
                  </a:pPr>
                  <a:r>
                    <a:rPr lang="zh-CN" altLang="en-US" sz="3200" b="1" dirty="0"/>
                    <a:t>检偏器</a:t>
                  </a:r>
                  <a:endParaRPr lang="zh-CN" altLang="en-US" b="1" dirty="0"/>
                </a:p>
              </p:txBody>
            </p:sp>
            <p:sp>
              <p:nvSpPr>
                <p:cNvPr id="17" name="Line 9"/>
                <p:cNvSpPr>
                  <a:spLocks noChangeShapeType="1"/>
                </p:cNvSpPr>
                <p:nvPr/>
              </p:nvSpPr>
              <p:spPr bwMode="auto">
                <a:xfrm rot="3364329">
                  <a:off x="4280" y="2063"/>
                  <a:ext cx="681" cy="11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 name="Object 6"/>
              <p:cNvGraphicFramePr>
                <a:graphicFrameLocks noChangeAspect="1"/>
              </p:cNvGraphicFramePr>
              <p:nvPr>
                <p:extLst>
                  <p:ext uri="{D42A27DB-BD31-4B8C-83A1-F6EECF244321}">
                    <p14:modId xmlns:p14="http://schemas.microsoft.com/office/powerpoint/2010/main" val="2104129694"/>
                  </p:ext>
                </p:extLst>
              </p:nvPr>
            </p:nvGraphicFramePr>
            <p:xfrm>
              <a:off x="4318" y="1182"/>
              <a:ext cx="459" cy="392"/>
            </p:xfrm>
            <a:graphic>
              <a:graphicData uri="http://schemas.openxmlformats.org/presentationml/2006/ole">
                <mc:AlternateContent xmlns:mc="http://schemas.openxmlformats.org/markup-compatibility/2006">
                  <mc:Choice xmlns:v="urn:schemas-microsoft-com:vml" Requires="v">
                    <p:oleObj spid="_x0000_s482972"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4318" y="1182"/>
                            <a:ext cx="459" cy="392"/>
                          </a:xfrm>
                          <a:prstGeom prst="rect">
                            <a:avLst/>
                          </a:prstGeom>
                          <a:noFill/>
                          <a:ln>
                            <a:noFill/>
                          </a:ln>
                          <a:effectLst/>
                          <a:extLst/>
                        </p:spPr>
                      </p:pic>
                    </p:oleObj>
                  </mc:Fallback>
                </mc:AlternateContent>
              </a:graphicData>
            </a:graphic>
          </p:graphicFrame>
        </p:grpSp>
        <p:grpSp>
          <p:nvGrpSpPr>
            <p:cNvPr id="4" name="Group 11"/>
            <p:cNvGrpSpPr>
              <a:grpSpLocks/>
            </p:cNvGrpSpPr>
            <p:nvPr/>
          </p:nvGrpSpPr>
          <p:grpSpPr bwMode="auto">
            <a:xfrm>
              <a:off x="252" y="1238"/>
              <a:ext cx="1524" cy="1665"/>
              <a:chOff x="792" y="1310"/>
              <a:chExt cx="1524" cy="1665"/>
            </a:xfrm>
          </p:grpSpPr>
          <p:grpSp>
            <p:nvGrpSpPr>
              <p:cNvPr id="5" name="Group 12"/>
              <p:cNvGrpSpPr>
                <a:grpSpLocks/>
              </p:cNvGrpSpPr>
              <p:nvPr/>
            </p:nvGrpSpPr>
            <p:grpSpPr bwMode="auto">
              <a:xfrm>
                <a:off x="792" y="1584"/>
                <a:ext cx="1524" cy="1391"/>
                <a:chOff x="792" y="1584"/>
                <a:chExt cx="1524" cy="1391"/>
              </a:xfrm>
            </p:grpSpPr>
            <p:grpSp>
              <p:nvGrpSpPr>
                <p:cNvPr id="7" name="Group 13"/>
                <p:cNvGrpSpPr>
                  <a:grpSpLocks/>
                </p:cNvGrpSpPr>
                <p:nvPr/>
              </p:nvGrpSpPr>
              <p:grpSpPr bwMode="auto">
                <a:xfrm>
                  <a:off x="1752" y="1584"/>
                  <a:ext cx="564" cy="1104"/>
                  <a:chOff x="960" y="720"/>
                  <a:chExt cx="564" cy="1104"/>
                </a:xfrm>
              </p:grpSpPr>
              <p:sp>
                <p:nvSpPr>
                  <p:cNvPr id="11" name="Oval 14"/>
                  <p:cNvSpPr>
                    <a:spLocks noChangeArrowheads="1"/>
                  </p:cNvSpPr>
                  <p:nvPr/>
                </p:nvSpPr>
                <p:spPr bwMode="auto">
                  <a:xfrm>
                    <a:off x="1020" y="720"/>
                    <a:ext cx="504" cy="1104"/>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15"/>
                  <p:cNvSpPr>
                    <a:spLocks noChangeArrowheads="1"/>
                  </p:cNvSpPr>
                  <p:nvPr/>
                </p:nvSpPr>
                <p:spPr bwMode="auto">
                  <a:xfrm>
                    <a:off x="960" y="720"/>
                    <a:ext cx="504" cy="1104"/>
                  </a:xfrm>
                  <a:prstGeom prst="ellipse">
                    <a:avLst/>
                  </a:prstGeom>
                  <a:solidFill>
                    <a:srgbClr val="00FFFF"/>
                  </a:soli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 name="Group 16"/>
                <p:cNvGrpSpPr>
                  <a:grpSpLocks/>
                </p:cNvGrpSpPr>
                <p:nvPr/>
              </p:nvGrpSpPr>
              <p:grpSpPr bwMode="auto">
                <a:xfrm>
                  <a:off x="792" y="1761"/>
                  <a:ext cx="1242" cy="1214"/>
                  <a:chOff x="792" y="1761"/>
                  <a:chExt cx="1242" cy="1214"/>
                </a:xfrm>
              </p:grpSpPr>
              <p:sp>
                <p:nvSpPr>
                  <p:cNvPr id="9" name="Line 17"/>
                  <p:cNvSpPr>
                    <a:spLocks noChangeShapeType="1"/>
                  </p:cNvSpPr>
                  <p:nvPr/>
                </p:nvSpPr>
                <p:spPr bwMode="auto">
                  <a:xfrm rot="1410041">
                    <a:off x="2008" y="1761"/>
                    <a:ext cx="26" cy="77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AutoShape 18"/>
                  <p:cNvSpPr>
                    <a:spLocks noChangeArrowheads="1"/>
                  </p:cNvSpPr>
                  <p:nvPr/>
                </p:nvSpPr>
                <p:spPr bwMode="auto">
                  <a:xfrm>
                    <a:off x="792" y="2663"/>
                    <a:ext cx="792" cy="312"/>
                  </a:xfrm>
                  <a:prstGeom prst="wedgeRectCallout">
                    <a:avLst>
                      <a:gd name="adj1" fmla="val 80556"/>
                      <a:gd name="adj2" fmla="val -75582"/>
                    </a:avLst>
                  </a:prstGeom>
                  <a:solidFill>
                    <a:schemeClr val="accent4">
                      <a:lumMod val="60000"/>
                      <a:lumOff val="40000"/>
                    </a:schemeClr>
                  </a:solidFill>
                  <a:ln w="9525">
                    <a:solidFill>
                      <a:srgbClr val="FF00FF"/>
                    </a:solidFill>
                    <a:miter lim="800000"/>
                    <a:headEnd/>
                    <a:tailEnd/>
                  </a:ln>
                  <a:effectLst/>
                </p:spPr>
                <p:txBody>
                  <a:bodyPr wrap="none" anchor="ctr"/>
                  <a:lstStyle/>
                  <a:p>
                    <a:pPr algn="ctr">
                      <a:defRPr/>
                    </a:pPr>
                    <a:r>
                      <a:rPr lang="zh-CN" altLang="en-US" sz="3200" b="1" dirty="0"/>
                      <a:t>起偏器</a:t>
                    </a:r>
                    <a:endParaRPr lang="zh-CN" altLang="en-US" b="1" dirty="0"/>
                  </a:p>
                </p:txBody>
              </p:sp>
            </p:grpSp>
          </p:grpSp>
          <p:graphicFrame>
            <p:nvGraphicFramePr>
              <p:cNvPr id="6" name="Object 5"/>
              <p:cNvGraphicFramePr>
                <a:graphicFrameLocks noChangeAspect="1"/>
              </p:cNvGraphicFramePr>
              <p:nvPr>
                <p:extLst>
                  <p:ext uri="{D42A27DB-BD31-4B8C-83A1-F6EECF244321}">
                    <p14:modId xmlns:p14="http://schemas.microsoft.com/office/powerpoint/2010/main" val="1665402071"/>
                  </p:ext>
                </p:extLst>
              </p:nvPr>
            </p:nvGraphicFramePr>
            <p:xfrm>
              <a:off x="1560" y="1310"/>
              <a:ext cx="368" cy="353"/>
            </p:xfrm>
            <a:graphic>
              <a:graphicData uri="http://schemas.openxmlformats.org/presentationml/2006/ole">
                <mc:AlternateContent xmlns:mc="http://schemas.openxmlformats.org/markup-compatibility/2006">
                  <mc:Choice xmlns:v="urn:schemas-microsoft-com:vml" Requires="v">
                    <p:oleObj spid="_x0000_s482973"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1560" y="1310"/>
                            <a:ext cx="368" cy="353"/>
                          </a:xfrm>
                          <a:prstGeom prst="rect">
                            <a:avLst/>
                          </a:prstGeom>
                          <a:noFill/>
                          <a:ln>
                            <a:noFill/>
                          </a:ln>
                          <a:effectLst/>
                          <a:extLst/>
                        </p:spPr>
                      </p:pic>
                    </p:oleObj>
                  </mc:Fallback>
                </mc:AlternateContent>
              </a:graphicData>
            </a:graphic>
          </p:graphicFrame>
        </p:grpSp>
      </p:grpSp>
      <p:sp>
        <p:nvSpPr>
          <p:cNvPr id="20" name="Rectangle 20"/>
          <p:cNvSpPr txBox="1">
            <a:spLocks noChangeArrowheads="1"/>
          </p:cNvSpPr>
          <p:nvPr/>
        </p:nvSpPr>
        <p:spPr bwMode="auto">
          <a:xfrm>
            <a:off x="1886023"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a:r>
              <a:rPr lang="en-US" altLang="zh-CN" sz="4400" b="0" i="0">
                <a:solidFill>
                  <a:schemeClr val="tx2"/>
                </a:solidFill>
              </a:rPr>
              <a:t> </a:t>
            </a:r>
          </a:p>
        </p:txBody>
      </p:sp>
      <p:sp>
        <p:nvSpPr>
          <p:cNvPr id="21" name="Rectangle 21"/>
          <p:cNvSpPr txBox="1">
            <a:spLocks noChangeArrowheads="1"/>
          </p:cNvSpPr>
          <p:nvPr/>
        </p:nvSpPr>
        <p:spPr>
          <a:xfrm>
            <a:off x="2057473" y="57150"/>
            <a:ext cx="3562350" cy="895350"/>
          </a:xfrm>
          <a:prstGeom prst="rect">
            <a:avLst/>
          </a:prstGeom>
        </p:spPr>
        <p:txBody>
          <a:bodyPr/>
          <a:lstStyle/>
          <a:p>
            <a:pPr marL="342900" indent="-342900" eaLnBrk="0" hangingPunct="0">
              <a:defRPr/>
            </a:pPr>
            <a:r>
              <a:rPr lang="en-US" altLang="zh-CN" sz="4400" b="1" kern="0" dirty="0">
                <a:solidFill>
                  <a:srgbClr val="FF0000"/>
                </a:solidFill>
              </a:rPr>
              <a:t>2.</a:t>
            </a:r>
            <a:r>
              <a:rPr lang="zh-CN" altLang="en-US" sz="4400" b="1" kern="0" dirty="0">
                <a:solidFill>
                  <a:srgbClr val="FF0000"/>
                </a:solidFill>
                <a:latin typeface="宋体" pitchFamily="2" charset="-122"/>
              </a:rPr>
              <a:t>克尔效应</a:t>
            </a:r>
            <a:endParaRPr lang="zh-CN" altLang="en-US" sz="4800" b="1" kern="0" dirty="0">
              <a:solidFill>
                <a:srgbClr val="FF0000"/>
              </a:solidFill>
              <a:latin typeface="宋体" pitchFamily="2" charset="-122"/>
            </a:endParaRPr>
          </a:p>
        </p:txBody>
      </p:sp>
      <p:sp>
        <p:nvSpPr>
          <p:cNvPr id="22" name="Text Box 22"/>
          <p:cNvSpPr txBox="1">
            <a:spLocks noChangeArrowheads="1"/>
          </p:cNvSpPr>
          <p:nvPr/>
        </p:nvSpPr>
        <p:spPr bwMode="auto">
          <a:xfrm>
            <a:off x="2286073" y="780222"/>
            <a:ext cx="6831836"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0000FF"/>
                </a:solidFill>
                <a:latin typeface="宋体" pitchFamily="2" charset="-122"/>
              </a:rPr>
              <a:t>在强电场作用下产生的双折射现象</a:t>
            </a:r>
          </a:p>
        </p:txBody>
      </p:sp>
      <p:grpSp>
        <p:nvGrpSpPr>
          <p:cNvPr id="23" name="Group 23"/>
          <p:cNvGrpSpPr>
            <a:grpSpLocks/>
          </p:cNvGrpSpPr>
          <p:nvPr/>
        </p:nvGrpSpPr>
        <p:grpSpPr bwMode="auto">
          <a:xfrm>
            <a:off x="2648023" y="2840956"/>
            <a:ext cx="1581150" cy="419100"/>
            <a:chOff x="336" y="2064"/>
            <a:chExt cx="996" cy="264"/>
          </a:xfrm>
        </p:grpSpPr>
        <p:sp>
          <p:nvSpPr>
            <p:cNvPr id="24" name="Line 24"/>
            <p:cNvSpPr>
              <a:spLocks noChangeShapeType="1"/>
            </p:cNvSpPr>
            <p:nvPr/>
          </p:nvSpPr>
          <p:spPr bwMode="auto">
            <a:xfrm>
              <a:off x="336" y="2184"/>
              <a:ext cx="996" cy="0"/>
            </a:xfrm>
            <a:prstGeom prst="line">
              <a:avLst/>
            </a:prstGeom>
            <a:noFill/>
            <a:ln w="5715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25"/>
            <p:cNvSpPr>
              <a:spLocks noChangeArrowheads="1"/>
            </p:cNvSpPr>
            <p:nvPr/>
          </p:nvSpPr>
          <p:spPr bwMode="auto">
            <a:xfrm>
              <a:off x="396" y="2136"/>
              <a:ext cx="84" cy="96"/>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26"/>
            <p:cNvSpPr>
              <a:spLocks noChangeArrowheads="1"/>
            </p:cNvSpPr>
            <p:nvPr/>
          </p:nvSpPr>
          <p:spPr bwMode="auto">
            <a:xfrm>
              <a:off x="648" y="2136"/>
              <a:ext cx="84" cy="96"/>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27"/>
            <p:cNvSpPr>
              <a:spLocks noChangeArrowheads="1"/>
            </p:cNvSpPr>
            <p:nvPr/>
          </p:nvSpPr>
          <p:spPr bwMode="auto">
            <a:xfrm>
              <a:off x="912" y="2136"/>
              <a:ext cx="84" cy="96"/>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28"/>
            <p:cNvSpPr>
              <a:spLocks noChangeShapeType="1"/>
            </p:cNvSpPr>
            <p:nvPr/>
          </p:nvSpPr>
          <p:spPr bwMode="auto">
            <a:xfrm>
              <a:off x="576" y="2076"/>
              <a:ext cx="0" cy="252"/>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29"/>
            <p:cNvSpPr>
              <a:spLocks noChangeShapeType="1"/>
            </p:cNvSpPr>
            <p:nvPr/>
          </p:nvSpPr>
          <p:spPr bwMode="auto">
            <a:xfrm>
              <a:off x="828" y="2064"/>
              <a:ext cx="0" cy="252"/>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30"/>
            <p:cNvSpPr>
              <a:spLocks noChangeShapeType="1"/>
            </p:cNvSpPr>
            <p:nvPr/>
          </p:nvSpPr>
          <p:spPr bwMode="auto">
            <a:xfrm>
              <a:off x="1104" y="2076"/>
              <a:ext cx="0" cy="252"/>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1" name="Group 36"/>
          <p:cNvGrpSpPr>
            <a:grpSpLocks/>
          </p:cNvGrpSpPr>
          <p:nvPr/>
        </p:nvGrpSpPr>
        <p:grpSpPr bwMode="auto">
          <a:xfrm>
            <a:off x="5800798" y="2080546"/>
            <a:ext cx="1695450" cy="2252663"/>
            <a:chOff x="2466" y="1513"/>
            <a:chExt cx="1068" cy="1419"/>
          </a:xfrm>
        </p:grpSpPr>
        <p:grpSp>
          <p:nvGrpSpPr>
            <p:cNvPr id="32" name="Group 37"/>
            <p:cNvGrpSpPr>
              <a:grpSpLocks/>
            </p:cNvGrpSpPr>
            <p:nvPr/>
          </p:nvGrpSpPr>
          <p:grpSpPr bwMode="auto">
            <a:xfrm>
              <a:off x="2466" y="1848"/>
              <a:ext cx="1068" cy="594"/>
              <a:chOff x="2466" y="1848"/>
              <a:chExt cx="1068" cy="594"/>
            </a:xfrm>
          </p:grpSpPr>
          <p:sp>
            <p:nvSpPr>
              <p:cNvPr id="44" name="AutoShape 38"/>
              <p:cNvSpPr>
                <a:spLocks noChangeArrowheads="1"/>
              </p:cNvSpPr>
              <p:nvPr/>
            </p:nvSpPr>
            <p:spPr bwMode="auto">
              <a:xfrm rot="16200000" flipH="1">
                <a:off x="2706" y="1614"/>
                <a:ext cx="588" cy="1068"/>
              </a:xfrm>
              <a:prstGeom prst="can">
                <a:avLst>
                  <a:gd name="adj" fmla="val 45408"/>
                </a:avLst>
              </a:prstGeom>
              <a:noFill/>
              <a:ln w="3810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39"/>
              <p:cNvSpPr>
                <a:spLocks noChangeArrowheads="1"/>
              </p:cNvSpPr>
              <p:nvPr/>
            </p:nvSpPr>
            <p:spPr bwMode="auto">
              <a:xfrm>
                <a:off x="3204" y="1848"/>
                <a:ext cx="324" cy="588"/>
              </a:xfrm>
              <a:prstGeom prst="ellipse">
                <a:avLst/>
              </a:prstGeom>
              <a:noFill/>
              <a:ln w="28575">
                <a:solidFill>
                  <a:srgbClr val="9900CC"/>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3" name="Group 40"/>
            <p:cNvGrpSpPr>
              <a:grpSpLocks/>
            </p:cNvGrpSpPr>
            <p:nvPr/>
          </p:nvGrpSpPr>
          <p:grpSpPr bwMode="auto">
            <a:xfrm>
              <a:off x="2796" y="2280"/>
              <a:ext cx="408" cy="652"/>
              <a:chOff x="2784" y="2280"/>
              <a:chExt cx="408" cy="652"/>
            </a:xfrm>
          </p:grpSpPr>
          <p:sp>
            <p:nvSpPr>
              <p:cNvPr id="40" name="Line 41"/>
              <p:cNvSpPr>
                <a:spLocks noChangeShapeType="1"/>
              </p:cNvSpPr>
              <p:nvPr/>
            </p:nvSpPr>
            <p:spPr bwMode="auto">
              <a:xfrm>
                <a:off x="2784" y="2280"/>
                <a:ext cx="0" cy="372"/>
              </a:xfrm>
              <a:prstGeom prst="line">
                <a:avLst/>
              </a:prstGeom>
              <a:noFill/>
              <a:ln w="28575">
                <a:solidFill>
                  <a:srgbClr val="129C15"/>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2"/>
              <p:cNvSpPr>
                <a:spLocks noChangeShapeType="1"/>
              </p:cNvSpPr>
              <p:nvPr/>
            </p:nvSpPr>
            <p:spPr bwMode="auto">
              <a:xfrm>
                <a:off x="3192" y="2292"/>
                <a:ext cx="0" cy="372"/>
              </a:xfrm>
              <a:prstGeom prst="line">
                <a:avLst/>
              </a:prstGeom>
              <a:noFill/>
              <a:ln w="28575">
                <a:solidFill>
                  <a:srgbClr val="129C15"/>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3"/>
              <p:cNvSpPr>
                <a:spLocks noChangeShapeType="1"/>
              </p:cNvSpPr>
              <p:nvPr/>
            </p:nvSpPr>
            <p:spPr bwMode="auto">
              <a:xfrm>
                <a:off x="2784" y="2520"/>
                <a:ext cx="408" cy="0"/>
              </a:xfrm>
              <a:prstGeom prst="line">
                <a:avLst/>
              </a:prstGeom>
              <a:noFill/>
              <a:ln w="28575">
                <a:solidFill>
                  <a:srgbClr val="129C15"/>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3" name="Object 4"/>
              <p:cNvGraphicFramePr>
                <a:graphicFrameLocks noChangeAspect="1"/>
              </p:cNvGraphicFramePr>
              <p:nvPr>
                <p:extLst>
                  <p:ext uri="{D42A27DB-BD31-4B8C-83A1-F6EECF244321}">
                    <p14:modId xmlns:p14="http://schemas.microsoft.com/office/powerpoint/2010/main" val="3637285247"/>
                  </p:ext>
                </p:extLst>
              </p:nvPr>
            </p:nvGraphicFramePr>
            <p:xfrm>
              <a:off x="2885" y="2570"/>
              <a:ext cx="277" cy="362"/>
            </p:xfrm>
            <a:graphic>
              <a:graphicData uri="http://schemas.openxmlformats.org/presentationml/2006/ole">
                <mc:AlternateContent xmlns:mc="http://schemas.openxmlformats.org/markup-compatibility/2006">
                  <mc:Choice xmlns:v="urn:schemas-microsoft-com:vml" Requires="v">
                    <p:oleObj spid="_x0000_s482974" name="公式" r:id="rId7" imgW="88560" imgH="177480" progId="Equation.3">
                      <p:embed/>
                    </p:oleObj>
                  </mc:Choice>
                  <mc:Fallback>
                    <p:oleObj name="公式" r:id="rId7" imgW="88560" imgH="177480" progId="Equation.3">
                      <p:embed/>
                      <p:pic>
                        <p:nvPicPr>
                          <p:cNvPr id="0" name=""/>
                          <p:cNvPicPr>
                            <a:picLocks noChangeAspect="1" noChangeArrowheads="1"/>
                          </p:cNvPicPr>
                          <p:nvPr/>
                        </p:nvPicPr>
                        <p:blipFill>
                          <a:blip r:embed="rId8"/>
                          <a:srcRect/>
                          <a:stretch>
                            <a:fillRect/>
                          </a:stretch>
                        </p:blipFill>
                        <p:spPr bwMode="auto">
                          <a:xfrm>
                            <a:off x="2885" y="2570"/>
                            <a:ext cx="277" cy="362"/>
                          </a:xfrm>
                          <a:prstGeom prst="rect">
                            <a:avLst/>
                          </a:prstGeom>
                          <a:noFill/>
                          <a:ln>
                            <a:noFill/>
                          </a:ln>
                          <a:effectLst/>
                          <a:extLst/>
                        </p:spPr>
                      </p:pic>
                    </p:oleObj>
                  </mc:Fallback>
                </mc:AlternateContent>
              </a:graphicData>
            </a:graphic>
          </p:graphicFrame>
        </p:grpSp>
        <p:grpSp>
          <p:nvGrpSpPr>
            <p:cNvPr id="34" name="Group 45"/>
            <p:cNvGrpSpPr>
              <a:grpSpLocks/>
            </p:cNvGrpSpPr>
            <p:nvPr/>
          </p:nvGrpSpPr>
          <p:grpSpPr bwMode="auto">
            <a:xfrm>
              <a:off x="2784" y="1513"/>
              <a:ext cx="689" cy="959"/>
              <a:chOff x="2784" y="1513"/>
              <a:chExt cx="689" cy="959"/>
            </a:xfrm>
          </p:grpSpPr>
          <p:sp>
            <p:nvSpPr>
              <p:cNvPr id="35" name="AutoShape 46"/>
              <p:cNvSpPr>
                <a:spLocks noChangeArrowheads="1"/>
              </p:cNvSpPr>
              <p:nvPr/>
            </p:nvSpPr>
            <p:spPr bwMode="auto">
              <a:xfrm>
                <a:off x="2784" y="1980"/>
                <a:ext cx="528" cy="60"/>
              </a:xfrm>
              <a:prstGeom prst="parallelogram">
                <a:avLst>
                  <a:gd name="adj" fmla="val 220000"/>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AutoShape 47"/>
              <p:cNvSpPr>
                <a:spLocks noChangeArrowheads="1"/>
              </p:cNvSpPr>
              <p:nvPr/>
            </p:nvSpPr>
            <p:spPr bwMode="auto">
              <a:xfrm>
                <a:off x="2784" y="2196"/>
                <a:ext cx="528" cy="60"/>
              </a:xfrm>
              <a:prstGeom prst="parallelogram">
                <a:avLst>
                  <a:gd name="adj" fmla="val 220000"/>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8"/>
              <p:cNvSpPr>
                <a:spLocks noChangeShapeType="1"/>
              </p:cNvSpPr>
              <p:nvPr/>
            </p:nvSpPr>
            <p:spPr bwMode="auto">
              <a:xfrm flipV="1">
                <a:off x="3036" y="1776"/>
                <a:ext cx="0" cy="19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9"/>
              <p:cNvSpPr>
                <a:spLocks noChangeShapeType="1"/>
              </p:cNvSpPr>
              <p:nvPr/>
            </p:nvSpPr>
            <p:spPr bwMode="auto">
              <a:xfrm flipV="1">
                <a:off x="3036" y="2244"/>
                <a:ext cx="0" cy="22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 name="Object 3"/>
              <p:cNvGraphicFramePr>
                <a:graphicFrameLocks noChangeAspect="1"/>
              </p:cNvGraphicFramePr>
              <p:nvPr>
                <p:extLst>
                  <p:ext uri="{D42A27DB-BD31-4B8C-83A1-F6EECF244321}">
                    <p14:modId xmlns:p14="http://schemas.microsoft.com/office/powerpoint/2010/main" val="2275382202"/>
                  </p:ext>
                </p:extLst>
              </p:nvPr>
            </p:nvGraphicFramePr>
            <p:xfrm>
              <a:off x="3223" y="1513"/>
              <a:ext cx="250" cy="250"/>
            </p:xfrm>
            <a:graphic>
              <a:graphicData uri="http://schemas.openxmlformats.org/presentationml/2006/ole">
                <mc:AlternateContent xmlns:mc="http://schemas.openxmlformats.org/markup-compatibility/2006">
                  <mc:Choice xmlns:v="urn:schemas-microsoft-com:vml" Requires="v">
                    <p:oleObj spid="_x0000_s482975" name="公式" r:id="rId9" imgW="139680" imgH="139680" progId="Equation.3">
                      <p:embed/>
                    </p:oleObj>
                  </mc:Choice>
                  <mc:Fallback>
                    <p:oleObj name="公式" r:id="rId9" imgW="139680" imgH="139680" progId="Equation.3">
                      <p:embed/>
                      <p:pic>
                        <p:nvPicPr>
                          <p:cNvPr id="0" name=""/>
                          <p:cNvPicPr>
                            <a:picLocks noChangeAspect="1" noChangeArrowheads="1"/>
                          </p:cNvPicPr>
                          <p:nvPr/>
                        </p:nvPicPr>
                        <p:blipFill>
                          <a:blip r:embed="rId10"/>
                          <a:srcRect/>
                          <a:stretch>
                            <a:fillRect/>
                          </a:stretch>
                        </p:blipFill>
                        <p:spPr bwMode="auto">
                          <a:xfrm>
                            <a:off x="3223" y="1513"/>
                            <a:ext cx="250" cy="250"/>
                          </a:xfrm>
                          <a:prstGeom prst="rect">
                            <a:avLst/>
                          </a:prstGeom>
                          <a:noFill/>
                          <a:ln>
                            <a:noFill/>
                          </a:ln>
                          <a:effectLst/>
                          <a:extLst/>
                        </p:spPr>
                      </p:pic>
                    </p:oleObj>
                  </mc:Fallback>
                </mc:AlternateContent>
              </a:graphicData>
            </a:graphic>
          </p:graphicFrame>
        </p:grpSp>
      </p:grpSp>
      <p:sp>
        <p:nvSpPr>
          <p:cNvPr id="46" name="AutoShape 51"/>
          <p:cNvSpPr>
            <a:spLocks noChangeArrowheads="1"/>
          </p:cNvSpPr>
          <p:nvPr/>
        </p:nvSpPr>
        <p:spPr bwMode="auto">
          <a:xfrm>
            <a:off x="5067373" y="1755106"/>
            <a:ext cx="1466850" cy="571500"/>
          </a:xfrm>
          <a:prstGeom prst="wedgeRectCallout">
            <a:avLst>
              <a:gd name="adj1" fmla="val 35389"/>
              <a:gd name="adj2" fmla="val 120000"/>
            </a:avLst>
          </a:prstGeom>
          <a:solidFill>
            <a:srgbClr val="00FF00"/>
          </a:solidFill>
          <a:ln w="9525">
            <a:solidFill>
              <a:srgbClr val="FF3300"/>
            </a:solidFill>
            <a:miter lim="800000"/>
            <a:headEnd/>
            <a:tailEnd/>
          </a:ln>
          <a:effectLst/>
        </p:spPr>
        <p:txBody>
          <a:bodyPr wrap="none" anchor="ctr"/>
          <a:lstStyle/>
          <a:p>
            <a:pPr algn="ctr">
              <a:defRPr/>
            </a:pPr>
            <a:r>
              <a:rPr lang="zh-CN" altLang="en-US" sz="3200" b="1" dirty="0"/>
              <a:t>克尔盒</a:t>
            </a:r>
            <a:endParaRPr lang="zh-CN" altLang="en-US" b="1" dirty="0"/>
          </a:p>
        </p:txBody>
      </p:sp>
      <p:sp>
        <p:nvSpPr>
          <p:cNvPr id="47" name="Text Box 52"/>
          <p:cNvSpPr txBox="1">
            <a:spLocks noChangeArrowheads="1"/>
          </p:cNvSpPr>
          <p:nvPr/>
        </p:nvSpPr>
        <p:spPr bwMode="auto">
          <a:xfrm>
            <a:off x="1524000" y="4915349"/>
            <a:ext cx="2314648" cy="584775"/>
          </a:xfrm>
          <a:prstGeom prst="rect">
            <a:avLst/>
          </a:prstGeom>
          <a:noFill/>
          <a:ln w="9525">
            <a:noFill/>
            <a:miter lim="800000"/>
            <a:headEnd/>
            <a:tailEnd/>
          </a:ln>
          <a:effectLst/>
        </p:spPr>
        <p:txBody>
          <a:bodyPr wrap="square">
            <a:spAutoFit/>
          </a:bodyPr>
          <a:lstStyle/>
          <a:p>
            <a:pPr>
              <a:defRPr/>
            </a:pPr>
            <a:r>
              <a:rPr lang="zh-CN" altLang="en-US" sz="3200" b="1" dirty="0">
                <a:solidFill>
                  <a:srgbClr val="CC3300"/>
                </a:solidFill>
              </a:rPr>
              <a:t>实验表明：</a:t>
            </a:r>
          </a:p>
        </p:txBody>
      </p:sp>
      <p:graphicFrame>
        <p:nvGraphicFramePr>
          <p:cNvPr id="48" name="Object 0"/>
          <p:cNvGraphicFramePr>
            <a:graphicFrameLocks noChangeAspect="1"/>
          </p:cNvGraphicFramePr>
          <p:nvPr>
            <p:extLst>
              <p:ext uri="{D42A27DB-BD31-4B8C-83A1-F6EECF244321}">
                <p14:modId xmlns:p14="http://schemas.microsoft.com/office/powerpoint/2010/main" val="1977176402"/>
              </p:ext>
            </p:extLst>
          </p:nvPr>
        </p:nvGraphicFramePr>
        <p:xfrm>
          <a:off x="4156150" y="4567869"/>
          <a:ext cx="4264025" cy="1068413"/>
        </p:xfrm>
        <a:graphic>
          <a:graphicData uri="http://schemas.openxmlformats.org/presentationml/2006/ole">
            <mc:AlternateContent xmlns:mc="http://schemas.openxmlformats.org/markup-compatibility/2006">
              <mc:Choice xmlns:v="urn:schemas-microsoft-com:vml" Requires="v">
                <p:oleObj spid="_x0000_s482976" name="公式" r:id="rId11" imgW="939600" imgH="241200" progId="Equation.3">
                  <p:embed/>
                </p:oleObj>
              </mc:Choice>
              <mc:Fallback>
                <p:oleObj name="公式" r:id="rId11" imgW="939600" imgH="241200" progId="Equation.3">
                  <p:embed/>
                  <p:pic>
                    <p:nvPicPr>
                      <p:cNvPr id="0" name=""/>
                      <p:cNvPicPr>
                        <a:picLocks noChangeAspect="1" noChangeArrowheads="1"/>
                      </p:cNvPicPr>
                      <p:nvPr/>
                    </p:nvPicPr>
                    <p:blipFill>
                      <a:blip r:embed="rId12"/>
                      <a:srcRect/>
                      <a:stretch>
                        <a:fillRect/>
                      </a:stretch>
                    </p:blipFill>
                    <p:spPr bwMode="auto">
                      <a:xfrm>
                        <a:off x="4156150" y="4567869"/>
                        <a:ext cx="4264025" cy="1068413"/>
                      </a:xfrm>
                      <a:prstGeom prst="rect">
                        <a:avLst/>
                      </a:prstGeom>
                      <a:noFill/>
                      <a:ln>
                        <a:noFill/>
                      </a:ln>
                      <a:effectLst/>
                      <a:extLst/>
                    </p:spPr>
                  </p:pic>
                </p:oleObj>
              </mc:Fallback>
            </mc:AlternateContent>
          </a:graphicData>
        </a:graphic>
      </p:graphicFrame>
      <p:sp>
        <p:nvSpPr>
          <p:cNvPr id="49" name="Text Box 54"/>
          <p:cNvSpPr txBox="1">
            <a:spLocks noChangeArrowheads="1"/>
          </p:cNvSpPr>
          <p:nvPr/>
        </p:nvSpPr>
        <p:spPr bwMode="auto">
          <a:xfrm>
            <a:off x="1636208" y="5851893"/>
            <a:ext cx="8581780" cy="523220"/>
          </a:xfrm>
          <a:prstGeom prst="rect">
            <a:avLst/>
          </a:prstGeom>
          <a:noFill/>
          <a:ln w="9525">
            <a:noFill/>
            <a:miter lim="800000"/>
            <a:headEnd/>
            <a:tailEnd/>
          </a:ln>
          <a:effectLst/>
        </p:spPr>
        <p:txBody>
          <a:bodyPr wrap="square">
            <a:spAutoFit/>
          </a:bodyPr>
          <a:lstStyle/>
          <a:p>
            <a:pPr>
              <a:defRPr/>
            </a:pPr>
            <a:r>
              <a:rPr lang="en-US" altLang="zh-CN" sz="2800" b="1" dirty="0">
                <a:solidFill>
                  <a:srgbClr val="9900CC"/>
                </a:solidFill>
              </a:rPr>
              <a:t>k</a:t>
            </a:r>
            <a:r>
              <a:rPr lang="zh-CN" altLang="en-US" sz="2800" b="1" dirty="0">
                <a:solidFill>
                  <a:srgbClr val="9900CC"/>
                </a:solidFill>
              </a:rPr>
              <a:t>：克尔系数，</a:t>
            </a:r>
            <a:r>
              <a:rPr lang="en-US" altLang="zh-CN" sz="2800" b="1" dirty="0">
                <a:solidFill>
                  <a:srgbClr val="9900CC"/>
                </a:solidFill>
              </a:rPr>
              <a:t>E</a:t>
            </a:r>
            <a:r>
              <a:rPr lang="zh-CN" altLang="en-US" sz="2800" b="1" dirty="0">
                <a:solidFill>
                  <a:srgbClr val="9900CC"/>
                </a:solidFill>
              </a:rPr>
              <a:t>：电强强度，</a:t>
            </a:r>
            <a:r>
              <a:rPr lang="zh-CN" altLang="en-US" sz="2800" b="1" dirty="0">
                <a:solidFill>
                  <a:srgbClr val="9900CC"/>
                </a:solidFill>
                <a:sym typeface="Symbol" pitchFamily="18" charset="2"/>
              </a:rPr>
              <a:t></a:t>
            </a:r>
            <a:r>
              <a:rPr lang="en-US" altLang="zh-CN" sz="2800" b="1" baseline="-25000" dirty="0">
                <a:solidFill>
                  <a:srgbClr val="9900CC"/>
                </a:solidFill>
                <a:sym typeface="Symbol" pitchFamily="18" charset="2"/>
              </a:rPr>
              <a:t>0</a:t>
            </a:r>
            <a:r>
              <a:rPr lang="zh-CN" altLang="en-US" sz="2800" b="1" dirty="0">
                <a:solidFill>
                  <a:srgbClr val="9900CC"/>
                </a:solidFill>
                <a:sym typeface="Symbol" pitchFamily="18" charset="2"/>
              </a:rPr>
              <a:t>：光在真空中的波长</a:t>
            </a:r>
            <a:endParaRPr lang="zh-CN" altLang="en-US" sz="2800" b="1" dirty="0">
              <a:solidFill>
                <a:srgbClr val="9900CC"/>
              </a:solidFill>
            </a:endParaRPr>
          </a:p>
        </p:txBody>
      </p:sp>
      <p:grpSp>
        <p:nvGrpSpPr>
          <p:cNvPr id="50" name="Group 55"/>
          <p:cNvGrpSpPr>
            <a:grpSpLocks/>
          </p:cNvGrpSpPr>
          <p:nvPr/>
        </p:nvGrpSpPr>
        <p:grpSpPr bwMode="auto">
          <a:xfrm>
            <a:off x="7220023" y="2415506"/>
            <a:ext cx="1828800" cy="1200150"/>
            <a:chOff x="3444" y="1756"/>
            <a:chExt cx="1152" cy="756"/>
          </a:xfrm>
        </p:grpSpPr>
        <p:graphicFrame>
          <p:nvGraphicFramePr>
            <p:cNvPr id="51" name="Object 1"/>
            <p:cNvGraphicFramePr>
              <a:graphicFrameLocks noChangeAspect="1"/>
            </p:cNvGraphicFramePr>
            <p:nvPr/>
          </p:nvGraphicFramePr>
          <p:xfrm>
            <a:off x="3923" y="1756"/>
            <a:ext cx="294" cy="340"/>
          </p:xfrm>
          <a:graphic>
            <a:graphicData uri="http://schemas.openxmlformats.org/presentationml/2006/ole">
              <mc:AlternateContent xmlns:mc="http://schemas.openxmlformats.org/markup-compatibility/2006">
                <mc:Choice xmlns:v="urn:schemas-microsoft-com:vml" Requires="v">
                  <p:oleObj spid="_x0000_s482977" name="公式" r:id="rId13" imgW="9448" imgH="38061" progId="Equation.3">
                    <p:embed/>
                  </p:oleObj>
                </mc:Choice>
                <mc:Fallback>
                  <p:oleObj name="公式" r:id="rId13" imgW="9448" imgH="3806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3" y="1756"/>
                          <a:ext cx="29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
            <p:cNvGraphicFramePr>
              <a:graphicFrameLocks noChangeAspect="1"/>
            </p:cNvGraphicFramePr>
            <p:nvPr>
              <p:extLst>
                <p:ext uri="{D42A27DB-BD31-4B8C-83A1-F6EECF244321}">
                  <p14:modId xmlns:p14="http://schemas.microsoft.com/office/powerpoint/2010/main" val="2965459262"/>
                </p:ext>
              </p:extLst>
            </p:nvPr>
          </p:nvGraphicFramePr>
          <p:xfrm>
            <a:off x="3870" y="2293"/>
            <a:ext cx="274" cy="219"/>
          </p:xfrm>
          <a:graphic>
            <a:graphicData uri="http://schemas.openxmlformats.org/presentationml/2006/ole">
              <mc:AlternateContent xmlns:mc="http://schemas.openxmlformats.org/markup-compatibility/2006">
                <mc:Choice xmlns:v="urn:schemas-microsoft-com:vml" Requires="v">
                  <p:oleObj spid="_x0000_s482978"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3870" y="2293"/>
                          <a:ext cx="274" cy="219"/>
                        </a:xfrm>
                        <a:prstGeom prst="rect">
                          <a:avLst/>
                        </a:prstGeom>
                        <a:noFill/>
                        <a:ln>
                          <a:noFill/>
                        </a:ln>
                        <a:effectLst/>
                        <a:extLst/>
                      </p:spPr>
                    </p:pic>
                  </p:oleObj>
                </mc:Fallback>
              </mc:AlternateContent>
            </a:graphicData>
          </a:graphic>
        </p:graphicFrame>
        <p:grpSp>
          <p:nvGrpSpPr>
            <p:cNvPr id="53" name="Group 58"/>
            <p:cNvGrpSpPr>
              <a:grpSpLocks/>
            </p:cNvGrpSpPr>
            <p:nvPr/>
          </p:nvGrpSpPr>
          <p:grpSpPr bwMode="auto">
            <a:xfrm>
              <a:off x="3444" y="2028"/>
              <a:ext cx="1152" cy="264"/>
              <a:chOff x="3456" y="2028"/>
              <a:chExt cx="1152" cy="264"/>
            </a:xfrm>
          </p:grpSpPr>
          <p:sp>
            <p:nvSpPr>
              <p:cNvPr id="54" name="Line 59"/>
              <p:cNvSpPr>
                <a:spLocks noChangeShapeType="1"/>
              </p:cNvSpPr>
              <p:nvPr/>
            </p:nvSpPr>
            <p:spPr bwMode="auto">
              <a:xfrm>
                <a:off x="3456" y="2160"/>
                <a:ext cx="1152"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60"/>
              <p:cNvSpPr>
                <a:spLocks noChangeArrowheads="1"/>
              </p:cNvSpPr>
              <p:nvPr/>
            </p:nvSpPr>
            <p:spPr bwMode="auto">
              <a:xfrm>
                <a:off x="3876" y="2100"/>
                <a:ext cx="96" cy="96"/>
              </a:xfrm>
              <a:prstGeom prst="ellipse">
                <a:avLst/>
              </a:prstGeom>
              <a:solidFill>
                <a:schemeClr val="tx1"/>
              </a:soli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61"/>
              <p:cNvSpPr>
                <a:spLocks noChangeArrowheads="1"/>
              </p:cNvSpPr>
              <p:nvPr/>
            </p:nvSpPr>
            <p:spPr bwMode="auto">
              <a:xfrm>
                <a:off x="4200" y="2100"/>
                <a:ext cx="96" cy="96"/>
              </a:xfrm>
              <a:prstGeom prst="ellipse">
                <a:avLst/>
              </a:prstGeom>
              <a:solidFill>
                <a:schemeClr val="tx1"/>
              </a:soli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62"/>
              <p:cNvSpPr>
                <a:spLocks noChangeArrowheads="1"/>
              </p:cNvSpPr>
              <p:nvPr/>
            </p:nvSpPr>
            <p:spPr bwMode="auto">
              <a:xfrm>
                <a:off x="3564" y="2112"/>
                <a:ext cx="96" cy="96"/>
              </a:xfrm>
              <a:prstGeom prst="ellipse">
                <a:avLst/>
              </a:prstGeom>
              <a:solidFill>
                <a:schemeClr val="tx1"/>
              </a:solidFill>
              <a:ln w="9525">
                <a:solidFill>
                  <a:srgbClr val="00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63"/>
              <p:cNvSpPr>
                <a:spLocks noChangeShapeType="1"/>
              </p:cNvSpPr>
              <p:nvPr/>
            </p:nvSpPr>
            <p:spPr bwMode="auto">
              <a:xfrm>
                <a:off x="3756" y="2028"/>
                <a:ext cx="0" cy="264"/>
              </a:xfrm>
              <a:prstGeom prst="line">
                <a:avLst/>
              </a:prstGeom>
              <a:noFill/>
              <a:ln w="38100">
                <a:solidFill>
                  <a:srgbClr val="0070C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64"/>
              <p:cNvSpPr>
                <a:spLocks noChangeShapeType="1"/>
              </p:cNvSpPr>
              <p:nvPr/>
            </p:nvSpPr>
            <p:spPr bwMode="auto">
              <a:xfrm>
                <a:off x="4080" y="2028"/>
                <a:ext cx="0" cy="264"/>
              </a:xfrm>
              <a:prstGeom prst="line">
                <a:avLst/>
              </a:prstGeom>
              <a:noFill/>
              <a:ln w="38100">
                <a:solidFill>
                  <a:srgbClr val="0070C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65"/>
              <p:cNvSpPr>
                <a:spLocks noChangeShapeType="1"/>
              </p:cNvSpPr>
              <p:nvPr/>
            </p:nvSpPr>
            <p:spPr bwMode="auto">
              <a:xfrm>
                <a:off x="4404" y="2028"/>
                <a:ext cx="0" cy="264"/>
              </a:xfrm>
              <a:prstGeom prst="line">
                <a:avLst/>
              </a:prstGeom>
              <a:noFill/>
              <a:ln w="38100">
                <a:solidFill>
                  <a:srgbClr val="0070C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61" name="Group 66"/>
          <p:cNvGrpSpPr>
            <a:grpSpLocks/>
          </p:cNvGrpSpPr>
          <p:nvPr/>
        </p:nvGrpSpPr>
        <p:grpSpPr bwMode="auto">
          <a:xfrm>
            <a:off x="9525073" y="2904456"/>
            <a:ext cx="990600" cy="228600"/>
            <a:chOff x="4920" y="2088"/>
            <a:chExt cx="624" cy="144"/>
          </a:xfrm>
        </p:grpSpPr>
        <p:sp>
          <p:nvSpPr>
            <p:cNvPr id="62" name="Line 67"/>
            <p:cNvSpPr>
              <a:spLocks noChangeShapeType="1"/>
            </p:cNvSpPr>
            <p:nvPr/>
          </p:nvSpPr>
          <p:spPr bwMode="auto">
            <a:xfrm>
              <a:off x="4920" y="2172"/>
              <a:ext cx="624"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68"/>
            <p:cNvSpPr>
              <a:spLocks noChangeShapeType="1"/>
            </p:cNvSpPr>
            <p:nvPr/>
          </p:nvSpPr>
          <p:spPr bwMode="auto">
            <a:xfrm rot="1841152">
              <a:off x="4949" y="2088"/>
              <a:ext cx="218" cy="144"/>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9"/>
            <p:cNvSpPr>
              <a:spLocks noChangeShapeType="1"/>
            </p:cNvSpPr>
            <p:nvPr/>
          </p:nvSpPr>
          <p:spPr bwMode="auto">
            <a:xfrm rot="1841152">
              <a:off x="5117" y="2088"/>
              <a:ext cx="218" cy="144"/>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70"/>
            <p:cNvSpPr>
              <a:spLocks noChangeShapeType="1"/>
            </p:cNvSpPr>
            <p:nvPr/>
          </p:nvSpPr>
          <p:spPr bwMode="auto">
            <a:xfrm rot="1841152">
              <a:off x="5273" y="2088"/>
              <a:ext cx="218" cy="144"/>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6" name="Group 71"/>
          <p:cNvGrpSpPr>
            <a:grpSpLocks/>
          </p:cNvGrpSpPr>
          <p:nvPr/>
        </p:nvGrpSpPr>
        <p:grpSpPr bwMode="auto">
          <a:xfrm>
            <a:off x="4724473" y="2821906"/>
            <a:ext cx="1295400" cy="400050"/>
            <a:chOff x="2328" y="2028"/>
            <a:chExt cx="816" cy="252"/>
          </a:xfrm>
        </p:grpSpPr>
        <p:sp>
          <p:nvSpPr>
            <p:cNvPr id="67" name="Line 72"/>
            <p:cNvSpPr>
              <a:spLocks noChangeShapeType="1"/>
            </p:cNvSpPr>
            <p:nvPr/>
          </p:nvSpPr>
          <p:spPr bwMode="auto">
            <a:xfrm>
              <a:off x="2328" y="2160"/>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73"/>
            <p:cNvSpPr>
              <a:spLocks noChangeShapeType="1"/>
            </p:cNvSpPr>
            <p:nvPr/>
          </p:nvSpPr>
          <p:spPr bwMode="auto">
            <a:xfrm rot="1462257">
              <a:off x="2436" y="2028"/>
              <a:ext cx="1" cy="2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74"/>
            <p:cNvSpPr>
              <a:spLocks noChangeShapeType="1"/>
            </p:cNvSpPr>
            <p:nvPr/>
          </p:nvSpPr>
          <p:spPr bwMode="auto">
            <a:xfrm rot="1219306">
              <a:off x="2664" y="2028"/>
              <a:ext cx="1" cy="2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75"/>
            <p:cNvSpPr>
              <a:spLocks noChangeShapeType="1"/>
            </p:cNvSpPr>
            <p:nvPr/>
          </p:nvSpPr>
          <p:spPr bwMode="auto">
            <a:xfrm rot="1362524">
              <a:off x="2880" y="2028"/>
              <a:ext cx="1" cy="2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81382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heel(1)">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dissolv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circle(in)">
                                      <p:cBhvr>
                                        <p:cTn id="59" dur="20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46" grpId="0" animBg="1" autoUpdateAnimBg="0"/>
      <p:bldP spid="47" grpId="0"/>
      <p:bldP spid="49"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84102" y="349580"/>
            <a:ext cx="6389832" cy="646331"/>
          </a:xfrm>
          <a:prstGeom prst="rect">
            <a:avLst/>
          </a:prstGeom>
          <a:noFill/>
          <a:ln w="9525">
            <a:noFill/>
            <a:miter lim="800000"/>
            <a:headEnd/>
            <a:tailEnd/>
          </a:ln>
          <a:effectLst/>
        </p:spPr>
        <p:txBody>
          <a:bodyPr wrap="square">
            <a:spAutoFit/>
          </a:bodyPr>
          <a:lstStyle/>
          <a:p>
            <a:pPr>
              <a:defRPr/>
            </a:pPr>
            <a:r>
              <a:rPr lang="zh-CN" altLang="en-US" sz="3600" b="1" dirty="0">
                <a:solidFill>
                  <a:srgbClr val="0000FF"/>
                </a:solidFill>
              </a:rPr>
              <a:t>经极板后两光的光程差为</a:t>
            </a:r>
          </a:p>
        </p:txBody>
      </p:sp>
      <p:graphicFrame>
        <p:nvGraphicFramePr>
          <p:cNvPr id="3" name="Object 0"/>
          <p:cNvGraphicFramePr>
            <a:graphicFrameLocks noChangeAspect="1"/>
          </p:cNvGraphicFramePr>
          <p:nvPr>
            <p:extLst>
              <p:ext uri="{D42A27DB-BD31-4B8C-83A1-F6EECF244321}">
                <p14:modId xmlns:p14="http://schemas.microsoft.com/office/powerpoint/2010/main" val="1320777279"/>
              </p:ext>
            </p:extLst>
          </p:nvPr>
        </p:nvGraphicFramePr>
        <p:xfrm>
          <a:off x="2223752" y="1035050"/>
          <a:ext cx="6303820" cy="1148582"/>
        </p:xfrm>
        <a:graphic>
          <a:graphicData uri="http://schemas.openxmlformats.org/presentationml/2006/ole">
            <mc:AlternateContent xmlns:mc="http://schemas.openxmlformats.org/markup-compatibility/2006">
              <mc:Choice xmlns:v="urn:schemas-microsoft-com:vml" Requires="v">
                <p:oleObj spid="_x0000_s601132" name="公式" r:id="rId3" imgW="1371600" imgH="241200" progId="Equation.3">
                  <p:embed/>
                </p:oleObj>
              </mc:Choice>
              <mc:Fallback>
                <p:oleObj name="公式" r:id="rId3" imgW="1371600" imgH="241200" progId="Equation.3">
                  <p:embed/>
                  <p:pic>
                    <p:nvPicPr>
                      <p:cNvPr id="0" name=""/>
                      <p:cNvPicPr>
                        <a:picLocks noChangeAspect="1" noChangeArrowheads="1"/>
                      </p:cNvPicPr>
                      <p:nvPr/>
                    </p:nvPicPr>
                    <p:blipFill>
                      <a:blip r:embed="rId4"/>
                      <a:srcRect/>
                      <a:stretch>
                        <a:fillRect/>
                      </a:stretch>
                    </p:blipFill>
                    <p:spPr bwMode="auto">
                      <a:xfrm>
                        <a:off x="2223752" y="1035050"/>
                        <a:ext cx="6303820" cy="1148582"/>
                      </a:xfrm>
                      <a:prstGeom prst="rect">
                        <a:avLst/>
                      </a:prstGeom>
                      <a:noFill/>
                      <a:ln>
                        <a:noFill/>
                      </a:ln>
                      <a:effectLst/>
                      <a:extLst/>
                    </p:spPr>
                  </p:pic>
                </p:oleObj>
              </mc:Fallback>
            </mc:AlternateContent>
          </a:graphicData>
        </a:graphic>
      </p:graphicFrame>
      <p:graphicFrame>
        <p:nvGraphicFramePr>
          <p:cNvPr id="4" name="Object 1"/>
          <p:cNvGraphicFramePr>
            <a:graphicFrameLocks noChangeAspect="1"/>
          </p:cNvGraphicFramePr>
          <p:nvPr>
            <p:extLst>
              <p:ext uri="{D42A27DB-BD31-4B8C-83A1-F6EECF244321}">
                <p14:modId xmlns:p14="http://schemas.microsoft.com/office/powerpoint/2010/main" val="1995474046"/>
              </p:ext>
            </p:extLst>
          </p:nvPr>
        </p:nvGraphicFramePr>
        <p:xfrm>
          <a:off x="2791791" y="2108738"/>
          <a:ext cx="3103417" cy="1675960"/>
        </p:xfrm>
        <a:graphic>
          <a:graphicData uri="http://schemas.openxmlformats.org/presentationml/2006/ole">
            <mc:AlternateContent xmlns:mc="http://schemas.openxmlformats.org/markup-compatibility/2006">
              <mc:Choice xmlns:v="urn:schemas-microsoft-com:vml" Requires="v">
                <p:oleObj spid="_x0000_s601133" name="公式" r:id="rId5" imgW="647640" imgH="419040" progId="Equation.3">
                  <p:embed/>
                </p:oleObj>
              </mc:Choice>
              <mc:Fallback>
                <p:oleObj name="公式" r:id="rId5" imgW="647640" imgH="419040" progId="Equation.3">
                  <p:embed/>
                  <p:pic>
                    <p:nvPicPr>
                      <p:cNvPr id="0" name=""/>
                      <p:cNvPicPr>
                        <a:picLocks noChangeAspect="1" noChangeArrowheads="1"/>
                      </p:cNvPicPr>
                      <p:nvPr/>
                    </p:nvPicPr>
                    <p:blipFill>
                      <a:blip r:embed="rId6"/>
                      <a:srcRect/>
                      <a:stretch>
                        <a:fillRect/>
                      </a:stretch>
                    </p:blipFill>
                    <p:spPr bwMode="auto">
                      <a:xfrm>
                        <a:off x="2791791" y="2108738"/>
                        <a:ext cx="3103417" cy="1675960"/>
                      </a:xfrm>
                      <a:prstGeom prst="rect">
                        <a:avLst/>
                      </a:prstGeom>
                      <a:noFill/>
                      <a:ln>
                        <a:noFill/>
                      </a:ln>
                      <a:effectLst/>
                      <a:extLst/>
                    </p:spPr>
                  </p:pic>
                </p:oleObj>
              </mc:Fallback>
            </mc:AlternateContent>
          </a:graphicData>
        </a:graphic>
      </p:graphicFrame>
      <p:sp>
        <p:nvSpPr>
          <p:cNvPr id="5" name="Text Box 5"/>
          <p:cNvSpPr txBox="1">
            <a:spLocks noChangeArrowheads="1"/>
          </p:cNvSpPr>
          <p:nvPr/>
        </p:nvSpPr>
        <p:spPr bwMode="auto">
          <a:xfrm>
            <a:off x="2168335" y="3922544"/>
            <a:ext cx="8160327" cy="1200329"/>
          </a:xfrm>
          <a:prstGeom prst="rect">
            <a:avLst/>
          </a:prstGeom>
          <a:noFill/>
          <a:ln w="9525">
            <a:noFill/>
            <a:miter lim="800000"/>
            <a:headEnd/>
            <a:tailEnd/>
          </a:ln>
          <a:effectLst/>
        </p:spPr>
        <p:txBody>
          <a:bodyPr wrap="square">
            <a:spAutoFit/>
          </a:bodyPr>
          <a:lstStyle/>
          <a:p>
            <a:pPr>
              <a:defRPr/>
            </a:pPr>
            <a:r>
              <a:rPr lang="zh-CN" altLang="en-US" sz="3600" b="1" dirty="0">
                <a:solidFill>
                  <a:srgbClr val="129C15"/>
                </a:solidFill>
              </a:rPr>
              <a:t>即电压变化时</a:t>
            </a:r>
            <a:r>
              <a:rPr lang="zh-CN" altLang="en-US" sz="3600" b="1" dirty="0">
                <a:solidFill>
                  <a:srgbClr val="129C15"/>
                </a:solidFill>
                <a:sym typeface="Symbol" pitchFamily="18" charset="2"/>
              </a:rPr>
              <a:t> 变化，从而使透过</a:t>
            </a:r>
            <a:r>
              <a:rPr lang="en-US" altLang="zh-CN" sz="3600" b="1" dirty="0">
                <a:solidFill>
                  <a:srgbClr val="129C15"/>
                </a:solidFill>
                <a:sym typeface="Symbol" pitchFamily="18" charset="2"/>
              </a:rPr>
              <a:t>P</a:t>
            </a:r>
            <a:r>
              <a:rPr lang="en-US" altLang="zh-CN" sz="3600" b="1" baseline="-25000" dirty="0">
                <a:solidFill>
                  <a:srgbClr val="129C15"/>
                </a:solidFill>
                <a:sym typeface="Symbol" pitchFamily="18" charset="2"/>
              </a:rPr>
              <a:t>2</a:t>
            </a:r>
            <a:r>
              <a:rPr lang="zh-CN" altLang="en-US" sz="3600" b="1" dirty="0">
                <a:solidFill>
                  <a:srgbClr val="129C15"/>
                </a:solidFill>
                <a:sym typeface="Symbol" pitchFamily="18" charset="2"/>
              </a:rPr>
              <a:t>的光强随之变化</a:t>
            </a:r>
            <a:endParaRPr lang="zh-CN" altLang="en-US" sz="3600" b="1" dirty="0">
              <a:solidFill>
                <a:srgbClr val="129C15"/>
              </a:solidFill>
            </a:endParaRPr>
          </a:p>
        </p:txBody>
      </p:sp>
      <p:sp>
        <p:nvSpPr>
          <p:cNvPr id="6" name="Text Box 6"/>
          <p:cNvSpPr txBox="1">
            <a:spLocks noChangeArrowheads="1"/>
          </p:cNvSpPr>
          <p:nvPr/>
        </p:nvSpPr>
        <p:spPr bwMode="auto">
          <a:xfrm>
            <a:off x="3919202" y="5353052"/>
            <a:ext cx="6229350" cy="646331"/>
          </a:xfrm>
          <a:prstGeom prst="rect">
            <a:avLst/>
          </a:prstGeom>
          <a:noFill/>
          <a:ln w="9525">
            <a:noFill/>
            <a:miter lim="800000"/>
            <a:headEnd/>
            <a:tailEnd/>
          </a:ln>
          <a:effectLst/>
        </p:spPr>
        <p:txBody>
          <a:bodyPr>
            <a:spAutoFit/>
          </a:bodyPr>
          <a:lstStyle/>
          <a:p>
            <a:pPr>
              <a:defRPr/>
            </a:pPr>
            <a:r>
              <a:rPr lang="en-US" altLang="zh-CN" sz="3600" b="1" dirty="0">
                <a:solidFill>
                  <a:srgbClr val="9900CC"/>
                </a:solidFill>
              </a:rPr>
              <a:t>----</a:t>
            </a:r>
            <a:r>
              <a:rPr lang="zh-CN" altLang="en-US" sz="3600" b="1" dirty="0">
                <a:solidFill>
                  <a:srgbClr val="9900CC"/>
                </a:solidFill>
              </a:rPr>
              <a:t>可制作为“光开关”</a:t>
            </a:r>
          </a:p>
        </p:txBody>
      </p:sp>
    </p:spTree>
    <p:extLst>
      <p:ext uri="{BB962C8B-B14F-4D97-AF65-F5344CB8AC3E}">
        <p14:creationId xmlns:p14="http://schemas.microsoft.com/office/powerpoint/2010/main" val="259005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p:cNvSpPr>
            <a:spLocks noChangeArrowheads="1"/>
          </p:cNvSpPr>
          <p:nvPr/>
        </p:nvSpPr>
        <p:spPr bwMode="auto">
          <a:xfrm>
            <a:off x="7294556" y="2098559"/>
            <a:ext cx="533400" cy="1295400"/>
          </a:xfrm>
          <a:prstGeom prst="ellipse">
            <a:avLst/>
          </a:prstGeom>
          <a:solidFill>
            <a:srgbClr val="CCECFF"/>
          </a:solidFill>
          <a:ln w="9525">
            <a:round/>
            <a:headEnd/>
            <a:tailEnd/>
          </a:ln>
          <a:scene3d>
            <a:camera prst="legacyPerspectiveFront">
              <a:rot lat="1500000" lon="1799998" rev="0"/>
            </a:camera>
            <a:lightRig rig="legacyFlat3" dir="t"/>
          </a:scene3d>
          <a:sp3d extrusionH="163500" prstMaterial="legacyMatte">
            <a:bevelT w="13500" h="13500" prst="angle"/>
            <a:bevelB w="13500" h="13500" prst="angle"/>
            <a:extrusionClr>
              <a:srgbClr val="0099CC"/>
            </a:extrusionClr>
          </a:sp3d>
        </p:spPr>
        <p:txBody>
          <a:bodyPr wrap="none" anchor="ctr">
            <a:flatTx/>
          </a:bodyPr>
          <a:lstStyle/>
          <a:p>
            <a:pPr>
              <a:defRPr/>
            </a:pPr>
            <a:endParaRPr lang="zh-CN" altLang="en-US" kern="0">
              <a:solidFill>
                <a:srgbClr val="FF0000"/>
              </a:solidFill>
            </a:endParaRPr>
          </a:p>
        </p:txBody>
      </p:sp>
      <p:sp>
        <p:nvSpPr>
          <p:cNvPr id="3" name="Oval 3"/>
          <p:cNvSpPr>
            <a:spLocks noChangeArrowheads="1"/>
          </p:cNvSpPr>
          <p:nvPr/>
        </p:nvSpPr>
        <p:spPr bwMode="auto">
          <a:xfrm>
            <a:off x="3544881" y="2089034"/>
            <a:ext cx="533400" cy="1295400"/>
          </a:xfrm>
          <a:prstGeom prst="ellipse">
            <a:avLst/>
          </a:prstGeom>
          <a:solidFill>
            <a:srgbClr val="CCECFF"/>
          </a:solidFill>
          <a:ln w="9525">
            <a:round/>
            <a:headEnd/>
            <a:tailEnd/>
          </a:ln>
          <a:scene3d>
            <a:camera prst="legacyPerspectiveFront">
              <a:rot lat="1500000" lon="1799998" rev="0"/>
            </a:camera>
            <a:lightRig rig="legacyFlat3" dir="t"/>
          </a:scene3d>
          <a:sp3d extrusionH="163500" prstMaterial="legacyMatte">
            <a:bevelT w="13500" h="13500" prst="angle"/>
            <a:bevelB w="13500" h="13500" prst="angle"/>
            <a:extrusionClr>
              <a:srgbClr val="0099CC"/>
            </a:extrusionClr>
          </a:sp3d>
        </p:spPr>
        <p:txBody>
          <a:bodyPr wrap="none" anchor="ctr">
            <a:flatTx/>
          </a:bodyPr>
          <a:lstStyle/>
          <a:p>
            <a:pPr>
              <a:defRPr/>
            </a:pPr>
            <a:endParaRPr lang="zh-CN" altLang="en-US" kern="0">
              <a:solidFill>
                <a:srgbClr val="FF0000"/>
              </a:solidFill>
            </a:endParaRPr>
          </a:p>
        </p:txBody>
      </p:sp>
      <p:sp>
        <p:nvSpPr>
          <p:cNvPr id="4" name="Line 4"/>
          <p:cNvSpPr>
            <a:spLocks noChangeShapeType="1"/>
          </p:cNvSpPr>
          <p:nvPr/>
        </p:nvSpPr>
        <p:spPr bwMode="auto">
          <a:xfrm>
            <a:off x="4125908" y="2731971"/>
            <a:ext cx="730249" cy="0"/>
          </a:xfrm>
          <a:prstGeom prst="line">
            <a:avLst/>
          </a:prstGeom>
          <a:noFill/>
          <a:ln w="19050">
            <a:solidFill>
              <a:schemeClr val="tx1"/>
            </a:solidFill>
            <a:round/>
            <a:headEnd type="none" w="med" len="med"/>
            <a:tailEnd type="triangle" w="med" len="med"/>
          </a:ln>
        </p:spPr>
        <p:txBody>
          <a:bodyPr wrap="none" anchor="ctr"/>
          <a:lstStyle/>
          <a:p>
            <a:pPr>
              <a:defRPr/>
            </a:pPr>
            <a:endParaRPr lang="zh-CN" altLang="en-US" kern="0">
              <a:solidFill>
                <a:srgbClr val="FF0000"/>
              </a:solidFill>
            </a:endParaRPr>
          </a:p>
        </p:txBody>
      </p:sp>
      <p:sp>
        <p:nvSpPr>
          <p:cNvPr id="5" name="Text Box 5"/>
          <p:cNvSpPr txBox="1">
            <a:spLocks noChangeArrowheads="1"/>
          </p:cNvSpPr>
          <p:nvPr/>
        </p:nvSpPr>
        <p:spPr bwMode="auto">
          <a:xfrm>
            <a:off x="5236293" y="127814"/>
            <a:ext cx="2861539" cy="579437"/>
          </a:xfrm>
          <a:prstGeom prst="rect">
            <a:avLst/>
          </a:prstGeom>
          <a:noFill/>
          <a:ln w="9525">
            <a:noFill/>
            <a:miter lim="800000"/>
            <a:headEnd/>
            <a:tailEnd/>
          </a:ln>
        </p:spPr>
        <p:txBody>
          <a:bodyPr wrap="square">
            <a:spAutoFit/>
          </a:bodyPr>
          <a:lstStyle/>
          <a:p>
            <a:pPr>
              <a:spcBef>
                <a:spcPct val="50000"/>
              </a:spcBef>
              <a:defRPr/>
            </a:pPr>
            <a:r>
              <a:rPr lang="zh-CN" altLang="en-US" sz="3200" kern="0" dirty="0">
                <a:solidFill>
                  <a:srgbClr val="FF0000"/>
                </a:solidFill>
                <a:latin typeface="黑体" pitchFamily="49" charset="-122"/>
                <a:ea typeface="黑体" pitchFamily="49" charset="-122"/>
              </a:rPr>
              <a:t>旋光效应简介</a:t>
            </a:r>
            <a:endParaRPr lang="zh-CN" altLang="en-US" sz="3200" kern="0" dirty="0">
              <a:solidFill>
                <a:srgbClr val="FF0000"/>
              </a:solidFill>
              <a:latin typeface="方正书宋简体"/>
            </a:endParaRPr>
          </a:p>
        </p:txBody>
      </p:sp>
      <p:sp>
        <p:nvSpPr>
          <p:cNvPr id="6" name="Text Box 6"/>
          <p:cNvSpPr txBox="1">
            <a:spLocks noChangeArrowheads="1"/>
          </p:cNvSpPr>
          <p:nvPr/>
        </p:nvSpPr>
        <p:spPr bwMode="auto">
          <a:xfrm>
            <a:off x="1634686" y="710498"/>
            <a:ext cx="3632200" cy="523220"/>
          </a:xfrm>
          <a:prstGeom prst="rect">
            <a:avLst/>
          </a:prstGeom>
          <a:noFill/>
          <a:ln w="9525">
            <a:noFill/>
            <a:miter lim="800000"/>
            <a:headEnd/>
            <a:tailEnd/>
          </a:ln>
        </p:spPr>
        <p:txBody>
          <a:bodyPr>
            <a:spAutoFit/>
          </a:bodyPr>
          <a:lstStyle/>
          <a:p>
            <a:pPr>
              <a:defRPr/>
            </a:pPr>
            <a:r>
              <a:rPr lang="zh-CN" altLang="en-US" sz="2800" b="1" kern="0" dirty="0">
                <a:solidFill>
                  <a:srgbClr val="F010C5"/>
                </a:solidFill>
                <a:latin typeface="黑体" pitchFamily="49" charset="-122"/>
              </a:rPr>
              <a:t>一</a:t>
            </a:r>
            <a:r>
              <a:rPr lang="en-US" altLang="zh-CN" sz="2800" b="1" kern="0" dirty="0">
                <a:solidFill>
                  <a:srgbClr val="F010C5"/>
                </a:solidFill>
              </a:rPr>
              <a:t>. </a:t>
            </a:r>
            <a:r>
              <a:rPr lang="zh-CN" altLang="en-US" sz="2800" b="1" kern="0" dirty="0">
                <a:solidFill>
                  <a:srgbClr val="F010C5"/>
                </a:solidFill>
              </a:rPr>
              <a:t>旋光效应</a:t>
            </a:r>
            <a:r>
              <a:rPr lang="zh-CN" altLang="en-US" sz="2800" b="1" kern="0" dirty="0">
                <a:solidFill>
                  <a:srgbClr val="F010C5"/>
                </a:solidFill>
                <a:latin typeface="黑体" pitchFamily="49" charset="-122"/>
              </a:rPr>
              <a:t>实验</a:t>
            </a:r>
          </a:p>
        </p:txBody>
      </p:sp>
      <p:sp>
        <p:nvSpPr>
          <p:cNvPr id="7" name="Text Box 7"/>
          <p:cNvSpPr txBox="1">
            <a:spLocks noChangeArrowheads="1"/>
          </p:cNvSpPr>
          <p:nvPr/>
        </p:nvSpPr>
        <p:spPr bwMode="auto">
          <a:xfrm>
            <a:off x="1806893" y="1388293"/>
            <a:ext cx="2292350" cy="523220"/>
          </a:xfrm>
          <a:prstGeom prst="rect">
            <a:avLst/>
          </a:prstGeom>
          <a:noFill/>
          <a:ln w="9525">
            <a:noFill/>
            <a:miter lim="800000"/>
            <a:headEnd/>
            <a:tailEnd/>
          </a:ln>
        </p:spPr>
        <p:txBody>
          <a:bodyPr>
            <a:spAutoFit/>
          </a:bodyPr>
          <a:lstStyle/>
          <a:p>
            <a:pPr>
              <a:defRPr/>
            </a:pPr>
            <a:r>
              <a:rPr lang="en-US" altLang="zh-CN" sz="2800" b="1" kern="0" dirty="0">
                <a:solidFill>
                  <a:srgbClr val="0000FF"/>
                </a:solidFill>
              </a:rPr>
              <a:t>1. </a:t>
            </a:r>
            <a:r>
              <a:rPr lang="zh-CN" altLang="en-US" sz="2800" b="1" kern="0" dirty="0">
                <a:solidFill>
                  <a:srgbClr val="0000FF"/>
                </a:solidFill>
              </a:rPr>
              <a:t>实验装置</a:t>
            </a:r>
          </a:p>
        </p:txBody>
      </p:sp>
      <p:sp>
        <p:nvSpPr>
          <p:cNvPr id="8" name="Text Box 8"/>
          <p:cNvSpPr txBox="1">
            <a:spLocks noChangeArrowheads="1"/>
          </p:cNvSpPr>
          <p:nvPr/>
        </p:nvSpPr>
        <p:spPr bwMode="auto">
          <a:xfrm>
            <a:off x="3298820" y="3422536"/>
            <a:ext cx="1704975" cy="461665"/>
          </a:xfrm>
          <a:prstGeom prst="rect">
            <a:avLst/>
          </a:prstGeom>
          <a:noFill/>
          <a:ln w="9525">
            <a:noFill/>
            <a:miter lim="800000"/>
            <a:headEnd/>
            <a:tailEnd/>
          </a:ln>
        </p:spPr>
        <p:txBody>
          <a:bodyPr>
            <a:spAutoFit/>
          </a:bodyPr>
          <a:lstStyle/>
          <a:p>
            <a:pPr>
              <a:defRPr/>
            </a:pPr>
            <a:r>
              <a:rPr lang="zh-CN" altLang="en-US" sz="2400" b="1" kern="0" dirty="0">
                <a:solidFill>
                  <a:srgbClr val="FF0000"/>
                </a:solidFill>
                <a:ea typeface="楷体_GB2312"/>
                <a:cs typeface="楷体_GB2312"/>
              </a:rPr>
              <a:t>偏振片</a:t>
            </a:r>
            <a:r>
              <a:rPr lang="en-US" altLang="zh-CN" sz="2400" b="1" kern="0" dirty="0">
                <a:solidFill>
                  <a:srgbClr val="FF0000"/>
                </a:solidFill>
              </a:rPr>
              <a:t>1</a:t>
            </a:r>
          </a:p>
        </p:txBody>
      </p:sp>
      <p:sp>
        <p:nvSpPr>
          <p:cNvPr id="9" name="Line 9"/>
          <p:cNvSpPr>
            <a:spLocks noChangeShapeType="1"/>
          </p:cNvSpPr>
          <p:nvPr/>
        </p:nvSpPr>
        <p:spPr bwMode="auto">
          <a:xfrm>
            <a:off x="3808406" y="2109671"/>
            <a:ext cx="0" cy="1219200"/>
          </a:xfrm>
          <a:prstGeom prst="line">
            <a:avLst/>
          </a:prstGeom>
          <a:noFill/>
          <a:ln w="19050">
            <a:solidFill>
              <a:srgbClr val="336699"/>
            </a:solidFill>
            <a:round/>
            <a:headEnd type="triangle" w="sm" len="med"/>
            <a:tailEnd type="triangle" w="sm" len="med"/>
          </a:ln>
        </p:spPr>
        <p:txBody>
          <a:bodyPr wrap="none" anchor="ctr"/>
          <a:lstStyle/>
          <a:p>
            <a:pPr>
              <a:defRPr/>
            </a:pPr>
            <a:endParaRPr lang="zh-CN" altLang="en-US" kern="0">
              <a:solidFill>
                <a:srgbClr val="FF0000"/>
              </a:solidFill>
            </a:endParaRPr>
          </a:p>
        </p:txBody>
      </p:sp>
      <p:sp>
        <p:nvSpPr>
          <p:cNvPr id="10" name="Text Box 10"/>
          <p:cNvSpPr txBox="1">
            <a:spLocks noChangeArrowheads="1"/>
          </p:cNvSpPr>
          <p:nvPr/>
        </p:nvSpPr>
        <p:spPr bwMode="auto">
          <a:xfrm>
            <a:off x="7183431" y="3489211"/>
            <a:ext cx="1828800" cy="461665"/>
          </a:xfrm>
          <a:prstGeom prst="rect">
            <a:avLst/>
          </a:prstGeom>
          <a:noFill/>
          <a:ln w="9525">
            <a:noFill/>
            <a:miter lim="800000"/>
            <a:headEnd/>
            <a:tailEnd/>
          </a:ln>
        </p:spPr>
        <p:txBody>
          <a:bodyPr>
            <a:spAutoFit/>
          </a:bodyPr>
          <a:lstStyle/>
          <a:p>
            <a:pPr>
              <a:defRPr/>
            </a:pPr>
            <a:r>
              <a:rPr lang="zh-CN" altLang="en-US" sz="2400" b="1" kern="0" dirty="0">
                <a:solidFill>
                  <a:srgbClr val="FF0000"/>
                </a:solidFill>
                <a:ea typeface="楷体_GB2312"/>
                <a:cs typeface="楷体_GB2312"/>
              </a:rPr>
              <a:t>偏振片</a:t>
            </a:r>
            <a:r>
              <a:rPr lang="en-US" altLang="zh-CN" sz="2400" b="1" kern="0" dirty="0">
                <a:solidFill>
                  <a:srgbClr val="FF0000"/>
                </a:solidFill>
              </a:rPr>
              <a:t>2</a:t>
            </a:r>
          </a:p>
        </p:txBody>
      </p:sp>
      <p:grpSp>
        <p:nvGrpSpPr>
          <p:cNvPr id="11" name="Group 11"/>
          <p:cNvGrpSpPr>
            <a:grpSpLocks/>
          </p:cNvGrpSpPr>
          <p:nvPr/>
        </p:nvGrpSpPr>
        <p:grpSpPr bwMode="auto">
          <a:xfrm>
            <a:off x="2757482" y="2546234"/>
            <a:ext cx="1008063" cy="304800"/>
            <a:chOff x="476" y="1680"/>
            <a:chExt cx="635" cy="192"/>
          </a:xfrm>
        </p:grpSpPr>
        <p:sp>
          <p:nvSpPr>
            <p:cNvPr id="12" name="Line 12"/>
            <p:cNvSpPr>
              <a:spLocks noChangeShapeType="1"/>
            </p:cNvSpPr>
            <p:nvPr/>
          </p:nvSpPr>
          <p:spPr bwMode="auto">
            <a:xfrm>
              <a:off x="476" y="1776"/>
              <a:ext cx="635" cy="0"/>
            </a:xfrm>
            <a:prstGeom prst="line">
              <a:avLst/>
            </a:prstGeom>
            <a:noFill/>
            <a:ln w="19050">
              <a:solidFill>
                <a:srgbClr val="0000FF"/>
              </a:solidFill>
              <a:round/>
              <a:headEnd/>
              <a:tailEnd type="triangle" w="sm" len="lg"/>
            </a:ln>
          </p:spPr>
          <p:txBody>
            <a:bodyPr wrap="none" anchor="ctr"/>
            <a:lstStyle/>
            <a:p>
              <a:pPr>
                <a:defRPr/>
              </a:pPr>
              <a:endParaRPr lang="zh-CN" altLang="en-US" kern="0">
                <a:solidFill>
                  <a:srgbClr val="FF0000"/>
                </a:solidFill>
              </a:endParaRPr>
            </a:p>
          </p:txBody>
        </p:sp>
        <p:graphicFrame>
          <p:nvGraphicFramePr>
            <p:cNvPr id="13" name="Object 13"/>
            <p:cNvGraphicFramePr>
              <a:graphicFrameLocks noChangeAspect="1"/>
            </p:cNvGraphicFramePr>
            <p:nvPr>
              <p:extLst>
                <p:ext uri="{D42A27DB-BD31-4B8C-83A1-F6EECF244321}">
                  <p14:modId xmlns:p14="http://schemas.microsoft.com/office/powerpoint/2010/main" val="1503045399"/>
                </p:ext>
              </p:extLst>
            </p:nvPr>
          </p:nvGraphicFramePr>
          <p:xfrm>
            <a:off x="856" y="1718"/>
            <a:ext cx="121" cy="133"/>
          </p:xfrm>
          <a:graphic>
            <a:graphicData uri="http://schemas.openxmlformats.org/presentationml/2006/ole">
              <mc:AlternateContent xmlns:mc="http://schemas.openxmlformats.org/markup-compatibility/2006">
                <mc:Choice xmlns:v="urn:schemas-microsoft-com:vml" Requires="v">
                  <p:oleObj spid="_x0000_s373319" name="公式" r:id="rId3" imgW="114120" imgH="114120" progId="Equation.3">
                    <p:embed/>
                  </p:oleObj>
                </mc:Choice>
                <mc:Fallback>
                  <p:oleObj name="公式" r:id="rId3" imgW="114120" imgH="114120" progId="Equation.3">
                    <p:embed/>
                    <p:pic>
                      <p:nvPicPr>
                        <p:cNvPr id="0" name=""/>
                        <p:cNvPicPr>
                          <a:picLocks noChangeAspect="1" noChangeArrowheads="1"/>
                        </p:cNvPicPr>
                        <p:nvPr/>
                      </p:nvPicPr>
                      <p:blipFill>
                        <a:blip r:embed="rId4"/>
                        <a:srcRect/>
                        <a:stretch>
                          <a:fillRect/>
                        </a:stretch>
                      </p:blipFill>
                      <p:spPr bwMode="auto">
                        <a:xfrm>
                          <a:off x="856" y="1718"/>
                          <a:ext cx="121" cy="133"/>
                        </a:xfrm>
                        <a:prstGeom prst="rect">
                          <a:avLst/>
                        </a:prstGeom>
                        <a:noFill/>
                        <a:ln>
                          <a:noFill/>
                        </a:ln>
                        <a:effectLst/>
                        <a:extLst/>
                      </p:spPr>
                    </p:pic>
                  </p:oleObj>
                </mc:Fallback>
              </mc:AlternateContent>
            </a:graphicData>
          </a:graphic>
        </p:graphicFrame>
        <p:graphicFrame>
          <p:nvGraphicFramePr>
            <p:cNvPr id="14" name="Object 14"/>
            <p:cNvGraphicFramePr>
              <a:graphicFrameLocks noChangeAspect="1"/>
            </p:cNvGraphicFramePr>
            <p:nvPr>
              <p:extLst>
                <p:ext uri="{D42A27DB-BD31-4B8C-83A1-F6EECF244321}">
                  <p14:modId xmlns:p14="http://schemas.microsoft.com/office/powerpoint/2010/main" val="433359649"/>
                </p:ext>
              </p:extLst>
            </p:nvPr>
          </p:nvGraphicFramePr>
          <p:xfrm>
            <a:off x="615" y="1710"/>
            <a:ext cx="127" cy="154"/>
          </p:xfrm>
          <a:graphic>
            <a:graphicData uri="http://schemas.openxmlformats.org/presentationml/2006/ole">
              <mc:AlternateContent xmlns:mc="http://schemas.openxmlformats.org/markup-compatibility/2006">
                <mc:Choice xmlns:v="urn:schemas-microsoft-com:vml" Requires="v">
                  <p:oleObj spid="_x0000_s373320" name="公式" r:id="rId5" imgW="114120" imgH="114120" progId="Equation.3">
                    <p:embed/>
                  </p:oleObj>
                </mc:Choice>
                <mc:Fallback>
                  <p:oleObj name="公式" r:id="rId5" imgW="114120" imgH="114120" progId="Equation.3">
                    <p:embed/>
                    <p:pic>
                      <p:nvPicPr>
                        <p:cNvPr id="0" name=""/>
                        <p:cNvPicPr>
                          <a:picLocks noChangeAspect="1" noChangeArrowheads="1"/>
                        </p:cNvPicPr>
                        <p:nvPr/>
                      </p:nvPicPr>
                      <p:blipFill>
                        <a:blip r:embed="rId6"/>
                        <a:srcRect/>
                        <a:stretch>
                          <a:fillRect/>
                        </a:stretch>
                      </p:blipFill>
                      <p:spPr bwMode="auto">
                        <a:xfrm>
                          <a:off x="615" y="1710"/>
                          <a:ext cx="127" cy="154"/>
                        </a:xfrm>
                        <a:prstGeom prst="rect">
                          <a:avLst/>
                        </a:prstGeom>
                        <a:noFill/>
                        <a:ln>
                          <a:noFill/>
                        </a:ln>
                        <a:effectLst/>
                        <a:extLst/>
                      </p:spPr>
                    </p:pic>
                  </p:oleObj>
                </mc:Fallback>
              </mc:AlternateContent>
            </a:graphicData>
          </a:graphic>
        </p:graphicFrame>
        <p:sp>
          <p:nvSpPr>
            <p:cNvPr id="15" name="Line 15"/>
            <p:cNvSpPr>
              <a:spLocks noChangeShapeType="1"/>
            </p:cNvSpPr>
            <p:nvPr/>
          </p:nvSpPr>
          <p:spPr bwMode="auto">
            <a:xfrm>
              <a:off x="560" y="1680"/>
              <a:ext cx="0" cy="19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16" name="Line 16"/>
            <p:cNvSpPr>
              <a:spLocks noChangeShapeType="1"/>
            </p:cNvSpPr>
            <p:nvPr/>
          </p:nvSpPr>
          <p:spPr bwMode="auto">
            <a:xfrm>
              <a:off x="787" y="1680"/>
              <a:ext cx="0" cy="19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grpSp>
      <p:grpSp>
        <p:nvGrpSpPr>
          <p:cNvPr id="20" name="Group 20"/>
          <p:cNvGrpSpPr>
            <a:grpSpLocks/>
          </p:cNvGrpSpPr>
          <p:nvPr/>
        </p:nvGrpSpPr>
        <p:grpSpPr bwMode="auto">
          <a:xfrm>
            <a:off x="9131293" y="1466734"/>
            <a:ext cx="723900" cy="2514600"/>
            <a:chOff x="4224" y="1152"/>
            <a:chExt cx="456" cy="1584"/>
          </a:xfrm>
        </p:grpSpPr>
        <p:sp>
          <p:nvSpPr>
            <p:cNvPr id="21" name="Freeform 21"/>
            <p:cNvSpPr>
              <a:spLocks/>
            </p:cNvSpPr>
            <p:nvPr/>
          </p:nvSpPr>
          <p:spPr bwMode="auto">
            <a:xfrm>
              <a:off x="4224" y="1152"/>
              <a:ext cx="384" cy="1584"/>
            </a:xfrm>
            <a:custGeom>
              <a:avLst/>
              <a:gdLst>
                <a:gd name="T0" fmla="*/ 0 w 528"/>
                <a:gd name="T1" fmla="*/ 0 h 1440"/>
                <a:gd name="T2" fmla="*/ 384 w 528"/>
                <a:gd name="T3" fmla="*/ 581 h 1440"/>
                <a:gd name="T4" fmla="*/ 384 w 528"/>
                <a:gd name="T5" fmla="*/ 1584 h 1440"/>
                <a:gd name="T6" fmla="*/ 0 w 528"/>
                <a:gd name="T7" fmla="*/ 1003 h 1440"/>
                <a:gd name="T8" fmla="*/ 0 w 528"/>
                <a:gd name="T9" fmla="*/ 0 h 1440"/>
                <a:gd name="T10" fmla="*/ 0 60000 65536"/>
                <a:gd name="T11" fmla="*/ 0 60000 65536"/>
                <a:gd name="T12" fmla="*/ 0 60000 65536"/>
                <a:gd name="T13" fmla="*/ 0 60000 65536"/>
                <a:gd name="T14" fmla="*/ 0 60000 65536"/>
                <a:gd name="T15" fmla="*/ 0 w 528"/>
                <a:gd name="T16" fmla="*/ 0 h 1440"/>
                <a:gd name="T17" fmla="*/ 528 w 528"/>
                <a:gd name="T18" fmla="*/ 1440 h 1440"/>
              </a:gdLst>
              <a:ahLst/>
              <a:cxnLst>
                <a:cxn ang="T10">
                  <a:pos x="T0" y="T1"/>
                </a:cxn>
                <a:cxn ang="T11">
                  <a:pos x="T2" y="T3"/>
                </a:cxn>
                <a:cxn ang="T12">
                  <a:pos x="T4" y="T5"/>
                </a:cxn>
                <a:cxn ang="T13">
                  <a:pos x="T6" y="T7"/>
                </a:cxn>
                <a:cxn ang="T14">
                  <a:pos x="T8" y="T9"/>
                </a:cxn>
              </a:cxnLst>
              <a:rect l="T15" t="T16" r="T17" b="T18"/>
              <a:pathLst>
                <a:path w="528" h="1440">
                  <a:moveTo>
                    <a:pt x="0" y="0"/>
                  </a:moveTo>
                  <a:lnTo>
                    <a:pt x="528" y="528"/>
                  </a:lnTo>
                  <a:lnTo>
                    <a:pt x="528" y="1440"/>
                  </a:lnTo>
                  <a:lnTo>
                    <a:pt x="0" y="912"/>
                  </a:lnTo>
                  <a:lnTo>
                    <a:pt x="0" y="0"/>
                  </a:lnTo>
                  <a:close/>
                </a:path>
              </a:pathLst>
            </a:custGeom>
            <a:solidFill>
              <a:srgbClr val="00FFFF"/>
            </a:solidFill>
            <a:ln w="9525">
              <a:solidFill>
                <a:srgbClr val="B2B2B2"/>
              </a:solidFill>
              <a:round/>
              <a:headEnd/>
              <a:tailEnd/>
            </a:ln>
          </p:spPr>
          <p:txBody>
            <a:bodyPr wrap="none" anchor="ctr"/>
            <a:lstStyle/>
            <a:p>
              <a:pPr>
                <a:defRPr/>
              </a:pPr>
              <a:endParaRPr lang="zh-CN" altLang="en-US" kern="0">
                <a:solidFill>
                  <a:srgbClr val="FF0000"/>
                </a:solidFill>
              </a:endParaRPr>
            </a:p>
          </p:txBody>
        </p:sp>
        <p:sp>
          <p:nvSpPr>
            <p:cNvPr id="22" name="Text Box 22"/>
            <p:cNvSpPr txBox="1">
              <a:spLocks noChangeArrowheads="1"/>
            </p:cNvSpPr>
            <p:nvPr/>
          </p:nvSpPr>
          <p:spPr bwMode="auto">
            <a:xfrm>
              <a:off x="4370" y="1681"/>
              <a:ext cx="310" cy="291"/>
            </a:xfrm>
            <a:prstGeom prst="rect">
              <a:avLst/>
            </a:prstGeom>
            <a:noFill/>
            <a:ln w="9525">
              <a:noFill/>
              <a:miter lim="800000"/>
              <a:headEnd/>
              <a:tailEnd/>
            </a:ln>
          </p:spPr>
          <p:txBody>
            <a:bodyPr wrap="none">
              <a:spAutoFit/>
            </a:bodyPr>
            <a:lstStyle/>
            <a:p>
              <a:pPr algn="ctr">
                <a:defRPr/>
              </a:pPr>
              <a:r>
                <a:rPr lang="zh-CN" altLang="en-US" sz="2400" b="1" kern="0" dirty="0">
                  <a:solidFill>
                    <a:srgbClr val="FF0000"/>
                  </a:solidFill>
                </a:rPr>
                <a:t>屏</a:t>
              </a:r>
            </a:p>
          </p:txBody>
        </p:sp>
      </p:grpSp>
      <p:sp>
        <p:nvSpPr>
          <p:cNvPr id="23" name="AutoShape 23"/>
          <p:cNvSpPr>
            <a:spLocks noChangeArrowheads="1"/>
          </p:cNvSpPr>
          <p:nvPr/>
        </p:nvSpPr>
        <p:spPr bwMode="auto">
          <a:xfrm>
            <a:off x="7107231" y="1860436"/>
            <a:ext cx="1143000" cy="733425"/>
          </a:xfrm>
          <a:prstGeom prst="curvedDownArrow">
            <a:avLst>
              <a:gd name="adj1" fmla="val 23810"/>
              <a:gd name="adj2" fmla="val 60173"/>
              <a:gd name="adj3" fmla="val 26190"/>
            </a:avLst>
          </a:prstGeom>
          <a:solidFill>
            <a:srgbClr val="F010C5"/>
          </a:solidFill>
          <a:ln w="9525">
            <a:solidFill>
              <a:srgbClr val="FFCCFF"/>
            </a:solidFill>
            <a:miter lim="800000"/>
            <a:headEnd/>
            <a:tailEnd/>
          </a:ln>
        </p:spPr>
        <p:txBody>
          <a:bodyPr wrap="none" anchor="ctr"/>
          <a:lstStyle/>
          <a:p>
            <a:pPr>
              <a:defRPr/>
            </a:pPr>
            <a:endParaRPr lang="zh-CN" altLang="en-US" kern="0">
              <a:solidFill>
                <a:srgbClr val="FF0000"/>
              </a:solidFill>
            </a:endParaRPr>
          </a:p>
        </p:txBody>
      </p:sp>
      <p:sp>
        <p:nvSpPr>
          <p:cNvPr id="24" name="Line 24"/>
          <p:cNvSpPr>
            <a:spLocks noChangeShapeType="1"/>
          </p:cNvSpPr>
          <p:nvPr/>
        </p:nvSpPr>
        <p:spPr bwMode="auto">
          <a:xfrm>
            <a:off x="7927968" y="2722446"/>
            <a:ext cx="1447800" cy="0"/>
          </a:xfrm>
          <a:prstGeom prst="line">
            <a:avLst/>
          </a:prstGeom>
          <a:noFill/>
          <a:ln w="19050">
            <a:solidFill>
              <a:schemeClr val="tx1"/>
            </a:solidFill>
            <a:round/>
            <a:headEnd/>
            <a:tailEnd type="triangle" w="med" len="med"/>
          </a:ln>
        </p:spPr>
        <p:txBody>
          <a:bodyPr wrap="none" anchor="ctr"/>
          <a:lstStyle/>
          <a:p>
            <a:pPr>
              <a:defRPr/>
            </a:pPr>
            <a:endParaRPr lang="zh-CN" altLang="en-US" kern="0">
              <a:solidFill>
                <a:srgbClr val="FF0000"/>
              </a:solidFill>
            </a:endParaRPr>
          </a:p>
        </p:txBody>
      </p:sp>
      <p:sp>
        <p:nvSpPr>
          <p:cNvPr id="27" name="Line 27"/>
          <p:cNvSpPr>
            <a:spLocks noChangeShapeType="1"/>
          </p:cNvSpPr>
          <p:nvPr/>
        </p:nvSpPr>
        <p:spPr bwMode="auto">
          <a:xfrm>
            <a:off x="6563982" y="2717355"/>
            <a:ext cx="946474" cy="14616"/>
          </a:xfrm>
          <a:prstGeom prst="line">
            <a:avLst/>
          </a:prstGeom>
          <a:noFill/>
          <a:ln w="19050">
            <a:solidFill>
              <a:schemeClr val="tx1"/>
            </a:solidFill>
            <a:round/>
            <a:headEnd/>
            <a:tailEnd type="triangle" w="sm" len="lg"/>
          </a:ln>
        </p:spPr>
        <p:txBody>
          <a:bodyPr wrap="none" anchor="ctr"/>
          <a:lstStyle/>
          <a:p>
            <a:pPr>
              <a:defRPr/>
            </a:pPr>
            <a:endParaRPr lang="zh-CN" altLang="en-US" kern="0">
              <a:solidFill>
                <a:srgbClr val="FF0000"/>
              </a:solidFill>
            </a:endParaRPr>
          </a:p>
        </p:txBody>
      </p:sp>
      <p:grpSp>
        <p:nvGrpSpPr>
          <p:cNvPr id="28" name="Group 28"/>
          <p:cNvGrpSpPr>
            <a:grpSpLocks/>
          </p:cNvGrpSpPr>
          <p:nvPr/>
        </p:nvGrpSpPr>
        <p:grpSpPr bwMode="auto">
          <a:xfrm>
            <a:off x="4186231" y="2576998"/>
            <a:ext cx="431800" cy="304800"/>
            <a:chOff x="1383" y="1706"/>
            <a:chExt cx="272" cy="192"/>
          </a:xfrm>
        </p:grpSpPr>
        <p:sp>
          <p:nvSpPr>
            <p:cNvPr id="29" name="Line 29"/>
            <p:cNvSpPr>
              <a:spLocks noChangeShapeType="1"/>
            </p:cNvSpPr>
            <p:nvPr/>
          </p:nvSpPr>
          <p:spPr bwMode="auto">
            <a:xfrm>
              <a:off x="1383" y="1706"/>
              <a:ext cx="0" cy="19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30" name="Line 30"/>
            <p:cNvSpPr>
              <a:spLocks noChangeShapeType="1"/>
            </p:cNvSpPr>
            <p:nvPr/>
          </p:nvSpPr>
          <p:spPr bwMode="auto">
            <a:xfrm>
              <a:off x="1655" y="1706"/>
              <a:ext cx="0" cy="19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31" name="Line 31"/>
            <p:cNvSpPr>
              <a:spLocks noChangeShapeType="1"/>
            </p:cNvSpPr>
            <p:nvPr/>
          </p:nvSpPr>
          <p:spPr bwMode="auto">
            <a:xfrm>
              <a:off x="1519" y="1706"/>
              <a:ext cx="0" cy="19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grpSp>
      <p:sp>
        <p:nvSpPr>
          <p:cNvPr id="32" name="Line 32"/>
          <p:cNvSpPr>
            <a:spLocks noChangeShapeType="1"/>
          </p:cNvSpPr>
          <p:nvPr/>
        </p:nvSpPr>
        <p:spPr bwMode="auto">
          <a:xfrm>
            <a:off x="7346943" y="2520836"/>
            <a:ext cx="431800" cy="433387"/>
          </a:xfrm>
          <a:prstGeom prst="line">
            <a:avLst/>
          </a:prstGeom>
          <a:noFill/>
          <a:ln w="19050">
            <a:solidFill>
              <a:srgbClr val="336699"/>
            </a:solidFill>
            <a:round/>
            <a:headEnd type="triangle" w="med" len="med"/>
            <a:tailEnd type="triangle" w="med" len="med"/>
          </a:ln>
        </p:spPr>
        <p:txBody>
          <a:bodyPr wrap="none" anchor="ctr"/>
          <a:lstStyle/>
          <a:p>
            <a:pPr>
              <a:defRPr/>
            </a:pPr>
            <a:endParaRPr lang="zh-CN" altLang="en-US" kern="0">
              <a:solidFill>
                <a:srgbClr val="FF0000"/>
              </a:solidFill>
            </a:endParaRPr>
          </a:p>
        </p:txBody>
      </p:sp>
      <p:grpSp>
        <p:nvGrpSpPr>
          <p:cNvPr id="33" name="Group 33"/>
          <p:cNvGrpSpPr>
            <a:grpSpLocks/>
          </p:cNvGrpSpPr>
          <p:nvPr/>
        </p:nvGrpSpPr>
        <p:grpSpPr bwMode="auto">
          <a:xfrm>
            <a:off x="4865970" y="2072666"/>
            <a:ext cx="1730375" cy="1079500"/>
            <a:chOff x="1813" y="1434"/>
            <a:chExt cx="1090" cy="680"/>
          </a:xfrm>
          <a:solidFill>
            <a:srgbClr val="FFFF00"/>
          </a:solidFill>
        </p:grpSpPr>
        <p:sp>
          <p:nvSpPr>
            <p:cNvPr id="34" name="AutoShape 34"/>
            <p:cNvSpPr>
              <a:spLocks noChangeArrowheads="1"/>
            </p:cNvSpPr>
            <p:nvPr/>
          </p:nvSpPr>
          <p:spPr bwMode="auto">
            <a:xfrm>
              <a:off x="1813" y="1434"/>
              <a:ext cx="1089" cy="680"/>
            </a:xfrm>
            <a:prstGeom prst="cube">
              <a:avLst>
                <a:gd name="adj" fmla="val 26667"/>
              </a:avLst>
            </a:prstGeom>
            <a:grpFill/>
            <a:ln w="9525">
              <a:solidFill>
                <a:srgbClr val="0000FF"/>
              </a:solidFill>
              <a:miter lim="800000"/>
              <a:headEnd/>
              <a:tailEnd/>
            </a:ln>
          </p:spPr>
          <p:txBody>
            <a:bodyPr wrap="none" anchor="ctr"/>
            <a:lstStyle/>
            <a:p>
              <a:pPr>
                <a:defRPr/>
              </a:pPr>
              <a:endParaRPr lang="zh-CN" altLang="en-US" kern="0">
                <a:solidFill>
                  <a:srgbClr val="FF0000"/>
                </a:solidFill>
              </a:endParaRPr>
            </a:p>
          </p:txBody>
        </p:sp>
        <p:grpSp>
          <p:nvGrpSpPr>
            <p:cNvPr id="35" name="Group 35"/>
            <p:cNvGrpSpPr>
              <a:grpSpLocks/>
            </p:cNvGrpSpPr>
            <p:nvPr/>
          </p:nvGrpSpPr>
          <p:grpSpPr bwMode="auto">
            <a:xfrm>
              <a:off x="1814" y="1525"/>
              <a:ext cx="1089" cy="454"/>
              <a:chOff x="1701" y="1525"/>
              <a:chExt cx="1089" cy="454"/>
            </a:xfrm>
            <a:grpFill/>
          </p:grpSpPr>
          <p:sp>
            <p:nvSpPr>
              <p:cNvPr id="36" name="Line 36"/>
              <p:cNvSpPr>
                <a:spLocks noChangeShapeType="1"/>
              </p:cNvSpPr>
              <p:nvPr/>
            </p:nvSpPr>
            <p:spPr bwMode="auto">
              <a:xfrm>
                <a:off x="1701" y="1979"/>
                <a:ext cx="998" cy="0"/>
              </a:xfrm>
              <a:prstGeom prst="line">
                <a:avLst/>
              </a:prstGeom>
              <a:grpFill/>
              <a:ln w="19050">
                <a:solidFill>
                  <a:srgbClr val="9900CC"/>
                </a:solidFill>
                <a:prstDash val="dashDot"/>
                <a:round/>
                <a:headEnd/>
                <a:tailEnd/>
              </a:ln>
            </p:spPr>
            <p:txBody>
              <a:bodyPr wrap="none" anchor="ctr"/>
              <a:lstStyle/>
              <a:p>
                <a:pPr>
                  <a:defRPr/>
                </a:pPr>
                <a:endParaRPr lang="zh-CN" altLang="en-US" kern="0">
                  <a:solidFill>
                    <a:srgbClr val="FF0000"/>
                  </a:solidFill>
                </a:endParaRPr>
              </a:p>
            </p:txBody>
          </p:sp>
          <p:sp>
            <p:nvSpPr>
              <p:cNvPr id="37" name="Line 37"/>
              <p:cNvSpPr>
                <a:spLocks noChangeShapeType="1"/>
              </p:cNvSpPr>
              <p:nvPr/>
            </p:nvSpPr>
            <p:spPr bwMode="auto">
              <a:xfrm>
                <a:off x="1791" y="1525"/>
                <a:ext cx="999" cy="0"/>
              </a:xfrm>
              <a:prstGeom prst="line">
                <a:avLst/>
              </a:prstGeom>
              <a:grpFill/>
              <a:ln w="19050">
                <a:solidFill>
                  <a:srgbClr val="9900CC"/>
                </a:solidFill>
                <a:prstDash val="dashDot"/>
                <a:round/>
                <a:headEnd/>
                <a:tailEnd/>
              </a:ln>
            </p:spPr>
            <p:txBody>
              <a:bodyPr wrap="none" anchor="ctr"/>
              <a:lstStyle/>
              <a:p>
                <a:pPr>
                  <a:defRPr/>
                </a:pPr>
                <a:endParaRPr lang="zh-CN" altLang="en-US" kern="0">
                  <a:solidFill>
                    <a:srgbClr val="FF0000"/>
                  </a:solidFill>
                </a:endParaRPr>
              </a:p>
            </p:txBody>
          </p:sp>
          <p:sp>
            <p:nvSpPr>
              <p:cNvPr id="38" name="Line 38"/>
              <p:cNvSpPr>
                <a:spLocks noChangeShapeType="1"/>
              </p:cNvSpPr>
              <p:nvPr/>
            </p:nvSpPr>
            <p:spPr bwMode="auto">
              <a:xfrm>
                <a:off x="1701" y="1706"/>
                <a:ext cx="1043" cy="0"/>
              </a:xfrm>
              <a:prstGeom prst="line">
                <a:avLst/>
              </a:prstGeom>
              <a:grpFill/>
              <a:ln w="19050">
                <a:solidFill>
                  <a:srgbClr val="9900CC"/>
                </a:solidFill>
                <a:prstDash val="dashDot"/>
                <a:round/>
                <a:headEnd/>
                <a:tailEnd/>
              </a:ln>
            </p:spPr>
            <p:txBody>
              <a:bodyPr wrap="none" anchor="ctr"/>
              <a:lstStyle/>
              <a:p>
                <a:pPr>
                  <a:defRPr/>
                </a:pPr>
                <a:endParaRPr lang="zh-CN" altLang="en-US" kern="0">
                  <a:solidFill>
                    <a:srgbClr val="FF0000"/>
                  </a:solidFill>
                </a:endParaRPr>
              </a:p>
            </p:txBody>
          </p:sp>
        </p:grpSp>
      </p:grpSp>
      <p:grpSp>
        <p:nvGrpSpPr>
          <p:cNvPr id="39" name="Group 39"/>
          <p:cNvGrpSpPr>
            <a:grpSpLocks/>
          </p:cNvGrpSpPr>
          <p:nvPr/>
        </p:nvGrpSpPr>
        <p:grpSpPr bwMode="auto">
          <a:xfrm>
            <a:off x="8229593" y="2587511"/>
            <a:ext cx="749300" cy="236537"/>
            <a:chOff x="4040" y="1706"/>
            <a:chExt cx="472" cy="149"/>
          </a:xfrm>
        </p:grpSpPr>
        <p:sp>
          <p:nvSpPr>
            <p:cNvPr id="40" name="Line 40"/>
            <p:cNvSpPr>
              <a:spLocks noChangeShapeType="1"/>
            </p:cNvSpPr>
            <p:nvPr/>
          </p:nvSpPr>
          <p:spPr bwMode="auto">
            <a:xfrm>
              <a:off x="4040" y="1719"/>
              <a:ext cx="135" cy="136"/>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41" name="Line 41"/>
            <p:cNvSpPr>
              <a:spLocks noChangeShapeType="1"/>
            </p:cNvSpPr>
            <p:nvPr/>
          </p:nvSpPr>
          <p:spPr bwMode="auto">
            <a:xfrm>
              <a:off x="4195" y="1706"/>
              <a:ext cx="135" cy="136"/>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42" name="Line 42"/>
            <p:cNvSpPr>
              <a:spLocks noChangeShapeType="1"/>
            </p:cNvSpPr>
            <p:nvPr/>
          </p:nvSpPr>
          <p:spPr bwMode="auto">
            <a:xfrm>
              <a:off x="4377" y="1706"/>
              <a:ext cx="135" cy="136"/>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grpSp>
      <p:grpSp>
        <p:nvGrpSpPr>
          <p:cNvPr id="43" name="Group 43"/>
          <p:cNvGrpSpPr>
            <a:grpSpLocks/>
          </p:cNvGrpSpPr>
          <p:nvPr/>
        </p:nvGrpSpPr>
        <p:grpSpPr bwMode="auto">
          <a:xfrm>
            <a:off x="6554783" y="2587511"/>
            <a:ext cx="598487" cy="288925"/>
            <a:chOff x="2868" y="1706"/>
            <a:chExt cx="377" cy="182"/>
          </a:xfrm>
        </p:grpSpPr>
        <p:sp>
          <p:nvSpPr>
            <p:cNvPr id="44" name="Line 44"/>
            <p:cNvSpPr>
              <a:spLocks noChangeShapeType="1"/>
            </p:cNvSpPr>
            <p:nvPr/>
          </p:nvSpPr>
          <p:spPr bwMode="auto">
            <a:xfrm rot="750180">
              <a:off x="3002" y="1706"/>
              <a:ext cx="105" cy="18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45" name="Line 45"/>
            <p:cNvSpPr>
              <a:spLocks noChangeShapeType="1"/>
            </p:cNvSpPr>
            <p:nvPr/>
          </p:nvSpPr>
          <p:spPr bwMode="auto">
            <a:xfrm rot="750180">
              <a:off x="2868" y="1706"/>
              <a:ext cx="105" cy="18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sp>
          <p:nvSpPr>
            <p:cNvPr id="46" name="Line 46"/>
            <p:cNvSpPr>
              <a:spLocks noChangeShapeType="1"/>
            </p:cNvSpPr>
            <p:nvPr/>
          </p:nvSpPr>
          <p:spPr bwMode="auto">
            <a:xfrm rot="750180">
              <a:off x="3140" y="1706"/>
              <a:ext cx="105" cy="182"/>
            </a:xfrm>
            <a:prstGeom prst="line">
              <a:avLst/>
            </a:prstGeom>
            <a:noFill/>
            <a:ln w="28575">
              <a:solidFill>
                <a:srgbClr val="FF0000"/>
              </a:solidFill>
              <a:round/>
              <a:headEnd/>
              <a:tailEnd/>
            </a:ln>
          </p:spPr>
          <p:txBody>
            <a:bodyPr wrap="none" anchor="ctr"/>
            <a:lstStyle/>
            <a:p>
              <a:pPr>
                <a:defRPr/>
              </a:pPr>
              <a:endParaRPr lang="zh-CN" altLang="en-US" kern="0">
                <a:solidFill>
                  <a:srgbClr val="FF0000"/>
                </a:solidFill>
              </a:endParaRPr>
            </a:p>
          </p:txBody>
        </p:sp>
      </p:grpSp>
      <p:sp>
        <p:nvSpPr>
          <p:cNvPr id="47" name="Text Box 47"/>
          <p:cNvSpPr txBox="1">
            <a:spLocks noChangeArrowheads="1"/>
          </p:cNvSpPr>
          <p:nvPr/>
        </p:nvSpPr>
        <p:spPr bwMode="auto">
          <a:xfrm>
            <a:off x="4830864" y="3433648"/>
            <a:ext cx="1422184" cy="461665"/>
          </a:xfrm>
          <a:prstGeom prst="rect">
            <a:avLst/>
          </a:prstGeom>
          <a:noFill/>
          <a:ln w="9525">
            <a:noFill/>
            <a:miter lim="800000"/>
            <a:headEnd/>
            <a:tailEnd/>
          </a:ln>
        </p:spPr>
        <p:txBody>
          <a:bodyPr wrap="none">
            <a:spAutoFit/>
          </a:bodyPr>
          <a:lstStyle/>
          <a:p>
            <a:pPr algn="ctr">
              <a:defRPr/>
            </a:pPr>
            <a:r>
              <a:rPr lang="zh-CN" altLang="en-US" sz="2400" b="1" kern="0" dirty="0">
                <a:solidFill>
                  <a:srgbClr val="FF0000"/>
                </a:solidFill>
                <a:ea typeface="楷体_GB2312"/>
                <a:cs typeface="楷体_GB2312"/>
              </a:rPr>
              <a:t>石英晶片</a:t>
            </a:r>
          </a:p>
        </p:txBody>
      </p:sp>
      <p:grpSp>
        <p:nvGrpSpPr>
          <p:cNvPr id="48" name="Group 48"/>
          <p:cNvGrpSpPr>
            <a:grpSpLocks/>
          </p:cNvGrpSpPr>
          <p:nvPr/>
        </p:nvGrpSpPr>
        <p:grpSpPr bwMode="auto">
          <a:xfrm>
            <a:off x="4934267" y="1455419"/>
            <a:ext cx="1441450" cy="552450"/>
            <a:chOff x="1927" y="1132"/>
            <a:chExt cx="908" cy="348"/>
          </a:xfrm>
        </p:grpSpPr>
        <p:sp>
          <p:nvSpPr>
            <p:cNvPr id="49" name="Line 49"/>
            <p:cNvSpPr>
              <a:spLocks noChangeShapeType="1"/>
            </p:cNvSpPr>
            <p:nvPr/>
          </p:nvSpPr>
          <p:spPr bwMode="auto">
            <a:xfrm>
              <a:off x="1927" y="1253"/>
              <a:ext cx="0" cy="227"/>
            </a:xfrm>
            <a:prstGeom prst="line">
              <a:avLst/>
            </a:prstGeom>
            <a:noFill/>
            <a:ln w="19050">
              <a:solidFill>
                <a:srgbClr val="00CC99"/>
              </a:solidFill>
              <a:round/>
              <a:headEnd/>
              <a:tailEnd/>
            </a:ln>
          </p:spPr>
          <p:txBody>
            <a:bodyPr wrap="none" anchor="ctr"/>
            <a:lstStyle/>
            <a:p>
              <a:pPr>
                <a:defRPr/>
              </a:pPr>
              <a:endParaRPr lang="zh-CN" altLang="en-US" kern="0">
                <a:solidFill>
                  <a:srgbClr val="FF0000"/>
                </a:solidFill>
              </a:endParaRPr>
            </a:p>
          </p:txBody>
        </p:sp>
        <p:sp>
          <p:nvSpPr>
            <p:cNvPr id="50" name="Line 50"/>
            <p:cNvSpPr>
              <a:spLocks noChangeShapeType="1"/>
            </p:cNvSpPr>
            <p:nvPr/>
          </p:nvSpPr>
          <p:spPr bwMode="auto">
            <a:xfrm>
              <a:off x="2835" y="1253"/>
              <a:ext cx="0" cy="227"/>
            </a:xfrm>
            <a:prstGeom prst="line">
              <a:avLst/>
            </a:prstGeom>
            <a:noFill/>
            <a:ln w="19050">
              <a:solidFill>
                <a:srgbClr val="00CC99"/>
              </a:solidFill>
              <a:round/>
              <a:headEnd/>
              <a:tailEnd/>
            </a:ln>
          </p:spPr>
          <p:txBody>
            <a:bodyPr wrap="none" anchor="ctr"/>
            <a:lstStyle/>
            <a:p>
              <a:pPr>
                <a:defRPr/>
              </a:pPr>
              <a:endParaRPr lang="zh-CN" altLang="en-US" kern="0">
                <a:solidFill>
                  <a:srgbClr val="FF0000"/>
                </a:solidFill>
              </a:endParaRPr>
            </a:p>
          </p:txBody>
        </p:sp>
        <p:sp>
          <p:nvSpPr>
            <p:cNvPr id="51" name="Line 51"/>
            <p:cNvSpPr>
              <a:spLocks noChangeShapeType="1"/>
            </p:cNvSpPr>
            <p:nvPr/>
          </p:nvSpPr>
          <p:spPr bwMode="auto">
            <a:xfrm>
              <a:off x="1927" y="1344"/>
              <a:ext cx="908" cy="0"/>
            </a:xfrm>
            <a:prstGeom prst="line">
              <a:avLst/>
            </a:prstGeom>
            <a:noFill/>
            <a:ln w="19050">
              <a:solidFill>
                <a:srgbClr val="00CC99"/>
              </a:solidFill>
              <a:round/>
              <a:headEnd type="triangle" w="med" len="med"/>
              <a:tailEnd type="triangle" w="med" len="med"/>
            </a:ln>
          </p:spPr>
          <p:txBody>
            <a:bodyPr wrap="none" anchor="ctr"/>
            <a:lstStyle/>
            <a:p>
              <a:pPr>
                <a:defRPr/>
              </a:pPr>
              <a:endParaRPr lang="zh-CN" altLang="en-US" kern="0">
                <a:solidFill>
                  <a:srgbClr val="FF0000"/>
                </a:solidFill>
              </a:endParaRPr>
            </a:p>
          </p:txBody>
        </p:sp>
        <p:graphicFrame>
          <p:nvGraphicFramePr>
            <p:cNvPr id="52" name="Object 52"/>
            <p:cNvGraphicFramePr>
              <a:graphicFrameLocks noChangeAspect="1"/>
            </p:cNvGraphicFramePr>
            <p:nvPr>
              <p:extLst>
                <p:ext uri="{D42A27DB-BD31-4B8C-83A1-F6EECF244321}">
                  <p14:modId xmlns:p14="http://schemas.microsoft.com/office/powerpoint/2010/main" val="3342886637"/>
                </p:ext>
              </p:extLst>
            </p:nvPr>
          </p:nvGraphicFramePr>
          <p:xfrm>
            <a:off x="2296" y="1132"/>
            <a:ext cx="147" cy="170"/>
          </p:xfrm>
          <a:graphic>
            <a:graphicData uri="http://schemas.openxmlformats.org/presentationml/2006/ole">
              <mc:AlternateContent xmlns:mc="http://schemas.openxmlformats.org/markup-compatibility/2006">
                <mc:Choice xmlns:v="urn:schemas-microsoft-com:vml" Requires="v">
                  <p:oleObj spid="_x0000_s373321"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srcRect/>
                        <a:stretch>
                          <a:fillRect/>
                        </a:stretch>
                      </p:blipFill>
                      <p:spPr bwMode="auto">
                        <a:xfrm>
                          <a:off x="2296" y="1132"/>
                          <a:ext cx="147"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 name="Text Box 17"/>
          <p:cNvSpPr txBox="1">
            <a:spLocks noChangeArrowheads="1"/>
          </p:cNvSpPr>
          <p:nvPr/>
        </p:nvSpPr>
        <p:spPr bwMode="auto">
          <a:xfrm>
            <a:off x="2160942" y="4065642"/>
            <a:ext cx="2363787" cy="523220"/>
          </a:xfrm>
          <a:prstGeom prst="rect">
            <a:avLst/>
          </a:prstGeom>
          <a:noFill/>
          <a:ln w="9525">
            <a:noFill/>
            <a:miter lim="800000"/>
            <a:headEnd/>
            <a:tailEnd/>
          </a:ln>
        </p:spPr>
        <p:txBody>
          <a:bodyPr>
            <a:spAutoFit/>
          </a:bodyPr>
          <a:lstStyle/>
          <a:p>
            <a:pPr>
              <a:defRPr/>
            </a:pPr>
            <a:r>
              <a:rPr lang="en-US" altLang="zh-CN" sz="2800" b="1" kern="0" dirty="0">
                <a:solidFill>
                  <a:srgbClr val="129C15"/>
                </a:solidFill>
              </a:rPr>
              <a:t>2. </a:t>
            </a:r>
            <a:r>
              <a:rPr lang="zh-CN" altLang="en-US" sz="2800" b="1" kern="0" dirty="0">
                <a:solidFill>
                  <a:srgbClr val="129C15"/>
                </a:solidFill>
              </a:rPr>
              <a:t>实验结果</a:t>
            </a:r>
          </a:p>
        </p:txBody>
      </p:sp>
      <p:sp>
        <p:nvSpPr>
          <p:cNvPr id="54" name="Text Box 18"/>
          <p:cNvSpPr txBox="1">
            <a:spLocks noChangeArrowheads="1"/>
          </p:cNvSpPr>
          <p:nvPr/>
        </p:nvSpPr>
        <p:spPr bwMode="auto">
          <a:xfrm>
            <a:off x="2160942" y="4537764"/>
            <a:ext cx="7884751" cy="1169551"/>
          </a:xfrm>
          <a:prstGeom prst="rect">
            <a:avLst/>
          </a:prstGeom>
          <a:noFill/>
          <a:ln w="9525">
            <a:noFill/>
            <a:miter lim="800000"/>
            <a:headEnd/>
            <a:tailEnd/>
          </a:ln>
        </p:spPr>
        <p:txBody>
          <a:bodyPr wrap="square">
            <a:spAutoFit/>
          </a:bodyPr>
          <a:lstStyle/>
          <a:p>
            <a:pPr>
              <a:lnSpc>
                <a:spcPct val="125000"/>
              </a:lnSpc>
              <a:defRPr/>
            </a:pPr>
            <a:r>
              <a:rPr lang="zh-CN" altLang="en-US" sz="2800" b="1" kern="0" dirty="0">
                <a:solidFill>
                  <a:srgbClr val="F826DA"/>
                </a:solidFill>
              </a:rPr>
              <a:t>从石英晶片出射的是偏振</a:t>
            </a:r>
            <a:r>
              <a:rPr lang="zh-CN" altLang="en-US" sz="2800" b="1" kern="0" dirty="0">
                <a:solidFill>
                  <a:srgbClr val="F826DA"/>
                </a:solidFill>
                <a:sym typeface="Wingdings" pitchFamily="2" charset="2"/>
              </a:rPr>
              <a:t>光，振动面旋转了一个角度。</a:t>
            </a:r>
            <a:r>
              <a:rPr lang="zh-CN" altLang="en-US" sz="2800" b="1" kern="0" dirty="0">
                <a:solidFill>
                  <a:srgbClr val="F826DA"/>
                </a:solidFill>
              </a:rPr>
              <a:t>石英晶片具有旋光性。</a:t>
            </a:r>
          </a:p>
        </p:txBody>
      </p:sp>
      <p:sp>
        <p:nvSpPr>
          <p:cNvPr id="55" name="Text Box 19"/>
          <p:cNvSpPr txBox="1">
            <a:spLocks noChangeArrowheads="1"/>
          </p:cNvSpPr>
          <p:nvPr/>
        </p:nvSpPr>
        <p:spPr bwMode="auto">
          <a:xfrm>
            <a:off x="2109349" y="5749880"/>
            <a:ext cx="7618413" cy="523220"/>
          </a:xfrm>
          <a:prstGeom prst="rect">
            <a:avLst/>
          </a:prstGeom>
          <a:noFill/>
          <a:ln w="9525">
            <a:noFill/>
            <a:miter lim="800000"/>
            <a:headEnd/>
            <a:tailEnd/>
          </a:ln>
        </p:spPr>
        <p:txBody>
          <a:bodyPr>
            <a:spAutoFit/>
          </a:bodyPr>
          <a:lstStyle/>
          <a:p>
            <a:pPr>
              <a:defRPr/>
            </a:pPr>
            <a:r>
              <a:rPr lang="zh-CN" altLang="en-US" sz="2800" b="1" kern="0" dirty="0">
                <a:solidFill>
                  <a:srgbClr val="0000FF"/>
                </a:solidFill>
              </a:rPr>
              <a:t>有两类旋光物质，即左旋光物质和右旋光物质。</a:t>
            </a:r>
          </a:p>
        </p:txBody>
      </p:sp>
      <p:sp>
        <p:nvSpPr>
          <p:cNvPr id="56" name="Rectangle 25"/>
          <p:cNvSpPr>
            <a:spLocks noChangeArrowheads="1"/>
          </p:cNvSpPr>
          <p:nvPr/>
        </p:nvSpPr>
        <p:spPr bwMode="auto">
          <a:xfrm>
            <a:off x="1787976" y="4492580"/>
            <a:ext cx="439544" cy="707886"/>
          </a:xfrm>
          <a:prstGeom prst="rect">
            <a:avLst/>
          </a:prstGeom>
          <a:noFill/>
          <a:ln w="9525">
            <a:noFill/>
            <a:miter lim="800000"/>
            <a:headEnd/>
            <a:tailEnd/>
          </a:ln>
        </p:spPr>
        <p:txBody>
          <a:bodyPr wrap="none">
            <a:spAutoFit/>
          </a:bodyPr>
          <a:lstStyle/>
          <a:p>
            <a:pPr algn="ctr">
              <a:defRPr/>
            </a:pPr>
            <a:r>
              <a:rPr lang="en-US" altLang="zh-CN" sz="4000" kern="0">
                <a:solidFill>
                  <a:srgbClr val="FF0000"/>
                </a:solidFill>
              </a:rPr>
              <a:t>•</a:t>
            </a:r>
          </a:p>
        </p:txBody>
      </p:sp>
      <p:sp>
        <p:nvSpPr>
          <p:cNvPr id="57" name="Rectangle 26"/>
          <p:cNvSpPr>
            <a:spLocks noChangeArrowheads="1"/>
          </p:cNvSpPr>
          <p:nvPr/>
        </p:nvSpPr>
        <p:spPr bwMode="auto">
          <a:xfrm>
            <a:off x="1808614" y="5643518"/>
            <a:ext cx="439544" cy="707886"/>
          </a:xfrm>
          <a:prstGeom prst="rect">
            <a:avLst/>
          </a:prstGeom>
          <a:noFill/>
          <a:ln w="9525">
            <a:noFill/>
            <a:miter lim="800000"/>
            <a:headEnd/>
            <a:tailEnd/>
          </a:ln>
        </p:spPr>
        <p:txBody>
          <a:bodyPr wrap="none">
            <a:spAutoFit/>
          </a:bodyPr>
          <a:lstStyle/>
          <a:p>
            <a:pPr algn="ctr">
              <a:defRPr/>
            </a:pPr>
            <a:r>
              <a:rPr lang="en-US" altLang="zh-CN" sz="4000" kern="0">
                <a:solidFill>
                  <a:srgbClr val="FF0000"/>
                </a:solidFill>
              </a:rPr>
              <a:t>•</a:t>
            </a:r>
          </a:p>
        </p:txBody>
      </p:sp>
    </p:spTree>
    <p:extLst>
      <p:ext uri="{BB962C8B-B14F-4D97-AF65-F5344CB8AC3E}">
        <p14:creationId xmlns:p14="http://schemas.microsoft.com/office/powerpoint/2010/main" val="212650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ppt_x"/>
                                          </p:val>
                                        </p:tav>
                                        <p:tav tm="100000">
                                          <p:val>
                                            <p:strVal val="#ppt_x"/>
                                          </p:val>
                                        </p:tav>
                                      </p:tavLst>
                                    </p:anim>
                                    <p:anim calcmode="lin" valueType="num">
                                      <p:cBhvr additive="base">
                                        <p:cTn id="5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ppt_x"/>
                                          </p:val>
                                        </p:tav>
                                        <p:tav tm="100000">
                                          <p:val>
                                            <p:strVal val="#ppt_x"/>
                                          </p:val>
                                        </p:tav>
                                      </p:tavLst>
                                    </p:anim>
                                    <p:anim calcmode="lin" valueType="num">
                                      <p:cBhvr additive="base">
                                        <p:cTn id="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additive="base">
                                        <p:cTn id="77" dur="500" fill="hold"/>
                                        <p:tgtEl>
                                          <p:spTgt spid="43"/>
                                        </p:tgtEl>
                                        <p:attrNameLst>
                                          <p:attrName>ppt_x</p:attrName>
                                        </p:attrNameLst>
                                      </p:cBhvr>
                                      <p:tavLst>
                                        <p:tav tm="0">
                                          <p:val>
                                            <p:strVal val="#ppt_x"/>
                                          </p:val>
                                        </p:tav>
                                        <p:tav tm="100000">
                                          <p:val>
                                            <p:strVal val="#ppt_x"/>
                                          </p:val>
                                        </p:tav>
                                      </p:tavLst>
                                    </p:anim>
                                    <p:anim calcmode="lin" valueType="num">
                                      <p:cBhvr additive="base">
                                        <p:cTn id="7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ppt_x"/>
                                          </p:val>
                                        </p:tav>
                                        <p:tav tm="100000">
                                          <p:val>
                                            <p:strVal val="#ppt_x"/>
                                          </p:val>
                                        </p:tav>
                                      </p:tavLst>
                                    </p:anim>
                                    <p:anim calcmode="lin" valueType="num">
                                      <p:cBhvr additive="base">
                                        <p:cTn id="84" dur="5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down)">
                                      <p:cBhvr>
                                        <p:cTn id="97" dur="500"/>
                                        <p:tgtEl>
                                          <p:spTgt spid="10"/>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fill="hold"/>
                                        <p:tgtEl>
                                          <p:spTgt spid="24"/>
                                        </p:tgtEl>
                                        <p:attrNameLst>
                                          <p:attrName>ppt_x</p:attrName>
                                        </p:attrNameLst>
                                      </p:cBhvr>
                                      <p:tavLst>
                                        <p:tav tm="0">
                                          <p:val>
                                            <p:strVal val="#ppt_x"/>
                                          </p:val>
                                        </p:tav>
                                        <p:tav tm="100000">
                                          <p:val>
                                            <p:strVal val="#ppt_x"/>
                                          </p:val>
                                        </p:tav>
                                      </p:tavLst>
                                    </p:anim>
                                    <p:anim calcmode="lin" valueType="num">
                                      <p:cBhvr additive="base">
                                        <p:cTn id="103" dur="500" fill="hold"/>
                                        <p:tgtEl>
                                          <p:spTgt spid="24"/>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 calcmode="lin" valueType="num">
                                      <p:cBhvr additive="base">
                                        <p:cTn id="106" dur="500" fill="hold"/>
                                        <p:tgtEl>
                                          <p:spTgt spid="39"/>
                                        </p:tgtEl>
                                        <p:attrNameLst>
                                          <p:attrName>ppt_x</p:attrName>
                                        </p:attrNameLst>
                                      </p:cBhvr>
                                      <p:tavLst>
                                        <p:tav tm="0">
                                          <p:val>
                                            <p:strVal val="#ppt_x"/>
                                          </p:val>
                                        </p:tav>
                                        <p:tav tm="100000">
                                          <p:val>
                                            <p:strVal val="#ppt_x"/>
                                          </p:val>
                                        </p:tav>
                                      </p:tavLst>
                                    </p:anim>
                                    <p:anim calcmode="lin" valueType="num">
                                      <p:cBhvr additive="base">
                                        <p:cTn id="10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additive="base">
                                        <p:cTn id="112" dur="500" fill="hold"/>
                                        <p:tgtEl>
                                          <p:spTgt spid="20"/>
                                        </p:tgtEl>
                                        <p:attrNameLst>
                                          <p:attrName>ppt_x</p:attrName>
                                        </p:attrNameLst>
                                      </p:cBhvr>
                                      <p:tavLst>
                                        <p:tav tm="0">
                                          <p:val>
                                            <p:strVal val="#ppt_x"/>
                                          </p:val>
                                        </p:tav>
                                        <p:tav tm="100000">
                                          <p:val>
                                            <p:strVal val="#ppt_x"/>
                                          </p:val>
                                        </p:tav>
                                      </p:tavLst>
                                    </p:anim>
                                    <p:anim calcmode="lin" valueType="num">
                                      <p:cBhvr additive="base">
                                        <p:cTn id="1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wipe(left)">
                                      <p:cBhvr>
                                        <p:cTn id="118" dur="500"/>
                                        <p:tgtEl>
                                          <p:spTgt spid="5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wipe(left)">
                                      <p:cBhvr>
                                        <p:cTn id="123" dur="500"/>
                                        <p:tgtEl>
                                          <p:spTgt spid="56"/>
                                        </p:tgtEl>
                                      </p:cBhvr>
                                    </p:animEffect>
                                  </p:childTnLst>
                                </p:cTn>
                              </p:par>
                            </p:childTnLst>
                          </p:cTn>
                        </p:par>
                        <p:par>
                          <p:cTn id="124" fill="hold">
                            <p:stCondLst>
                              <p:cond delay="500"/>
                            </p:stCondLst>
                            <p:childTnLst>
                              <p:par>
                                <p:cTn id="125" presetID="12" presetClass="entr" presetSubtype="2"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slide(fromRight)">
                                      <p:cBhvr>
                                        <p:cTn id="127" dur="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7"/>
                                        </p:tgtEl>
                                        <p:attrNameLst>
                                          <p:attrName>style.visibility</p:attrName>
                                        </p:attrNameLst>
                                      </p:cBhvr>
                                      <p:to>
                                        <p:strVal val="visible"/>
                                      </p:to>
                                    </p:set>
                                    <p:anim calcmode="lin" valueType="num">
                                      <p:cBhvr additive="base">
                                        <p:cTn id="132" dur="500" fill="hold"/>
                                        <p:tgtEl>
                                          <p:spTgt spid="57"/>
                                        </p:tgtEl>
                                        <p:attrNameLst>
                                          <p:attrName>ppt_x</p:attrName>
                                        </p:attrNameLst>
                                      </p:cBhvr>
                                      <p:tavLst>
                                        <p:tav tm="0">
                                          <p:val>
                                            <p:strVal val="0-#ppt_w/2"/>
                                          </p:val>
                                        </p:tav>
                                        <p:tav tm="100000">
                                          <p:val>
                                            <p:strVal val="#ppt_x"/>
                                          </p:val>
                                        </p:tav>
                                      </p:tavLst>
                                    </p:anim>
                                    <p:anim calcmode="lin" valueType="num">
                                      <p:cBhvr additive="base">
                                        <p:cTn id="133" dur="500" fill="hold"/>
                                        <p:tgtEl>
                                          <p:spTgt spid="57"/>
                                        </p:tgtEl>
                                        <p:attrNameLst>
                                          <p:attrName>ppt_y</p:attrName>
                                        </p:attrNameLst>
                                      </p:cBhvr>
                                      <p:tavLst>
                                        <p:tav tm="0">
                                          <p:val>
                                            <p:strVal val="#ppt_y"/>
                                          </p:val>
                                        </p:tav>
                                        <p:tav tm="100000">
                                          <p:val>
                                            <p:strVal val="#ppt_y"/>
                                          </p:val>
                                        </p:tav>
                                      </p:tavLst>
                                    </p:anim>
                                  </p:childTnLst>
                                </p:cTn>
                              </p:par>
                            </p:childTnLst>
                          </p:cTn>
                        </p:par>
                        <p:par>
                          <p:cTn id="134" fill="hold">
                            <p:stCondLst>
                              <p:cond delay="500"/>
                            </p:stCondLst>
                            <p:childTnLst>
                              <p:par>
                                <p:cTn id="135" presetID="12" presetClass="entr" presetSubtype="2" fill="hold" grpId="0" nodeType="after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slide(fromRight)">
                                      <p:cBhvr>
                                        <p:cTn id="1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utoUpdateAnimBg="0"/>
      <p:bldP spid="6" grpId="0" autoUpdateAnimBg="0"/>
      <p:bldP spid="7" grpId="0" autoUpdateAnimBg="0"/>
      <p:bldP spid="8" grpId="0"/>
      <p:bldP spid="9" grpId="0" animBg="1"/>
      <p:bldP spid="10" grpId="0"/>
      <p:bldP spid="23" grpId="0" animBg="1"/>
      <p:bldP spid="24" grpId="0" animBg="1"/>
      <p:bldP spid="27" grpId="0" animBg="1"/>
      <p:bldP spid="32" grpId="0" animBg="1"/>
      <p:bldP spid="47" grpId="0"/>
      <p:bldP spid="53" grpId="0" autoUpdateAnimBg="0"/>
      <p:bldP spid="54" grpId="0" autoUpdateAnimBg="0"/>
      <p:bldP spid="55" grpId="0" autoUpdateAnimBg="0"/>
      <p:bldP spid="56" grpId="0" autoUpdateAnimBg="0"/>
      <p:bldP spid="57" grpId="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a:grpSpLocks/>
          </p:cNvGrpSpPr>
          <p:nvPr/>
        </p:nvGrpSpPr>
        <p:grpSpPr bwMode="auto">
          <a:xfrm>
            <a:off x="7231472" y="4422780"/>
            <a:ext cx="2800350" cy="1793875"/>
            <a:chOff x="3515" y="2795"/>
            <a:chExt cx="1764" cy="1130"/>
          </a:xfrm>
        </p:grpSpPr>
        <p:grpSp>
          <p:nvGrpSpPr>
            <p:cNvPr id="3" name="Group 68"/>
            <p:cNvGrpSpPr>
              <a:grpSpLocks/>
            </p:cNvGrpSpPr>
            <p:nvPr/>
          </p:nvGrpSpPr>
          <p:grpSpPr bwMode="auto">
            <a:xfrm>
              <a:off x="3515" y="2795"/>
              <a:ext cx="1764" cy="771"/>
              <a:chOff x="3515" y="2795"/>
              <a:chExt cx="1764" cy="771"/>
            </a:xfrm>
          </p:grpSpPr>
          <p:grpSp>
            <p:nvGrpSpPr>
              <p:cNvPr id="6" name="Group 45"/>
              <p:cNvGrpSpPr>
                <a:grpSpLocks/>
              </p:cNvGrpSpPr>
              <p:nvPr/>
            </p:nvGrpSpPr>
            <p:grpSpPr bwMode="auto">
              <a:xfrm>
                <a:off x="4559" y="2800"/>
                <a:ext cx="720" cy="720"/>
                <a:chOff x="9680" y="4420"/>
                <a:chExt cx="1800" cy="1800"/>
              </a:xfrm>
            </p:grpSpPr>
            <p:sp>
              <p:nvSpPr>
                <p:cNvPr id="16" name="Oval 46"/>
                <p:cNvSpPr>
                  <a:spLocks noChangeArrowheads="1"/>
                </p:cNvSpPr>
                <p:nvPr/>
              </p:nvSpPr>
              <p:spPr bwMode="auto">
                <a:xfrm>
                  <a:off x="9680" y="4420"/>
                  <a:ext cx="1800" cy="1800"/>
                </a:xfrm>
                <a:prstGeom prst="ellipse">
                  <a:avLst/>
                </a:prstGeom>
                <a:gradFill rotWithShape="0">
                  <a:gsLst>
                    <a:gs pos="0">
                      <a:srgbClr val="475E76"/>
                    </a:gs>
                    <a:gs pos="50000">
                      <a:srgbClr val="99CCFF"/>
                    </a:gs>
                    <a:gs pos="100000">
                      <a:srgbClr val="475E76"/>
                    </a:gs>
                  </a:gsLst>
                  <a:lin ang="2700000" scaled="1"/>
                </a:gradFill>
                <a:ln w="9525">
                  <a:round/>
                  <a:headEnd/>
                  <a:tailEnd/>
                </a:ln>
                <a:scene3d>
                  <a:camera prst="legacyObliqueTopRight">
                    <a:rot lat="21299970" lon="2700000" rev="0"/>
                  </a:camera>
                  <a:lightRig rig="legacyFlat3" dir="b"/>
                </a:scene3d>
                <a:sp3d extrusionH="49200" prstMaterial="legacyMatte">
                  <a:bevelT w="13500" h="13500" prst="angle"/>
                  <a:bevelB w="13500" h="13500" prst="angle"/>
                  <a:extrusionClr>
                    <a:srgbClr val="99CCFF"/>
                  </a:extrusionClr>
                  <a:contourClr>
                    <a:srgbClr val="475E76"/>
                  </a:contourClr>
                </a:sp3d>
              </p:spPr>
              <p:txBody>
                <a:bodyP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solidFill>
                      <a:schemeClr val="accent2"/>
                    </a:solidFill>
                  </a:endParaRPr>
                </a:p>
              </p:txBody>
            </p:sp>
            <p:sp>
              <p:nvSpPr>
                <p:cNvPr id="17" name="Line 47"/>
                <p:cNvSpPr>
                  <a:spLocks noChangeShapeType="1"/>
                </p:cNvSpPr>
                <p:nvPr/>
              </p:nvSpPr>
              <p:spPr bwMode="auto">
                <a:xfrm>
                  <a:off x="10180" y="4880"/>
                  <a:ext cx="820" cy="36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8"/>
                <p:cNvSpPr>
                  <a:spLocks noChangeShapeType="1"/>
                </p:cNvSpPr>
                <p:nvPr/>
              </p:nvSpPr>
              <p:spPr bwMode="auto">
                <a:xfrm>
                  <a:off x="10360" y="4480"/>
                  <a:ext cx="460" cy="18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9"/>
                <p:cNvSpPr>
                  <a:spLocks noChangeShapeType="1"/>
                </p:cNvSpPr>
                <p:nvPr/>
              </p:nvSpPr>
              <p:spPr bwMode="auto">
                <a:xfrm>
                  <a:off x="10280" y="4660"/>
                  <a:ext cx="680" cy="28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50"/>
                <p:cNvSpPr>
                  <a:spLocks noChangeShapeType="1"/>
                </p:cNvSpPr>
                <p:nvPr/>
              </p:nvSpPr>
              <p:spPr bwMode="auto">
                <a:xfrm>
                  <a:off x="10160" y="5080"/>
                  <a:ext cx="800" cy="44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1"/>
                <p:cNvSpPr>
                  <a:spLocks noChangeShapeType="1"/>
                </p:cNvSpPr>
                <p:nvPr/>
              </p:nvSpPr>
              <p:spPr bwMode="auto">
                <a:xfrm>
                  <a:off x="10180" y="5440"/>
                  <a:ext cx="820" cy="38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52"/>
                <p:cNvSpPr>
                  <a:spLocks noChangeShapeType="1"/>
                </p:cNvSpPr>
                <p:nvPr/>
              </p:nvSpPr>
              <p:spPr bwMode="auto">
                <a:xfrm>
                  <a:off x="10220" y="5740"/>
                  <a:ext cx="680" cy="28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53"/>
                <p:cNvSpPr>
                  <a:spLocks noChangeShapeType="1"/>
                </p:cNvSpPr>
                <p:nvPr/>
              </p:nvSpPr>
              <p:spPr bwMode="auto">
                <a:xfrm>
                  <a:off x="10340" y="6020"/>
                  <a:ext cx="460" cy="200"/>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 name="Rectangle 55"/>
              <p:cNvSpPr>
                <a:spLocks noChangeArrowheads="1"/>
              </p:cNvSpPr>
              <p:nvPr/>
            </p:nvSpPr>
            <p:spPr bwMode="auto">
              <a:xfrm>
                <a:off x="4150" y="3067"/>
                <a:ext cx="545" cy="181"/>
              </a:xfrm>
              <a:prstGeom prst="rect">
                <a:avLst/>
              </a:prstGeom>
              <a:gradFill rotWithShape="0">
                <a:gsLst>
                  <a:gs pos="0">
                    <a:schemeClr val="accent1">
                      <a:alpha val="50000"/>
                    </a:schemeClr>
                  </a:gs>
                  <a:gs pos="50000">
                    <a:schemeClr val="accent2">
                      <a:alpha val="50000"/>
                    </a:schemeClr>
                  </a:gs>
                  <a:gs pos="100000">
                    <a:schemeClr val="accent1">
                      <a:alpha val="50000"/>
                    </a:schemeClr>
                  </a:gs>
                </a:gsLst>
                <a:lin ang="5400000" scaled="1"/>
              </a:gradFill>
              <a:ln w="9525">
                <a:solidFill>
                  <a:schemeClr val="tx1"/>
                </a:solidFill>
                <a:miter lim="800000"/>
                <a:headEnd/>
                <a:tailEnd/>
              </a:ln>
              <a:effectLst/>
            </p:spPr>
            <p:txBody>
              <a:bodyPr wrap="none" anchor="ctr"/>
              <a:lstStyle/>
              <a:p>
                <a:pPr>
                  <a:defRPr/>
                </a:pPr>
                <a:endParaRPr lang="zh-CN" altLang="en-US">
                  <a:solidFill>
                    <a:schemeClr val="accent2"/>
                  </a:solidFill>
                </a:endParaRPr>
              </a:p>
            </p:txBody>
          </p:sp>
          <p:graphicFrame>
            <p:nvGraphicFramePr>
              <p:cNvPr id="8" name="Object 56"/>
              <p:cNvGraphicFramePr>
                <a:graphicFrameLocks noChangeAspect="1"/>
              </p:cNvGraphicFramePr>
              <p:nvPr/>
            </p:nvGraphicFramePr>
            <p:xfrm>
              <a:off x="4330" y="3267"/>
              <a:ext cx="236" cy="299"/>
            </p:xfrm>
            <a:graphic>
              <a:graphicData uri="http://schemas.openxmlformats.org/presentationml/2006/ole">
                <mc:AlternateContent xmlns:mc="http://schemas.openxmlformats.org/markup-compatibility/2006">
                  <mc:Choice xmlns:v="urn:schemas-microsoft-com:vml" Requires="v">
                    <p:oleObj spid="_x0000_s90648" name="Equation" r:id="rId3" imgW="101468" imgH="177569" progId="Equation.DSMT4">
                      <p:embed/>
                    </p:oleObj>
                  </mc:Choice>
                  <mc:Fallback>
                    <p:oleObj name="Equation" r:id="rId3" imgW="101468"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 y="3267"/>
                            <a:ext cx="236"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58"/>
              <p:cNvGrpSpPr>
                <a:grpSpLocks/>
              </p:cNvGrpSpPr>
              <p:nvPr/>
            </p:nvGrpSpPr>
            <p:grpSpPr bwMode="auto">
              <a:xfrm>
                <a:off x="3515" y="2795"/>
                <a:ext cx="720" cy="720"/>
                <a:chOff x="1607" y="1012"/>
                <a:chExt cx="720" cy="720"/>
              </a:xfrm>
            </p:grpSpPr>
            <p:sp>
              <p:nvSpPr>
                <p:cNvPr id="10" name="Oval 59"/>
                <p:cNvSpPr>
                  <a:spLocks noChangeArrowheads="1"/>
                </p:cNvSpPr>
                <p:nvPr/>
              </p:nvSpPr>
              <p:spPr bwMode="auto">
                <a:xfrm>
                  <a:off x="1607" y="1012"/>
                  <a:ext cx="720" cy="720"/>
                </a:xfrm>
                <a:prstGeom prst="ellipse">
                  <a:avLst/>
                </a:prstGeom>
                <a:gradFill rotWithShape="0">
                  <a:gsLst>
                    <a:gs pos="0">
                      <a:srgbClr val="475E76"/>
                    </a:gs>
                    <a:gs pos="50000">
                      <a:srgbClr val="99CCFF"/>
                    </a:gs>
                    <a:gs pos="100000">
                      <a:srgbClr val="475E76"/>
                    </a:gs>
                  </a:gsLst>
                  <a:lin ang="2700000" scaled="1"/>
                </a:gradFill>
                <a:ln w="9525">
                  <a:round/>
                  <a:headEnd/>
                  <a:tailEnd/>
                </a:ln>
                <a:scene3d>
                  <a:camera prst="legacyObliqueTopRight">
                    <a:rot lat="21299970" lon="2700000" rev="0"/>
                  </a:camera>
                  <a:lightRig rig="legacyFlat3" dir="b"/>
                </a:scene3d>
                <a:sp3d extrusionH="49200" prstMaterial="legacyMatte">
                  <a:bevelT w="13500" h="13500" prst="angle"/>
                  <a:bevelB w="13500" h="13500" prst="angle"/>
                  <a:extrusionClr>
                    <a:srgbClr val="99CCFF"/>
                  </a:extrusionClr>
                  <a:contourClr>
                    <a:srgbClr val="475E76"/>
                  </a:contourClr>
                </a:sp3d>
              </p:spPr>
              <p:txBody>
                <a:bodyP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solidFill>
                      <a:schemeClr val="accent2"/>
                    </a:solidFill>
                  </a:endParaRPr>
                </a:p>
              </p:txBody>
            </p:sp>
            <p:sp>
              <p:nvSpPr>
                <p:cNvPr id="11" name="Line 60"/>
                <p:cNvSpPr>
                  <a:spLocks noChangeShapeType="1"/>
                </p:cNvSpPr>
                <p:nvPr/>
              </p:nvSpPr>
              <p:spPr bwMode="auto">
                <a:xfrm>
                  <a:off x="1967" y="1012"/>
                  <a:ext cx="0" cy="717"/>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61"/>
                <p:cNvSpPr>
                  <a:spLocks noChangeShapeType="1"/>
                </p:cNvSpPr>
                <p:nvPr/>
              </p:nvSpPr>
              <p:spPr bwMode="auto">
                <a:xfrm>
                  <a:off x="1895" y="1041"/>
                  <a:ext cx="0" cy="657"/>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62"/>
                <p:cNvSpPr>
                  <a:spLocks noChangeShapeType="1"/>
                </p:cNvSpPr>
                <p:nvPr/>
              </p:nvSpPr>
              <p:spPr bwMode="auto">
                <a:xfrm>
                  <a:off x="1823" y="1199"/>
                  <a:ext cx="0" cy="312"/>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63"/>
                <p:cNvSpPr>
                  <a:spLocks noChangeShapeType="1"/>
                </p:cNvSpPr>
                <p:nvPr/>
              </p:nvSpPr>
              <p:spPr bwMode="auto">
                <a:xfrm>
                  <a:off x="2039" y="1074"/>
                  <a:ext cx="0" cy="624"/>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64"/>
                <p:cNvSpPr>
                  <a:spLocks noChangeShapeType="1"/>
                </p:cNvSpPr>
                <p:nvPr/>
              </p:nvSpPr>
              <p:spPr bwMode="auto">
                <a:xfrm>
                  <a:off x="2111" y="1199"/>
                  <a:ext cx="0" cy="437"/>
                </a:xfrm>
                <a:prstGeom prst="line">
                  <a:avLst/>
                </a:prstGeom>
                <a:noFill/>
                <a:ln w="2857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 name="Text Box 57"/>
            <p:cNvSpPr txBox="1">
              <a:spLocks noChangeArrowheads="1"/>
            </p:cNvSpPr>
            <p:nvPr/>
          </p:nvSpPr>
          <p:spPr bwMode="auto">
            <a:xfrm>
              <a:off x="4785" y="3595"/>
              <a:ext cx="3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chemeClr val="accent2"/>
                  </a:solidFill>
                </a:rPr>
                <a:t>B</a:t>
              </a:r>
            </a:p>
          </p:txBody>
        </p:sp>
        <p:sp>
          <p:nvSpPr>
            <p:cNvPr id="5" name="Text Box 65"/>
            <p:cNvSpPr txBox="1">
              <a:spLocks noChangeArrowheads="1"/>
            </p:cNvSpPr>
            <p:nvPr/>
          </p:nvSpPr>
          <p:spPr bwMode="auto">
            <a:xfrm>
              <a:off x="3742" y="3566"/>
              <a:ext cx="2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chemeClr val="accent2"/>
                  </a:solidFill>
                </a:rPr>
                <a:t>A</a:t>
              </a:r>
            </a:p>
          </p:txBody>
        </p:sp>
      </p:grpSp>
      <p:sp>
        <p:nvSpPr>
          <p:cNvPr id="24" name="Text Box 2"/>
          <p:cNvSpPr txBox="1">
            <a:spLocks noChangeArrowheads="1"/>
          </p:cNvSpPr>
          <p:nvPr/>
        </p:nvSpPr>
        <p:spPr bwMode="auto">
          <a:xfrm>
            <a:off x="1524000" y="115888"/>
            <a:ext cx="9144000" cy="823912"/>
          </a:xfrm>
          <a:prstGeom prst="rect">
            <a:avLst/>
          </a:prstGeom>
          <a:solidFill>
            <a:srgbClr val="00FFFF"/>
          </a:solidFill>
          <a:ln w="9525" algn="ctr">
            <a:noFill/>
            <a:miter lim="800000"/>
            <a:headEnd/>
            <a:tailEnd/>
          </a:ln>
          <a:effectLst/>
        </p:spPr>
        <p:txBody>
          <a:bodyPr>
            <a:spAutoFit/>
          </a:bodyPr>
          <a:lstStyle/>
          <a:p>
            <a:pPr algn="ctr">
              <a:defRPr/>
            </a:pPr>
            <a:r>
              <a:rPr lang="zh-CN" altLang="en-US" sz="4800" dirty="0">
                <a:solidFill>
                  <a:schemeClr val="accent2"/>
                </a:solidFill>
                <a:effectLst>
                  <a:outerShdw blurRad="38100" dist="38100" dir="2700000" algn="tl">
                    <a:srgbClr val="000000"/>
                  </a:outerShdw>
                </a:effectLst>
                <a:ea typeface="隶书" pitchFamily="49" charset="-122"/>
              </a:rPr>
              <a:t>    旋光现象</a:t>
            </a:r>
          </a:p>
        </p:txBody>
      </p:sp>
      <p:sp>
        <p:nvSpPr>
          <p:cNvPr id="25" name="Text Box 3"/>
          <p:cNvSpPr txBox="1">
            <a:spLocks noChangeArrowheads="1"/>
          </p:cNvSpPr>
          <p:nvPr/>
        </p:nvSpPr>
        <p:spPr bwMode="auto">
          <a:xfrm>
            <a:off x="2318875" y="1601788"/>
            <a:ext cx="771294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9900CC"/>
                </a:solidFill>
                <a:latin typeface="楷体_GB2312" pitchFamily="49" charset="-122"/>
                <a:ea typeface="楷体_GB2312" pitchFamily="49" charset="-122"/>
              </a:rPr>
              <a:t>旋光现象：偏振光通过某些物质后，其振动面将以光的传播方向为轴线转过 一定的角度。</a:t>
            </a:r>
          </a:p>
        </p:txBody>
      </p:sp>
      <p:sp>
        <p:nvSpPr>
          <p:cNvPr id="26" name="Rectangle 5"/>
          <p:cNvSpPr>
            <a:spLocks noChangeArrowheads="1"/>
          </p:cNvSpPr>
          <p:nvPr/>
        </p:nvSpPr>
        <p:spPr bwMode="auto">
          <a:xfrm>
            <a:off x="1927221" y="2622551"/>
            <a:ext cx="847290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FF0000"/>
                </a:solidFill>
                <a:ea typeface="仿宋_GB2312" pitchFamily="49" charset="-122"/>
              </a:rPr>
              <a:t>旋光物质：</a:t>
            </a:r>
            <a:r>
              <a:rPr kumimoji="0" lang="zh-CN" altLang="en-US" i="0" dirty="0">
                <a:solidFill>
                  <a:srgbClr val="129C15"/>
                </a:solidFill>
                <a:ea typeface="仿宋_GB2312" pitchFamily="49" charset="-122"/>
              </a:rPr>
              <a:t>能产生旋光现象的物质（如石英晶体、糖溶液、酒石酸溶液等）。</a:t>
            </a:r>
          </a:p>
        </p:txBody>
      </p:sp>
      <p:sp>
        <p:nvSpPr>
          <p:cNvPr id="27" name="Text Box 8"/>
          <p:cNvSpPr txBox="1">
            <a:spLocks noChangeArrowheads="1"/>
          </p:cNvSpPr>
          <p:nvPr/>
        </p:nvSpPr>
        <p:spPr bwMode="auto">
          <a:xfrm>
            <a:off x="2393565" y="4543429"/>
            <a:ext cx="48974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en-US" altLang="zh-CN" i="0" dirty="0">
                <a:solidFill>
                  <a:srgbClr val="FF0000"/>
                </a:solidFill>
                <a:ea typeface="仿宋_GB2312" pitchFamily="49" charset="-122"/>
              </a:rPr>
              <a:t>A</a:t>
            </a:r>
            <a:r>
              <a:rPr kumimoji="0" lang="zh-CN" altLang="en-US" i="0" dirty="0">
                <a:solidFill>
                  <a:srgbClr val="FF0000"/>
                </a:solidFill>
                <a:ea typeface="仿宋_GB2312" pitchFamily="49" charset="-122"/>
              </a:rPr>
              <a:t>：</a:t>
            </a:r>
            <a:r>
              <a:rPr kumimoji="0" lang="zh-CN" altLang="en-US" i="0" dirty="0">
                <a:ea typeface="仿宋_GB2312" pitchFamily="49" charset="-122"/>
              </a:rPr>
              <a:t>起偏器，</a:t>
            </a:r>
            <a:r>
              <a:rPr kumimoji="0" lang="en-US" altLang="zh-CN" i="0" dirty="0">
                <a:solidFill>
                  <a:srgbClr val="F010C5"/>
                </a:solidFill>
                <a:ea typeface="仿宋_GB2312" pitchFamily="49" charset="-122"/>
              </a:rPr>
              <a:t>B</a:t>
            </a:r>
            <a:r>
              <a:rPr kumimoji="0" lang="zh-CN" altLang="en-US" i="0" dirty="0">
                <a:solidFill>
                  <a:srgbClr val="F010C5"/>
                </a:solidFill>
                <a:ea typeface="仿宋_GB2312" pitchFamily="49" charset="-122"/>
              </a:rPr>
              <a:t>：</a:t>
            </a:r>
            <a:r>
              <a:rPr kumimoji="0" lang="zh-CN" altLang="en-US" i="0" dirty="0">
                <a:solidFill>
                  <a:srgbClr val="129C15"/>
                </a:solidFill>
                <a:ea typeface="仿宋_GB2312" pitchFamily="49" charset="-122"/>
              </a:rPr>
              <a:t>检偏器，</a:t>
            </a:r>
          </a:p>
          <a:p>
            <a:pPr eaLnBrk="1" hangingPunct="1"/>
            <a:r>
              <a:rPr kumimoji="0" lang="en-US" altLang="zh-CN" i="0" dirty="0">
                <a:solidFill>
                  <a:srgbClr val="CC3300"/>
                </a:solidFill>
                <a:ea typeface="仿宋_GB2312" pitchFamily="49" charset="-122"/>
              </a:rPr>
              <a:t>l </a:t>
            </a:r>
            <a:r>
              <a:rPr kumimoji="0" lang="zh-CN" altLang="en-US" i="0" dirty="0">
                <a:solidFill>
                  <a:srgbClr val="CC3300"/>
                </a:solidFill>
                <a:ea typeface="仿宋_GB2312" pitchFamily="49" charset="-122"/>
              </a:rPr>
              <a:t>：</a:t>
            </a:r>
            <a:r>
              <a:rPr kumimoji="0" lang="zh-CN" altLang="en-US" i="0" dirty="0">
                <a:solidFill>
                  <a:srgbClr val="9900CC"/>
                </a:solidFill>
                <a:ea typeface="仿宋_GB2312" pitchFamily="49" charset="-122"/>
              </a:rPr>
              <a:t>晶体或盛有溶液的管子。</a:t>
            </a:r>
          </a:p>
        </p:txBody>
      </p:sp>
      <p:sp>
        <p:nvSpPr>
          <p:cNvPr id="28" name="Text Box 42"/>
          <p:cNvSpPr txBox="1">
            <a:spLocks noChangeArrowheads="1"/>
          </p:cNvSpPr>
          <p:nvPr/>
        </p:nvSpPr>
        <p:spPr bwMode="auto">
          <a:xfrm>
            <a:off x="2261725" y="3817941"/>
            <a:ext cx="7343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F010C5"/>
                </a:solidFill>
                <a:latin typeface="楷体_GB2312" pitchFamily="49" charset="-122"/>
                <a:ea typeface="楷体_GB2312" pitchFamily="49" charset="-122"/>
              </a:rPr>
              <a:t>旋光仪：</a:t>
            </a:r>
            <a:r>
              <a:rPr kumimoji="0" lang="zh-CN" altLang="en-US" i="0" dirty="0">
                <a:solidFill>
                  <a:schemeClr val="tx1"/>
                </a:solidFill>
                <a:latin typeface="楷体_GB2312" pitchFamily="49" charset="-122"/>
                <a:ea typeface="楷体_GB2312" pitchFamily="49" charset="-122"/>
              </a:rPr>
              <a:t>观察偏振光振动面旋转的仪器</a:t>
            </a:r>
            <a:r>
              <a:rPr kumimoji="0" lang="en-US" altLang="zh-CN" i="0" dirty="0">
                <a:solidFill>
                  <a:schemeClr val="tx1"/>
                </a:solidFill>
                <a:latin typeface="楷体_GB2312" pitchFamily="49" charset="-122"/>
                <a:ea typeface="楷体_GB2312" pitchFamily="49" charset="-122"/>
              </a:rPr>
              <a:t>.</a:t>
            </a:r>
          </a:p>
        </p:txBody>
      </p:sp>
      <p:sp>
        <p:nvSpPr>
          <p:cNvPr id="29" name="Rectangle 43"/>
          <p:cNvSpPr>
            <a:spLocks noChangeArrowheads="1"/>
          </p:cNvSpPr>
          <p:nvPr/>
        </p:nvSpPr>
        <p:spPr bwMode="auto">
          <a:xfrm>
            <a:off x="1524000" y="981075"/>
            <a:ext cx="9144000" cy="579438"/>
          </a:xfrm>
          <a:prstGeom prst="rect">
            <a:avLst/>
          </a:prstGeom>
          <a:solidFill>
            <a:srgbClr val="EAEAEA"/>
          </a:solidFill>
          <a:ln w="9525" algn="ctr">
            <a:noFill/>
            <a:miter lim="800000"/>
            <a:headEnd/>
            <a:tailEnd/>
          </a:ln>
          <a:effectLst/>
        </p:spPr>
        <p:txBody>
          <a:bodyPr>
            <a:spAutoFit/>
          </a:bodyPr>
          <a:lstStyle/>
          <a:p>
            <a:pPr algn="ctr">
              <a:defRPr/>
            </a:pPr>
            <a:r>
              <a:rPr lang="zh-CN" altLang="en-US" sz="3200" dirty="0">
                <a:solidFill>
                  <a:schemeClr val="accent2"/>
                </a:solidFill>
                <a:effectLst>
                  <a:outerShdw blurRad="38100" dist="38100" dir="2700000" algn="tl">
                    <a:srgbClr val="000000"/>
                  </a:outerShdw>
                </a:effectLst>
                <a:ea typeface="黑体" pitchFamily="2" charset="-122"/>
              </a:rPr>
              <a:t>旋光性</a:t>
            </a:r>
          </a:p>
        </p:txBody>
      </p:sp>
      <p:sp>
        <p:nvSpPr>
          <p:cNvPr id="30" name="Line 54"/>
          <p:cNvSpPr>
            <a:spLocks noChangeShapeType="1"/>
          </p:cNvSpPr>
          <p:nvPr/>
        </p:nvSpPr>
        <p:spPr bwMode="auto">
          <a:xfrm>
            <a:off x="8168099" y="4999040"/>
            <a:ext cx="1373187" cy="0"/>
          </a:xfrm>
          <a:prstGeom prst="line">
            <a:avLst/>
          </a:prstGeom>
          <a:noFill/>
          <a:ln w="57150">
            <a:solidFill>
              <a:srgbClr val="FF00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66"/>
          <p:cNvSpPr>
            <a:spLocks noChangeShapeType="1"/>
          </p:cNvSpPr>
          <p:nvPr/>
        </p:nvSpPr>
        <p:spPr bwMode="auto">
          <a:xfrm>
            <a:off x="6871111" y="4999040"/>
            <a:ext cx="936625" cy="0"/>
          </a:xfrm>
          <a:prstGeom prst="line">
            <a:avLst/>
          </a:prstGeom>
          <a:noFill/>
          <a:ln w="57150">
            <a:solidFill>
              <a:srgbClr val="FF00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67"/>
          <p:cNvSpPr>
            <a:spLocks noChangeShapeType="1"/>
          </p:cNvSpPr>
          <p:nvPr/>
        </p:nvSpPr>
        <p:spPr bwMode="auto">
          <a:xfrm>
            <a:off x="9823861" y="4999040"/>
            <a:ext cx="576263" cy="0"/>
          </a:xfrm>
          <a:prstGeom prst="line">
            <a:avLst/>
          </a:prstGeom>
          <a:noFill/>
          <a:ln w="57150">
            <a:solidFill>
              <a:srgbClr val="FF00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70"/>
          <p:cNvSpPr txBox="1">
            <a:spLocks noChangeArrowheads="1"/>
          </p:cNvSpPr>
          <p:nvPr/>
        </p:nvSpPr>
        <p:spPr bwMode="auto">
          <a:xfrm>
            <a:off x="2210924" y="5576890"/>
            <a:ext cx="589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CC3300"/>
                </a:solidFill>
                <a:ea typeface="仿宋_GB2312" pitchFamily="49" charset="-122"/>
              </a:rPr>
              <a:t>在放入管子，</a:t>
            </a:r>
            <a:r>
              <a:rPr kumimoji="0" lang="en-US" altLang="zh-CN" i="0" dirty="0">
                <a:solidFill>
                  <a:srgbClr val="CC3300"/>
                </a:solidFill>
                <a:ea typeface="仿宋_GB2312" pitchFamily="49" charset="-122"/>
              </a:rPr>
              <a:t>B</a:t>
            </a:r>
            <a:r>
              <a:rPr kumimoji="0" lang="zh-CN" altLang="en-US" i="0" dirty="0">
                <a:solidFill>
                  <a:srgbClr val="CC3300"/>
                </a:solidFill>
                <a:ea typeface="仿宋_GB2312" pitchFamily="49" charset="-122"/>
              </a:rPr>
              <a:t>后的视场将变得明亮些。转动</a:t>
            </a:r>
            <a:r>
              <a:rPr kumimoji="0" lang="en-US" altLang="zh-CN" i="0" dirty="0">
                <a:solidFill>
                  <a:srgbClr val="CC3300"/>
                </a:solidFill>
                <a:ea typeface="仿宋_GB2312" pitchFamily="49" charset="-122"/>
              </a:rPr>
              <a:t>B</a:t>
            </a:r>
            <a:r>
              <a:rPr kumimoji="0" lang="zh-CN" altLang="en-US" i="0" dirty="0">
                <a:solidFill>
                  <a:srgbClr val="CC3300"/>
                </a:solidFill>
                <a:ea typeface="仿宋_GB2312" pitchFamily="49" charset="-122"/>
              </a:rPr>
              <a:t>可使视场再度变暗。</a:t>
            </a:r>
          </a:p>
        </p:txBody>
      </p:sp>
    </p:spTree>
    <p:extLst>
      <p:ext uri="{BB962C8B-B14F-4D97-AF65-F5344CB8AC3E}">
        <p14:creationId xmlns:p14="http://schemas.microsoft.com/office/powerpoint/2010/main" val="132203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childTnLst>
                          </p:cTn>
                        </p:par>
                        <p:par>
                          <p:cTn id="37" fill="hold">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ppt_x"/>
                                          </p:val>
                                        </p:tav>
                                        <p:tav tm="100000">
                                          <p:val>
                                            <p:strVal val="#ppt_x"/>
                                          </p:val>
                                        </p:tav>
                                      </p:tavLst>
                                    </p:anim>
                                    <p:anim calcmode="lin" valueType="num">
                                      <p:cBhvr additive="base">
                                        <p:cTn id="4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7" grpId="0"/>
      <p:bldP spid="28" grpId="0"/>
      <p:bldP spid="29" grpId="0" animBg="1"/>
      <p:bldP spid="30" grpId="0" animBg="1"/>
      <p:bldP spid="31" grpId="0" animBg="1"/>
      <p:bldP spid="32" grpId="0" animBg="1"/>
      <p:bldP spid="3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7"/>
          <p:cNvSpPr txBox="1">
            <a:spLocks noChangeArrowheads="1"/>
          </p:cNvSpPr>
          <p:nvPr/>
        </p:nvSpPr>
        <p:spPr bwMode="auto">
          <a:xfrm>
            <a:off x="1685924" y="1908177"/>
            <a:ext cx="882015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ea typeface="仿宋_GB2312" pitchFamily="49" charset="-122"/>
              </a:rPr>
              <a:t>比例系数</a:t>
            </a:r>
            <a:r>
              <a:rPr kumimoji="0" lang="zh-CN" altLang="en-US" i="0" dirty="0">
                <a:ea typeface="仿宋_GB2312" pitchFamily="49" charset="-122"/>
                <a:sym typeface="Symbol" panose="05050102010706020507" pitchFamily="18" charset="2"/>
              </a:rPr>
              <a:t>是旋光率，单位为：</a:t>
            </a:r>
            <a:r>
              <a:rPr kumimoji="0" lang="en-US" altLang="zh-CN" i="0" dirty="0">
                <a:ea typeface="仿宋_GB2312" pitchFamily="49" charset="-122"/>
                <a:sym typeface="Symbol" panose="05050102010706020507" pitchFamily="18" charset="2"/>
              </a:rPr>
              <a:t>°/mm (</a:t>
            </a:r>
            <a:r>
              <a:rPr kumimoji="0" lang="zh-CN" altLang="en-US" i="0" dirty="0">
                <a:ea typeface="仿宋_GB2312" pitchFamily="49" charset="-122"/>
                <a:sym typeface="Symbol" panose="05050102010706020507" pitchFamily="18" charset="2"/>
              </a:rPr>
              <a:t>度</a:t>
            </a:r>
            <a:r>
              <a:rPr kumimoji="0" lang="en-US" altLang="zh-CN" i="0" dirty="0">
                <a:ea typeface="仿宋_GB2312" pitchFamily="49" charset="-122"/>
                <a:sym typeface="Symbol" panose="05050102010706020507" pitchFamily="18" charset="2"/>
              </a:rPr>
              <a:t>/</a:t>
            </a:r>
            <a:r>
              <a:rPr kumimoji="0" lang="zh-CN" altLang="en-US" i="0" dirty="0">
                <a:ea typeface="仿宋_GB2312" pitchFamily="49" charset="-122"/>
                <a:sym typeface="Symbol" panose="05050102010706020507" pitchFamily="18" charset="2"/>
              </a:rPr>
              <a:t>毫米</a:t>
            </a:r>
            <a:r>
              <a:rPr kumimoji="0" lang="en-US" altLang="zh-CN" i="0" dirty="0">
                <a:ea typeface="仿宋_GB2312" pitchFamily="49" charset="-122"/>
                <a:sym typeface="Symbol" panose="05050102010706020507" pitchFamily="18" charset="2"/>
              </a:rPr>
              <a:t>)</a:t>
            </a:r>
            <a:r>
              <a:rPr kumimoji="0" lang="zh-CN" altLang="en-US" i="0" dirty="0">
                <a:ea typeface="仿宋_GB2312" pitchFamily="49" charset="-122"/>
                <a:sym typeface="Symbol" panose="05050102010706020507" pitchFamily="18" charset="2"/>
              </a:rPr>
              <a:t>。 </a:t>
            </a:r>
          </a:p>
          <a:p>
            <a:pPr eaLnBrk="1" hangingPunct="1"/>
            <a:r>
              <a:rPr kumimoji="0" lang="zh-CN" altLang="en-US" i="0" dirty="0">
                <a:ea typeface="仿宋_GB2312" pitchFamily="49" charset="-122"/>
                <a:sym typeface="Symbol" panose="05050102010706020507" pitchFamily="18" charset="2"/>
              </a:rPr>
              <a:t>与物质有关，并与入射光波长有关。</a:t>
            </a:r>
          </a:p>
          <a:p>
            <a:pPr eaLnBrk="1" hangingPunct="1"/>
            <a:r>
              <a:rPr kumimoji="0" lang="zh-CN" altLang="en-US" i="0" dirty="0">
                <a:solidFill>
                  <a:srgbClr val="129C15"/>
                </a:solidFill>
                <a:ea typeface="仿宋_GB2312" pitchFamily="49" charset="-122"/>
                <a:sym typeface="Symbol" panose="05050102010706020507" pitchFamily="18" charset="2"/>
              </a:rPr>
              <a:t>与入射光波长有关这一特性，也叫作旋光色散，因此</a:t>
            </a:r>
          </a:p>
          <a:p>
            <a:pPr eaLnBrk="1" hangingPunct="1"/>
            <a:r>
              <a:rPr kumimoji="0" lang="zh-CN" altLang="en-US" i="0" dirty="0">
                <a:solidFill>
                  <a:srgbClr val="129C15"/>
                </a:solidFill>
                <a:ea typeface="仿宋_GB2312" pitchFamily="49" charset="-122"/>
                <a:sym typeface="Symbol" panose="05050102010706020507" pitchFamily="18" charset="2"/>
              </a:rPr>
              <a:t>当用检偏器来观察白光通过石英晶片时，就可以看到色</a:t>
            </a:r>
          </a:p>
          <a:p>
            <a:pPr eaLnBrk="1" hangingPunct="1"/>
            <a:r>
              <a:rPr kumimoji="0" lang="zh-CN" altLang="en-US" i="0" dirty="0">
                <a:solidFill>
                  <a:srgbClr val="129C15"/>
                </a:solidFill>
                <a:ea typeface="仿宋_GB2312" pitchFamily="49" charset="-122"/>
                <a:sym typeface="Symbol" panose="05050102010706020507" pitchFamily="18" charset="2"/>
              </a:rPr>
              <a:t>彩变化的视场。</a:t>
            </a:r>
          </a:p>
        </p:txBody>
      </p:sp>
      <p:sp>
        <p:nvSpPr>
          <p:cNvPr id="3" name="Text Box 99"/>
          <p:cNvSpPr txBox="1">
            <a:spLocks noChangeArrowheads="1"/>
          </p:cNvSpPr>
          <p:nvPr/>
        </p:nvSpPr>
        <p:spPr bwMode="auto">
          <a:xfrm>
            <a:off x="1685925" y="322263"/>
            <a:ext cx="846692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9900CC"/>
                </a:solidFill>
                <a:ea typeface="楷体_GB2312" pitchFamily="49" charset="-122"/>
              </a:rPr>
              <a:t>实验证明，晶体旋光物质使偏振光的振动面转过的角度</a:t>
            </a:r>
            <a:r>
              <a:rPr kumimoji="0" lang="zh-CN" altLang="en-US" i="0" dirty="0">
                <a:solidFill>
                  <a:srgbClr val="9900CC"/>
                </a:solidFill>
                <a:ea typeface="楷体_GB2312" pitchFamily="49" charset="-122"/>
                <a:sym typeface="Symbol" panose="05050102010706020507" pitchFamily="18" charset="2"/>
              </a:rPr>
              <a:t> 与晶体的厚度 </a:t>
            </a:r>
            <a:r>
              <a:rPr kumimoji="0" lang="en-US" altLang="zh-CN" i="0" dirty="0">
                <a:solidFill>
                  <a:srgbClr val="9900CC"/>
                </a:solidFill>
                <a:ea typeface="楷体_GB2312" pitchFamily="49" charset="-122"/>
                <a:sym typeface="Symbol" panose="05050102010706020507" pitchFamily="18" charset="2"/>
              </a:rPr>
              <a:t>l </a:t>
            </a:r>
            <a:r>
              <a:rPr kumimoji="0" lang="zh-CN" altLang="en-US" i="0" dirty="0">
                <a:solidFill>
                  <a:srgbClr val="9900CC"/>
                </a:solidFill>
                <a:ea typeface="楷体_GB2312" pitchFamily="49" charset="-122"/>
                <a:sym typeface="Symbol" panose="05050102010706020507" pitchFamily="18" charset="2"/>
              </a:rPr>
              <a:t>成正比：</a:t>
            </a:r>
          </a:p>
        </p:txBody>
      </p:sp>
      <p:graphicFrame>
        <p:nvGraphicFramePr>
          <p:cNvPr id="4" name="Object 101"/>
          <p:cNvGraphicFramePr>
            <a:graphicFrameLocks noChangeAspect="1"/>
          </p:cNvGraphicFramePr>
          <p:nvPr>
            <p:extLst>
              <p:ext uri="{D42A27DB-BD31-4B8C-83A1-F6EECF244321}">
                <p14:modId xmlns:p14="http://schemas.microsoft.com/office/powerpoint/2010/main" val="2847216033"/>
              </p:ext>
            </p:extLst>
          </p:nvPr>
        </p:nvGraphicFramePr>
        <p:xfrm>
          <a:off x="5735637" y="1268413"/>
          <a:ext cx="1633538" cy="696912"/>
        </p:xfrm>
        <a:graphic>
          <a:graphicData uri="http://schemas.openxmlformats.org/presentationml/2006/ole">
            <mc:AlternateContent xmlns:mc="http://schemas.openxmlformats.org/markup-compatibility/2006">
              <mc:Choice xmlns:v="urn:schemas-microsoft-com:vml" Requires="v">
                <p:oleObj spid="_x0000_s91671" name="Equation" r:id="rId3" imgW="444307" imgH="203112" progId="Equation.DSMT4">
                  <p:embed/>
                </p:oleObj>
              </mc:Choice>
              <mc:Fallback>
                <p:oleObj name="Equation" r:id="rId3" imgW="444307"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7" y="1268413"/>
                        <a:ext cx="1633538" cy="696912"/>
                      </a:xfrm>
                      <a:prstGeom prst="rect">
                        <a:avLst/>
                      </a:prstGeom>
                      <a:solidFill>
                        <a:srgbClr val="CCFF66"/>
                      </a:solidFill>
                      <a:ln w="19050" algn="ctr">
                        <a:solidFill>
                          <a:srgbClr val="FF0000"/>
                        </a:solidFill>
                        <a:miter lim="800000"/>
                        <a:headEnd/>
                        <a:tailEnd/>
                      </a:ln>
                      <a:effectLst>
                        <a:outerShdw dist="107763" dir="2700000" algn="ctr" rotWithShape="0">
                          <a:schemeClr val="bg1">
                            <a:alpha val="50000"/>
                          </a:schemeClr>
                        </a:outerShdw>
                      </a:effectLst>
                    </p:spPr>
                  </p:pic>
                </p:oleObj>
              </mc:Fallback>
            </mc:AlternateContent>
          </a:graphicData>
        </a:graphic>
      </p:graphicFrame>
      <p:sp>
        <p:nvSpPr>
          <p:cNvPr id="5" name="Text Box 105"/>
          <p:cNvSpPr txBox="1">
            <a:spLocks noChangeArrowheads="1"/>
          </p:cNvSpPr>
          <p:nvPr/>
        </p:nvSpPr>
        <p:spPr bwMode="auto">
          <a:xfrm>
            <a:off x="1975698" y="4371259"/>
            <a:ext cx="7887372"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FF0000"/>
                </a:solidFill>
                <a:ea typeface="仿宋_GB2312" pitchFamily="49" charset="-122"/>
              </a:rPr>
              <a:t>旋光物质的分类：</a:t>
            </a:r>
          </a:p>
          <a:p>
            <a:pPr eaLnBrk="1" hangingPunct="1"/>
            <a:r>
              <a:rPr kumimoji="0" lang="zh-CN" altLang="en-US" i="0" dirty="0">
                <a:solidFill>
                  <a:srgbClr val="F010C5"/>
                </a:solidFill>
                <a:ea typeface="仿宋_GB2312" pitchFamily="49" charset="-122"/>
              </a:rPr>
              <a:t>右旋物质：</a:t>
            </a:r>
            <a:r>
              <a:rPr kumimoji="0" lang="zh-CN" altLang="en-US" i="0" dirty="0">
                <a:solidFill>
                  <a:schemeClr val="tx1"/>
                </a:solidFill>
                <a:ea typeface="仿宋_GB2312" pitchFamily="49" charset="-122"/>
              </a:rPr>
              <a:t>面对着光源观察，使光振动面的旋转为顺时针的旋光物质。（如葡萄糖溶液）</a:t>
            </a:r>
          </a:p>
          <a:p>
            <a:pPr eaLnBrk="1" hangingPunct="1"/>
            <a:r>
              <a:rPr kumimoji="0" lang="zh-CN" altLang="en-US" i="0" dirty="0">
                <a:solidFill>
                  <a:srgbClr val="CC3300"/>
                </a:solidFill>
                <a:ea typeface="仿宋_GB2312" pitchFamily="49" charset="-122"/>
              </a:rPr>
              <a:t>左旋物质    </a:t>
            </a:r>
            <a:r>
              <a:rPr kumimoji="0" lang="zh-CN" altLang="en-US" i="0" dirty="0">
                <a:ea typeface="仿宋_GB2312" pitchFamily="49" charset="-122"/>
              </a:rPr>
              <a:t>面对着光源观察，使光振动面的旋转为逆时针的旋光物质。（如蔗糖溶液）</a:t>
            </a:r>
          </a:p>
        </p:txBody>
      </p:sp>
    </p:spTree>
    <p:extLst>
      <p:ext uri="{BB962C8B-B14F-4D97-AF65-F5344CB8AC3E}">
        <p14:creationId xmlns:p14="http://schemas.microsoft.com/office/powerpoint/2010/main" val="5681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500"/>
                                        <p:tgtEl>
                                          <p:spTgt spid="2">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left)">
                                      <p:cBhvr>
                                        <p:cTn id="21" dur="500"/>
                                        <p:tgtEl>
                                          <p:spTgt spid="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left)">
                                      <p:cBhvr>
                                        <p:cTn id="26" dur="500"/>
                                        <p:tgtEl>
                                          <p:spTgt spid="2">
                                            <p:txEl>
                                              <p:pRg st="2" end="2"/>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left)">
                                      <p:cBhvr>
                                        <p:cTn id="30" dur="500"/>
                                        <p:tgtEl>
                                          <p:spTgt spid="2">
                                            <p:txEl>
                                              <p:pRg st="3" end="3"/>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wipe(left)">
                                      <p:cBhvr>
                                        <p:cTn id="34" dur="5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8"/>
          <p:cNvSpPr txBox="1">
            <a:spLocks noChangeArrowheads="1"/>
          </p:cNvSpPr>
          <p:nvPr/>
        </p:nvSpPr>
        <p:spPr bwMode="auto">
          <a:xfrm>
            <a:off x="2232339" y="324745"/>
            <a:ext cx="826940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solidFill>
                  <a:srgbClr val="9900CC"/>
                </a:solidFill>
                <a:ea typeface="楷体_GB2312" pitchFamily="49" charset="-122"/>
              </a:rPr>
              <a:t>实验还指出，如果旋光物质为溶液，偏振光的振动面转过的角度</a:t>
            </a:r>
            <a:r>
              <a:rPr kumimoji="0" lang="zh-CN" altLang="en-US" i="0" dirty="0">
                <a:solidFill>
                  <a:srgbClr val="9900CC"/>
                </a:solidFill>
                <a:ea typeface="楷体_GB2312" pitchFamily="49" charset="-122"/>
                <a:sym typeface="Symbol" panose="05050102010706020507" pitchFamily="18" charset="2"/>
              </a:rPr>
              <a:t> 与溶液的浓度</a:t>
            </a:r>
            <a:r>
              <a:rPr kumimoji="0" lang="en-US" altLang="zh-CN" i="0" dirty="0">
                <a:solidFill>
                  <a:srgbClr val="9900CC"/>
                </a:solidFill>
                <a:ea typeface="楷体_GB2312" pitchFamily="49" charset="-122"/>
                <a:sym typeface="Symbol" panose="05050102010706020507" pitchFamily="18" charset="2"/>
              </a:rPr>
              <a:t>c</a:t>
            </a:r>
            <a:r>
              <a:rPr kumimoji="0" lang="zh-CN" altLang="en-US" i="0" dirty="0">
                <a:solidFill>
                  <a:srgbClr val="9900CC"/>
                </a:solidFill>
                <a:ea typeface="楷体_GB2312" pitchFamily="49" charset="-122"/>
                <a:sym typeface="Symbol" panose="05050102010706020507" pitchFamily="18" charset="2"/>
              </a:rPr>
              <a:t>、厚度 </a:t>
            </a:r>
            <a:r>
              <a:rPr kumimoji="0" lang="en-US" altLang="zh-CN" i="0" dirty="0">
                <a:solidFill>
                  <a:srgbClr val="9900CC"/>
                </a:solidFill>
                <a:ea typeface="楷体_GB2312" pitchFamily="49" charset="-122"/>
                <a:sym typeface="Symbol" panose="05050102010706020507" pitchFamily="18" charset="2"/>
              </a:rPr>
              <a:t>l </a:t>
            </a:r>
            <a:r>
              <a:rPr kumimoji="0" lang="zh-CN" altLang="en-US" i="0" dirty="0">
                <a:solidFill>
                  <a:srgbClr val="9900CC"/>
                </a:solidFill>
                <a:ea typeface="楷体_GB2312" pitchFamily="49" charset="-122"/>
                <a:sym typeface="Symbol" panose="05050102010706020507" pitchFamily="18" charset="2"/>
              </a:rPr>
              <a:t>成正比：</a:t>
            </a:r>
          </a:p>
        </p:txBody>
      </p:sp>
      <p:graphicFrame>
        <p:nvGraphicFramePr>
          <p:cNvPr id="3" name="Object 49"/>
          <p:cNvGraphicFramePr>
            <a:graphicFrameLocks noChangeAspect="1"/>
          </p:cNvGraphicFramePr>
          <p:nvPr>
            <p:extLst>
              <p:ext uri="{D42A27DB-BD31-4B8C-83A1-F6EECF244321}">
                <p14:modId xmlns:p14="http://schemas.microsoft.com/office/powerpoint/2010/main" val="1589062787"/>
              </p:ext>
            </p:extLst>
          </p:nvPr>
        </p:nvGraphicFramePr>
        <p:xfrm>
          <a:off x="4297869" y="1410596"/>
          <a:ext cx="1914525" cy="696912"/>
        </p:xfrm>
        <a:graphic>
          <a:graphicData uri="http://schemas.openxmlformats.org/presentationml/2006/ole">
            <mc:AlternateContent xmlns:mc="http://schemas.openxmlformats.org/markup-compatibility/2006">
              <mc:Choice xmlns:v="urn:schemas-microsoft-com:vml" Requires="v">
                <p:oleObj spid="_x0000_s92695" name="Equation" r:id="rId3" imgW="520474" imgH="203112" progId="Equation.DSMT4">
                  <p:embed/>
                </p:oleObj>
              </mc:Choice>
              <mc:Fallback>
                <p:oleObj name="Equation" r:id="rId3" imgW="520474"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869" y="1410596"/>
                        <a:ext cx="1914525" cy="696912"/>
                      </a:xfrm>
                      <a:prstGeom prst="rect">
                        <a:avLst/>
                      </a:prstGeom>
                      <a:solidFill>
                        <a:srgbClr val="CCFF66"/>
                      </a:solidFill>
                      <a:ln w="19050" algn="ctr">
                        <a:solidFill>
                          <a:srgbClr val="FF0000"/>
                        </a:solidFill>
                        <a:miter lim="800000"/>
                        <a:headEnd/>
                        <a:tailEnd/>
                      </a:ln>
                      <a:effectLst>
                        <a:outerShdw dist="107763" dir="2700000" algn="ctr" rotWithShape="0">
                          <a:schemeClr val="bg1">
                            <a:alpha val="50000"/>
                          </a:schemeClr>
                        </a:outerShdw>
                      </a:effectLst>
                    </p:spPr>
                  </p:pic>
                </p:oleObj>
              </mc:Fallback>
            </mc:AlternateContent>
          </a:graphicData>
        </a:graphic>
      </p:graphicFrame>
      <p:sp>
        <p:nvSpPr>
          <p:cNvPr id="4" name="Text Box 50"/>
          <p:cNvSpPr txBox="1">
            <a:spLocks noChangeArrowheads="1"/>
          </p:cNvSpPr>
          <p:nvPr/>
        </p:nvSpPr>
        <p:spPr bwMode="auto">
          <a:xfrm>
            <a:off x="1745672" y="2215460"/>
            <a:ext cx="8659091"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dirty="0">
                <a:ea typeface="仿宋_GB2312" pitchFamily="49" charset="-122"/>
              </a:rPr>
              <a:t>注意溶液的</a:t>
            </a:r>
            <a:r>
              <a:rPr kumimoji="0" lang="zh-CN" altLang="en-US" i="0" dirty="0">
                <a:ea typeface="仿宋_GB2312" pitchFamily="49" charset="-122"/>
                <a:sym typeface="Symbol" panose="05050102010706020507" pitchFamily="18" charset="2"/>
              </a:rPr>
              <a:t>旋光率 的单位： </a:t>
            </a:r>
            <a:r>
              <a:rPr kumimoji="0" lang="zh-CN" altLang="en-US" i="0" dirty="0">
                <a:ea typeface="楷体_GB2312" pitchFamily="49" charset="-122"/>
                <a:sym typeface="Symbol" panose="05050102010706020507" pitchFamily="18" charset="2"/>
              </a:rPr>
              <a:t> 的单位取</a:t>
            </a:r>
            <a:r>
              <a:rPr kumimoji="0" lang="en-US" altLang="zh-CN" i="0" dirty="0">
                <a:ea typeface="楷体_GB2312" pitchFamily="49" charset="-122"/>
                <a:sym typeface="Symbol" panose="05050102010706020507" pitchFamily="18" charset="2"/>
              </a:rPr>
              <a:t>°(</a:t>
            </a:r>
            <a:r>
              <a:rPr kumimoji="0" lang="zh-CN" altLang="en-US" i="0" dirty="0">
                <a:ea typeface="楷体_GB2312" pitchFamily="49" charset="-122"/>
                <a:sym typeface="Symbol" panose="05050102010706020507" pitchFamily="18" charset="2"/>
              </a:rPr>
              <a:t>度</a:t>
            </a:r>
            <a:r>
              <a:rPr kumimoji="0" lang="en-US" altLang="zh-CN" i="0" dirty="0">
                <a:ea typeface="楷体_GB2312" pitchFamily="49" charset="-122"/>
                <a:sym typeface="Symbol" panose="05050102010706020507" pitchFamily="18" charset="2"/>
              </a:rPr>
              <a:t>)</a:t>
            </a:r>
            <a:r>
              <a:rPr kumimoji="0" lang="zh-CN" altLang="en-US" i="0" dirty="0">
                <a:ea typeface="楷体_GB2312" pitchFamily="49" charset="-122"/>
                <a:sym typeface="Symbol" panose="05050102010706020507" pitchFamily="18" charset="2"/>
              </a:rPr>
              <a:t>，浓度</a:t>
            </a:r>
            <a:r>
              <a:rPr kumimoji="0" lang="en-US" altLang="zh-CN" i="0" dirty="0">
                <a:ea typeface="楷体_GB2312" pitchFamily="49" charset="-122"/>
                <a:sym typeface="Symbol" panose="05050102010706020507" pitchFamily="18" charset="2"/>
              </a:rPr>
              <a:t>c</a:t>
            </a:r>
            <a:r>
              <a:rPr kumimoji="0" lang="zh-CN" altLang="en-US" i="0" dirty="0">
                <a:ea typeface="楷体_GB2312" pitchFamily="49" charset="-122"/>
                <a:sym typeface="Symbol" panose="05050102010706020507" pitchFamily="18" charset="2"/>
              </a:rPr>
              <a:t>的单位取</a:t>
            </a:r>
            <a:r>
              <a:rPr kumimoji="0" lang="en-US" altLang="zh-CN" i="0" dirty="0">
                <a:ea typeface="楷体_GB2312" pitchFamily="49" charset="-122"/>
                <a:sym typeface="Symbol" panose="05050102010706020507" pitchFamily="18" charset="2"/>
              </a:rPr>
              <a:t>g/cm3</a:t>
            </a:r>
            <a:r>
              <a:rPr kumimoji="0" lang="zh-CN" altLang="en-US" i="0" dirty="0">
                <a:ea typeface="楷体_GB2312" pitchFamily="49" charset="-122"/>
                <a:sym typeface="Symbol" panose="05050102010706020507" pitchFamily="18" charset="2"/>
              </a:rPr>
              <a:t>，</a:t>
            </a:r>
            <a:r>
              <a:rPr kumimoji="0" lang="en-US" altLang="zh-CN" i="0" dirty="0">
                <a:ea typeface="楷体_GB2312" pitchFamily="49" charset="-122"/>
                <a:sym typeface="Symbol" panose="05050102010706020507" pitchFamily="18" charset="2"/>
              </a:rPr>
              <a:t>l</a:t>
            </a:r>
            <a:r>
              <a:rPr kumimoji="0" lang="zh-CN" altLang="en-US" i="0" dirty="0">
                <a:ea typeface="楷体_GB2312" pitchFamily="49" charset="-122"/>
                <a:sym typeface="Symbol" panose="05050102010706020507" pitchFamily="18" charset="2"/>
              </a:rPr>
              <a:t>的单位取</a:t>
            </a:r>
            <a:r>
              <a:rPr kumimoji="0" lang="en-US" altLang="zh-CN" i="0" dirty="0" err="1">
                <a:ea typeface="楷体_GB2312" pitchFamily="49" charset="-122"/>
                <a:sym typeface="Symbol" panose="05050102010706020507" pitchFamily="18" charset="2"/>
              </a:rPr>
              <a:t>dm</a:t>
            </a:r>
            <a:r>
              <a:rPr kumimoji="0" lang="zh-CN" altLang="en-US" i="0" dirty="0">
                <a:ea typeface="楷体_GB2312" pitchFamily="49" charset="-122"/>
                <a:sym typeface="Symbol" panose="05050102010706020507" pitchFamily="18" charset="2"/>
              </a:rPr>
              <a:t>。因此</a:t>
            </a:r>
            <a:r>
              <a:rPr kumimoji="0" lang="zh-CN" altLang="en-US" i="0" dirty="0">
                <a:ea typeface="仿宋_GB2312" pitchFamily="49" charset="-122"/>
                <a:sym typeface="Symbol" panose="05050102010706020507" pitchFamily="18" charset="2"/>
              </a:rPr>
              <a:t>的单位是：</a:t>
            </a:r>
            <a:r>
              <a:rPr kumimoji="0" lang="en-US" altLang="zh-CN" i="0" dirty="0">
                <a:ea typeface="仿宋_GB2312" pitchFamily="49" charset="-122"/>
                <a:sym typeface="Symbol" panose="05050102010706020507" pitchFamily="18" charset="2"/>
              </a:rPr>
              <a:t>°cm3/</a:t>
            </a:r>
            <a:r>
              <a:rPr kumimoji="0" lang="en-US" altLang="zh-CN" i="0" dirty="0" err="1">
                <a:ea typeface="仿宋_GB2312" pitchFamily="49" charset="-122"/>
                <a:sym typeface="Symbol" panose="05050102010706020507" pitchFamily="18" charset="2"/>
              </a:rPr>
              <a:t>g</a:t>
            </a:r>
            <a:r>
              <a:rPr kumimoji="0" lang="en-US" altLang="en-US" i="0" dirty="0" err="1">
                <a:ea typeface="仿宋_GB2312" pitchFamily="49" charset="-122"/>
                <a:sym typeface="Symbol" panose="05050102010706020507" pitchFamily="18" charset="2"/>
              </a:rPr>
              <a:t>·</a:t>
            </a:r>
            <a:r>
              <a:rPr kumimoji="0" lang="en-US" altLang="zh-CN" i="0" dirty="0" err="1">
                <a:ea typeface="仿宋_GB2312" pitchFamily="49" charset="-122"/>
                <a:sym typeface="Symbol" panose="05050102010706020507" pitchFamily="18" charset="2"/>
              </a:rPr>
              <a:t>dm</a:t>
            </a:r>
            <a:r>
              <a:rPr kumimoji="0" lang="zh-CN" altLang="en-US" i="0" dirty="0">
                <a:ea typeface="仿宋_GB2312" pitchFamily="49" charset="-122"/>
                <a:sym typeface="Symbol" panose="05050102010706020507" pitchFamily="18" charset="2"/>
              </a:rPr>
              <a:t>。</a:t>
            </a:r>
          </a:p>
          <a:p>
            <a:pPr eaLnBrk="1" hangingPunct="1">
              <a:spcBef>
                <a:spcPct val="50000"/>
              </a:spcBef>
            </a:pPr>
            <a:r>
              <a:rPr kumimoji="0" lang="zh-CN" altLang="en-US" i="0" dirty="0">
                <a:solidFill>
                  <a:srgbClr val="129C15"/>
                </a:solidFill>
                <a:ea typeface="仿宋_GB2312" pitchFamily="49" charset="-122"/>
                <a:sym typeface="Symbol" panose="05050102010706020507" pitchFamily="18" charset="2"/>
              </a:rPr>
              <a:t>在药典中旋光率一般用  </a:t>
            </a:r>
            <a:r>
              <a:rPr kumimoji="0" lang="en-US" altLang="zh-CN" i="0" baseline="30000" dirty="0" err="1">
                <a:solidFill>
                  <a:srgbClr val="129C15"/>
                </a:solidFill>
                <a:ea typeface="仿宋_GB2312" pitchFamily="49" charset="-122"/>
                <a:sym typeface="Symbol" panose="05050102010706020507" pitchFamily="18" charset="2"/>
              </a:rPr>
              <a:t>t</a:t>
            </a:r>
            <a:r>
              <a:rPr kumimoji="0" lang="en-US" altLang="zh-CN" i="0" baseline="-25000" dirty="0" err="1">
                <a:solidFill>
                  <a:srgbClr val="129C15"/>
                </a:solidFill>
                <a:ea typeface="仿宋_GB2312" pitchFamily="49" charset="-122"/>
                <a:sym typeface="Symbol" panose="05050102010706020507" pitchFamily="18" charset="2"/>
              </a:rPr>
              <a:t>D</a:t>
            </a:r>
            <a:r>
              <a:rPr kumimoji="0" lang="zh-CN" altLang="en-US" i="0" dirty="0">
                <a:solidFill>
                  <a:srgbClr val="129C15"/>
                </a:solidFill>
                <a:ea typeface="仿宋_GB2312" pitchFamily="49" charset="-122"/>
                <a:sym typeface="Symbol" panose="05050102010706020507" pitchFamily="18" charset="2"/>
              </a:rPr>
              <a:t>表示，</a:t>
            </a:r>
            <a:r>
              <a:rPr kumimoji="0" lang="en-US" altLang="zh-CN" i="0" dirty="0">
                <a:solidFill>
                  <a:srgbClr val="129C15"/>
                </a:solidFill>
                <a:ea typeface="仿宋_GB2312" pitchFamily="49" charset="-122"/>
                <a:sym typeface="Symbol" panose="05050102010706020507" pitchFamily="18" charset="2"/>
              </a:rPr>
              <a:t>t </a:t>
            </a:r>
            <a:r>
              <a:rPr kumimoji="0" lang="zh-CN" altLang="en-US" i="0" dirty="0">
                <a:solidFill>
                  <a:srgbClr val="129C15"/>
                </a:solidFill>
                <a:ea typeface="仿宋_GB2312" pitchFamily="49" charset="-122"/>
                <a:sym typeface="Symbol" panose="05050102010706020507" pitchFamily="18" charset="2"/>
              </a:rPr>
              <a:t>指温度，</a:t>
            </a:r>
            <a:r>
              <a:rPr kumimoji="0" lang="en-US" altLang="zh-CN" i="0" dirty="0">
                <a:solidFill>
                  <a:srgbClr val="129C15"/>
                </a:solidFill>
                <a:ea typeface="仿宋_GB2312" pitchFamily="49" charset="-122"/>
                <a:sym typeface="Symbol" panose="05050102010706020507" pitchFamily="18" charset="2"/>
              </a:rPr>
              <a:t>D</a:t>
            </a:r>
            <a:r>
              <a:rPr kumimoji="0" lang="zh-CN" altLang="en-US" i="0" dirty="0">
                <a:solidFill>
                  <a:srgbClr val="129C15"/>
                </a:solidFill>
                <a:ea typeface="仿宋_GB2312" pitchFamily="49" charset="-122"/>
                <a:sym typeface="Symbol" panose="05050102010706020507" pitchFamily="18" charset="2"/>
              </a:rPr>
              <a:t>指波长为</a:t>
            </a:r>
            <a:r>
              <a:rPr kumimoji="0" lang="en-US" altLang="zh-CN" i="0" dirty="0">
                <a:solidFill>
                  <a:srgbClr val="129C15"/>
                </a:solidFill>
                <a:ea typeface="仿宋_GB2312" pitchFamily="49" charset="-122"/>
                <a:sym typeface="Symbol" panose="05050102010706020507" pitchFamily="18" charset="2"/>
              </a:rPr>
              <a:t>589.3nm</a:t>
            </a:r>
            <a:r>
              <a:rPr kumimoji="0" lang="zh-CN" altLang="en-US" i="0" dirty="0">
                <a:solidFill>
                  <a:srgbClr val="129C15"/>
                </a:solidFill>
                <a:ea typeface="仿宋_GB2312" pitchFamily="49" charset="-122"/>
                <a:sym typeface="Symbol" panose="05050102010706020507" pitchFamily="18" charset="2"/>
              </a:rPr>
              <a:t>的钠黄光，通常以“＋”表示右旋，以“－”表示左旋。</a:t>
            </a:r>
          </a:p>
        </p:txBody>
      </p:sp>
      <p:sp>
        <p:nvSpPr>
          <p:cNvPr id="5" name="Text Box 54"/>
          <p:cNvSpPr txBox="1">
            <a:spLocks noChangeArrowheads="1"/>
          </p:cNvSpPr>
          <p:nvPr/>
        </p:nvSpPr>
        <p:spPr bwMode="auto">
          <a:xfrm>
            <a:off x="1188749" y="5580958"/>
            <a:ext cx="830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i="0">
                <a:solidFill>
                  <a:schemeClr val="accent2"/>
                </a:solidFill>
              </a:rPr>
              <a:t>                                     </a:t>
            </a:r>
          </a:p>
        </p:txBody>
      </p:sp>
      <p:sp>
        <p:nvSpPr>
          <p:cNvPr id="6" name="Rectangle 55"/>
          <p:cNvSpPr>
            <a:spLocks noChangeArrowheads="1"/>
          </p:cNvSpPr>
          <p:nvPr/>
        </p:nvSpPr>
        <p:spPr bwMode="auto">
          <a:xfrm>
            <a:off x="2118380" y="5107884"/>
            <a:ext cx="828638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9900CC"/>
                </a:solidFill>
                <a:ea typeface="仿宋_GB2312" pitchFamily="49" charset="-122"/>
              </a:rPr>
              <a:t>除了旋光物质以外，利用人为的方法也可产生旋光现象。例如磁致旋光效应：在偏振光的传播方向上外加磁场，可使某些不具旋光性的物质产生旋光现象；也称法拉第效应。</a:t>
            </a:r>
          </a:p>
        </p:txBody>
      </p:sp>
      <p:sp>
        <p:nvSpPr>
          <p:cNvPr id="7" name="Rectangle 56"/>
          <p:cNvSpPr>
            <a:spLocks noChangeArrowheads="1"/>
          </p:cNvSpPr>
          <p:nvPr/>
        </p:nvSpPr>
        <p:spPr bwMode="auto">
          <a:xfrm>
            <a:off x="2628611" y="5365060"/>
            <a:ext cx="274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i="0">
                <a:solidFill>
                  <a:schemeClr val="accent2"/>
                </a:solidFill>
              </a:rPr>
              <a:t>.</a:t>
            </a:r>
          </a:p>
        </p:txBody>
      </p:sp>
    </p:spTree>
    <p:extLst>
      <p:ext uri="{BB962C8B-B14F-4D97-AF65-F5344CB8AC3E}">
        <p14:creationId xmlns:p14="http://schemas.microsoft.com/office/powerpoint/2010/main" val="188885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121363" y="393083"/>
            <a:ext cx="1711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CC3300"/>
                </a:solidFill>
                <a:latin typeface="宋体" panose="02010600030101010101" pitchFamily="2" charset="-122"/>
              </a:rPr>
              <a:t>增反膜</a:t>
            </a:r>
            <a:r>
              <a:rPr kumimoji="0" lang="en-US" altLang="zh-CN" i="0" dirty="0">
                <a:solidFill>
                  <a:srgbClr val="CC3300"/>
                </a:solidFill>
                <a:latin typeface="宋体" panose="02010600030101010101" pitchFamily="2" charset="-122"/>
              </a:rPr>
              <a:t>:</a:t>
            </a:r>
            <a:r>
              <a:rPr kumimoji="0" lang="en-US" altLang="zh-CN" i="0" dirty="0">
                <a:solidFill>
                  <a:srgbClr val="F826DA"/>
                </a:solidFill>
                <a:latin typeface="楷体_GB2312" pitchFamily="49" charset="-122"/>
                <a:ea typeface="楷体_GB2312" pitchFamily="49" charset="-122"/>
              </a:rPr>
              <a:t> </a:t>
            </a:r>
          </a:p>
        </p:txBody>
      </p:sp>
      <p:sp>
        <p:nvSpPr>
          <p:cNvPr id="3" name="Text Box 9"/>
          <p:cNvSpPr txBox="1">
            <a:spLocks noChangeArrowheads="1"/>
          </p:cNvSpPr>
          <p:nvPr/>
        </p:nvSpPr>
        <p:spPr bwMode="auto">
          <a:xfrm>
            <a:off x="4934141" y="210542"/>
            <a:ext cx="529597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i="0" dirty="0">
                <a:solidFill>
                  <a:srgbClr val="9900CC"/>
                </a:solidFill>
                <a:latin typeface="宋体" panose="02010600030101010101" pitchFamily="2" charset="-122"/>
              </a:rPr>
              <a:t>能</a:t>
            </a:r>
            <a:r>
              <a:rPr lang="zh-CN" altLang="en-US" i="0" dirty="0">
                <a:solidFill>
                  <a:srgbClr val="FF0000"/>
                </a:solidFill>
                <a:latin typeface="宋体" panose="02010600030101010101" pitchFamily="2" charset="-122"/>
              </a:rPr>
              <a:t>增加反射光强度</a:t>
            </a:r>
            <a:r>
              <a:rPr lang="zh-CN" altLang="en-US" i="0" dirty="0">
                <a:solidFill>
                  <a:srgbClr val="9900CC"/>
                </a:solidFill>
                <a:latin typeface="宋体" panose="02010600030101010101" pitchFamily="2" charset="-122"/>
              </a:rPr>
              <a:t>而减少透射光强度的薄膜。</a:t>
            </a:r>
            <a:endParaRPr lang="zh-CN" altLang="en-US" i="0" dirty="0">
              <a:solidFill>
                <a:srgbClr val="9900CC"/>
              </a:solidFill>
            </a:endParaRPr>
          </a:p>
        </p:txBody>
      </p:sp>
      <p:pic>
        <p:nvPicPr>
          <p:cNvPr id="4" name="Picture 10" descr="t15_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30" y="1337005"/>
            <a:ext cx="2614840" cy="289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眼睛"/>
          <p:cNvPicPr>
            <a:picLocks noChangeAspect="1" noChangeArrowheads="1"/>
          </p:cNvPicPr>
          <p:nvPr/>
        </p:nvPicPr>
        <p:blipFill>
          <a:blip r:embed="rId3">
            <a:extLst>
              <a:ext uri="{28A0092B-C50C-407E-A947-70E740481C1C}">
                <a14:useLocalDpi xmlns:a14="http://schemas.microsoft.com/office/drawing/2010/main" val="0"/>
              </a:ext>
            </a:extLst>
          </a:blip>
          <a:srcRect l="14378" t="21242" r="11270" b="10960"/>
          <a:stretch>
            <a:fillRect/>
          </a:stretch>
        </p:blipFill>
        <p:spPr bwMode="auto">
          <a:xfrm>
            <a:off x="6529224" y="1337005"/>
            <a:ext cx="2654504" cy="273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车窗"/>
          <p:cNvPicPr>
            <a:picLocks noChangeAspect="1" noChangeArrowheads="1"/>
          </p:cNvPicPr>
          <p:nvPr/>
        </p:nvPicPr>
        <p:blipFill>
          <a:blip r:embed="rId4">
            <a:extLst>
              <a:ext uri="{28A0092B-C50C-407E-A947-70E740481C1C}">
                <a14:useLocalDpi xmlns:a14="http://schemas.microsoft.com/office/drawing/2010/main" val="0"/>
              </a:ext>
            </a:extLst>
          </a:blip>
          <a:srcRect r="24449"/>
          <a:stretch>
            <a:fillRect/>
          </a:stretch>
        </p:blipFill>
        <p:spPr bwMode="auto">
          <a:xfrm>
            <a:off x="3977024" y="4232690"/>
            <a:ext cx="2885480" cy="248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51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out)">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ou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ox(ou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descr="花束"/>
          <p:cNvSpPr>
            <a:spLocks noChangeArrowheads="1"/>
          </p:cNvSpPr>
          <p:nvPr/>
        </p:nvSpPr>
        <p:spPr bwMode="auto">
          <a:xfrm>
            <a:off x="1656907" y="633837"/>
            <a:ext cx="2442869" cy="1077218"/>
          </a:xfrm>
          <a:prstGeom prst="rect">
            <a:avLst/>
          </a:prstGeom>
          <a:blipFill dpi="0" rotWithShape="1">
            <a:blip r:embed="rId2" cstate="print"/>
            <a:srcRect/>
            <a:tile tx="0" ty="0" sx="100000" sy="100000" flip="none" algn="tl"/>
          </a:blipFill>
          <a:ln w="9525" algn="ctr">
            <a:noFill/>
            <a:miter lim="800000"/>
            <a:headEnd/>
            <a:tailEnd/>
          </a:ln>
          <a:effectLst>
            <a:outerShdw dist="125724" dir="2700000" algn="ctr" rotWithShape="0">
              <a:schemeClr val="bg1">
                <a:alpha val="50000"/>
              </a:schemeClr>
            </a:outerShdw>
          </a:effectLst>
        </p:spPr>
        <p:txBody>
          <a:bodyPr wrap="square">
            <a:spAutoFit/>
          </a:bodyPr>
          <a:lstStyle/>
          <a:p>
            <a:pPr algn="ctr">
              <a:defRPr/>
            </a:pPr>
            <a:r>
              <a:rPr lang="zh-CN" altLang="en-US" sz="3200" dirty="0">
                <a:solidFill>
                  <a:srgbClr val="FF0000"/>
                </a:solidFill>
                <a:effectLst>
                  <a:outerShdw blurRad="38100" dist="38100" dir="2700000" algn="tl">
                    <a:srgbClr val="000000"/>
                  </a:outerShdw>
                </a:effectLst>
                <a:ea typeface="楷体_GB2312" pitchFamily="49" charset="-122"/>
              </a:rPr>
              <a:t>旋光应用：液晶成像</a:t>
            </a:r>
          </a:p>
        </p:txBody>
      </p:sp>
      <p:pic>
        <p:nvPicPr>
          <p:cNvPr id="3" name="Picture 3" descr="Fig 24-3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587" y="221714"/>
            <a:ext cx="6023715" cy="3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Fig 24-3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194" y="3723037"/>
            <a:ext cx="6205548" cy="296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0934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1957590" y="260352"/>
            <a:ext cx="4895557" cy="461963"/>
          </a:xfrm>
          <a:prstGeom prst="rect">
            <a:avLst/>
          </a:prstGeom>
          <a:solidFill>
            <a:srgbClr val="EAEAEA"/>
          </a:solidFill>
          <a:ln w="9525" algn="ctr">
            <a:noFill/>
            <a:miter lim="800000"/>
            <a:headEnd/>
            <a:tailEnd/>
          </a:ln>
          <a:effectLst/>
        </p:spPr>
        <p:txBody>
          <a:bodyPr wrap="square">
            <a:spAutoFit/>
          </a:bodyPr>
          <a:lstStyle/>
          <a:p>
            <a:pPr algn="ctr">
              <a:defRPr/>
            </a:pPr>
            <a:r>
              <a:rPr lang="zh-CN" altLang="en-US" sz="2400" dirty="0">
                <a:solidFill>
                  <a:schemeClr val="accent2"/>
                </a:solidFill>
                <a:effectLst>
                  <a:outerShdw blurRad="38100" dist="38100" dir="2700000" algn="tl">
                    <a:srgbClr val="000000"/>
                  </a:outerShdw>
                </a:effectLst>
                <a:ea typeface="黑体" pitchFamily="2" charset="-122"/>
              </a:rPr>
              <a:t>二、圆二色性 </a:t>
            </a:r>
            <a:r>
              <a:rPr lang="en-US" altLang="zh-CN" sz="2400" dirty="0">
                <a:solidFill>
                  <a:schemeClr val="accent2"/>
                </a:solidFill>
                <a:effectLst>
                  <a:outerShdw blurRad="38100" dist="38100" dir="2700000" algn="tl">
                    <a:srgbClr val="000000"/>
                  </a:outerShdw>
                </a:effectLst>
                <a:ea typeface="黑体" pitchFamily="2" charset="-122"/>
              </a:rPr>
              <a:t>(circular dichroism)</a:t>
            </a:r>
          </a:p>
        </p:txBody>
      </p:sp>
      <p:sp>
        <p:nvSpPr>
          <p:cNvPr id="3" name="Rectangle 12"/>
          <p:cNvSpPr>
            <a:spLocks noChangeArrowheads="1"/>
          </p:cNvSpPr>
          <p:nvPr/>
        </p:nvSpPr>
        <p:spPr bwMode="auto">
          <a:xfrm>
            <a:off x="2155067" y="1460978"/>
            <a:ext cx="359320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400" i="0" dirty="0">
                <a:ea typeface="仿宋_GB2312" pitchFamily="49" charset="-122"/>
              </a:rPr>
              <a:t>旋光物质除产生旋光外，同样由于其各向异性，还对入射的线偏振光分解成的左、右旋偏振光的吸收系数不相等。这一特性叫做圆二色性。</a:t>
            </a:r>
          </a:p>
        </p:txBody>
      </p:sp>
      <p:sp>
        <p:nvSpPr>
          <p:cNvPr id="4" name="Rectangle 13"/>
          <p:cNvSpPr>
            <a:spLocks noChangeArrowheads="1"/>
          </p:cNvSpPr>
          <p:nvPr/>
        </p:nvSpPr>
        <p:spPr bwMode="auto">
          <a:xfrm>
            <a:off x="5954332" y="722314"/>
            <a:ext cx="391517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400" i="0" dirty="0">
                <a:solidFill>
                  <a:srgbClr val="F826DA"/>
                </a:solidFill>
                <a:ea typeface="楷体_GB2312" pitchFamily="49" charset="-122"/>
              </a:rPr>
              <a:t>在研究有机分子和生物大分子构象的方法中，</a:t>
            </a:r>
            <a:r>
              <a:rPr kumimoji="0" lang="en-US" altLang="zh-CN" sz="2400" i="0" dirty="0">
                <a:solidFill>
                  <a:srgbClr val="F826DA"/>
                </a:solidFill>
                <a:ea typeface="楷体_GB2312" pitchFamily="49" charset="-122"/>
              </a:rPr>
              <a:t>X</a:t>
            </a:r>
            <a:r>
              <a:rPr kumimoji="0" lang="zh-CN" altLang="en-US" sz="2400" i="0" dirty="0">
                <a:solidFill>
                  <a:srgbClr val="F826DA"/>
                </a:solidFill>
                <a:ea typeface="楷体_GB2312" pitchFamily="49" charset="-122"/>
              </a:rPr>
              <a:t>射线对分子结构能提供详细的资料，但它仅能研究晶体状态下的分子结构，有其局限性。</a:t>
            </a:r>
            <a:r>
              <a:rPr kumimoji="0" lang="en-US" altLang="zh-CN" sz="2400" i="0" dirty="0">
                <a:solidFill>
                  <a:srgbClr val="F826DA"/>
                </a:solidFill>
                <a:ea typeface="楷体_GB2312" pitchFamily="49" charset="-122"/>
              </a:rPr>
              <a:t>20</a:t>
            </a:r>
            <a:r>
              <a:rPr kumimoji="0" lang="zh-CN" altLang="en-US" sz="2400" i="0" dirty="0">
                <a:solidFill>
                  <a:srgbClr val="F826DA"/>
                </a:solidFill>
                <a:ea typeface="楷体_GB2312" pitchFamily="49" charset="-122"/>
              </a:rPr>
              <a:t>世纪</a:t>
            </a:r>
            <a:r>
              <a:rPr kumimoji="0" lang="en-US" altLang="zh-CN" sz="2400" i="0" dirty="0">
                <a:solidFill>
                  <a:srgbClr val="F826DA"/>
                </a:solidFill>
                <a:ea typeface="楷体_GB2312" pitchFamily="49" charset="-122"/>
              </a:rPr>
              <a:t>60</a:t>
            </a:r>
            <a:r>
              <a:rPr kumimoji="0" lang="zh-CN" altLang="en-US" sz="2400" i="0" dirty="0">
                <a:solidFill>
                  <a:srgbClr val="F826DA"/>
                </a:solidFill>
                <a:ea typeface="楷体_GB2312" pitchFamily="49" charset="-122"/>
              </a:rPr>
              <a:t>年代以来，基于圆二色性原理发展的仪器，已能测出紫外区的信号，成为研究溶液中大分子构象的有力工具。</a:t>
            </a:r>
          </a:p>
        </p:txBody>
      </p:sp>
      <p:pic>
        <p:nvPicPr>
          <p:cNvPr id="5" name="Picture 14" descr="cds-trans">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79" y="4068716"/>
            <a:ext cx="7063471" cy="278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35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12"/>
          <p:cNvGraphicFramePr>
            <a:graphicFrameLocks noChangeAspect="1"/>
          </p:cNvGraphicFramePr>
          <p:nvPr>
            <p:extLst>
              <p:ext uri="{D42A27DB-BD31-4B8C-83A1-F6EECF244321}">
                <p14:modId xmlns:p14="http://schemas.microsoft.com/office/powerpoint/2010/main" val="1244268312"/>
              </p:ext>
            </p:extLst>
          </p:nvPr>
        </p:nvGraphicFramePr>
        <p:xfrm>
          <a:off x="1814296" y="1256051"/>
          <a:ext cx="5567301" cy="801411"/>
        </p:xfrm>
        <a:graphic>
          <a:graphicData uri="http://schemas.openxmlformats.org/presentationml/2006/ole">
            <mc:AlternateContent xmlns:mc="http://schemas.openxmlformats.org/markup-compatibility/2006">
              <mc:Choice xmlns:v="urn:schemas-microsoft-com:vml" Requires="v">
                <p:oleObj spid="_x0000_s599218" name="公式" r:id="rId3" imgW="1765300" imgH="254000" progId="Equation.3">
                  <p:embed/>
                </p:oleObj>
              </mc:Choice>
              <mc:Fallback>
                <p:oleObj name="公式" r:id="rId3" imgW="17653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296" y="1256051"/>
                        <a:ext cx="5567301" cy="801411"/>
                      </a:xfrm>
                      <a:prstGeom prst="rect">
                        <a:avLst/>
                      </a:prstGeom>
                      <a:noFill/>
                      <a:ln>
                        <a:noFill/>
                      </a:ln>
                      <a:effectLst/>
                      <a:extLst/>
                    </p:spPr>
                  </p:pic>
                </p:oleObj>
              </mc:Fallback>
            </mc:AlternateContent>
          </a:graphicData>
        </a:graphic>
      </p:graphicFrame>
      <p:sp>
        <p:nvSpPr>
          <p:cNvPr id="3" name="Text Box 122"/>
          <p:cNvSpPr txBox="1">
            <a:spLocks noChangeArrowheads="1"/>
          </p:cNvSpPr>
          <p:nvPr/>
        </p:nvSpPr>
        <p:spPr bwMode="auto">
          <a:xfrm>
            <a:off x="1961302" y="3095412"/>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a:latin typeface="方正书宋简体"/>
              </a:rPr>
              <a:t>▲</a:t>
            </a:r>
            <a:r>
              <a:rPr lang="zh-CN" altLang="en-US" i="0">
                <a:solidFill>
                  <a:srgbClr val="FF0000"/>
                </a:solidFill>
                <a:latin typeface="方正书宋简体"/>
              </a:rPr>
              <a:t>干涉极大（明纹）</a:t>
            </a:r>
            <a:endParaRPr lang="zh-CN" altLang="en-US" sz="2000" i="0">
              <a:solidFill>
                <a:srgbClr val="FF0000"/>
              </a:solidFill>
              <a:latin typeface="方正书宋简体"/>
            </a:endParaRPr>
          </a:p>
        </p:txBody>
      </p:sp>
      <p:graphicFrame>
        <p:nvGraphicFramePr>
          <p:cNvPr id="4" name="Object 123"/>
          <p:cNvGraphicFramePr>
            <a:graphicFrameLocks noChangeAspect="1"/>
          </p:cNvGraphicFramePr>
          <p:nvPr>
            <p:extLst>
              <p:ext uri="{D42A27DB-BD31-4B8C-83A1-F6EECF244321}">
                <p14:modId xmlns:p14="http://schemas.microsoft.com/office/powerpoint/2010/main" val="3448632823"/>
              </p:ext>
            </p:extLst>
          </p:nvPr>
        </p:nvGraphicFramePr>
        <p:xfrm>
          <a:off x="5504602" y="3075549"/>
          <a:ext cx="2499458" cy="625475"/>
        </p:xfrm>
        <a:graphic>
          <a:graphicData uri="http://schemas.openxmlformats.org/presentationml/2006/ole">
            <mc:AlternateContent xmlns:mc="http://schemas.openxmlformats.org/markup-compatibility/2006">
              <mc:Choice xmlns:v="urn:schemas-microsoft-com:vml" Requires="v">
                <p:oleObj spid="_x0000_s599219" name="Equation" r:id="rId5" imgW="812447" imgH="203112" progId="Equation.3">
                  <p:embed/>
                </p:oleObj>
              </mc:Choice>
              <mc:Fallback>
                <p:oleObj name="Equation" r:id="rId5" imgW="812447"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4602" y="3075549"/>
                        <a:ext cx="2499458" cy="625475"/>
                      </a:xfrm>
                      <a:prstGeom prst="rect">
                        <a:avLst/>
                      </a:prstGeom>
                      <a:noFill/>
                      <a:ln>
                        <a:noFill/>
                      </a:ln>
                      <a:effectLst/>
                      <a:extLst/>
                    </p:spPr>
                  </p:pic>
                </p:oleObj>
              </mc:Fallback>
            </mc:AlternateContent>
          </a:graphicData>
        </a:graphic>
      </p:graphicFrame>
      <p:graphicFrame>
        <p:nvGraphicFramePr>
          <p:cNvPr id="5" name="Object 124"/>
          <p:cNvGraphicFramePr>
            <a:graphicFrameLocks noChangeAspect="1"/>
          </p:cNvGraphicFramePr>
          <p:nvPr>
            <p:extLst>
              <p:ext uri="{D42A27DB-BD31-4B8C-83A1-F6EECF244321}">
                <p14:modId xmlns:p14="http://schemas.microsoft.com/office/powerpoint/2010/main" val="1933581463"/>
              </p:ext>
            </p:extLst>
          </p:nvPr>
        </p:nvGraphicFramePr>
        <p:xfrm>
          <a:off x="2303226" y="3899807"/>
          <a:ext cx="1453444" cy="654050"/>
        </p:xfrm>
        <a:graphic>
          <a:graphicData uri="http://schemas.openxmlformats.org/presentationml/2006/ole">
            <mc:AlternateContent xmlns:mc="http://schemas.openxmlformats.org/markup-compatibility/2006">
              <mc:Choice xmlns:v="urn:schemas-microsoft-com:vml" Requires="v">
                <p:oleObj spid="_x0000_s599220" name="Equation" r:id="rId7" imgW="508000" imgH="228600" progId="Equation.3">
                  <p:embed/>
                </p:oleObj>
              </mc:Choice>
              <mc:Fallback>
                <p:oleObj name="Equation" r:id="rId7" imgW="508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226" y="3899807"/>
                        <a:ext cx="1453444" cy="654050"/>
                      </a:xfrm>
                      <a:prstGeom prst="rect">
                        <a:avLst/>
                      </a:prstGeom>
                      <a:noFill/>
                      <a:ln>
                        <a:noFill/>
                      </a:ln>
                      <a:effectLst/>
                      <a:extLst/>
                    </p:spPr>
                  </p:pic>
                </p:oleObj>
              </mc:Fallback>
            </mc:AlternateContent>
          </a:graphicData>
        </a:graphic>
      </p:graphicFrame>
      <p:sp>
        <p:nvSpPr>
          <p:cNvPr id="6" name="Text Box 125"/>
          <p:cNvSpPr txBox="1">
            <a:spLocks noChangeArrowheads="1"/>
          </p:cNvSpPr>
          <p:nvPr/>
        </p:nvSpPr>
        <p:spPr bwMode="auto">
          <a:xfrm>
            <a:off x="1999402" y="4676937"/>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a:latin typeface="方正书宋简体"/>
              </a:rPr>
              <a:t>▲</a:t>
            </a:r>
            <a:r>
              <a:rPr lang="zh-CN" altLang="en-US" i="0">
                <a:solidFill>
                  <a:srgbClr val="FF0000"/>
                </a:solidFill>
                <a:latin typeface="方正书宋简体"/>
              </a:rPr>
              <a:t>干涉极小（暗纹）</a:t>
            </a:r>
          </a:p>
        </p:txBody>
      </p:sp>
      <p:graphicFrame>
        <p:nvGraphicFramePr>
          <p:cNvPr id="7" name="Object 126"/>
          <p:cNvGraphicFramePr>
            <a:graphicFrameLocks noChangeAspect="1"/>
          </p:cNvGraphicFramePr>
          <p:nvPr>
            <p:extLst>
              <p:ext uri="{D42A27DB-BD31-4B8C-83A1-F6EECF244321}">
                <p14:modId xmlns:p14="http://schemas.microsoft.com/office/powerpoint/2010/main" val="1589750862"/>
              </p:ext>
            </p:extLst>
          </p:nvPr>
        </p:nvGraphicFramePr>
        <p:xfrm>
          <a:off x="5835991" y="4722303"/>
          <a:ext cx="3344406" cy="601664"/>
        </p:xfrm>
        <a:graphic>
          <a:graphicData uri="http://schemas.openxmlformats.org/presentationml/2006/ole">
            <mc:AlternateContent xmlns:mc="http://schemas.openxmlformats.org/markup-compatibility/2006">
              <mc:Choice xmlns:v="urn:schemas-microsoft-com:vml" Requires="v">
                <p:oleObj spid="_x0000_s599221" name="Equation" r:id="rId9" imgW="1129810" imgH="203112" progId="Equation.3">
                  <p:embed/>
                </p:oleObj>
              </mc:Choice>
              <mc:Fallback>
                <p:oleObj name="Equation" r:id="rId9" imgW="1129810"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5991" y="4722303"/>
                        <a:ext cx="3344406" cy="601664"/>
                      </a:xfrm>
                      <a:prstGeom prst="rect">
                        <a:avLst/>
                      </a:prstGeom>
                      <a:noFill/>
                      <a:ln>
                        <a:noFill/>
                      </a:ln>
                      <a:effectLst/>
                      <a:extLst/>
                    </p:spPr>
                  </p:pic>
                </p:oleObj>
              </mc:Fallback>
            </mc:AlternateContent>
          </a:graphicData>
        </a:graphic>
      </p:graphicFrame>
      <p:graphicFrame>
        <p:nvGraphicFramePr>
          <p:cNvPr id="9" name="Object 128"/>
          <p:cNvGraphicFramePr>
            <a:graphicFrameLocks noChangeAspect="1"/>
          </p:cNvGraphicFramePr>
          <p:nvPr>
            <p:extLst>
              <p:ext uri="{D42A27DB-BD31-4B8C-83A1-F6EECF244321}">
                <p14:modId xmlns:p14="http://schemas.microsoft.com/office/powerpoint/2010/main" val="223986860"/>
              </p:ext>
            </p:extLst>
          </p:nvPr>
        </p:nvGraphicFramePr>
        <p:xfrm>
          <a:off x="3812233" y="3828371"/>
          <a:ext cx="3308538" cy="752475"/>
        </p:xfrm>
        <a:graphic>
          <a:graphicData uri="http://schemas.openxmlformats.org/presentationml/2006/ole">
            <mc:AlternateContent xmlns:mc="http://schemas.openxmlformats.org/markup-compatibility/2006">
              <mc:Choice xmlns:v="urn:schemas-microsoft-com:vml" Requires="v">
                <p:oleObj spid="_x0000_s599222" name="Equation" r:id="rId11" imgW="1117115" imgH="253890" progId="Equation.3">
                  <p:embed/>
                </p:oleObj>
              </mc:Choice>
              <mc:Fallback>
                <p:oleObj name="Equation" r:id="rId11" imgW="1117115" imgH="25389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2233" y="3828371"/>
                        <a:ext cx="3308538" cy="752475"/>
                      </a:xfrm>
                      <a:prstGeom prst="rect">
                        <a:avLst/>
                      </a:prstGeom>
                      <a:noFill/>
                      <a:ln>
                        <a:noFill/>
                      </a:ln>
                      <a:effectLst/>
                      <a:extLst/>
                    </p:spPr>
                  </p:pic>
                </p:oleObj>
              </mc:Fallback>
            </mc:AlternateContent>
          </a:graphicData>
        </a:graphic>
      </p:graphicFrame>
      <p:sp>
        <p:nvSpPr>
          <p:cNvPr id="11" name="Text Box 131"/>
          <p:cNvSpPr txBox="1">
            <a:spLocks noChangeArrowheads="1"/>
          </p:cNvSpPr>
          <p:nvPr/>
        </p:nvSpPr>
        <p:spPr bwMode="auto">
          <a:xfrm>
            <a:off x="1838041" y="782754"/>
            <a:ext cx="754138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两列</a:t>
            </a:r>
            <a:r>
              <a:rPr lang="zh-CN" altLang="en-US" i="0" dirty="0">
                <a:solidFill>
                  <a:schemeClr val="accent2"/>
                </a:solidFill>
              </a:rPr>
              <a:t>相干光</a:t>
            </a:r>
            <a:r>
              <a:rPr lang="zh-CN" altLang="en-US" i="0" dirty="0"/>
              <a:t>在任一相遇处</a:t>
            </a:r>
            <a:r>
              <a:rPr lang="en-US" altLang="zh-CN" i="0" dirty="0"/>
              <a:t>P</a:t>
            </a:r>
            <a:r>
              <a:rPr lang="zh-CN" altLang="en-US" i="0" dirty="0"/>
              <a:t>的合成光光强为</a:t>
            </a:r>
          </a:p>
        </p:txBody>
      </p:sp>
      <p:sp>
        <p:nvSpPr>
          <p:cNvPr id="12" name="Rectangle 135"/>
          <p:cNvSpPr>
            <a:spLocks noChangeArrowheads="1"/>
          </p:cNvSpPr>
          <p:nvPr/>
        </p:nvSpPr>
        <p:spPr bwMode="auto">
          <a:xfrm>
            <a:off x="1838040" y="5337325"/>
            <a:ext cx="3300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b="0" i="0" dirty="0">
                <a:solidFill>
                  <a:schemeClr val="tx1"/>
                </a:solidFill>
                <a:latin typeface="方正书宋简体"/>
              </a:rPr>
              <a:t> </a:t>
            </a:r>
            <a:r>
              <a:rPr lang="en-US" altLang="zh-CN" sz="3200" b="0" i="0" dirty="0">
                <a:solidFill>
                  <a:schemeClr val="tx1"/>
                </a:solidFill>
              </a:rPr>
              <a:t>(</a:t>
            </a:r>
            <a:r>
              <a:rPr lang="en-US" altLang="zh-CN" sz="3200" b="0" dirty="0">
                <a:solidFill>
                  <a:schemeClr val="tx1"/>
                </a:solidFill>
              </a:rPr>
              <a:t>k </a:t>
            </a:r>
            <a:r>
              <a:rPr lang="en-US" altLang="zh-CN" sz="3200" b="0" i="0" dirty="0">
                <a:solidFill>
                  <a:schemeClr val="tx1"/>
                </a:solidFill>
              </a:rPr>
              <a:t>= 0,1,2,3…)</a:t>
            </a:r>
            <a:r>
              <a:rPr lang="en-US" altLang="zh-CN" sz="3200" i="0" dirty="0">
                <a:solidFill>
                  <a:schemeClr val="tx1"/>
                </a:solidFill>
              </a:rPr>
              <a:t> </a:t>
            </a:r>
          </a:p>
        </p:txBody>
      </p:sp>
      <p:sp>
        <p:nvSpPr>
          <p:cNvPr id="13" name="Text Box 239"/>
          <p:cNvSpPr txBox="1">
            <a:spLocks noChangeArrowheads="1"/>
          </p:cNvSpPr>
          <p:nvPr/>
        </p:nvSpPr>
        <p:spPr bwMode="auto">
          <a:xfrm>
            <a:off x="2716807" y="2353878"/>
            <a:ext cx="450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latin typeface="方正书宋简体"/>
              </a:rPr>
              <a:t>因相遇点不同而可能不同</a:t>
            </a:r>
            <a:endParaRPr lang="zh-CN" altLang="en-US" b="0" i="0" dirty="0">
              <a:solidFill>
                <a:schemeClr val="tx1"/>
              </a:solidFill>
              <a:latin typeface="方正书宋简体"/>
            </a:endParaRPr>
          </a:p>
        </p:txBody>
      </p:sp>
      <p:sp>
        <p:nvSpPr>
          <p:cNvPr id="14" name="Line 240"/>
          <p:cNvSpPr>
            <a:spLocks noChangeShapeType="1"/>
          </p:cNvSpPr>
          <p:nvPr/>
        </p:nvSpPr>
        <p:spPr bwMode="auto">
          <a:xfrm>
            <a:off x="2029335" y="2640906"/>
            <a:ext cx="647700" cy="0"/>
          </a:xfrm>
          <a:prstGeom prst="line">
            <a:avLst/>
          </a:prstGeom>
          <a:noFill/>
          <a:ln w="76200">
            <a:solidFill>
              <a:srgbClr val="F826DA"/>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 name="Object 24"/>
          <p:cNvGraphicFramePr>
            <a:graphicFrameLocks noChangeAspect="1"/>
          </p:cNvGraphicFramePr>
          <p:nvPr>
            <p:extLst>
              <p:ext uri="{D42A27DB-BD31-4B8C-83A1-F6EECF244321}">
                <p14:modId xmlns:p14="http://schemas.microsoft.com/office/powerpoint/2010/main" val="2205728934"/>
              </p:ext>
            </p:extLst>
          </p:nvPr>
        </p:nvGraphicFramePr>
        <p:xfrm>
          <a:off x="6970123" y="2044468"/>
          <a:ext cx="3463948" cy="1031081"/>
        </p:xfrm>
        <a:graphic>
          <a:graphicData uri="http://schemas.openxmlformats.org/presentationml/2006/ole">
            <mc:AlternateContent xmlns:mc="http://schemas.openxmlformats.org/markup-compatibility/2006">
              <mc:Choice xmlns:v="urn:schemas-microsoft-com:vml" Requires="v">
                <p:oleObj spid="_x0000_s599223" name="Equation" r:id="rId13" imgW="1320227" imgH="393529" progId="Equation.3">
                  <p:embed/>
                </p:oleObj>
              </mc:Choice>
              <mc:Fallback>
                <p:oleObj name="Equation" r:id="rId13" imgW="1320227"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0123" y="2044468"/>
                        <a:ext cx="3463948" cy="1031081"/>
                      </a:xfrm>
                      <a:prstGeom prst="rect">
                        <a:avLst/>
                      </a:prstGeom>
                      <a:noFill/>
                      <a:ln>
                        <a:noFill/>
                      </a:ln>
                      <a:effectLst/>
                      <a:extLst/>
                    </p:spPr>
                  </p:pic>
                </p:oleObj>
              </mc:Fallback>
            </mc:AlternateContent>
          </a:graphicData>
        </a:graphic>
      </p:graphicFrame>
      <p:sp>
        <p:nvSpPr>
          <p:cNvPr id="17" name="矩形 1"/>
          <p:cNvSpPr>
            <a:spLocks noChangeArrowheads="1"/>
          </p:cNvSpPr>
          <p:nvPr/>
        </p:nvSpPr>
        <p:spPr bwMode="auto">
          <a:xfrm>
            <a:off x="2981325" y="19050"/>
            <a:ext cx="16271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0000"/>
                </a:solidFill>
                <a:latin typeface="方正书宋简体"/>
              </a:rPr>
              <a:t>干涉总结</a:t>
            </a:r>
            <a:endParaRPr lang="zh-CN" altLang="en-US"/>
          </a:p>
        </p:txBody>
      </p:sp>
      <p:graphicFrame>
        <p:nvGraphicFramePr>
          <p:cNvPr id="18" name="Object 127"/>
          <p:cNvGraphicFramePr>
            <a:graphicFrameLocks noChangeAspect="1"/>
          </p:cNvGraphicFramePr>
          <p:nvPr>
            <p:extLst>
              <p:ext uri="{D42A27DB-BD31-4B8C-83A1-F6EECF244321}">
                <p14:modId xmlns:p14="http://schemas.microsoft.com/office/powerpoint/2010/main" val="1540653262"/>
              </p:ext>
            </p:extLst>
          </p:nvPr>
        </p:nvGraphicFramePr>
        <p:xfrm>
          <a:off x="5055314" y="5337325"/>
          <a:ext cx="1561355" cy="698501"/>
        </p:xfrm>
        <a:graphic>
          <a:graphicData uri="http://schemas.openxmlformats.org/presentationml/2006/ole">
            <mc:AlternateContent xmlns:mc="http://schemas.openxmlformats.org/markup-compatibility/2006">
              <mc:Choice xmlns:v="urn:schemas-microsoft-com:vml" Requires="v">
                <p:oleObj spid="_x0000_s599224" name="Equation" r:id="rId15" imgW="482181" imgH="215713" progId="Equation.3">
                  <p:embed/>
                </p:oleObj>
              </mc:Choice>
              <mc:Fallback>
                <p:oleObj name="Equation" r:id="rId15" imgW="482181" imgH="2157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55314" y="5337325"/>
                        <a:ext cx="1561355" cy="698501"/>
                      </a:xfrm>
                      <a:prstGeom prst="rect">
                        <a:avLst/>
                      </a:prstGeom>
                      <a:noFill/>
                      <a:ln>
                        <a:noFill/>
                      </a:ln>
                      <a:effectLst/>
                      <a:extLst/>
                    </p:spPr>
                  </p:pic>
                </p:oleObj>
              </mc:Fallback>
            </mc:AlternateContent>
          </a:graphicData>
        </a:graphic>
      </p:graphicFrame>
      <p:graphicFrame>
        <p:nvGraphicFramePr>
          <p:cNvPr id="19" name="Object 129"/>
          <p:cNvGraphicFramePr>
            <a:graphicFrameLocks noChangeAspect="1"/>
          </p:cNvGraphicFramePr>
          <p:nvPr>
            <p:extLst>
              <p:ext uri="{D42A27DB-BD31-4B8C-83A1-F6EECF244321}">
                <p14:modId xmlns:p14="http://schemas.microsoft.com/office/powerpoint/2010/main" val="1432005313"/>
              </p:ext>
            </p:extLst>
          </p:nvPr>
        </p:nvGraphicFramePr>
        <p:xfrm>
          <a:off x="6749850" y="5372677"/>
          <a:ext cx="3490019" cy="793750"/>
        </p:xfrm>
        <a:graphic>
          <a:graphicData uri="http://schemas.openxmlformats.org/presentationml/2006/ole">
            <mc:AlternateContent xmlns:mc="http://schemas.openxmlformats.org/markup-compatibility/2006">
              <mc:Choice xmlns:v="urn:schemas-microsoft-com:vml" Requires="v">
                <p:oleObj spid="_x0000_s599225" name="Equation" r:id="rId17" imgW="1117115" imgH="253890" progId="Equation.3">
                  <p:embed/>
                </p:oleObj>
              </mc:Choice>
              <mc:Fallback>
                <p:oleObj name="Equation" r:id="rId17" imgW="1117115" imgH="25389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49850" y="5372677"/>
                        <a:ext cx="3490019" cy="793750"/>
                      </a:xfrm>
                      <a:prstGeom prst="rect">
                        <a:avLst/>
                      </a:prstGeom>
                      <a:noFill/>
                      <a:ln>
                        <a:noFill/>
                      </a:ln>
                      <a:effectLst/>
                      <a:extLst/>
                    </p:spPr>
                  </p:pic>
                </p:oleObj>
              </mc:Fallback>
            </mc:AlternateContent>
          </a:graphicData>
        </a:graphic>
      </p:graphicFrame>
      <p:sp>
        <p:nvSpPr>
          <p:cNvPr id="20" name="矩形 17"/>
          <p:cNvSpPr>
            <a:spLocks noChangeArrowheads="1"/>
          </p:cNvSpPr>
          <p:nvPr/>
        </p:nvSpPr>
        <p:spPr bwMode="auto">
          <a:xfrm>
            <a:off x="1894627" y="6191832"/>
            <a:ext cx="542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FF33CC"/>
                </a:solidFill>
                <a:latin typeface="宋体" panose="02010600030101010101" pitchFamily="2" charset="-122"/>
              </a:rPr>
              <a:t>使用透镜不会产生附加位相差</a:t>
            </a:r>
            <a:r>
              <a:rPr lang="zh-CN" altLang="en-US" b="0" i="0" dirty="0">
                <a:solidFill>
                  <a:srgbClr val="FF33CC"/>
                </a:solidFill>
                <a:latin typeface="宋体" panose="02010600030101010101" pitchFamily="2" charset="-122"/>
              </a:rPr>
              <a:t> </a:t>
            </a:r>
          </a:p>
        </p:txBody>
      </p:sp>
    </p:spTree>
    <p:extLst>
      <p:ext uri="{BB962C8B-B14F-4D97-AF65-F5344CB8AC3E}">
        <p14:creationId xmlns:p14="http://schemas.microsoft.com/office/powerpoint/2010/main" val="148680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iterate type="wd">
                                    <p:tmPct val="100000"/>
                                  </p:iterate>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nodeType="clickEffect">
                                  <p:stCondLst>
                                    <p:cond delay="0"/>
                                  </p:stCondLst>
                                  <p:childTnLst>
                                    <p:set>
                                      <p:cBhvr>
                                        <p:cTn id="74" dur="1" fill="hold">
                                          <p:stCondLst>
                                            <p:cond delay="0"/>
                                          </p:stCondLst>
                                        </p:cTn>
                                        <p:tgtEl>
                                          <p:spTgt spid="20">
                                            <p:txEl>
                                              <p:pRg st="0" end="0"/>
                                            </p:txEl>
                                          </p:spTgt>
                                        </p:tgtEl>
                                        <p:attrNameLst>
                                          <p:attrName>style.visibility</p:attrName>
                                        </p:attrNameLst>
                                      </p:cBhvr>
                                      <p:to>
                                        <p:strVal val="visible"/>
                                      </p:to>
                                    </p:set>
                                    <p:animEffect transition="in" filter="fade">
                                      <p:cBhvr>
                                        <p:cTn id="75" dur="2000"/>
                                        <p:tgtEl>
                                          <p:spTgt spid="20">
                                            <p:txEl>
                                              <p:pRg st="0" end="0"/>
                                            </p:txEl>
                                          </p:spTgt>
                                        </p:tgtEl>
                                      </p:cBhvr>
                                    </p:animEffect>
                                    <p:anim calcmode="lin" valueType="num">
                                      <p:cBhvr>
                                        <p:cTn id="76" dur="2000" fill="hold"/>
                                        <p:tgtEl>
                                          <p:spTgt spid="20">
                                            <p:txEl>
                                              <p:pRg st="0" end="0"/>
                                            </p:txEl>
                                          </p:spTgt>
                                        </p:tgtEl>
                                        <p:attrNameLst>
                                          <p:attrName>ppt_w</p:attrName>
                                        </p:attrNameLst>
                                      </p:cBhvr>
                                      <p:tavLst>
                                        <p:tav tm="0" fmla="#ppt_w*sin(2.5*pi*$)">
                                          <p:val>
                                            <p:fltVal val="0"/>
                                          </p:val>
                                        </p:tav>
                                        <p:tav tm="100000">
                                          <p:val>
                                            <p:fltVal val="1"/>
                                          </p:val>
                                        </p:tav>
                                      </p:tavLst>
                                    </p:anim>
                                    <p:anim calcmode="lin" valueType="num">
                                      <p:cBhvr>
                                        <p:cTn id="77" dur="2000" fill="hold"/>
                                        <p:tgtEl>
                                          <p:spTgt spid="20">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P spid="11" grpId="0"/>
      <p:bldP spid="12" grpId="0" autoUpdateAnimBg="0"/>
      <p:bldP spid="13" grpId="0" autoUpdateAnimBg="0"/>
      <p:bldP spid="1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000519" y="412271"/>
            <a:ext cx="796632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半波损失：</a:t>
            </a:r>
            <a:r>
              <a:rPr lang="zh-CN" altLang="en-US" i="0" dirty="0"/>
              <a:t>当入射光在光疏媒质中传播遇到光密媒质时，如果入射角接近于零或</a:t>
            </a:r>
            <a:r>
              <a:rPr lang="en-US" altLang="zh-CN" i="0" dirty="0"/>
              <a:t>90</a:t>
            </a:r>
            <a:r>
              <a:rPr lang="zh-CN" altLang="en-US" i="0" dirty="0"/>
              <a:t>度时，反射光的电矢量的振动方向相对于入射光的电矢量的振动方向几乎相反，产生半波损失。此时光程差应加上半个波长。折射光不发生半波损失。</a:t>
            </a:r>
            <a:endParaRPr lang="zh-CN" altLang="en-US" dirty="0"/>
          </a:p>
        </p:txBody>
      </p:sp>
      <p:graphicFrame>
        <p:nvGraphicFramePr>
          <p:cNvPr id="3" name="Object 3"/>
          <p:cNvGraphicFramePr>
            <a:graphicFrameLocks noChangeAspect="1"/>
          </p:cNvGraphicFramePr>
          <p:nvPr>
            <p:extLst>
              <p:ext uri="{D42A27DB-BD31-4B8C-83A1-F6EECF244321}">
                <p14:modId xmlns:p14="http://schemas.microsoft.com/office/powerpoint/2010/main" val="2080227141"/>
              </p:ext>
            </p:extLst>
          </p:nvPr>
        </p:nvGraphicFramePr>
        <p:xfrm>
          <a:off x="2908614" y="3143250"/>
          <a:ext cx="4524375" cy="1149350"/>
        </p:xfrm>
        <a:graphic>
          <a:graphicData uri="http://schemas.openxmlformats.org/presentationml/2006/ole">
            <mc:AlternateContent xmlns:mc="http://schemas.openxmlformats.org/markup-compatibility/2006">
              <mc:Choice xmlns:v="urn:schemas-microsoft-com:vml" Requires="v">
                <p:oleObj spid="_x0000_s602156" name="Equation" r:id="rId3" imgW="1548728" imgH="393529" progId="Equation.3">
                  <p:embed/>
                </p:oleObj>
              </mc:Choice>
              <mc:Fallback>
                <p:oleObj name="Equation" r:id="rId3" imgW="1548728"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614" y="3143250"/>
                        <a:ext cx="4524375"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5"/>
          <p:cNvGraphicFramePr>
            <a:graphicFrameLocks noChangeAspect="1"/>
          </p:cNvGraphicFramePr>
          <p:nvPr>
            <p:extLst>
              <p:ext uri="{D42A27DB-BD31-4B8C-83A1-F6EECF244321}">
                <p14:modId xmlns:p14="http://schemas.microsoft.com/office/powerpoint/2010/main" val="3328695600"/>
              </p:ext>
            </p:extLst>
          </p:nvPr>
        </p:nvGraphicFramePr>
        <p:xfrm>
          <a:off x="3051488" y="4643438"/>
          <a:ext cx="4305300" cy="1516062"/>
        </p:xfrm>
        <a:graphic>
          <a:graphicData uri="http://schemas.openxmlformats.org/presentationml/2006/ole">
            <mc:AlternateContent xmlns:mc="http://schemas.openxmlformats.org/markup-compatibility/2006">
              <mc:Choice xmlns:v="urn:schemas-microsoft-com:vml" Requires="v">
                <p:oleObj spid="_x0000_s602157" name="Equation" r:id="rId5" imgW="1117115" imgH="393529" progId="Equation.3">
                  <p:embed/>
                </p:oleObj>
              </mc:Choice>
              <mc:Fallback>
                <p:oleObj name="Equation" r:id="rId5" imgW="1117115"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488" y="4643438"/>
                        <a:ext cx="4305300" cy="151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09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022428" y="116286"/>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latin typeface="宋体" panose="02010600030101010101" pitchFamily="2" charset="-122"/>
              </a:rPr>
              <a:t>杨氏</a:t>
            </a:r>
            <a:r>
              <a:rPr lang="zh-CN" altLang="en-US" i="0" dirty="0"/>
              <a:t>双缝干涉 </a:t>
            </a:r>
            <a:endParaRPr lang="zh-CN" altLang="en-US" dirty="0"/>
          </a:p>
        </p:txBody>
      </p:sp>
      <p:graphicFrame>
        <p:nvGraphicFramePr>
          <p:cNvPr id="3" name="Object 2"/>
          <p:cNvGraphicFramePr>
            <a:graphicFrameLocks/>
          </p:cNvGraphicFramePr>
          <p:nvPr>
            <p:extLst>
              <p:ext uri="{D42A27DB-BD31-4B8C-83A1-F6EECF244321}">
                <p14:modId xmlns:p14="http://schemas.microsoft.com/office/powerpoint/2010/main" val="198281072"/>
              </p:ext>
            </p:extLst>
          </p:nvPr>
        </p:nvGraphicFramePr>
        <p:xfrm>
          <a:off x="2301484" y="899668"/>
          <a:ext cx="2787381" cy="1069181"/>
        </p:xfrm>
        <a:graphic>
          <a:graphicData uri="http://schemas.openxmlformats.org/presentationml/2006/ole">
            <mc:AlternateContent xmlns:mc="http://schemas.openxmlformats.org/markup-compatibility/2006">
              <mc:Choice xmlns:v="urn:schemas-microsoft-com:vml" Requires="v">
                <p:oleObj spid="_x0000_s603222" name="公式" r:id="rId3" imgW="2257516" imgH="723962" progId="Equation.3">
                  <p:embed/>
                </p:oleObj>
              </mc:Choice>
              <mc:Fallback>
                <p:oleObj name="公式" r:id="rId3" imgW="2257516" imgH="72396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484" y="899668"/>
                        <a:ext cx="2787381" cy="1069181"/>
                      </a:xfrm>
                      <a:prstGeom prst="rect">
                        <a:avLst/>
                      </a:prstGeom>
                      <a:noFill/>
                      <a:ln>
                        <a:noFill/>
                      </a:ln>
                      <a:extLst/>
                    </p:spPr>
                  </p:pic>
                </p:oleObj>
              </mc:Fallback>
            </mc:AlternateContent>
          </a:graphicData>
        </a:graphic>
      </p:graphicFrame>
      <p:graphicFrame>
        <p:nvGraphicFramePr>
          <p:cNvPr id="4" name="Object 3"/>
          <p:cNvGraphicFramePr>
            <a:graphicFrameLocks/>
          </p:cNvGraphicFramePr>
          <p:nvPr>
            <p:extLst>
              <p:ext uri="{D42A27DB-BD31-4B8C-83A1-F6EECF244321}">
                <p14:modId xmlns:p14="http://schemas.microsoft.com/office/powerpoint/2010/main" val="2834311790"/>
              </p:ext>
            </p:extLst>
          </p:nvPr>
        </p:nvGraphicFramePr>
        <p:xfrm>
          <a:off x="2301484" y="2043508"/>
          <a:ext cx="6054041" cy="1206256"/>
        </p:xfrm>
        <a:graphic>
          <a:graphicData uri="http://schemas.openxmlformats.org/presentationml/2006/ole">
            <mc:AlternateContent xmlns:mc="http://schemas.openxmlformats.org/markup-compatibility/2006">
              <mc:Choice xmlns:v="urn:schemas-microsoft-com:vml" Requires="v">
                <p:oleObj spid="_x0000_s603223" name="公式" r:id="rId5" imgW="4952875" imgH="723962" progId="Equation.3">
                  <p:embed/>
                </p:oleObj>
              </mc:Choice>
              <mc:Fallback>
                <p:oleObj name="公式" r:id="rId5" imgW="4952875" imgH="72396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484" y="2043508"/>
                        <a:ext cx="6054041" cy="1206256"/>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8672721" y="2433683"/>
            <a:ext cx="1836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0000"/>
                </a:solidFill>
                <a:latin typeface="楷体_GB2312" pitchFamily="49" charset="-122"/>
                <a:ea typeface="楷体_GB2312" pitchFamily="49" charset="-122"/>
              </a:rPr>
              <a:t>光强极小 </a:t>
            </a:r>
          </a:p>
        </p:txBody>
      </p:sp>
      <p:sp>
        <p:nvSpPr>
          <p:cNvPr id="6" name="AutoShape 6"/>
          <p:cNvSpPr>
            <a:spLocks/>
          </p:cNvSpPr>
          <p:nvPr/>
        </p:nvSpPr>
        <p:spPr bwMode="auto">
          <a:xfrm>
            <a:off x="1915050" y="1217613"/>
            <a:ext cx="211015" cy="1651793"/>
          </a:xfrm>
          <a:prstGeom prst="leftBrace">
            <a:avLst>
              <a:gd name="adj1" fmla="val 96213"/>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Text Box 9"/>
          <p:cNvSpPr txBox="1">
            <a:spLocks noChangeArrowheads="1"/>
          </p:cNvSpPr>
          <p:nvPr/>
        </p:nvSpPr>
        <p:spPr bwMode="auto">
          <a:xfrm>
            <a:off x="8748764" y="1254177"/>
            <a:ext cx="164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FF0000"/>
                </a:solidFill>
                <a:ea typeface="楷体_GB2312" pitchFamily="49" charset="-122"/>
              </a:rPr>
              <a:t>光强极大</a:t>
            </a:r>
            <a:r>
              <a:rPr kumimoji="0" lang="zh-CN" altLang="en-US" i="0">
                <a:solidFill>
                  <a:srgbClr val="FF0000"/>
                </a:solidFill>
              </a:rPr>
              <a:t> </a:t>
            </a:r>
          </a:p>
        </p:txBody>
      </p:sp>
      <p:graphicFrame>
        <p:nvGraphicFramePr>
          <p:cNvPr id="8" name="Object 12"/>
          <p:cNvGraphicFramePr>
            <a:graphicFrameLocks/>
          </p:cNvGraphicFramePr>
          <p:nvPr>
            <p:extLst>
              <p:ext uri="{D42A27DB-BD31-4B8C-83A1-F6EECF244321}">
                <p14:modId xmlns:p14="http://schemas.microsoft.com/office/powerpoint/2010/main" val="2760623373"/>
              </p:ext>
            </p:extLst>
          </p:nvPr>
        </p:nvGraphicFramePr>
        <p:xfrm>
          <a:off x="6672093" y="1133028"/>
          <a:ext cx="2080419" cy="519162"/>
        </p:xfrm>
        <a:graphic>
          <a:graphicData uri="http://schemas.openxmlformats.org/presentationml/2006/ole">
            <mc:AlternateContent xmlns:mc="http://schemas.openxmlformats.org/markup-compatibility/2006">
              <mc:Choice xmlns:v="urn:schemas-microsoft-com:vml" Requires="v">
                <p:oleObj spid="_x0000_s603224" name="公式" r:id="rId7" imgW="1495472" imgH="247529" progId="Equation.3">
                  <p:embed/>
                </p:oleObj>
              </mc:Choice>
              <mc:Fallback>
                <p:oleObj name="公式" r:id="rId7" imgW="1495472" imgH="24752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093" y="1133028"/>
                        <a:ext cx="2080419" cy="519162"/>
                      </a:xfrm>
                      <a:prstGeom prst="rect">
                        <a:avLst/>
                      </a:prstGeom>
                      <a:noFill/>
                      <a:ln>
                        <a:noFill/>
                      </a:ln>
                      <a:effectLst/>
                      <a:extLst/>
                    </p:spPr>
                  </p:pic>
                </p:oleObj>
              </mc:Fallback>
            </mc:AlternateContent>
          </a:graphicData>
        </a:graphic>
      </p:graphicFrame>
      <p:sp>
        <p:nvSpPr>
          <p:cNvPr id="9" name="矩形 8"/>
          <p:cNvSpPr>
            <a:spLocks noChangeArrowheads="1"/>
          </p:cNvSpPr>
          <p:nvPr/>
        </p:nvSpPr>
        <p:spPr bwMode="auto">
          <a:xfrm>
            <a:off x="2126064" y="3597529"/>
            <a:ext cx="838339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CC0000"/>
                </a:solidFill>
              </a:rPr>
              <a:t>时间相干性：</a:t>
            </a:r>
            <a:r>
              <a:rPr lang="zh-CN" altLang="en-US" i="0" dirty="0"/>
              <a:t>对确定的点</a:t>
            </a:r>
            <a:r>
              <a:rPr lang="en-US" altLang="zh-CN" i="0" dirty="0"/>
              <a:t>(P),</a:t>
            </a:r>
            <a:r>
              <a:rPr lang="zh-CN" altLang="en-US" i="0" dirty="0"/>
              <a:t>若前后两时刻传来的光波隶属于同一波列</a:t>
            </a:r>
            <a:r>
              <a:rPr lang="en-US" altLang="zh-CN" i="0" dirty="0"/>
              <a:t>, </a:t>
            </a:r>
            <a:r>
              <a:rPr lang="zh-CN" altLang="en-US" i="0" dirty="0"/>
              <a:t>则它们是相干光波</a:t>
            </a:r>
            <a:r>
              <a:rPr lang="en-US" altLang="zh-CN" i="0" dirty="0"/>
              <a:t>, </a:t>
            </a:r>
            <a:r>
              <a:rPr lang="zh-CN" altLang="en-US" i="0" dirty="0"/>
              <a:t>称该光场具有时间相干性。</a:t>
            </a:r>
          </a:p>
        </p:txBody>
      </p:sp>
      <p:sp>
        <p:nvSpPr>
          <p:cNvPr id="10" name="矩形 9"/>
          <p:cNvSpPr>
            <a:spLocks noChangeArrowheads="1"/>
          </p:cNvSpPr>
          <p:nvPr/>
        </p:nvSpPr>
        <p:spPr bwMode="auto">
          <a:xfrm>
            <a:off x="2126064" y="5139147"/>
            <a:ext cx="6000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CC66"/>
                </a:solidFill>
              </a:rPr>
              <a:t>原子的发光时间叫做相干时间</a:t>
            </a:r>
          </a:p>
        </p:txBody>
      </p:sp>
      <p:sp>
        <p:nvSpPr>
          <p:cNvPr id="11" name="矩形 10"/>
          <p:cNvSpPr>
            <a:spLocks noChangeArrowheads="1"/>
          </p:cNvSpPr>
          <p:nvPr/>
        </p:nvSpPr>
        <p:spPr bwMode="auto">
          <a:xfrm>
            <a:off x="2340378" y="5996397"/>
            <a:ext cx="451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B0F0"/>
                </a:solidFill>
              </a:rPr>
              <a:t>光波列的长度叫做相干长度</a:t>
            </a:r>
          </a:p>
        </p:txBody>
      </p:sp>
      <p:graphicFrame>
        <p:nvGraphicFramePr>
          <p:cNvPr id="12" name="Object 1"/>
          <p:cNvGraphicFramePr>
            <a:graphicFrameLocks noChangeAspect="1"/>
          </p:cNvGraphicFramePr>
          <p:nvPr>
            <p:extLst>
              <p:ext uri="{D42A27DB-BD31-4B8C-83A1-F6EECF244321}">
                <p14:modId xmlns:p14="http://schemas.microsoft.com/office/powerpoint/2010/main" val="1674688865"/>
              </p:ext>
            </p:extLst>
          </p:nvPr>
        </p:nvGraphicFramePr>
        <p:xfrm>
          <a:off x="7126689" y="5710647"/>
          <a:ext cx="1928812" cy="722313"/>
        </p:xfrm>
        <a:graphic>
          <a:graphicData uri="http://schemas.openxmlformats.org/presentationml/2006/ole">
            <mc:AlternateContent xmlns:mc="http://schemas.openxmlformats.org/markup-compatibility/2006">
              <mc:Choice xmlns:v="urn:schemas-microsoft-com:vml" Requires="v">
                <p:oleObj spid="_x0000_s603225" name="Equation" r:id="rId9" imgW="405872" imgH="177569" progId="Equation.3">
                  <p:embed/>
                </p:oleObj>
              </mc:Choice>
              <mc:Fallback>
                <p:oleObj name="Equation" r:id="rId9" imgW="405872" imgH="1775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6689" y="5710647"/>
                        <a:ext cx="1928812"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1803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ircle(in)">
                                      <p:cBhvr>
                                        <p:cTn id="36" dur="2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heel(1)">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circle(in)">
                                      <p:cBhvr>
                                        <p:cTn id="46" dur="2000"/>
                                        <p:tgtEl>
                                          <p:spTgt spid="11"/>
                                        </p:tgtEl>
                                      </p:cBhvr>
                                    </p:animEffect>
                                  </p:childTnLst>
                                </p:cTn>
                              </p:par>
                              <p:par>
                                <p:cTn id="47" presetID="6" presetClass="entr" presetSubtype="16"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in)">
                                      <p:cBhvr>
                                        <p:cTn id="4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P spid="7" grpId="0" autoUpdateAnimBg="0"/>
      <p:bldP spid="9" grpId="0"/>
      <p:bldP spid="10" grpId="0"/>
      <p:bldP spid="11"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
          <p:cNvSpPr>
            <a:spLocks noChangeShapeType="1"/>
          </p:cNvSpPr>
          <p:nvPr/>
        </p:nvSpPr>
        <p:spPr bwMode="auto">
          <a:xfrm>
            <a:off x="4979561" y="2152418"/>
            <a:ext cx="0" cy="6096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Line 11"/>
          <p:cNvSpPr>
            <a:spLocks noChangeShapeType="1"/>
          </p:cNvSpPr>
          <p:nvPr/>
        </p:nvSpPr>
        <p:spPr bwMode="auto">
          <a:xfrm>
            <a:off x="4979561" y="1438043"/>
            <a:ext cx="0" cy="6096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11"/>
          <p:cNvSpPr>
            <a:spLocks noChangeShapeType="1"/>
          </p:cNvSpPr>
          <p:nvPr/>
        </p:nvSpPr>
        <p:spPr bwMode="auto">
          <a:xfrm>
            <a:off x="4979561" y="2866793"/>
            <a:ext cx="0" cy="6096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7"/>
          <p:cNvSpPr>
            <a:spLocks noChangeShapeType="1"/>
          </p:cNvSpPr>
          <p:nvPr/>
        </p:nvSpPr>
        <p:spPr bwMode="auto">
          <a:xfrm>
            <a:off x="9694436" y="580793"/>
            <a:ext cx="0" cy="2590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ShapeType="1"/>
          </p:cNvSpPr>
          <p:nvPr/>
        </p:nvSpPr>
        <p:spPr bwMode="auto">
          <a:xfrm>
            <a:off x="4979561" y="2438168"/>
            <a:ext cx="4724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19"/>
          <p:cNvGrpSpPr>
            <a:grpSpLocks/>
          </p:cNvGrpSpPr>
          <p:nvPr/>
        </p:nvGrpSpPr>
        <p:grpSpPr bwMode="auto">
          <a:xfrm rot="20112919">
            <a:off x="6589288" y="1887308"/>
            <a:ext cx="862013" cy="312737"/>
            <a:chOff x="3072" y="996"/>
            <a:chExt cx="2380" cy="636"/>
          </a:xfrm>
        </p:grpSpPr>
        <p:sp>
          <p:nvSpPr>
            <p:cNvPr id="8" name="Freeform 20"/>
            <p:cNvSpPr>
              <a:spLocks noChangeAspect="1"/>
            </p:cNvSpPr>
            <p:nvPr/>
          </p:nvSpPr>
          <p:spPr bwMode="auto">
            <a:xfrm>
              <a:off x="3072" y="998"/>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21"/>
            <p:cNvSpPr>
              <a:spLocks noChangeAspect="1"/>
            </p:cNvSpPr>
            <p:nvPr/>
          </p:nvSpPr>
          <p:spPr bwMode="auto">
            <a:xfrm flipV="1">
              <a:off x="3331" y="1314"/>
              <a:ext cx="264"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Freeform 22"/>
            <p:cNvSpPr>
              <a:spLocks noChangeAspect="1"/>
            </p:cNvSpPr>
            <p:nvPr/>
          </p:nvSpPr>
          <p:spPr bwMode="auto">
            <a:xfrm>
              <a:off x="3594" y="997"/>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23"/>
            <p:cNvSpPr>
              <a:spLocks noChangeAspect="1"/>
            </p:cNvSpPr>
            <p:nvPr/>
          </p:nvSpPr>
          <p:spPr bwMode="auto">
            <a:xfrm flipV="1">
              <a:off x="3854" y="1314"/>
              <a:ext cx="267"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Freeform 24"/>
            <p:cNvSpPr>
              <a:spLocks noChangeAspect="1"/>
            </p:cNvSpPr>
            <p:nvPr/>
          </p:nvSpPr>
          <p:spPr bwMode="auto">
            <a:xfrm>
              <a:off x="4121"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25"/>
            <p:cNvSpPr>
              <a:spLocks noChangeAspect="1"/>
            </p:cNvSpPr>
            <p:nvPr/>
          </p:nvSpPr>
          <p:spPr bwMode="auto">
            <a:xfrm flipV="1">
              <a:off x="4387" y="1314"/>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26"/>
            <p:cNvSpPr>
              <a:spLocks noChangeAspect="1"/>
            </p:cNvSpPr>
            <p:nvPr/>
          </p:nvSpPr>
          <p:spPr bwMode="auto">
            <a:xfrm>
              <a:off x="4656" y="996"/>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27"/>
            <p:cNvSpPr>
              <a:spLocks noChangeAspect="1"/>
            </p:cNvSpPr>
            <p:nvPr/>
          </p:nvSpPr>
          <p:spPr bwMode="auto">
            <a:xfrm flipV="1">
              <a:off x="4921" y="1314"/>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28"/>
            <p:cNvSpPr>
              <a:spLocks noChangeAspect="1"/>
            </p:cNvSpPr>
            <p:nvPr/>
          </p:nvSpPr>
          <p:spPr bwMode="auto">
            <a:xfrm>
              <a:off x="5186"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 name="Group 19"/>
          <p:cNvGrpSpPr>
            <a:grpSpLocks/>
          </p:cNvGrpSpPr>
          <p:nvPr/>
        </p:nvGrpSpPr>
        <p:grpSpPr bwMode="auto">
          <a:xfrm rot="20695008">
            <a:off x="6269284" y="1499357"/>
            <a:ext cx="778864" cy="324638"/>
            <a:chOff x="3072" y="996"/>
            <a:chExt cx="2380" cy="636"/>
          </a:xfrm>
        </p:grpSpPr>
        <p:sp>
          <p:nvSpPr>
            <p:cNvPr id="18" name="Freeform 20"/>
            <p:cNvSpPr>
              <a:spLocks noChangeAspect="1"/>
            </p:cNvSpPr>
            <p:nvPr/>
          </p:nvSpPr>
          <p:spPr bwMode="auto">
            <a:xfrm>
              <a:off x="3072" y="998"/>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21"/>
            <p:cNvSpPr>
              <a:spLocks noChangeAspect="1"/>
            </p:cNvSpPr>
            <p:nvPr/>
          </p:nvSpPr>
          <p:spPr bwMode="auto">
            <a:xfrm flipV="1">
              <a:off x="3331" y="1314"/>
              <a:ext cx="264"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22"/>
            <p:cNvSpPr>
              <a:spLocks noChangeAspect="1"/>
            </p:cNvSpPr>
            <p:nvPr/>
          </p:nvSpPr>
          <p:spPr bwMode="auto">
            <a:xfrm>
              <a:off x="3594" y="997"/>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23"/>
            <p:cNvSpPr>
              <a:spLocks noChangeAspect="1"/>
            </p:cNvSpPr>
            <p:nvPr/>
          </p:nvSpPr>
          <p:spPr bwMode="auto">
            <a:xfrm flipV="1">
              <a:off x="3854" y="1314"/>
              <a:ext cx="267"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24"/>
            <p:cNvSpPr>
              <a:spLocks noChangeAspect="1"/>
            </p:cNvSpPr>
            <p:nvPr/>
          </p:nvSpPr>
          <p:spPr bwMode="auto">
            <a:xfrm>
              <a:off x="4121"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25"/>
            <p:cNvSpPr>
              <a:spLocks noChangeAspect="1"/>
            </p:cNvSpPr>
            <p:nvPr/>
          </p:nvSpPr>
          <p:spPr bwMode="auto">
            <a:xfrm flipV="1">
              <a:off x="4387" y="1314"/>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6"/>
            <p:cNvSpPr>
              <a:spLocks noChangeAspect="1"/>
            </p:cNvSpPr>
            <p:nvPr/>
          </p:nvSpPr>
          <p:spPr bwMode="auto">
            <a:xfrm>
              <a:off x="4656" y="996"/>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7"/>
            <p:cNvSpPr>
              <a:spLocks noChangeAspect="1"/>
            </p:cNvSpPr>
            <p:nvPr/>
          </p:nvSpPr>
          <p:spPr bwMode="auto">
            <a:xfrm flipV="1">
              <a:off x="4921" y="1314"/>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8"/>
            <p:cNvSpPr>
              <a:spLocks noChangeAspect="1"/>
            </p:cNvSpPr>
            <p:nvPr/>
          </p:nvSpPr>
          <p:spPr bwMode="auto">
            <a:xfrm>
              <a:off x="5186"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7" name="Object 15"/>
          <p:cNvGraphicFramePr>
            <a:graphicFrameLocks noChangeAspect="1"/>
          </p:cNvGraphicFramePr>
          <p:nvPr>
            <p:extLst>
              <p:ext uri="{D42A27DB-BD31-4B8C-83A1-F6EECF244321}">
                <p14:modId xmlns:p14="http://schemas.microsoft.com/office/powerpoint/2010/main" val="2686770168"/>
              </p:ext>
            </p:extLst>
          </p:nvPr>
        </p:nvGraphicFramePr>
        <p:xfrm>
          <a:off x="4408061" y="1438045"/>
          <a:ext cx="450850" cy="696913"/>
        </p:xfrm>
        <a:graphic>
          <a:graphicData uri="http://schemas.openxmlformats.org/presentationml/2006/ole">
            <mc:AlternateContent xmlns:mc="http://schemas.openxmlformats.org/markup-compatibility/2006">
              <mc:Choice xmlns:v="urn:schemas-microsoft-com:vml" Requires="v">
                <p:oleObj spid="_x0000_s409166"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61" y="1438045"/>
                        <a:ext cx="450850"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6"/>
          <p:cNvGraphicFramePr>
            <a:graphicFrameLocks noChangeAspect="1"/>
          </p:cNvGraphicFramePr>
          <p:nvPr>
            <p:extLst>
              <p:ext uri="{D42A27DB-BD31-4B8C-83A1-F6EECF244321}">
                <p14:modId xmlns:p14="http://schemas.microsoft.com/office/powerpoint/2010/main" val="1801451211"/>
              </p:ext>
            </p:extLst>
          </p:nvPr>
        </p:nvGraphicFramePr>
        <p:xfrm>
          <a:off x="4479501" y="2438170"/>
          <a:ext cx="490537" cy="696913"/>
        </p:xfrm>
        <a:graphic>
          <a:graphicData uri="http://schemas.openxmlformats.org/presentationml/2006/ole">
            <mc:AlternateContent xmlns:mc="http://schemas.openxmlformats.org/markup-compatibility/2006">
              <mc:Choice xmlns:v="urn:schemas-microsoft-com:vml" Requires="v">
                <p:oleObj spid="_x0000_s409167" name="Equation" r:id="rId5" imgW="152268" imgH="215713" progId="Equation.3">
                  <p:embed/>
                </p:oleObj>
              </mc:Choice>
              <mc:Fallback>
                <p:oleObj name="Equation" r:id="rId5" imgW="152268"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501" y="2438170"/>
                        <a:ext cx="490537"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矩形 52"/>
          <p:cNvSpPr>
            <a:spLocks noChangeArrowheads="1"/>
          </p:cNvSpPr>
          <p:nvPr/>
        </p:nvSpPr>
        <p:spPr bwMode="auto">
          <a:xfrm>
            <a:off x="10051624" y="580795"/>
            <a:ext cx="404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C00000"/>
                </a:solidFill>
              </a:rPr>
              <a:t>P</a:t>
            </a:r>
          </a:p>
        </p:txBody>
      </p:sp>
      <p:sp>
        <p:nvSpPr>
          <p:cNvPr id="30" name="Line 11"/>
          <p:cNvSpPr>
            <a:spLocks noChangeShapeType="1"/>
          </p:cNvSpPr>
          <p:nvPr/>
        </p:nvSpPr>
        <p:spPr bwMode="auto">
          <a:xfrm>
            <a:off x="4979561" y="5234046"/>
            <a:ext cx="0" cy="6096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1"/>
          <p:cNvSpPr>
            <a:spLocks noChangeShapeType="1"/>
          </p:cNvSpPr>
          <p:nvPr/>
        </p:nvSpPr>
        <p:spPr bwMode="auto">
          <a:xfrm>
            <a:off x="4979561" y="4519671"/>
            <a:ext cx="0" cy="6096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1"/>
          <p:cNvSpPr>
            <a:spLocks noChangeShapeType="1"/>
          </p:cNvSpPr>
          <p:nvPr/>
        </p:nvSpPr>
        <p:spPr bwMode="auto">
          <a:xfrm>
            <a:off x="4979561" y="5948421"/>
            <a:ext cx="0" cy="6096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7"/>
          <p:cNvSpPr>
            <a:spLocks noChangeShapeType="1"/>
          </p:cNvSpPr>
          <p:nvPr/>
        </p:nvSpPr>
        <p:spPr bwMode="auto">
          <a:xfrm>
            <a:off x="9694436" y="3662421"/>
            <a:ext cx="0" cy="2590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2"/>
          <p:cNvSpPr>
            <a:spLocks noChangeShapeType="1"/>
          </p:cNvSpPr>
          <p:nvPr/>
        </p:nvSpPr>
        <p:spPr bwMode="auto">
          <a:xfrm>
            <a:off x="4979561" y="5519796"/>
            <a:ext cx="4724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 name="Group 19"/>
          <p:cNvGrpSpPr>
            <a:grpSpLocks/>
          </p:cNvGrpSpPr>
          <p:nvPr/>
        </p:nvGrpSpPr>
        <p:grpSpPr bwMode="auto">
          <a:xfrm rot="20112919">
            <a:off x="6532529" y="4907581"/>
            <a:ext cx="857250" cy="289950"/>
            <a:chOff x="3072" y="996"/>
            <a:chExt cx="2380" cy="636"/>
          </a:xfrm>
        </p:grpSpPr>
        <p:sp>
          <p:nvSpPr>
            <p:cNvPr id="36" name="Freeform 20"/>
            <p:cNvSpPr>
              <a:spLocks noChangeAspect="1"/>
            </p:cNvSpPr>
            <p:nvPr/>
          </p:nvSpPr>
          <p:spPr bwMode="auto">
            <a:xfrm>
              <a:off x="3072" y="998"/>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21"/>
            <p:cNvSpPr>
              <a:spLocks noChangeAspect="1"/>
            </p:cNvSpPr>
            <p:nvPr/>
          </p:nvSpPr>
          <p:spPr bwMode="auto">
            <a:xfrm flipV="1">
              <a:off x="3331" y="1314"/>
              <a:ext cx="264"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22"/>
            <p:cNvSpPr>
              <a:spLocks noChangeAspect="1"/>
            </p:cNvSpPr>
            <p:nvPr/>
          </p:nvSpPr>
          <p:spPr bwMode="auto">
            <a:xfrm>
              <a:off x="3594" y="997"/>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23"/>
            <p:cNvSpPr>
              <a:spLocks noChangeAspect="1"/>
            </p:cNvSpPr>
            <p:nvPr/>
          </p:nvSpPr>
          <p:spPr bwMode="auto">
            <a:xfrm flipV="1">
              <a:off x="3854" y="1314"/>
              <a:ext cx="267"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24"/>
            <p:cNvSpPr>
              <a:spLocks noChangeAspect="1"/>
            </p:cNvSpPr>
            <p:nvPr/>
          </p:nvSpPr>
          <p:spPr bwMode="auto">
            <a:xfrm>
              <a:off x="4121"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25"/>
            <p:cNvSpPr>
              <a:spLocks noChangeAspect="1"/>
            </p:cNvSpPr>
            <p:nvPr/>
          </p:nvSpPr>
          <p:spPr bwMode="auto">
            <a:xfrm flipV="1">
              <a:off x="4387" y="1314"/>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26"/>
            <p:cNvSpPr>
              <a:spLocks noChangeAspect="1"/>
            </p:cNvSpPr>
            <p:nvPr/>
          </p:nvSpPr>
          <p:spPr bwMode="auto">
            <a:xfrm>
              <a:off x="4656" y="996"/>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7"/>
            <p:cNvSpPr>
              <a:spLocks noChangeAspect="1"/>
            </p:cNvSpPr>
            <p:nvPr/>
          </p:nvSpPr>
          <p:spPr bwMode="auto">
            <a:xfrm flipV="1">
              <a:off x="4921" y="1314"/>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28"/>
            <p:cNvSpPr>
              <a:spLocks noChangeAspect="1"/>
            </p:cNvSpPr>
            <p:nvPr/>
          </p:nvSpPr>
          <p:spPr bwMode="auto">
            <a:xfrm>
              <a:off x="5186"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 name="Group 19"/>
          <p:cNvGrpSpPr>
            <a:grpSpLocks/>
          </p:cNvGrpSpPr>
          <p:nvPr/>
        </p:nvGrpSpPr>
        <p:grpSpPr bwMode="auto">
          <a:xfrm rot="20695008">
            <a:off x="8351147" y="3864502"/>
            <a:ext cx="961938" cy="282994"/>
            <a:chOff x="3072" y="996"/>
            <a:chExt cx="2380" cy="636"/>
          </a:xfrm>
        </p:grpSpPr>
        <p:sp>
          <p:nvSpPr>
            <p:cNvPr id="46" name="Freeform 20"/>
            <p:cNvSpPr>
              <a:spLocks noChangeAspect="1"/>
            </p:cNvSpPr>
            <p:nvPr/>
          </p:nvSpPr>
          <p:spPr bwMode="auto">
            <a:xfrm>
              <a:off x="3072" y="998"/>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21"/>
            <p:cNvSpPr>
              <a:spLocks noChangeAspect="1"/>
            </p:cNvSpPr>
            <p:nvPr/>
          </p:nvSpPr>
          <p:spPr bwMode="auto">
            <a:xfrm flipV="1">
              <a:off x="3331" y="1314"/>
              <a:ext cx="264"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22"/>
            <p:cNvSpPr>
              <a:spLocks noChangeAspect="1"/>
            </p:cNvSpPr>
            <p:nvPr/>
          </p:nvSpPr>
          <p:spPr bwMode="auto">
            <a:xfrm>
              <a:off x="3594" y="997"/>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23"/>
            <p:cNvSpPr>
              <a:spLocks noChangeAspect="1"/>
            </p:cNvSpPr>
            <p:nvPr/>
          </p:nvSpPr>
          <p:spPr bwMode="auto">
            <a:xfrm flipV="1">
              <a:off x="3854" y="1314"/>
              <a:ext cx="267"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24"/>
            <p:cNvSpPr>
              <a:spLocks noChangeAspect="1"/>
            </p:cNvSpPr>
            <p:nvPr/>
          </p:nvSpPr>
          <p:spPr bwMode="auto">
            <a:xfrm>
              <a:off x="4121"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25"/>
            <p:cNvSpPr>
              <a:spLocks noChangeAspect="1"/>
            </p:cNvSpPr>
            <p:nvPr/>
          </p:nvSpPr>
          <p:spPr bwMode="auto">
            <a:xfrm flipV="1">
              <a:off x="4387" y="1314"/>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26"/>
            <p:cNvSpPr>
              <a:spLocks noChangeAspect="1"/>
            </p:cNvSpPr>
            <p:nvPr/>
          </p:nvSpPr>
          <p:spPr bwMode="auto">
            <a:xfrm>
              <a:off x="4656" y="996"/>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27"/>
            <p:cNvSpPr>
              <a:spLocks noChangeAspect="1"/>
            </p:cNvSpPr>
            <p:nvPr/>
          </p:nvSpPr>
          <p:spPr bwMode="auto">
            <a:xfrm flipV="1">
              <a:off x="4921" y="1314"/>
              <a:ext cx="265"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28"/>
            <p:cNvSpPr>
              <a:spLocks noChangeAspect="1"/>
            </p:cNvSpPr>
            <p:nvPr/>
          </p:nvSpPr>
          <p:spPr bwMode="auto">
            <a:xfrm>
              <a:off x="5186" y="996"/>
              <a:ext cx="266" cy="318"/>
            </a:xfrm>
            <a:custGeom>
              <a:avLst/>
              <a:gdLst>
                <a:gd name="T0" fmla="*/ 0 w 384"/>
                <a:gd name="T1" fmla="*/ 1 h 624"/>
                <a:gd name="T2" fmla="*/ 1 w 384"/>
                <a:gd name="T3" fmla="*/ 0 h 624"/>
                <a:gd name="T4" fmla="*/ 1 w 384"/>
                <a:gd name="T5" fmla="*/ 1 h 624"/>
                <a:gd name="T6" fmla="*/ 0 60000 65536"/>
                <a:gd name="T7" fmla="*/ 0 60000 65536"/>
                <a:gd name="T8" fmla="*/ 0 60000 65536"/>
                <a:gd name="T9" fmla="*/ 0 w 384"/>
                <a:gd name="T10" fmla="*/ 0 h 624"/>
                <a:gd name="T11" fmla="*/ 384 w 384"/>
                <a:gd name="T12" fmla="*/ 624 h 624"/>
              </a:gdLst>
              <a:ahLst/>
              <a:cxnLst>
                <a:cxn ang="T6">
                  <a:pos x="T0" y="T1"/>
                </a:cxn>
                <a:cxn ang="T7">
                  <a:pos x="T2" y="T3"/>
                </a:cxn>
                <a:cxn ang="T8">
                  <a:pos x="T4" y="T5"/>
                </a:cxn>
              </a:cxnLst>
              <a:rect l="T9" t="T10" r="T11" b="T12"/>
              <a:pathLst>
                <a:path w="384" h="624">
                  <a:moveTo>
                    <a:pt x="0" y="624"/>
                  </a:moveTo>
                  <a:cubicBezTo>
                    <a:pt x="64" y="312"/>
                    <a:pt x="128" y="0"/>
                    <a:pt x="192" y="0"/>
                  </a:cubicBezTo>
                  <a:cubicBezTo>
                    <a:pt x="256" y="0"/>
                    <a:pt x="320" y="312"/>
                    <a:pt x="384" y="62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55" name="Object 15"/>
          <p:cNvGraphicFramePr>
            <a:graphicFrameLocks noChangeAspect="1"/>
          </p:cNvGraphicFramePr>
          <p:nvPr>
            <p:extLst>
              <p:ext uri="{D42A27DB-BD31-4B8C-83A1-F6EECF244321}">
                <p14:modId xmlns:p14="http://schemas.microsoft.com/office/powerpoint/2010/main" val="3622418831"/>
              </p:ext>
            </p:extLst>
          </p:nvPr>
        </p:nvGraphicFramePr>
        <p:xfrm>
          <a:off x="4408061" y="4519671"/>
          <a:ext cx="450850" cy="696912"/>
        </p:xfrm>
        <a:graphic>
          <a:graphicData uri="http://schemas.openxmlformats.org/presentationml/2006/ole">
            <mc:AlternateContent xmlns:mc="http://schemas.openxmlformats.org/markup-compatibility/2006">
              <mc:Choice xmlns:v="urn:schemas-microsoft-com:vml" Requires="v">
                <p:oleObj spid="_x0000_s409168" name="Equation" r:id="rId7" imgW="139579" imgH="215713" progId="Equation.3">
                  <p:embed/>
                </p:oleObj>
              </mc:Choice>
              <mc:Fallback>
                <p:oleObj name="Equation" r:id="rId7"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61" y="4519671"/>
                        <a:ext cx="45085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16"/>
          <p:cNvGraphicFramePr>
            <a:graphicFrameLocks noChangeAspect="1"/>
          </p:cNvGraphicFramePr>
          <p:nvPr>
            <p:extLst>
              <p:ext uri="{D42A27DB-BD31-4B8C-83A1-F6EECF244321}">
                <p14:modId xmlns:p14="http://schemas.microsoft.com/office/powerpoint/2010/main" val="2168320792"/>
              </p:ext>
            </p:extLst>
          </p:nvPr>
        </p:nvGraphicFramePr>
        <p:xfrm>
          <a:off x="4479498" y="5519796"/>
          <a:ext cx="490538" cy="696912"/>
        </p:xfrm>
        <a:graphic>
          <a:graphicData uri="http://schemas.openxmlformats.org/presentationml/2006/ole">
            <mc:AlternateContent xmlns:mc="http://schemas.openxmlformats.org/markup-compatibility/2006">
              <mc:Choice xmlns:v="urn:schemas-microsoft-com:vml" Requires="v">
                <p:oleObj spid="_x0000_s409169" name="Equation" r:id="rId8" imgW="152268" imgH="215713" progId="Equation.3">
                  <p:embed/>
                </p:oleObj>
              </mc:Choice>
              <mc:Fallback>
                <p:oleObj name="Equation" r:id="rId8" imgW="152268"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498" y="5519796"/>
                        <a:ext cx="490538"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84"/>
          <p:cNvSpPr>
            <a:spLocks noChangeArrowheads="1"/>
          </p:cNvSpPr>
          <p:nvPr/>
        </p:nvSpPr>
        <p:spPr bwMode="auto">
          <a:xfrm>
            <a:off x="10051625" y="3662423"/>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C00000"/>
                </a:solidFill>
              </a:rPr>
              <a:t>P</a:t>
            </a:r>
          </a:p>
        </p:txBody>
      </p:sp>
      <p:sp>
        <p:nvSpPr>
          <p:cNvPr id="58" name="矩形 85"/>
          <p:cNvSpPr>
            <a:spLocks noChangeArrowheads="1"/>
          </p:cNvSpPr>
          <p:nvPr/>
        </p:nvSpPr>
        <p:spPr bwMode="auto">
          <a:xfrm>
            <a:off x="2702667" y="2195282"/>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相干叠加</a:t>
            </a:r>
            <a:endParaRPr lang="zh-CN" altLang="en-US" dirty="0">
              <a:solidFill>
                <a:srgbClr val="FF0000"/>
              </a:solidFill>
            </a:endParaRPr>
          </a:p>
        </p:txBody>
      </p:sp>
      <p:sp>
        <p:nvSpPr>
          <p:cNvPr id="59" name="矩形 86"/>
          <p:cNvSpPr>
            <a:spLocks noChangeArrowheads="1"/>
          </p:cNvSpPr>
          <p:nvPr/>
        </p:nvSpPr>
        <p:spPr bwMode="auto">
          <a:xfrm>
            <a:off x="2262936" y="5162610"/>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33CC33"/>
                </a:solidFill>
              </a:rPr>
              <a:t>非相干叠加</a:t>
            </a:r>
            <a:endParaRPr lang="zh-CN" altLang="en-US" dirty="0">
              <a:solidFill>
                <a:srgbClr val="33CC33"/>
              </a:solidFill>
            </a:endParaRPr>
          </a:p>
        </p:txBody>
      </p:sp>
      <p:sp>
        <p:nvSpPr>
          <p:cNvPr id="60" name="Line 12"/>
          <p:cNvSpPr>
            <a:spLocks noChangeShapeType="1"/>
          </p:cNvSpPr>
          <p:nvPr/>
        </p:nvSpPr>
        <p:spPr bwMode="auto">
          <a:xfrm flipV="1">
            <a:off x="4979563" y="3876733"/>
            <a:ext cx="4714875" cy="2071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2"/>
          <p:cNvSpPr>
            <a:spLocks noChangeShapeType="1"/>
          </p:cNvSpPr>
          <p:nvPr/>
        </p:nvSpPr>
        <p:spPr bwMode="auto">
          <a:xfrm flipV="1">
            <a:off x="4979563" y="866543"/>
            <a:ext cx="4714875" cy="2000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5"/>
          <p:cNvSpPr>
            <a:spLocks noChangeShapeType="1"/>
          </p:cNvSpPr>
          <p:nvPr/>
        </p:nvSpPr>
        <p:spPr bwMode="auto">
          <a:xfrm flipV="1">
            <a:off x="4979563" y="3876735"/>
            <a:ext cx="4714875" cy="1285875"/>
          </a:xfrm>
          <a:prstGeom prst="line">
            <a:avLst/>
          </a:prstGeom>
          <a:noFill/>
          <a:ln w="2540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45"/>
          <p:cNvSpPr>
            <a:spLocks noChangeShapeType="1"/>
          </p:cNvSpPr>
          <p:nvPr/>
        </p:nvSpPr>
        <p:spPr bwMode="auto">
          <a:xfrm flipV="1">
            <a:off x="4979563" y="866543"/>
            <a:ext cx="4714875" cy="1214438"/>
          </a:xfrm>
          <a:prstGeom prst="line">
            <a:avLst/>
          </a:prstGeom>
          <a:noFill/>
          <a:ln w="25400">
            <a:solidFill>
              <a:srgbClr val="FF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64" name="Group 105"/>
          <p:cNvGrpSpPr>
            <a:grpSpLocks/>
          </p:cNvGrpSpPr>
          <p:nvPr/>
        </p:nvGrpSpPr>
        <p:grpSpPr bwMode="auto">
          <a:xfrm rot="3971992">
            <a:off x="8875287" y="918932"/>
            <a:ext cx="201612" cy="614363"/>
            <a:chOff x="4752" y="2286"/>
            <a:chExt cx="576" cy="1628"/>
          </a:xfrm>
        </p:grpSpPr>
        <p:sp>
          <p:nvSpPr>
            <p:cNvPr id="65" name="Freeform 76"/>
            <p:cNvSpPr>
              <a:spLocks/>
            </p:cNvSpPr>
            <p:nvPr/>
          </p:nvSpPr>
          <p:spPr bwMode="auto">
            <a:xfrm flipH="1">
              <a:off x="4765" y="2286"/>
              <a:ext cx="293" cy="30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33" y="19956"/>
                  </a:moveTo>
                  <a:lnTo>
                    <a:pt x="1471" y="19739"/>
                  </a:lnTo>
                  <a:lnTo>
                    <a:pt x="2059" y="19521"/>
                  </a:lnTo>
                  <a:lnTo>
                    <a:pt x="2647" y="19303"/>
                  </a:lnTo>
                  <a:lnTo>
                    <a:pt x="3284" y="19041"/>
                  </a:lnTo>
                  <a:lnTo>
                    <a:pt x="3873" y="18867"/>
                  </a:lnTo>
                  <a:lnTo>
                    <a:pt x="4461" y="18606"/>
                  </a:lnTo>
                  <a:lnTo>
                    <a:pt x="5049" y="18431"/>
                  </a:lnTo>
                  <a:lnTo>
                    <a:pt x="5637" y="18214"/>
                  </a:lnTo>
                  <a:lnTo>
                    <a:pt x="6225" y="17952"/>
                  </a:lnTo>
                  <a:lnTo>
                    <a:pt x="6814" y="17734"/>
                  </a:lnTo>
                  <a:lnTo>
                    <a:pt x="7353" y="17516"/>
                  </a:lnTo>
                  <a:lnTo>
                    <a:pt x="7941" y="17255"/>
                  </a:lnTo>
                  <a:lnTo>
                    <a:pt x="8480" y="17081"/>
                  </a:lnTo>
                  <a:lnTo>
                    <a:pt x="9069" y="16863"/>
                  </a:lnTo>
                  <a:lnTo>
                    <a:pt x="9608" y="16601"/>
                  </a:lnTo>
                  <a:lnTo>
                    <a:pt x="10147" y="16383"/>
                  </a:lnTo>
                  <a:lnTo>
                    <a:pt x="10686" y="16166"/>
                  </a:lnTo>
                  <a:lnTo>
                    <a:pt x="11176" y="15948"/>
                  </a:lnTo>
                  <a:lnTo>
                    <a:pt x="11716" y="15730"/>
                  </a:lnTo>
                  <a:lnTo>
                    <a:pt x="12206" y="15512"/>
                  </a:lnTo>
                  <a:lnTo>
                    <a:pt x="12696" y="15294"/>
                  </a:lnTo>
                  <a:lnTo>
                    <a:pt x="13137" y="15033"/>
                  </a:lnTo>
                  <a:lnTo>
                    <a:pt x="13627" y="14858"/>
                  </a:lnTo>
                  <a:lnTo>
                    <a:pt x="14069" y="14641"/>
                  </a:lnTo>
                  <a:lnTo>
                    <a:pt x="14510" y="14423"/>
                  </a:lnTo>
                  <a:lnTo>
                    <a:pt x="14951" y="14205"/>
                  </a:lnTo>
                  <a:lnTo>
                    <a:pt x="15392" y="13943"/>
                  </a:lnTo>
                  <a:lnTo>
                    <a:pt x="15784" y="13769"/>
                  </a:lnTo>
                  <a:lnTo>
                    <a:pt x="16176" y="13551"/>
                  </a:lnTo>
                  <a:lnTo>
                    <a:pt x="16520" y="13333"/>
                  </a:lnTo>
                  <a:lnTo>
                    <a:pt x="16912" y="13115"/>
                  </a:lnTo>
                  <a:lnTo>
                    <a:pt x="17255" y="12854"/>
                  </a:lnTo>
                  <a:lnTo>
                    <a:pt x="17549" y="12636"/>
                  </a:lnTo>
                  <a:lnTo>
                    <a:pt x="17843" y="12462"/>
                  </a:lnTo>
                  <a:lnTo>
                    <a:pt x="18137" y="12244"/>
                  </a:lnTo>
                  <a:lnTo>
                    <a:pt x="18382" y="12026"/>
                  </a:lnTo>
                  <a:lnTo>
                    <a:pt x="18627" y="11765"/>
                  </a:lnTo>
                  <a:lnTo>
                    <a:pt x="18873" y="11590"/>
                  </a:lnTo>
                  <a:lnTo>
                    <a:pt x="19069" y="11373"/>
                  </a:lnTo>
                  <a:lnTo>
                    <a:pt x="19265" y="11155"/>
                  </a:lnTo>
                  <a:lnTo>
                    <a:pt x="19461" y="10937"/>
                  </a:lnTo>
                  <a:lnTo>
                    <a:pt x="19559" y="10719"/>
                  </a:lnTo>
                  <a:lnTo>
                    <a:pt x="19706" y="10545"/>
                  </a:lnTo>
                  <a:lnTo>
                    <a:pt x="19804" y="10327"/>
                  </a:lnTo>
                  <a:lnTo>
                    <a:pt x="19853" y="10065"/>
                  </a:lnTo>
                  <a:lnTo>
                    <a:pt x="19902" y="9891"/>
                  </a:lnTo>
                  <a:lnTo>
                    <a:pt x="19951" y="9673"/>
                  </a:lnTo>
                  <a:lnTo>
                    <a:pt x="19902" y="9455"/>
                  </a:lnTo>
                  <a:lnTo>
                    <a:pt x="19902" y="9237"/>
                  </a:lnTo>
                  <a:lnTo>
                    <a:pt x="19853" y="9063"/>
                  </a:lnTo>
                  <a:lnTo>
                    <a:pt x="19755" y="8845"/>
                  </a:lnTo>
                  <a:lnTo>
                    <a:pt x="19608" y="8627"/>
                  </a:lnTo>
                  <a:lnTo>
                    <a:pt x="19412" y="8410"/>
                  </a:lnTo>
                  <a:lnTo>
                    <a:pt x="19216" y="8148"/>
                  </a:lnTo>
                  <a:lnTo>
                    <a:pt x="18971" y="7974"/>
                  </a:lnTo>
                  <a:lnTo>
                    <a:pt x="18725" y="7756"/>
                  </a:lnTo>
                  <a:lnTo>
                    <a:pt x="18382" y="7495"/>
                  </a:lnTo>
                  <a:lnTo>
                    <a:pt x="18039" y="7277"/>
                  </a:lnTo>
                  <a:lnTo>
                    <a:pt x="17696" y="7059"/>
                  </a:lnTo>
                  <a:lnTo>
                    <a:pt x="17255" y="6797"/>
                  </a:lnTo>
                  <a:lnTo>
                    <a:pt x="16863" y="6580"/>
                  </a:lnTo>
                  <a:lnTo>
                    <a:pt x="16422" y="6318"/>
                  </a:lnTo>
                  <a:lnTo>
                    <a:pt x="15980" y="6100"/>
                  </a:lnTo>
                  <a:lnTo>
                    <a:pt x="15490" y="5882"/>
                  </a:lnTo>
                  <a:lnTo>
                    <a:pt x="15000" y="5664"/>
                  </a:lnTo>
                  <a:lnTo>
                    <a:pt x="14510" y="5447"/>
                  </a:lnTo>
                  <a:lnTo>
                    <a:pt x="13971" y="5229"/>
                  </a:lnTo>
                  <a:lnTo>
                    <a:pt x="13431" y="4967"/>
                  </a:lnTo>
                  <a:lnTo>
                    <a:pt x="12892" y="4749"/>
                  </a:lnTo>
                  <a:lnTo>
                    <a:pt x="12304" y="4488"/>
                  </a:lnTo>
                  <a:lnTo>
                    <a:pt x="11765" y="4270"/>
                  </a:lnTo>
                  <a:lnTo>
                    <a:pt x="11176" y="4052"/>
                  </a:lnTo>
                  <a:lnTo>
                    <a:pt x="10588" y="3878"/>
                  </a:lnTo>
                  <a:lnTo>
                    <a:pt x="10049" y="3660"/>
                  </a:lnTo>
                  <a:lnTo>
                    <a:pt x="9461" y="3442"/>
                  </a:lnTo>
                  <a:lnTo>
                    <a:pt x="8922" y="3224"/>
                  </a:lnTo>
                  <a:lnTo>
                    <a:pt x="8333" y="3007"/>
                  </a:lnTo>
                  <a:lnTo>
                    <a:pt x="7794" y="2789"/>
                  </a:lnTo>
                  <a:lnTo>
                    <a:pt x="7206" y="2614"/>
                  </a:lnTo>
                  <a:lnTo>
                    <a:pt x="6667" y="2397"/>
                  </a:lnTo>
                  <a:lnTo>
                    <a:pt x="6127" y="2222"/>
                  </a:lnTo>
                  <a:lnTo>
                    <a:pt x="5539" y="2048"/>
                  </a:lnTo>
                  <a:lnTo>
                    <a:pt x="5049" y="1830"/>
                  </a:lnTo>
                  <a:lnTo>
                    <a:pt x="4510" y="1656"/>
                  </a:lnTo>
                  <a:lnTo>
                    <a:pt x="4020" y="1481"/>
                  </a:lnTo>
                  <a:lnTo>
                    <a:pt x="3529" y="1351"/>
                  </a:lnTo>
                  <a:lnTo>
                    <a:pt x="3088" y="1176"/>
                  </a:lnTo>
                  <a:lnTo>
                    <a:pt x="2647" y="1002"/>
                  </a:lnTo>
                  <a:lnTo>
                    <a:pt x="2206" y="871"/>
                  </a:lnTo>
                  <a:lnTo>
                    <a:pt x="1814" y="741"/>
                  </a:lnTo>
                  <a:lnTo>
                    <a:pt x="1422" y="566"/>
                  </a:lnTo>
                  <a:lnTo>
                    <a:pt x="1078" y="436"/>
                  </a:lnTo>
                  <a:lnTo>
                    <a:pt x="784" y="305"/>
                  </a:lnTo>
                  <a:lnTo>
                    <a:pt x="441" y="174"/>
                  </a:lnTo>
                  <a:lnTo>
                    <a:pt x="147" y="87"/>
                  </a:lnTo>
                  <a:lnTo>
                    <a:pt x="0"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Freeform 77"/>
            <p:cNvSpPr>
              <a:spLocks/>
            </p:cNvSpPr>
            <p:nvPr/>
          </p:nvSpPr>
          <p:spPr bwMode="auto">
            <a:xfrm flipH="1">
              <a:off x="5016" y="2584"/>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78"/>
            <p:cNvSpPr>
              <a:spLocks/>
            </p:cNvSpPr>
            <p:nvPr/>
          </p:nvSpPr>
          <p:spPr bwMode="auto">
            <a:xfrm flipH="1">
              <a:off x="4752" y="2846"/>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79"/>
            <p:cNvSpPr>
              <a:spLocks/>
            </p:cNvSpPr>
            <p:nvPr/>
          </p:nvSpPr>
          <p:spPr bwMode="auto">
            <a:xfrm flipH="1">
              <a:off x="5016" y="3113"/>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80"/>
            <p:cNvSpPr>
              <a:spLocks/>
            </p:cNvSpPr>
            <p:nvPr/>
          </p:nvSpPr>
          <p:spPr bwMode="auto">
            <a:xfrm flipH="1">
              <a:off x="4752" y="3376"/>
              <a:ext cx="293"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 name="Freeform 81"/>
            <p:cNvSpPr>
              <a:spLocks/>
            </p:cNvSpPr>
            <p:nvPr/>
          </p:nvSpPr>
          <p:spPr bwMode="auto">
            <a:xfrm flipH="1">
              <a:off x="5035" y="3644"/>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1" name="Group 107"/>
          <p:cNvGrpSpPr>
            <a:grpSpLocks/>
          </p:cNvGrpSpPr>
          <p:nvPr/>
        </p:nvGrpSpPr>
        <p:grpSpPr bwMode="auto">
          <a:xfrm rot="15295195" flipH="1">
            <a:off x="6701999" y="4086285"/>
            <a:ext cx="220662" cy="1074737"/>
            <a:chOff x="4800" y="2314"/>
            <a:chExt cx="576" cy="1592"/>
          </a:xfrm>
        </p:grpSpPr>
        <p:sp>
          <p:nvSpPr>
            <p:cNvPr id="72" name="Freeform 99"/>
            <p:cNvSpPr>
              <a:spLocks/>
            </p:cNvSpPr>
            <p:nvPr/>
          </p:nvSpPr>
          <p:spPr bwMode="auto">
            <a:xfrm flipH="1">
              <a:off x="5064" y="2314"/>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Freeform 100"/>
            <p:cNvSpPr>
              <a:spLocks/>
            </p:cNvSpPr>
            <p:nvPr/>
          </p:nvSpPr>
          <p:spPr bwMode="auto">
            <a:xfrm flipH="1">
              <a:off x="4800" y="2576"/>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Freeform 101"/>
            <p:cNvSpPr>
              <a:spLocks/>
            </p:cNvSpPr>
            <p:nvPr/>
          </p:nvSpPr>
          <p:spPr bwMode="auto">
            <a:xfrm flipH="1">
              <a:off x="5064" y="2843"/>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 name="Freeform 102"/>
            <p:cNvSpPr>
              <a:spLocks/>
            </p:cNvSpPr>
            <p:nvPr/>
          </p:nvSpPr>
          <p:spPr bwMode="auto">
            <a:xfrm flipH="1">
              <a:off x="4800" y="3106"/>
              <a:ext cx="293"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 name="Freeform 103"/>
            <p:cNvSpPr>
              <a:spLocks/>
            </p:cNvSpPr>
            <p:nvPr/>
          </p:nvSpPr>
          <p:spPr bwMode="auto">
            <a:xfrm flipH="1">
              <a:off x="5083" y="3374"/>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104"/>
            <p:cNvSpPr>
              <a:spLocks/>
            </p:cNvSpPr>
            <p:nvPr/>
          </p:nvSpPr>
          <p:spPr bwMode="auto">
            <a:xfrm flipH="1">
              <a:off x="4818" y="3637"/>
              <a:ext cx="293"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8" name="Group 105"/>
          <p:cNvGrpSpPr>
            <a:grpSpLocks/>
          </p:cNvGrpSpPr>
          <p:nvPr/>
        </p:nvGrpSpPr>
        <p:grpSpPr bwMode="auto">
          <a:xfrm rot="4575470">
            <a:off x="8589538" y="717320"/>
            <a:ext cx="263525" cy="727075"/>
            <a:chOff x="4752" y="2286"/>
            <a:chExt cx="576" cy="1628"/>
          </a:xfrm>
        </p:grpSpPr>
        <p:sp>
          <p:nvSpPr>
            <p:cNvPr id="79" name="Freeform 76"/>
            <p:cNvSpPr>
              <a:spLocks/>
            </p:cNvSpPr>
            <p:nvPr/>
          </p:nvSpPr>
          <p:spPr bwMode="auto">
            <a:xfrm flipH="1">
              <a:off x="4765" y="2286"/>
              <a:ext cx="293" cy="30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33" y="19956"/>
                  </a:moveTo>
                  <a:lnTo>
                    <a:pt x="1471" y="19739"/>
                  </a:lnTo>
                  <a:lnTo>
                    <a:pt x="2059" y="19521"/>
                  </a:lnTo>
                  <a:lnTo>
                    <a:pt x="2647" y="19303"/>
                  </a:lnTo>
                  <a:lnTo>
                    <a:pt x="3284" y="19041"/>
                  </a:lnTo>
                  <a:lnTo>
                    <a:pt x="3873" y="18867"/>
                  </a:lnTo>
                  <a:lnTo>
                    <a:pt x="4461" y="18606"/>
                  </a:lnTo>
                  <a:lnTo>
                    <a:pt x="5049" y="18431"/>
                  </a:lnTo>
                  <a:lnTo>
                    <a:pt x="5637" y="18214"/>
                  </a:lnTo>
                  <a:lnTo>
                    <a:pt x="6225" y="17952"/>
                  </a:lnTo>
                  <a:lnTo>
                    <a:pt x="6814" y="17734"/>
                  </a:lnTo>
                  <a:lnTo>
                    <a:pt x="7353" y="17516"/>
                  </a:lnTo>
                  <a:lnTo>
                    <a:pt x="7941" y="17255"/>
                  </a:lnTo>
                  <a:lnTo>
                    <a:pt x="8480" y="17081"/>
                  </a:lnTo>
                  <a:lnTo>
                    <a:pt x="9069" y="16863"/>
                  </a:lnTo>
                  <a:lnTo>
                    <a:pt x="9608" y="16601"/>
                  </a:lnTo>
                  <a:lnTo>
                    <a:pt x="10147" y="16383"/>
                  </a:lnTo>
                  <a:lnTo>
                    <a:pt x="10686" y="16166"/>
                  </a:lnTo>
                  <a:lnTo>
                    <a:pt x="11176" y="15948"/>
                  </a:lnTo>
                  <a:lnTo>
                    <a:pt x="11716" y="15730"/>
                  </a:lnTo>
                  <a:lnTo>
                    <a:pt x="12206" y="15512"/>
                  </a:lnTo>
                  <a:lnTo>
                    <a:pt x="12696" y="15294"/>
                  </a:lnTo>
                  <a:lnTo>
                    <a:pt x="13137" y="15033"/>
                  </a:lnTo>
                  <a:lnTo>
                    <a:pt x="13627" y="14858"/>
                  </a:lnTo>
                  <a:lnTo>
                    <a:pt x="14069" y="14641"/>
                  </a:lnTo>
                  <a:lnTo>
                    <a:pt x="14510" y="14423"/>
                  </a:lnTo>
                  <a:lnTo>
                    <a:pt x="14951" y="14205"/>
                  </a:lnTo>
                  <a:lnTo>
                    <a:pt x="15392" y="13943"/>
                  </a:lnTo>
                  <a:lnTo>
                    <a:pt x="15784" y="13769"/>
                  </a:lnTo>
                  <a:lnTo>
                    <a:pt x="16176" y="13551"/>
                  </a:lnTo>
                  <a:lnTo>
                    <a:pt x="16520" y="13333"/>
                  </a:lnTo>
                  <a:lnTo>
                    <a:pt x="16912" y="13115"/>
                  </a:lnTo>
                  <a:lnTo>
                    <a:pt x="17255" y="12854"/>
                  </a:lnTo>
                  <a:lnTo>
                    <a:pt x="17549" y="12636"/>
                  </a:lnTo>
                  <a:lnTo>
                    <a:pt x="17843" y="12462"/>
                  </a:lnTo>
                  <a:lnTo>
                    <a:pt x="18137" y="12244"/>
                  </a:lnTo>
                  <a:lnTo>
                    <a:pt x="18382" y="12026"/>
                  </a:lnTo>
                  <a:lnTo>
                    <a:pt x="18627" y="11765"/>
                  </a:lnTo>
                  <a:lnTo>
                    <a:pt x="18873" y="11590"/>
                  </a:lnTo>
                  <a:lnTo>
                    <a:pt x="19069" y="11373"/>
                  </a:lnTo>
                  <a:lnTo>
                    <a:pt x="19265" y="11155"/>
                  </a:lnTo>
                  <a:lnTo>
                    <a:pt x="19461" y="10937"/>
                  </a:lnTo>
                  <a:lnTo>
                    <a:pt x="19559" y="10719"/>
                  </a:lnTo>
                  <a:lnTo>
                    <a:pt x="19706" y="10545"/>
                  </a:lnTo>
                  <a:lnTo>
                    <a:pt x="19804" y="10327"/>
                  </a:lnTo>
                  <a:lnTo>
                    <a:pt x="19853" y="10065"/>
                  </a:lnTo>
                  <a:lnTo>
                    <a:pt x="19902" y="9891"/>
                  </a:lnTo>
                  <a:lnTo>
                    <a:pt x="19951" y="9673"/>
                  </a:lnTo>
                  <a:lnTo>
                    <a:pt x="19902" y="9455"/>
                  </a:lnTo>
                  <a:lnTo>
                    <a:pt x="19902" y="9237"/>
                  </a:lnTo>
                  <a:lnTo>
                    <a:pt x="19853" y="9063"/>
                  </a:lnTo>
                  <a:lnTo>
                    <a:pt x="19755" y="8845"/>
                  </a:lnTo>
                  <a:lnTo>
                    <a:pt x="19608" y="8627"/>
                  </a:lnTo>
                  <a:lnTo>
                    <a:pt x="19412" y="8410"/>
                  </a:lnTo>
                  <a:lnTo>
                    <a:pt x="19216" y="8148"/>
                  </a:lnTo>
                  <a:lnTo>
                    <a:pt x="18971" y="7974"/>
                  </a:lnTo>
                  <a:lnTo>
                    <a:pt x="18725" y="7756"/>
                  </a:lnTo>
                  <a:lnTo>
                    <a:pt x="18382" y="7495"/>
                  </a:lnTo>
                  <a:lnTo>
                    <a:pt x="18039" y="7277"/>
                  </a:lnTo>
                  <a:lnTo>
                    <a:pt x="17696" y="7059"/>
                  </a:lnTo>
                  <a:lnTo>
                    <a:pt x="17255" y="6797"/>
                  </a:lnTo>
                  <a:lnTo>
                    <a:pt x="16863" y="6580"/>
                  </a:lnTo>
                  <a:lnTo>
                    <a:pt x="16422" y="6318"/>
                  </a:lnTo>
                  <a:lnTo>
                    <a:pt x="15980" y="6100"/>
                  </a:lnTo>
                  <a:lnTo>
                    <a:pt x="15490" y="5882"/>
                  </a:lnTo>
                  <a:lnTo>
                    <a:pt x="15000" y="5664"/>
                  </a:lnTo>
                  <a:lnTo>
                    <a:pt x="14510" y="5447"/>
                  </a:lnTo>
                  <a:lnTo>
                    <a:pt x="13971" y="5229"/>
                  </a:lnTo>
                  <a:lnTo>
                    <a:pt x="13431" y="4967"/>
                  </a:lnTo>
                  <a:lnTo>
                    <a:pt x="12892" y="4749"/>
                  </a:lnTo>
                  <a:lnTo>
                    <a:pt x="12304" y="4488"/>
                  </a:lnTo>
                  <a:lnTo>
                    <a:pt x="11765" y="4270"/>
                  </a:lnTo>
                  <a:lnTo>
                    <a:pt x="11176" y="4052"/>
                  </a:lnTo>
                  <a:lnTo>
                    <a:pt x="10588" y="3878"/>
                  </a:lnTo>
                  <a:lnTo>
                    <a:pt x="10049" y="3660"/>
                  </a:lnTo>
                  <a:lnTo>
                    <a:pt x="9461" y="3442"/>
                  </a:lnTo>
                  <a:lnTo>
                    <a:pt x="8922" y="3224"/>
                  </a:lnTo>
                  <a:lnTo>
                    <a:pt x="8333" y="3007"/>
                  </a:lnTo>
                  <a:lnTo>
                    <a:pt x="7794" y="2789"/>
                  </a:lnTo>
                  <a:lnTo>
                    <a:pt x="7206" y="2614"/>
                  </a:lnTo>
                  <a:lnTo>
                    <a:pt x="6667" y="2397"/>
                  </a:lnTo>
                  <a:lnTo>
                    <a:pt x="6127" y="2222"/>
                  </a:lnTo>
                  <a:lnTo>
                    <a:pt x="5539" y="2048"/>
                  </a:lnTo>
                  <a:lnTo>
                    <a:pt x="5049" y="1830"/>
                  </a:lnTo>
                  <a:lnTo>
                    <a:pt x="4510" y="1656"/>
                  </a:lnTo>
                  <a:lnTo>
                    <a:pt x="4020" y="1481"/>
                  </a:lnTo>
                  <a:lnTo>
                    <a:pt x="3529" y="1351"/>
                  </a:lnTo>
                  <a:lnTo>
                    <a:pt x="3088" y="1176"/>
                  </a:lnTo>
                  <a:lnTo>
                    <a:pt x="2647" y="1002"/>
                  </a:lnTo>
                  <a:lnTo>
                    <a:pt x="2206" y="871"/>
                  </a:lnTo>
                  <a:lnTo>
                    <a:pt x="1814" y="741"/>
                  </a:lnTo>
                  <a:lnTo>
                    <a:pt x="1422" y="566"/>
                  </a:lnTo>
                  <a:lnTo>
                    <a:pt x="1078" y="436"/>
                  </a:lnTo>
                  <a:lnTo>
                    <a:pt x="784" y="305"/>
                  </a:lnTo>
                  <a:lnTo>
                    <a:pt x="441" y="174"/>
                  </a:lnTo>
                  <a:lnTo>
                    <a:pt x="147" y="87"/>
                  </a:lnTo>
                  <a:lnTo>
                    <a:pt x="0"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77"/>
            <p:cNvSpPr>
              <a:spLocks/>
            </p:cNvSpPr>
            <p:nvPr/>
          </p:nvSpPr>
          <p:spPr bwMode="auto">
            <a:xfrm flipH="1">
              <a:off x="5016" y="2584"/>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78"/>
            <p:cNvSpPr>
              <a:spLocks/>
            </p:cNvSpPr>
            <p:nvPr/>
          </p:nvSpPr>
          <p:spPr bwMode="auto">
            <a:xfrm flipH="1">
              <a:off x="4752" y="2846"/>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79"/>
            <p:cNvSpPr>
              <a:spLocks/>
            </p:cNvSpPr>
            <p:nvPr/>
          </p:nvSpPr>
          <p:spPr bwMode="auto">
            <a:xfrm flipH="1">
              <a:off x="5016" y="3113"/>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80"/>
            <p:cNvSpPr>
              <a:spLocks/>
            </p:cNvSpPr>
            <p:nvPr/>
          </p:nvSpPr>
          <p:spPr bwMode="auto">
            <a:xfrm flipH="1">
              <a:off x="4752" y="3376"/>
              <a:ext cx="293"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81"/>
            <p:cNvSpPr>
              <a:spLocks/>
            </p:cNvSpPr>
            <p:nvPr/>
          </p:nvSpPr>
          <p:spPr bwMode="auto">
            <a:xfrm flipH="1">
              <a:off x="5035" y="3644"/>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5" name="Group 105"/>
          <p:cNvGrpSpPr>
            <a:grpSpLocks/>
          </p:cNvGrpSpPr>
          <p:nvPr/>
        </p:nvGrpSpPr>
        <p:grpSpPr bwMode="auto">
          <a:xfrm rot="3971992">
            <a:off x="8974506" y="3977540"/>
            <a:ext cx="287337" cy="584200"/>
            <a:chOff x="4752" y="2286"/>
            <a:chExt cx="576" cy="1628"/>
          </a:xfrm>
        </p:grpSpPr>
        <p:sp>
          <p:nvSpPr>
            <p:cNvPr id="86" name="Freeform 76"/>
            <p:cNvSpPr>
              <a:spLocks/>
            </p:cNvSpPr>
            <p:nvPr/>
          </p:nvSpPr>
          <p:spPr bwMode="auto">
            <a:xfrm flipH="1">
              <a:off x="4765" y="2286"/>
              <a:ext cx="293" cy="30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33" y="19956"/>
                  </a:moveTo>
                  <a:lnTo>
                    <a:pt x="1471" y="19739"/>
                  </a:lnTo>
                  <a:lnTo>
                    <a:pt x="2059" y="19521"/>
                  </a:lnTo>
                  <a:lnTo>
                    <a:pt x="2647" y="19303"/>
                  </a:lnTo>
                  <a:lnTo>
                    <a:pt x="3284" y="19041"/>
                  </a:lnTo>
                  <a:lnTo>
                    <a:pt x="3873" y="18867"/>
                  </a:lnTo>
                  <a:lnTo>
                    <a:pt x="4461" y="18606"/>
                  </a:lnTo>
                  <a:lnTo>
                    <a:pt x="5049" y="18431"/>
                  </a:lnTo>
                  <a:lnTo>
                    <a:pt x="5637" y="18214"/>
                  </a:lnTo>
                  <a:lnTo>
                    <a:pt x="6225" y="17952"/>
                  </a:lnTo>
                  <a:lnTo>
                    <a:pt x="6814" y="17734"/>
                  </a:lnTo>
                  <a:lnTo>
                    <a:pt x="7353" y="17516"/>
                  </a:lnTo>
                  <a:lnTo>
                    <a:pt x="7941" y="17255"/>
                  </a:lnTo>
                  <a:lnTo>
                    <a:pt x="8480" y="17081"/>
                  </a:lnTo>
                  <a:lnTo>
                    <a:pt x="9069" y="16863"/>
                  </a:lnTo>
                  <a:lnTo>
                    <a:pt x="9608" y="16601"/>
                  </a:lnTo>
                  <a:lnTo>
                    <a:pt x="10147" y="16383"/>
                  </a:lnTo>
                  <a:lnTo>
                    <a:pt x="10686" y="16166"/>
                  </a:lnTo>
                  <a:lnTo>
                    <a:pt x="11176" y="15948"/>
                  </a:lnTo>
                  <a:lnTo>
                    <a:pt x="11716" y="15730"/>
                  </a:lnTo>
                  <a:lnTo>
                    <a:pt x="12206" y="15512"/>
                  </a:lnTo>
                  <a:lnTo>
                    <a:pt x="12696" y="15294"/>
                  </a:lnTo>
                  <a:lnTo>
                    <a:pt x="13137" y="15033"/>
                  </a:lnTo>
                  <a:lnTo>
                    <a:pt x="13627" y="14858"/>
                  </a:lnTo>
                  <a:lnTo>
                    <a:pt x="14069" y="14641"/>
                  </a:lnTo>
                  <a:lnTo>
                    <a:pt x="14510" y="14423"/>
                  </a:lnTo>
                  <a:lnTo>
                    <a:pt x="14951" y="14205"/>
                  </a:lnTo>
                  <a:lnTo>
                    <a:pt x="15392" y="13943"/>
                  </a:lnTo>
                  <a:lnTo>
                    <a:pt x="15784" y="13769"/>
                  </a:lnTo>
                  <a:lnTo>
                    <a:pt x="16176" y="13551"/>
                  </a:lnTo>
                  <a:lnTo>
                    <a:pt x="16520" y="13333"/>
                  </a:lnTo>
                  <a:lnTo>
                    <a:pt x="16912" y="13115"/>
                  </a:lnTo>
                  <a:lnTo>
                    <a:pt x="17255" y="12854"/>
                  </a:lnTo>
                  <a:lnTo>
                    <a:pt x="17549" y="12636"/>
                  </a:lnTo>
                  <a:lnTo>
                    <a:pt x="17843" y="12462"/>
                  </a:lnTo>
                  <a:lnTo>
                    <a:pt x="18137" y="12244"/>
                  </a:lnTo>
                  <a:lnTo>
                    <a:pt x="18382" y="12026"/>
                  </a:lnTo>
                  <a:lnTo>
                    <a:pt x="18627" y="11765"/>
                  </a:lnTo>
                  <a:lnTo>
                    <a:pt x="18873" y="11590"/>
                  </a:lnTo>
                  <a:lnTo>
                    <a:pt x="19069" y="11373"/>
                  </a:lnTo>
                  <a:lnTo>
                    <a:pt x="19265" y="11155"/>
                  </a:lnTo>
                  <a:lnTo>
                    <a:pt x="19461" y="10937"/>
                  </a:lnTo>
                  <a:lnTo>
                    <a:pt x="19559" y="10719"/>
                  </a:lnTo>
                  <a:lnTo>
                    <a:pt x="19706" y="10545"/>
                  </a:lnTo>
                  <a:lnTo>
                    <a:pt x="19804" y="10327"/>
                  </a:lnTo>
                  <a:lnTo>
                    <a:pt x="19853" y="10065"/>
                  </a:lnTo>
                  <a:lnTo>
                    <a:pt x="19902" y="9891"/>
                  </a:lnTo>
                  <a:lnTo>
                    <a:pt x="19951" y="9673"/>
                  </a:lnTo>
                  <a:lnTo>
                    <a:pt x="19902" y="9455"/>
                  </a:lnTo>
                  <a:lnTo>
                    <a:pt x="19902" y="9237"/>
                  </a:lnTo>
                  <a:lnTo>
                    <a:pt x="19853" y="9063"/>
                  </a:lnTo>
                  <a:lnTo>
                    <a:pt x="19755" y="8845"/>
                  </a:lnTo>
                  <a:lnTo>
                    <a:pt x="19608" y="8627"/>
                  </a:lnTo>
                  <a:lnTo>
                    <a:pt x="19412" y="8410"/>
                  </a:lnTo>
                  <a:lnTo>
                    <a:pt x="19216" y="8148"/>
                  </a:lnTo>
                  <a:lnTo>
                    <a:pt x="18971" y="7974"/>
                  </a:lnTo>
                  <a:lnTo>
                    <a:pt x="18725" y="7756"/>
                  </a:lnTo>
                  <a:lnTo>
                    <a:pt x="18382" y="7495"/>
                  </a:lnTo>
                  <a:lnTo>
                    <a:pt x="18039" y="7277"/>
                  </a:lnTo>
                  <a:lnTo>
                    <a:pt x="17696" y="7059"/>
                  </a:lnTo>
                  <a:lnTo>
                    <a:pt x="17255" y="6797"/>
                  </a:lnTo>
                  <a:lnTo>
                    <a:pt x="16863" y="6580"/>
                  </a:lnTo>
                  <a:lnTo>
                    <a:pt x="16422" y="6318"/>
                  </a:lnTo>
                  <a:lnTo>
                    <a:pt x="15980" y="6100"/>
                  </a:lnTo>
                  <a:lnTo>
                    <a:pt x="15490" y="5882"/>
                  </a:lnTo>
                  <a:lnTo>
                    <a:pt x="15000" y="5664"/>
                  </a:lnTo>
                  <a:lnTo>
                    <a:pt x="14510" y="5447"/>
                  </a:lnTo>
                  <a:lnTo>
                    <a:pt x="13971" y="5229"/>
                  </a:lnTo>
                  <a:lnTo>
                    <a:pt x="13431" y="4967"/>
                  </a:lnTo>
                  <a:lnTo>
                    <a:pt x="12892" y="4749"/>
                  </a:lnTo>
                  <a:lnTo>
                    <a:pt x="12304" y="4488"/>
                  </a:lnTo>
                  <a:lnTo>
                    <a:pt x="11765" y="4270"/>
                  </a:lnTo>
                  <a:lnTo>
                    <a:pt x="11176" y="4052"/>
                  </a:lnTo>
                  <a:lnTo>
                    <a:pt x="10588" y="3878"/>
                  </a:lnTo>
                  <a:lnTo>
                    <a:pt x="10049" y="3660"/>
                  </a:lnTo>
                  <a:lnTo>
                    <a:pt x="9461" y="3442"/>
                  </a:lnTo>
                  <a:lnTo>
                    <a:pt x="8922" y="3224"/>
                  </a:lnTo>
                  <a:lnTo>
                    <a:pt x="8333" y="3007"/>
                  </a:lnTo>
                  <a:lnTo>
                    <a:pt x="7794" y="2789"/>
                  </a:lnTo>
                  <a:lnTo>
                    <a:pt x="7206" y="2614"/>
                  </a:lnTo>
                  <a:lnTo>
                    <a:pt x="6667" y="2397"/>
                  </a:lnTo>
                  <a:lnTo>
                    <a:pt x="6127" y="2222"/>
                  </a:lnTo>
                  <a:lnTo>
                    <a:pt x="5539" y="2048"/>
                  </a:lnTo>
                  <a:lnTo>
                    <a:pt x="5049" y="1830"/>
                  </a:lnTo>
                  <a:lnTo>
                    <a:pt x="4510" y="1656"/>
                  </a:lnTo>
                  <a:lnTo>
                    <a:pt x="4020" y="1481"/>
                  </a:lnTo>
                  <a:lnTo>
                    <a:pt x="3529" y="1351"/>
                  </a:lnTo>
                  <a:lnTo>
                    <a:pt x="3088" y="1176"/>
                  </a:lnTo>
                  <a:lnTo>
                    <a:pt x="2647" y="1002"/>
                  </a:lnTo>
                  <a:lnTo>
                    <a:pt x="2206" y="871"/>
                  </a:lnTo>
                  <a:lnTo>
                    <a:pt x="1814" y="741"/>
                  </a:lnTo>
                  <a:lnTo>
                    <a:pt x="1422" y="566"/>
                  </a:lnTo>
                  <a:lnTo>
                    <a:pt x="1078" y="436"/>
                  </a:lnTo>
                  <a:lnTo>
                    <a:pt x="784" y="305"/>
                  </a:lnTo>
                  <a:lnTo>
                    <a:pt x="441" y="174"/>
                  </a:lnTo>
                  <a:lnTo>
                    <a:pt x="147" y="87"/>
                  </a:lnTo>
                  <a:lnTo>
                    <a:pt x="0" y="0"/>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77"/>
            <p:cNvSpPr>
              <a:spLocks/>
            </p:cNvSpPr>
            <p:nvPr/>
          </p:nvSpPr>
          <p:spPr bwMode="auto">
            <a:xfrm flipH="1">
              <a:off x="5016" y="2584"/>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 name="Freeform 78"/>
            <p:cNvSpPr>
              <a:spLocks/>
            </p:cNvSpPr>
            <p:nvPr/>
          </p:nvSpPr>
          <p:spPr bwMode="auto">
            <a:xfrm flipH="1">
              <a:off x="4752" y="2846"/>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79"/>
            <p:cNvSpPr>
              <a:spLocks/>
            </p:cNvSpPr>
            <p:nvPr/>
          </p:nvSpPr>
          <p:spPr bwMode="auto">
            <a:xfrm flipH="1">
              <a:off x="5016" y="3113"/>
              <a:ext cx="294"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 name="Freeform 80"/>
            <p:cNvSpPr>
              <a:spLocks/>
            </p:cNvSpPr>
            <p:nvPr/>
          </p:nvSpPr>
          <p:spPr bwMode="auto">
            <a:xfrm flipH="1">
              <a:off x="4752" y="3376"/>
              <a:ext cx="293" cy="26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882" y="0"/>
                  </a:moveTo>
                  <a:lnTo>
                    <a:pt x="1520" y="198"/>
                  </a:lnTo>
                  <a:lnTo>
                    <a:pt x="2108" y="444"/>
                  </a:lnTo>
                  <a:lnTo>
                    <a:pt x="2696" y="642"/>
                  </a:lnTo>
                  <a:lnTo>
                    <a:pt x="3284" y="938"/>
                  </a:lnTo>
                  <a:lnTo>
                    <a:pt x="3922" y="1086"/>
                  </a:lnTo>
                  <a:lnTo>
                    <a:pt x="4510" y="1333"/>
                  </a:lnTo>
                  <a:lnTo>
                    <a:pt x="5098" y="1531"/>
                  </a:lnTo>
                  <a:lnTo>
                    <a:pt x="5686" y="1728"/>
                  </a:lnTo>
                  <a:lnTo>
                    <a:pt x="6275" y="2025"/>
                  </a:lnTo>
                  <a:lnTo>
                    <a:pt x="6814" y="2222"/>
                  </a:lnTo>
                  <a:lnTo>
                    <a:pt x="7402" y="2420"/>
                  </a:lnTo>
                  <a:lnTo>
                    <a:pt x="7941" y="2716"/>
                  </a:lnTo>
                  <a:lnTo>
                    <a:pt x="8529" y="2864"/>
                  </a:lnTo>
                  <a:lnTo>
                    <a:pt x="9118" y="3111"/>
                  </a:lnTo>
                  <a:lnTo>
                    <a:pt x="9608" y="3358"/>
                  </a:lnTo>
                  <a:lnTo>
                    <a:pt x="10196" y="3556"/>
                  </a:lnTo>
                  <a:lnTo>
                    <a:pt x="10735" y="3802"/>
                  </a:lnTo>
                  <a:lnTo>
                    <a:pt x="11225" y="4000"/>
                  </a:lnTo>
                  <a:lnTo>
                    <a:pt x="11765" y="4247"/>
                  </a:lnTo>
                  <a:lnTo>
                    <a:pt x="12255" y="4444"/>
                  </a:lnTo>
                  <a:lnTo>
                    <a:pt x="12745" y="4642"/>
                  </a:lnTo>
                  <a:lnTo>
                    <a:pt x="13186" y="4938"/>
                  </a:lnTo>
                  <a:lnTo>
                    <a:pt x="13627" y="5086"/>
                  </a:lnTo>
                  <a:lnTo>
                    <a:pt x="14069" y="5383"/>
                  </a:lnTo>
                  <a:lnTo>
                    <a:pt x="14559" y="5531"/>
                  </a:lnTo>
                  <a:lnTo>
                    <a:pt x="15000" y="5728"/>
                  </a:lnTo>
                  <a:lnTo>
                    <a:pt x="15441" y="6025"/>
                  </a:lnTo>
                  <a:lnTo>
                    <a:pt x="15833" y="6173"/>
                  </a:lnTo>
                  <a:lnTo>
                    <a:pt x="16176" y="6420"/>
                  </a:lnTo>
                  <a:lnTo>
                    <a:pt x="16569" y="6617"/>
                  </a:lnTo>
                  <a:lnTo>
                    <a:pt x="16912" y="6864"/>
                  </a:lnTo>
                  <a:lnTo>
                    <a:pt x="17255" y="7111"/>
                  </a:lnTo>
                  <a:lnTo>
                    <a:pt x="17549" y="7309"/>
                  </a:lnTo>
                  <a:lnTo>
                    <a:pt x="17892" y="7506"/>
                  </a:lnTo>
                  <a:lnTo>
                    <a:pt x="18186" y="7704"/>
                  </a:lnTo>
                  <a:lnTo>
                    <a:pt x="18431" y="7951"/>
                  </a:lnTo>
                  <a:lnTo>
                    <a:pt x="18676" y="8198"/>
                  </a:lnTo>
                  <a:lnTo>
                    <a:pt x="18922" y="8346"/>
                  </a:lnTo>
                  <a:lnTo>
                    <a:pt x="19118" y="8593"/>
                  </a:lnTo>
                  <a:lnTo>
                    <a:pt x="19314" y="8790"/>
                  </a:lnTo>
                  <a:lnTo>
                    <a:pt x="19461" y="9037"/>
                  </a:lnTo>
                  <a:lnTo>
                    <a:pt x="19608" y="9235"/>
                  </a:lnTo>
                  <a:lnTo>
                    <a:pt x="19706" y="9432"/>
                  </a:lnTo>
                  <a:lnTo>
                    <a:pt x="19853" y="9630"/>
                  </a:lnTo>
                  <a:lnTo>
                    <a:pt x="19902" y="9877"/>
                  </a:lnTo>
                  <a:lnTo>
                    <a:pt x="19951" y="10074"/>
                  </a:lnTo>
                  <a:lnTo>
                    <a:pt x="19951" y="10272"/>
                  </a:lnTo>
                  <a:lnTo>
                    <a:pt x="19951" y="10519"/>
                  </a:lnTo>
                  <a:lnTo>
                    <a:pt x="19951" y="10716"/>
                  </a:lnTo>
                  <a:lnTo>
                    <a:pt x="19902" y="10914"/>
                  </a:lnTo>
                  <a:lnTo>
                    <a:pt x="19804" y="11111"/>
                  </a:lnTo>
                  <a:lnTo>
                    <a:pt x="19657" y="11309"/>
                  </a:lnTo>
                  <a:lnTo>
                    <a:pt x="19461" y="11605"/>
                  </a:lnTo>
                  <a:lnTo>
                    <a:pt x="19216" y="11802"/>
                  </a:lnTo>
                  <a:lnTo>
                    <a:pt x="19020" y="12000"/>
                  </a:lnTo>
                  <a:lnTo>
                    <a:pt x="18725" y="12198"/>
                  </a:lnTo>
                  <a:lnTo>
                    <a:pt x="18431" y="12444"/>
                  </a:lnTo>
                  <a:lnTo>
                    <a:pt x="18088" y="12691"/>
                  </a:lnTo>
                  <a:lnTo>
                    <a:pt x="17696" y="12889"/>
                  </a:lnTo>
                  <a:lnTo>
                    <a:pt x="17304" y="13136"/>
                  </a:lnTo>
                  <a:lnTo>
                    <a:pt x="16863" y="13383"/>
                  </a:lnTo>
                  <a:lnTo>
                    <a:pt x="16471" y="13630"/>
                  </a:lnTo>
                  <a:lnTo>
                    <a:pt x="16029" y="13877"/>
                  </a:lnTo>
                  <a:lnTo>
                    <a:pt x="15539" y="14074"/>
                  </a:lnTo>
                  <a:lnTo>
                    <a:pt x="15049" y="14272"/>
                  </a:lnTo>
                  <a:lnTo>
                    <a:pt x="14510" y="14519"/>
                  </a:lnTo>
                  <a:lnTo>
                    <a:pt x="13971" y="14716"/>
                  </a:lnTo>
                  <a:lnTo>
                    <a:pt x="13480" y="15012"/>
                  </a:lnTo>
                  <a:lnTo>
                    <a:pt x="12941" y="15210"/>
                  </a:lnTo>
                  <a:lnTo>
                    <a:pt x="12353" y="15457"/>
                  </a:lnTo>
                  <a:lnTo>
                    <a:pt x="11765" y="15704"/>
                  </a:lnTo>
                  <a:lnTo>
                    <a:pt x="11225" y="15901"/>
                  </a:lnTo>
                  <a:lnTo>
                    <a:pt x="10637" y="16099"/>
                  </a:lnTo>
                  <a:lnTo>
                    <a:pt x="10049" y="16296"/>
                  </a:lnTo>
                  <a:lnTo>
                    <a:pt x="9510" y="16543"/>
                  </a:lnTo>
                  <a:lnTo>
                    <a:pt x="8922" y="16741"/>
                  </a:lnTo>
                  <a:lnTo>
                    <a:pt x="8333" y="16938"/>
                  </a:lnTo>
                  <a:lnTo>
                    <a:pt x="7794" y="17185"/>
                  </a:lnTo>
                  <a:lnTo>
                    <a:pt x="7206" y="17333"/>
                  </a:lnTo>
                  <a:lnTo>
                    <a:pt x="6667" y="17580"/>
                  </a:lnTo>
                  <a:lnTo>
                    <a:pt x="6127" y="17728"/>
                  </a:lnTo>
                  <a:lnTo>
                    <a:pt x="5588" y="17926"/>
                  </a:lnTo>
                  <a:lnTo>
                    <a:pt x="5049" y="18123"/>
                  </a:lnTo>
                  <a:lnTo>
                    <a:pt x="4559" y="18321"/>
                  </a:lnTo>
                  <a:lnTo>
                    <a:pt x="4069" y="18469"/>
                  </a:lnTo>
                  <a:lnTo>
                    <a:pt x="3529" y="18617"/>
                  </a:lnTo>
                  <a:lnTo>
                    <a:pt x="3137" y="18765"/>
                  </a:lnTo>
                  <a:lnTo>
                    <a:pt x="2647" y="18963"/>
                  </a:lnTo>
                  <a:lnTo>
                    <a:pt x="2255" y="19062"/>
                  </a:lnTo>
                  <a:lnTo>
                    <a:pt x="1814" y="19259"/>
                  </a:lnTo>
                  <a:lnTo>
                    <a:pt x="1422" y="19407"/>
                  </a:lnTo>
                  <a:lnTo>
                    <a:pt x="1078" y="19506"/>
                  </a:lnTo>
                  <a:lnTo>
                    <a:pt x="833" y="19654"/>
                  </a:lnTo>
                  <a:lnTo>
                    <a:pt x="490" y="19802"/>
                  </a:lnTo>
                  <a:lnTo>
                    <a:pt x="196" y="19852"/>
                  </a:lnTo>
                  <a:lnTo>
                    <a:pt x="0" y="19951"/>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 name="Freeform 81"/>
            <p:cNvSpPr>
              <a:spLocks/>
            </p:cNvSpPr>
            <p:nvPr/>
          </p:nvSpPr>
          <p:spPr bwMode="auto">
            <a:xfrm flipH="1">
              <a:off x="5035" y="3644"/>
              <a:ext cx="293" cy="27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118" y="0"/>
                  </a:moveTo>
                  <a:lnTo>
                    <a:pt x="18480" y="198"/>
                  </a:lnTo>
                  <a:lnTo>
                    <a:pt x="17892" y="444"/>
                  </a:lnTo>
                  <a:lnTo>
                    <a:pt x="17304" y="642"/>
                  </a:lnTo>
                  <a:lnTo>
                    <a:pt x="16667" y="938"/>
                  </a:lnTo>
                  <a:lnTo>
                    <a:pt x="16078" y="1086"/>
                  </a:lnTo>
                  <a:lnTo>
                    <a:pt x="15490" y="1333"/>
                  </a:lnTo>
                  <a:lnTo>
                    <a:pt x="14902" y="1531"/>
                  </a:lnTo>
                  <a:lnTo>
                    <a:pt x="14314" y="1728"/>
                  </a:lnTo>
                  <a:lnTo>
                    <a:pt x="13725" y="2025"/>
                  </a:lnTo>
                  <a:lnTo>
                    <a:pt x="13137" y="2222"/>
                  </a:lnTo>
                  <a:lnTo>
                    <a:pt x="12598" y="2420"/>
                  </a:lnTo>
                  <a:lnTo>
                    <a:pt x="12010" y="2716"/>
                  </a:lnTo>
                  <a:lnTo>
                    <a:pt x="11471" y="2864"/>
                  </a:lnTo>
                  <a:lnTo>
                    <a:pt x="10882" y="3111"/>
                  </a:lnTo>
                  <a:lnTo>
                    <a:pt x="10343" y="3358"/>
                  </a:lnTo>
                  <a:lnTo>
                    <a:pt x="9804" y="3556"/>
                  </a:lnTo>
                  <a:lnTo>
                    <a:pt x="9265" y="3802"/>
                  </a:lnTo>
                  <a:lnTo>
                    <a:pt x="8775" y="4000"/>
                  </a:lnTo>
                  <a:lnTo>
                    <a:pt x="8235" y="4247"/>
                  </a:lnTo>
                  <a:lnTo>
                    <a:pt x="7745" y="4444"/>
                  </a:lnTo>
                  <a:lnTo>
                    <a:pt x="7255" y="4642"/>
                  </a:lnTo>
                  <a:lnTo>
                    <a:pt x="6814" y="4938"/>
                  </a:lnTo>
                  <a:lnTo>
                    <a:pt x="6324" y="5086"/>
                  </a:lnTo>
                  <a:lnTo>
                    <a:pt x="5882" y="5333"/>
                  </a:lnTo>
                  <a:lnTo>
                    <a:pt x="5441" y="5531"/>
                  </a:lnTo>
                  <a:lnTo>
                    <a:pt x="5000" y="5728"/>
                  </a:lnTo>
                  <a:lnTo>
                    <a:pt x="4559" y="6025"/>
                  </a:lnTo>
                  <a:lnTo>
                    <a:pt x="4167" y="6173"/>
                  </a:lnTo>
                  <a:lnTo>
                    <a:pt x="3775" y="6420"/>
                  </a:lnTo>
                  <a:lnTo>
                    <a:pt x="3431" y="6617"/>
                  </a:lnTo>
                  <a:lnTo>
                    <a:pt x="3039" y="6864"/>
                  </a:lnTo>
                  <a:lnTo>
                    <a:pt x="2696" y="7111"/>
                  </a:lnTo>
                  <a:lnTo>
                    <a:pt x="2402" y="7309"/>
                  </a:lnTo>
                  <a:lnTo>
                    <a:pt x="2108" y="7506"/>
                  </a:lnTo>
                  <a:lnTo>
                    <a:pt x="1814" y="7704"/>
                  </a:lnTo>
                  <a:lnTo>
                    <a:pt x="1569" y="7951"/>
                  </a:lnTo>
                  <a:lnTo>
                    <a:pt x="1324" y="8198"/>
                  </a:lnTo>
                  <a:lnTo>
                    <a:pt x="1078" y="8346"/>
                  </a:lnTo>
                  <a:lnTo>
                    <a:pt x="882" y="8593"/>
                  </a:lnTo>
                  <a:lnTo>
                    <a:pt x="686" y="8790"/>
                  </a:lnTo>
                  <a:lnTo>
                    <a:pt x="490" y="9037"/>
                  </a:lnTo>
                  <a:lnTo>
                    <a:pt x="392" y="9235"/>
                  </a:lnTo>
                  <a:lnTo>
                    <a:pt x="245" y="9432"/>
                  </a:lnTo>
                  <a:lnTo>
                    <a:pt x="147" y="9630"/>
                  </a:lnTo>
                  <a:lnTo>
                    <a:pt x="98" y="9877"/>
                  </a:lnTo>
                  <a:lnTo>
                    <a:pt x="49" y="10074"/>
                  </a:lnTo>
                  <a:lnTo>
                    <a:pt x="0" y="10272"/>
                  </a:lnTo>
                  <a:lnTo>
                    <a:pt x="49" y="10519"/>
                  </a:lnTo>
                  <a:lnTo>
                    <a:pt x="49" y="10716"/>
                  </a:lnTo>
                  <a:lnTo>
                    <a:pt x="98" y="10914"/>
                  </a:lnTo>
                  <a:lnTo>
                    <a:pt x="196" y="11111"/>
                  </a:lnTo>
                  <a:lnTo>
                    <a:pt x="343" y="11309"/>
                  </a:lnTo>
                  <a:lnTo>
                    <a:pt x="539" y="11556"/>
                  </a:lnTo>
                  <a:lnTo>
                    <a:pt x="735" y="11802"/>
                  </a:lnTo>
                  <a:lnTo>
                    <a:pt x="980" y="12000"/>
                  </a:lnTo>
                  <a:lnTo>
                    <a:pt x="1225" y="12198"/>
                  </a:lnTo>
                  <a:lnTo>
                    <a:pt x="1569" y="12444"/>
                  </a:lnTo>
                  <a:lnTo>
                    <a:pt x="1912" y="12691"/>
                  </a:lnTo>
                  <a:lnTo>
                    <a:pt x="2255" y="12889"/>
                  </a:lnTo>
                  <a:lnTo>
                    <a:pt x="2696" y="13136"/>
                  </a:lnTo>
                  <a:lnTo>
                    <a:pt x="3088" y="13383"/>
                  </a:lnTo>
                  <a:lnTo>
                    <a:pt x="3529" y="13630"/>
                  </a:lnTo>
                  <a:lnTo>
                    <a:pt x="3971" y="13877"/>
                  </a:lnTo>
                  <a:lnTo>
                    <a:pt x="4461" y="14074"/>
                  </a:lnTo>
                  <a:lnTo>
                    <a:pt x="4951" y="14272"/>
                  </a:lnTo>
                  <a:lnTo>
                    <a:pt x="5441" y="14519"/>
                  </a:lnTo>
                  <a:lnTo>
                    <a:pt x="5980" y="14716"/>
                  </a:lnTo>
                  <a:lnTo>
                    <a:pt x="6520" y="15012"/>
                  </a:lnTo>
                  <a:lnTo>
                    <a:pt x="7059" y="15210"/>
                  </a:lnTo>
                  <a:lnTo>
                    <a:pt x="7647" y="15457"/>
                  </a:lnTo>
                  <a:lnTo>
                    <a:pt x="8186" y="15704"/>
                  </a:lnTo>
                  <a:lnTo>
                    <a:pt x="8775" y="15901"/>
                  </a:lnTo>
                  <a:lnTo>
                    <a:pt x="9363" y="16099"/>
                  </a:lnTo>
                  <a:lnTo>
                    <a:pt x="9902" y="16296"/>
                  </a:lnTo>
                  <a:lnTo>
                    <a:pt x="10490" y="16494"/>
                  </a:lnTo>
                  <a:lnTo>
                    <a:pt x="11029" y="16741"/>
                  </a:lnTo>
                  <a:lnTo>
                    <a:pt x="11618" y="16938"/>
                  </a:lnTo>
                  <a:lnTo>
                    <a:pt x="12157" y="17185"/>
                  </a:lnTo>
                  <a:lnTo>
                    <a:pt x="12745" y="17333"/>
                  </a:lnTo>
                  <a:lnTo>
                    <a:pt x="13284" y="17580"/>
                  </a:lnTo>
                  <a:lnTo>
                    <a:pt x="13824" y="17728"/>
                  </a:lnTo>
                  <a:lnTo>
                    <a:pt x="14412" y="17926"/>
                  </a:lnTo>
                  <a:lnTo>
                    <a:pt x="14902" y="18123"/>
                  </a:lnTo>
                  <a:lnTo>
                    <a:pt x="15441" y="18321"/>
                  </a:lnTo>
                  <a:lnTo>
                    <a:pt x="15931" y="18469"/>
                  </a:lnTo>
                  <a:lnTo>
                    <a:pt x="16422" y="18617"/>
                  </a:lnTo>
                  <a:lnTo>
                    <a:pt x="16863" y="18765"/>
                  </a:lnTo>
                  <a:lnTo>
                    <a:pt x="17304" y="18963"/>
                  </a:lnTo>
                  <a:lnTo>
                    <a:pt x="17745" y="19062"/>
                  </a:lnTo>
                  <a:lnTo>
                    <a:pt x="18137" y="19210"/>
                  </a:lnTo>
                  <a:lnTo>
                    <a:pt x="18529" y="19407"/>
                  </a:lnTo>
                  <a:lnTo>
                    <a:pt x="18873" y="19506"/>
                  </a:lnTo>
                  <a:lnTo>
                    <a:pt x="19167" y="19654"/>
                  </a:lnTo>
                  <a:lnTo>
                    <a:pt x="19510" y="19802"/>
                  </a:lnTo>
                  <a:lnTo>
                    <a:pt x="19804" y="19852"/>
                  </a:lnTo>
                  <a:lnTo>
                    <a:pt x="19951" y="19951"/>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 name="矩形 132"/>
          <p:cNvSpPr>
            <a:spLocks noChangeArrowheads="1"/>
          </p:cNvSpPr>
          <p:nvPr/>
        </p:nvSpPr>
        <p:spPr bwMode="auto">
          <a:xfrm>
            <a:off x="2373963" y="799586"/>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chemeClr val="accent2"/>
                </a:solidFill>
              </a:rPr>
              <a:t>时间相干性</a:t>
            </a:r>
            <a:endParaRPr lang="zh-CN" altLang="en-US" dirty="0">
              <a:solidFill>
                <a:schemeClr val="accent2"/>
              </a:solidFill>
            </a:endParaRPr>
          </a:p>
        </p:txBody>
      </p:sp>
    </p:spTree>
    <p:extLst>
      <p:ext uri="{BB962C8B-B14F-4D97-AF65-F5344CB8AC3E}">
        <p14:creationId xmlns:p14="http://schemas.microsoft.com/office/powerpoint/2010/main" val="6128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2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down)">
                                      <p:cBhvr>
                                        <p:cTn id="37" dur="500"/>
                                        <p:tgtEl>
                                          <p:spTgt spid="6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circle(in)">
                                      <p:cBhvr>
                                        <p:cTn id="45" dur="2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circle(in)">
                                      <p:cBhvr>
                                        <p:cTn id="50" dur="2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ppt_x"/>
                                          </p:val>
                                        </p:tav>
                                        <p:tav tm="100000">
                                          <p:val>
                                            <p:strVal val="#ppt_x"/>
                                          </p:val>
                                        </p:tav>
                                      </p:tavLst>
                                    </p:anim>
                                    <p:anim calcmode="lin" valueType="num">
                                      <p:cBhvr additive="base">
                                        <p:cTn id="5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barn(inVertical)">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down)">
                                      <p:cBhvr>
                                        <p:cTn id="72" dur="500"/>
                                        <p:tgtEl>
                                          <p:spTgt spid="3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down)">
                                      <p:cBhvr>
                                        <p:cTn id="78" dur="500"/>
                                        <p:tgtEl>
                                          <p:spTgt spid="3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ipe(down)">
                                      <p:cBhvr>
                                        <p:cTn id="81" dur="500"/>
                                        <p:tgtEl>
                                          <p:spTgt spid="3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down)">
                                      <p:cBhvr>
                                        <p:cTn id="84" dur="500"/>
                                        <p:tgtEl>
                                          <p:spTgt spid="34"/>
                                        </p:tgtEl>
                                      </p:cBhvr>
                                    </p:animEffect>
                                  </p:childTnLst>
                                </p:cTn>
                              </p:par>
                              <p:par>
                                <p:cTn id="85" presetID="22" presetClass="entr" presetSubtype="4"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down)">
                                      <p:cBhvr>
                                        <p:cTn id="87" dur="500"/>
                                        <p:tgtEl>
                                          <p:spTgt spid="55"/>
                                        </p:tgtEl>
                                      </p:cBhvr>
                                    </p:animEffect>
                                  </p:childTnLst>
                                </p:cTn>
                              </p:par>
                              <p:par>
                                <p:cTn id="88" presetID="22" presetClass="entr" presetSubtype="4"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down)">
                                      <p:cBhvr>
                                        <p:cTn id="90" dur="500"/>
                                        <p:tgtEl>
                                          <p:spTgt spid="5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down)">
                                      <p:cBhvr>
                                        <p:cTn id="93" dur="500"/>
                                        <p:tgtEl>
                                          <p:spTgt spid="5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down)">
                                      <p:cBhvr>
                                        <p:cTn id="96" dur="500"/>
                                        <p:tgtEl>
                                          <p:spTgt spid="60"/>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wipe(down)">
                                      <p:cBhvr>
                                        <p:cTn id="99" dur="500"/>
                                        <p:tgtEl>
                                          <p:spTgt spid="6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barn(inVertical)">
                                      <p:cBhvr>
                                        <p:cTn id="104" dur="500"/>
                                        <p:tgtEl>
                                          <p:spTgt spid="7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down)">
                                      <p:cBhvr>
                                        <p:cTn id="109" dur="500"/>
                                        <p:tgtEl>
                                          <p:spTgt spid="35"/>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5"/>
                                        </p:tgtEl>
                                        <p:attrNameLst>
                                          <p:attrName>style.visibility</p:attrName>
                                        </p:attrNameLst>
                                      </p:cBhvr>
                                      <p:to>
                                        <p:strVal val="visible"/>
                                      </p:to>
                                    </p:set>
                                    <p:anim calcmode="lin" valueType="num">
                                      <p:cBhvr additive="base">
                                        <p:cTn id="114" dur="500" fill="hold"/>
                                        <p:tgtEl>
                                          <p:spTgt spid="45"/>
                                        </p:tgtEl>
                                        <p:attrNameLst>
                                          <p:attrName>ppt_x</p:attrName>
                                        </p:attrNameLst>
                                      </p:cBhvr>
                                      <p:tavLst>
                                        <p:tav tm="0">
                                          <p:val>
                                            <p:strVal val="#ppt_x"/>
                                          </p:val>
                                        </p:tav>
                                        <p:tav tm="100000">
                                          <p:val>
                                            <p:strVal val="#ppt_x"/>
                                          </p:val>
                                        </p:tav>
                                      </p:tavLst>
                                    </p:anim>
                                    <p:anim calcmode="lin" valueType="num">
                                      <p:cBhvr additive="base">
                                        <p:cTn id="11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6" presetClass="entr" presetSubtype="16" fill="hold" nodeType="click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circle(in)">
                                      <p:cBhvr>
                                        <p:cTn id="120" dur="2000"/>
                                        <p:tgtEl>
                                          <p:spTgt spid="85"/>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9" grpId="0"/>
      <p:bldP spid="30" grpId="0" animBg="1"/>
      <p:bldP spid="31" grpId="0" animBg="1"/>
      <p:bldP spid="32" grpId="0" animBg="1"/>
      <p:bldP spid="33" grpId="0" animBg="1"/>
      <p:bldP spid="34" grpId="0" animBg="1"/>
      <p:bldP spid="57" grpId="0"/>
      <p:bldP spid="58" grpId="0"/>
      <p:bldP spid="59" grpId="0"/>
      <p:bldP spid="60" grpId="0" animBg="1"/>
      <p:bldP spid="61" grpId="0" animBg="1"/>
      <p:bldP spid="62" grpId="0" animBg="1"/>
      <p:bldP spid="63" grpId="0" animBg="1"/>
      <p:bldP spid="92"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a:grpSpLocks/>
          </p:cNvGrpSpPr>
          <p:nvPr/>
        </p:nvGrpSpPr>
        <p:grpSpPr bwMode="auto">
          <a:xfrm>
            <a:off x="3094038" y="2426711"/>
            <a:ext cx="7258050" cy="4038600"/>
            <a:chOff x="180" y="780"/>
            <a:chExt cx="4572" cy="2544"/>
          </a:xfrm>
        </p:grpSpPr>
        <p:grpSp>
          <p:nvGrpSpPr>
            <p:cNvPr id="3" name="Group 12"/>
            <p:cNvGrpSpPr>
              <a:grpSpLocks/>
            </p:cNvGrpSpPr>
            <p:nvPr/>
          </p:nvGrpSpPr>
          <p:grpSpPr bwMode="auto">
            <a:xfrm>
              <a:off x="1157" y="1294"/>
              <a:ext cx="141" cy="1056"/>
              <a:chOff x="1257" y="1293"/>
              <a:chExt cx="141" cy="1056"/>
            </a:xfrm>
          </p:grpSpPr>
          <p:sp>
            <p:nvSpPr>
              <p:cNvPr id="28" name="Rectangle 5"/>
              <p:cNvSpPr>
                <a:spLocks noChangeArrowheads="1"/>
              </p:cNvSpPr>
              <p:nvPr/>
            </p:nvSpPr>
            <p:spPr bwMode="auto">
              <a:xfrm>
                <a:off x="1266" y="1293"/>
                <a:ext cx="132" cy="444"/>
              </a:xfrm>
              <a:prstGeom prst="rect">
                <a:avLst/>
              </a:prstGeom>
              <a:gradFill rotWithShape="0">
                <a:gsLst>
                  <a:gs pos="0">
                    <a:srgbClr val="66FF33"/>
                  </a:gs>
                  <a:gs pos="50000">
                    <a:srgbClr val="FFFF00"/>
                  </a:gs>
                  <a:gs pos="100000">
                    <a:srgbClr val="66FF33"/>
                  </a:gs>
                </a:gsLst>
                <a:lin ang="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i="0">
                  <a:solidFill>
                    <a:srgbClr val="FF3300"/>
                  </a:solidFill>
                </a:endParaRPr>
              </a:p>
            </p:txBody>
          </p:sp>
          <p:sp>
            <p:nvSpPr>
              <p:cNvPr id="29" name="Rectangle 6"/>
              <p:cNvSpPr>
                <a:spLocks noChangeArrowheads="1"/>
              </p:cNvSpPr>
              <p:nvPr/>
            </p:nvSpPr>
            <p:spPr bwMode="auto">
              <a:xfrm>
                <a:off x="1257" y="1905"/>
                <a:ext cx="132" cy="444"/>
              </a:xfrm>
              <a:prstGeom prst="rect">
                <a:avLst/>
              </a:prstGeom>
              <a:gradFill rotWithShape="0">
                <a:gsLst>
                  <a:gs pos="0">
                    <a:srgbClr val="66FF33"/>
                  </a:gs>
                  <a:gs pos="50000">
                    <a:srgbClr val="FFFF00"/>
                  </a:gs>
                  <a:gs pos="100000">
                    <a:srgbClr val="66FF33"/>
                  </a:gs>
                </a:gsLst>
                <a:lin ang="0" scaled="1"/>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i="0">
                  <a:solidFill>
                    <a:srgbClr val="FF3300"/>
                  </a:solidFill>
                </a:endParaRPr>
              </a:p>
            </p:txBody>
          </p:sp>
        </p:grpSp>
        <p:grpSp>
          <p:nvGrpSpPr>
            <p:cNvPr id="4" name="Group 15"/>
            <p:cNvGrpSpPr>
              <a:grpSpLocks/>
            </p:cNvGrpSpPr>
            <p:nvPr/>
          </p:nvGrpSpPr>
          <p:grpSpPr bwMode="auto">
            <a:xfrm>
              <a:off x="2268" y="1044"/>
              <a:ext cx="99" cy="1776"/>
              <a:chOff x="2544" y="1056"/>
              <a:chExt cx="99" cy="1776"/>
            </a:xfrm>
          </p:grpSpPr>
          <p:sp>
            <p:nvSpPr>
              <p:cNvPr id="25" name="Rectangle 7" descr="瓦形"/>
              <p:cNvSpPr>
                <a:spLocks noChangeArrowheads="1"/>
              </p:cNvSpPr>
              <p:nvPr/>
            </p:nvSpPr>
            <p:spPr bwMode="auto">
              <a:xfrm>
                <a:off x="2544" y="1056"/>
                <a:ext cx="96" cy="528"/>
              </a:xfrm>
              <a:prstGeom prst="rect">
                <a:avLst/>
              </a:prstGeom>
              <a:pattFill prst="shingle">
                <a:fgClr>
                  <a:schemeClr val="accent2"/>
                </a:fgClr>
                <a:bgClr>
                  <a:srgbClr val="FFFF00"/>
                </a:bgClr>
              </a:patt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Rectangle 8" descr="瓦形"/>
              <p:cNvSpPr>
                <a:spLocks noChangeArrowheads="1"/>
              </p:cNvSpPr>
              <p:nvPr/>
            </p:nvSpPr>
            <p:spPr bwMode="auto">
              <a:xfrm>
                <a:off x="2547" y="1683"/>
                <a:ext cx="96" cy="495"/>
              </a:xfrm>
              <a:prstGeom prst="rect">
                <a:avLst/>
              </a:prstGeom>
              <a:pattFill prst="shingle">
                <a:fgClr>
                  <a:schemeClr val="accent2"/>
                </a:fgClr>
                <a:bgClr>
                  <a:srgbClr val="FFFF00"/>
                </a:bgClr>
              </a:patt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7" name="Rectangle 9" descr="瓦形"/>
              <p:cNvSpPr>
                <a:spLocks noChangeArrowheads="1"/>
              </p:cNvSpPr>
              <p:nvPr/>
            </p:nvSpPr>
            <p:spPr bwMode="auto">
              <a:xfrm>
                <a:off x="2544" y="2304"/>
                <a:ext cx="96" cy="528"/>
              </a:xfrm>
              <a:prstGeom prst="rect">
                <a:avLst/>
              </a:prstGeom>
              <a:pattFill prst="shingle">
                <a:fgClr>
                  <a:schemeClr val="accent2"/>
                </a:fgClr>
                <a:bgClr>
                  <a:srgbClr val="FFFF00"/>
                </a:bgClr>
              </a:patt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5" name="Rectangle 16"/>
            <p:cNvSpPr>
              <a:spLocks noChangeArrowheads="1"/>
            </p:cNvSpPr>
            <p:nvPr/>
          </p:nvSpPr>
          <p:spPr bwMode="auto">
            <a:xfrm>
              <a:off x="4003" y="780"/>
              <a:ext cx="96" cy="2544"/>
            </a:xfrm>
            <a:prstGeom prst="rect">
              <a:avLst/>
            </a:prstGeom>
            <a:solidFill>
              <a:schemeClr val="hlink"/>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6" name="Object 1025"/>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604330"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26"/>
            <p:cNvGraphicFramePr>
              <a:graphicFrameLocks noChangeAspect="1"/>
            </p:cNvGraphicFramePr>
            <p:nvPr/>
          </p:nvGraphicFramePr>
          <p:xfrm>
            <a:off x="2056" y="1264"/>
            <a:ext cx="220" cy="314"/>
          </p:xfrm>
          <a:graphic>
            <a:graphicData uri="http://schemas.openxmlformats.org/presentationml/2006/ole">
              <mc:AlternateContent xmlns:mc="http://schemas.openxmlformats.org/markup-compatibility/2006">
                <mc:Choice xmlns:v="urn:schemas-microsoft-com:vml" Requires="v">
                  <p:oleObj spid="_x0000_s604331" name="Equation" r:id="rId5" imgW="177569" imgH="253670" progId="Equation.3">
                    <p:embed/>
                  </p:oleObj>
                </mc:Choice>
                <mc:Fallback>
                  <p:oleObj name="Equation" r:id="rId5" imgW="177569" imgH="25367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 y="1264"/>
                          <a:ext cx="220"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27"/>
            <p:cNvGraphicFramePr>
              <a:graphicFrameLocks noChangeAspect="1"/>
            </p:cNvGraphicFramePr>
            <p:nvPr/>
          </p:nvGraphicFramePr>
          <p:xfrm>
            <a:off x="2044" y="2220"/>
            <a:ext cx="236" cy="314"/>
          </p:xfrm>
          <a:graphic>
            <a:graphicData uri="http://schemas.openxmlformats.org/presentationml/2006/ole">
              <mc:AlternateContent xmlns:mc="http://schemas.openxmlformats.org/markup-compatibility/2006">
                <mc:Choice xmlns:v="urn:schemas-microsoft-com:vml" Requires="v">
                  <p:oleObj spid="_x0000_s604332" name="Equation" r:id="rId7" imgW="190417" imgH="253890" progId="Equation.3">
                    <p:embed/>
                  </p:oleObj>
                </mc:Choice>
                <mc:Fallback>
                  <p:oleObj name="Equation" r:id="rId7" imgW="19041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 y="2220"/>
                          <a:ext cx="236"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28"/>
            <p:cNvGraphicFramePr>
              <a:graphicFrameLocks noChangeAspect="1"/>
            </p:cNvGraphicFramePr>
            <p:nvPr/>
          </p:nvGraphicFramePr>
          <p:xfrm>
            <a:off x="973" y="1473"/>
            <a:ext cx="283" cy="345"/>
          </p:xfrm>
          <a:graphic>
            <a:graphicData uri="http://schemas.openxmlformats.org/presentationml/2006/ole">
              <mc:AlternateContent xmlns:mc="http://schemas.openxmlformats.org/markup-compatibility/2006">
                <mc:Choice xmlns:v="urn:schemas-microsoft-com:vml" Requires="v">
                  <p:oleObj spid="_x0000_s604333" name="Equation" r:id="rId9" imgW="228600" imgH="279400" progId="Equation.3">
                    <p:embed/>
                  </p:oleObj>
                </mc:Choice>
                <mc:Fallback>
                  <p:oleObj name="Equation" r:id="rId9" imgW="228600" imgH="279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3" y="1473"/>
                          <a:ext cx="283"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42"/>
            <p:cNvSpPr>
              <a:spLocks noChangeShapeType="1"/>
            </p:cNvSpPr>
            <p:nvPr/>
          </p:nvSpPr>
          <p:spPr bwMode="auto">
            <a:xfrm>
              <a:off x="1080" y="1896"/>
              <a:ext cx="3168"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 name="Object 1029"/>
            <p:cNvGraphicFramePr>
              <a:graphicFrameLocks noChangeAspect="1"/>
            </p:cNvGraphicFramePr>
            <p:nvPr/>
          </p:nvGraphicFramePr>
          <p:xfrm>
            <a:off x="996" y="1824"/>
            <a:ext cx="236" cy="345"/>
          </p:xfrm>
          <a:graphic>
            <a:graphicData uri="http://schemas.openxmlformats.org/presentationml/2006/ole">
              <mc:AlternateContent xmlns:mc="http://schemas.openxmlformats.org/markup-compatibility/2006">
                <mc:Choice xmlns:v="urn:schemas-microsoft-com:vml" Requires="v">
                  <p:oleObj spid="_x0000_s604334" name="Equation" r:id="rId11" imgW="190500" imgH="279400" progId="Equation.3">
                    <p:embed/>
                  </p:oleObj>
                </mc:Choice>
                <mc:Fallback>
                  <p:oleObj name="Equation" r:id="rId11" imgW="190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6" y="1824"/>
                          <a:ext cx="236"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44"/>
            <p:cNvSpPr>
              <a:spLocks noChangeShapeType="1"/>
            </p:cNvSpPr>
            <p:nvPr/>
          </p:nvSpPr>
          <p:spPr bwMode="auto">
            <a:xfrm>
              <a:off x="1248" y="2544"/>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5"/>
            <p:cNvSpPr>
              <a:spLocks noChangeShapeType="1"/>
            </p:cNvSpPr>
            <p:nvPr/>
          </p:nvSpPr>
          <p:spPr bwMode="auto">
            <a:xfrm>
              <a:off x="2304" y="2844"/>
              <a:ext cx="0" cy="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46"/>
            <p:cNvSpPr>
              <a:spLocks noChangeShapeType="1"/>
            </p:cNvSpPr>
            <p:nvPr/>
          </p:nvSpPr>
          <p:spPr bwMode="auto">
            <a:xfrm>
              <a:off x="1248" y="3024"/>
              <a:ext cx="102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47"/>
            <p:cNvSpPr>
              <a:spLocks noChangeShapeType="1"/>
            </p:cNvSpPr>
            <p:nvPr/>
          </p:nvSpPr>
          <p:spPr bwMode="auto">
            <a:xfrm>
              <a:off x="2304" y="3024"/>
              <a:ext cx="172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48"/>
            <p:cNvSpPr txBox="1">
              <a:spLocks noChangeArrowheads="1"/>
            </p:cNvSpPr>
            <p:nvPr/>
          </p:nvSpPr>
          <p:spPr bwMode="auto">
            <a:xfrm>
              <a:off x="4128" y="2928"/>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幕</a:t>
              </a:r>
            </a:p>
          </p:txBody>
        </p:sp>
        <p:sp>
          <p:nvSpPr>
            <p:cNvPr id="17" name="Oval 49"/>
            <p:cNvSpPr>
              <a:spLocks noChangeArrowheads="1"/>
            </p:cNvSpPr>
            <p:nvPr/>
          </p:nvSpPr>
          <p:spPr bwMode="auto">
            <a:xfrm>
              <a:off x="1200" y="1728"/>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 name="Oval 50"/>
            <p:cNvSpPr>
              <a:spLocks noChangeArrowheads="1"/>
            </p:cNvSpPr>
            <p:nvPr/>
          </p:nvSpPr>
          <p:spPr bwMode="auto">
            <a:xfrm>
              <a:off x="1200" y="1872"/>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Line 51"/>
            <p:cNvSpPr>
              <a:spLocks noChangeShapeType="1"/>
            </p:cNvSpPr>
            <p:nvPr/>
          </p:nvSpPr>
          <p:spPr bwMode="auto">
            <a:xfrm>
              <a:off x="720" y="17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52"/>
            <p:cNvSpPr>
              <a:spLocks noChangeShapeType="1"/>
            </p:cNvSpPr>
            <p:nvPr/>
          </p:nvSpPr>
          <p:spPr bwMode="auto">
            <a:xfrm>
              <a:off x="794" y="190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 name="Object 1030"/>
            <p:cNvGraphicFramePr>
              <a:graphicFrameLocks noChangeAspect="1"/>
            </p:cNvGraphicFramePr>
            <p:nvPr/>
          </p:nvGraphicFramePr>
          <p:xfrm>
            <a:off x="584" y="1731"/>
            <a:ext cx="211" cy="297"/>
          </p:xfrm>
          <a:graphic>
            <a:graphicData uri="http://schemas.openxmlformats.org/presentationml/2006/ole">
              <mc:AlternateContent xmlns:mc="http://schemas.openxmlformats.org/markup-compatibility/2006">
                <mc:Choice xmlns:v="urn:schemas-microsoft-com:vml" Requires="v">
                  <p:oleObj spid="_x0000_s604335" name="Equation" r:id="rId13" imgW="126725" imgH="177415" progId="Equation.3">
                    <p:embed/>
                  </p:oleObj>
                </mc:Choice>
                <mc:Fallback>
                  <p:oleObj name="Equation"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 y="1731"/>
                          <a:ext cx="211"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031"/>
            <p:cNvGraphicFramePr>
              <a:graphicFrameLocks noChangeAspect="1"/>
            </p:cNvGraphicFramePr>
            <p:nvPr/>
          </p:nvGraphicFramePr>
          <p:xfrm>
            <a:off x="1649" y="2746"/>
            <a:ext cx="274" cy="275"/>
          </p:xfrm>
          <a:graphic>
            <a:graphicData uri="http://schemas.openxmlformats.org/presentationml/2006/ole">
              <mc:AlternateContent xmlns:mc="http://schemas.openxmlformats.org/markup-compatibility/2006">
                <mc:Choice xmlns:v="urn:schemas-microsoft-com:vml" Requires="v">
                  <p:oleObj spid="_x0000_s604336" name="Equation" r:id="rId15" imgW="164885" imgH="164885" progId="Equation.3">
                    <p:embed/>
                  </p:oleObj>
                </mc:Choice>
                <mc:Fallback>
                  <p:oleObj name="Equation" r:id="rId15" imgW="164885" imgH="16488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9" y="2746"/>
                          <a:ext cx="274"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032"/>
            <p:cNvGraphicFramePr>
              <a:graphicFrameLocks noChangeAspect="1"/>
            </p:cNvGraphicFramePr>
            <p:nvPr/>
          </p:nvGraphicFramePr>
          <p:xfrm>
            <a:off x="3072" y="2747"/>
            <a:ext cx="232" cy="274"/>
          </p:xfrm>
          <a:graphic>
            <a:graphicData uri="http://schemas.openxmlformats.org/presentationml/2006/ole">
              <mc:AlternateContent xmlns:mc="http://schemas.openxmlformats.org/markup-compatibility/2006">
                <mc:Choice xmlns:v="urn:schemas-microsoft-com:vml" Requires="v">
                  <p:oleObj spid="_x0000_s604337" name="Equation" r:id="rId17" imgW="139579" imgH="164957" progId="Equation.3">
                    <p:embed/>
                  </p:oleObj>
                </mc:Choice>
                <mc:Fallback>
                  <p:oleObj name="Equation" r:id="rId17" imgW="139579" imgH="16495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72" y="2747"/>
                          <a:ext cx="232"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57"/>
            <p:cNvSpPr txBox="1">
              <a:spLocks noChangeArrowheads="1"/>
            </p:cNvSpPr>
            <p:nvPr/>
          </p:nvSpPr>
          <p:spPr bwMode="auto">
            <a:xfrm>
              <a:off x="180" y="1296"/>
              <a:ext cx="10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i="0">
                  <a:solidFill>
                    <a:srgbClr val="A50021"/>
                  </a:solidFill>
                </a:rPr>
                <a:t>源非点源（非狭缝）</a:t>
              </a:r>
            </a:p>
          </p:txBody>
        </p:sp>
      </p:grpSp>
      <p:grpSp>
        <p:nvGrpSpPr>
          <p:cNvPr id="30" name="Group 63"/>
          <p:cNvGrpSpPr>
            <a:grpSpLocks/>
          </p:cNvGrpSpPr>
          <p:nvPr/>
        </p:nvGrpSpPr>
        <p:grpSpPr bwMode="auto">
          <a:xfrm>
            <a:off x="4737102" y="2961700"/>
            <a:ext cx="4930775" cy="2206625"/>
            <a:chOff x="1215" y="1117"/>
            <a:chExt cx="3106" cy="1390"/>
          </a:xfrm>
        </p:grpSpPr>
        <p:sp>
          <p:nvSpPr>
            <p:cNvPr id="31" name="Line 31"/>
            <p:cNvSpPr>
              <a:spLocks noChangeShapeType="1"/>
            </p:cNvSpPr>
            <p:nvPr/>
          </p:nvSpPr>
          <p:spPr bwMode="auto">
            <a:xfrm flipV="1">
              <a:off x="1215" y="1610"/>
              <a:ext cx="1140" cy="28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2"/>
            <p:cNvSpPr>
              <a:spLocks noChangeShapeType="1"/>
            </p:cNvSpPr>
            <p:nvPr/>
          </p:nvSpPr>
          <p:spPr bwMode="auto">
            <a:xfrm>
              <a:off x="1248" y="1913"/>
              <a:ext cx="1104" cy="324"/>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3"/>
            <p:cNvSpPr>
              <a:spLocks noChangeShapeType="1"/>
            </p:cNvSpPr>
            <p:nvPr/>
          </p:nvSpPr>
          <p:spPr bwMode="auto">
            <a:xfrm flipV="1">
              <a:off x="2364" y="1493"/>
              <a:ext cx="1620" cy="12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4"/>
            <p:cNvSpPr>
              <a:spLocks noChangeShapeType="1"/>
            </p:cNvSpPr>
            <p:nvPr/>
          </p:nvSpPr>
          <p:spPr bwMode="auto">
            <a:xfrm flipV="1">
              <a:off x="2376" y="1505"/>
              <a:ext cx="1647" cy="73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Freeform 35"/>
            <p:cNvSpPr>
              <a:spLocks/>
            </p:cNvSpPr>
            <p:nvPr/>
          </p:nvSpPr>
          <p:spPr bwMode="auto">
            <a:xfrm rot="5419061">
              <a:off x="3518" y="1704"/>
              <a:ext cx="1390" cy="216"/>
            </a:xfrm>
            <a:custGeom>
              <a:avLst/>
              <a:gdLst>
                <a:gd name="T0" fmla="*/ 0 w 1749"/>
                <a:gd name="T1" fmla="*/ 216 h 216"/>
                <a:gd name="T2" fmla="*/ 2 w 1749"/>
                <a:gd name="T3" fmla="*/ 12 h 216"/>
                <a:gd name="T4" fmla="*/ 2 w 1749"/>
                <a:gd name="T5" fmla="*/ 204 h 216"/>
                <a:gd name="T6" fmla="*/ 2 w 1749"/>
                <a:gd name="T7" fmla="*/ 9 h 216"/>
                <a:gd name="T8" fmla="*/ 2 w 1749"/>
                <a:gd name="T9" fmla="*/ 204 h 216"/>
                <a:gd name="T10" fmla="*/ 2 w 1749"/>
                <a:gd name="T11" fmla="*/ 12 h 216"/>
                <a:gd name="T12" fmla="*/ 2 w 1749"/>
                <a:gd name="T13" fmla="*/ 204 h 216"/>
                <a:gd name="T14" fmla="*/ 2 w 1749"/>
                <a:gd name="T15" fmla="*/ 0 h 216"/>
                <a:gd name="T16" fmla="*/ 2 w 1749"/>
                <a:gd name="T17" fmla="*/ 207 h 216"/>
                <a:gd name="T18" fmla="*/ 2 w 1749"/>
                <a:gd name="T19" fmla="*/ 3 h 216"/>
                <a:gd name="T20" fmla="*/ 2 w 1749"/>
                <a:gd name="T21" fmla="*/ 198 h 216"/>
                <a:gd name="T22" fmla="*/ 2 w 1749"/>
                <a:gd name="T23" fmla="*/ 3 h 216"/>
                <a:gd name="T24" fmla="*/ 2 w 1749"/>
                <a:gd name="T25" fmla="*/ 198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49"/>
                <a:gd name="T40" fmla="*/ 0 h 216"/>
                <a:gd name="T41" fmla="*/ 1749 w 1749"/>
                <a:gd name="T42" fmla="*/ 216 h 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49" h="216">
                  <a:moveTo>
                    <a:pt x="0" y="216"/>
                  </a:moveTo>
                  <a:cubicBezTo>
                    <a:pt x="26" y="180"/>
                    <a:pt x="96" y="14"/>
                    <a:pt x="144" y="12"/>
                  </a:cubicBezTo>
                  <a:cubicBezTo>
                    <a:pt x="192" y="10"/>
                    <a:pt x="242" y="204"/>
                    <a:pt x="288" y="204"/>
                  </a:cubicBezTo>
                  <a:cubicBezTo>
                    <a:pt x="334" y="204"/>
                    <a:pt x="375" y="9"/>
                    <a:pt x="423" y="9"/>
                  </a:cubicBezTo>
                  <a:cubicBezTo>
                    <a:pt x="471" y="9"/>
                    <a:pt x="527" y="204"/>
                    <a:pt x="576" y="204"/>
                  </a:cubicBezTo>
                  <a:cubicBezTo>
                    <a:pt x="625" y="204"/>
                    <a:pt x="672" y="12"/>
                    <a:pt x="720" y="12"/>
                  </a:cubicBezTo>
                  <a:cubicBezTo>
                    <a:pt x="768" y="12"/>
                    <a:pt x="817" y="206"/>
                    <a:pt x="864" y="204"/>
                  </a:cubicBezTo>
                  <a:cubicBezTo>
                    <a:pt x="911" y="202"/>
                    <a:pt x="954" y="0"/>
                    <a:pt x="1002" y="0"/>
                  </a:cubicBezTo>
                  <a:cubicBezTo>
                    <a:pt x="1050" y="0"/>
                    <a:pt x="1103" y="206"/>
                    <a:pt x="1155" y="207"/>
                  </a:cubicBezTo>
                  <a:cubicBezTo>
                    <a:pt x="1207" y="208"/>
                    <a:pt x="1263" y="4"/>
                    <a:pt x="1314" y="3"/>
                  </a:cubicBezTo>
                  <a:cubicBezTo>
                    <a:pt x="1365" y="2"/>
                    <a:pt x="1414" y="198"/>
                    <a:pt x="1464" y="198"/>
                  </a:cubicBezTo>
                  <a:cubicBezTo>
                    <a:pt x="1514" y="198"/>
                    <a:pt x="1567" y="3"/>
                    <a:pt x="1614" y="3"/>
                  </a:cubicBezTo>
                  <a:cubicBezTo>
                    <a:pt x="1661" y="3"/>
                    <a:pt x="1721" y="158"/>
                    <a:pt x="1749" y="198"/>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Line 59"/>
            <p:cNvSpPr>
              <a:spLocks noChangeShapeType="1"/>
            </p:cNvSpPr>
            <p:nvPr/>
          </p:nvSpPr>
          <p:spPr bwMode="auto">
            <a:xfrm flipV="1">
              <a:off x="1608" y="1668"/>
              <a:ext cx="468" cy="13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60"/>
            <p:cNvSpPr>
              <a:spLocks noChangeShapeType="1"/>
            </p:cNvSpPr>
            <p:nvPr/>
          </p:nvSpPr>
          <p:spPr bwMode="auto">
            <a:xfrm>
              <a:off x="1668" y="2028"/>
              <a:ext cx="432" cy="14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8" name="Group 77"/>
          <p:cNvGrpSpPr>
            <a:grpSpLocks/>
          </p:cNvGrpSpPr>
          <p:nvPr/>
        </p:nvGrpSpPr>
        <p:grpSpPr bwMode="auto">
          <a:xfrm>
            <a:off x="4746625" y="3153788"/>
            <a:ext cx="4897438" cy="2206625"/>
            <a:chOff x="1221" y="1238"/>
            <a:chExt cx="3085" cy="1390"/>
          </a:xfrm>
        </p:grpSpPr>
        <p:sp>
          <p:nvSpPr>
            <p:cNvPr id="39" name="Line 70"/>
            <p:cNvSpPr>
              <a:spLocks noChangeShapeType="1"/>
            </p:cNvSpPr>
            <p:nvPr/>
          </p:nvSpPr>
          <p:spPr bwMode="auto">
            <a:xfrm flipV="1">
              <a:off x="1224" y="1611"/>
              <a:ext cx="1128" cy="156"/>
            </a:xfrm>
            <a:prstGeom prst="line">
              <a:avLst/>
            </a:prstGeom>
            <a:noFill/>
            <a:ln w="9525">
              <a:solidFill>
                <a:srgbClr val="129C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71"/>
            <p:cNvSpPr>
              <a:spLocks noChangeShapeType="1"/>
            </p:cNvSpPr>
            <p:nvPr/>
          </p:nvSpPr>
          <p:spPr bwMode="auto">
            <a:xfrm>
              <a:off x="1221" y="1770"/>
              <a:ext cx="1104" cy="456"/>
            </a:xfrm>
            <a:prstGeom prst="line">
              <a:avLst/>
            </a:prstGeom>
            <a:noFill/>
            <a:ln w="9525">
              <a:solidFill>
                <a:srgbClr val="129C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2"/>
            <p:cNvSpPr>
              <a:spLocks noChangeShapeType="1"/>
            </p:cNvSpPr>
            <p:nvPr/>
          </p:nvSpPr>
          <p:spPr bwMode="auto">
            <a:xfrm flipV="1">
              <a:off x="2385" y="1482"/>
              <a:ext cx="1620" cy="120"/>
            </a:xfrm>
            <a:prstGeom prst="line">
              <a:avLst/>
            </a:prstGeom>
            <a:noFill/>
            <a:ln w="9525">
              <a:solidFill>
                <a:srgbClr val="129C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73"/>
            <p:cNvSpPr>
              <a:spLocks noChangeShapeType="1"/>
            </p:cNvSpPr>
            <p:nvPr/>
          </p:nvSpPr>
          <p:spPr bwMode="auto">
            <a:xfrm flipV="1">
              <a:off x="2385" y="1494"/>
              <a:ext cx="1647" cy="732"/>
            </a:xfrm>
            <a:prstGeom prst="line">
              <a:avLst/>
            </a:prstGeom>
            <a:noFill/>
            <a:ln w="9525">
              <a:solidFill>
                <a:srgbClr val="129C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74"/>
            <p:cNvSpPr>
              <a:spLocks/>
            </p:cNvSpPr>
            <p:nvPr/>
          </p:nvSpPr>
          <p:spPr bwMode="auto">
            <a:xfrm rot="5419061">
              <a:off x="3503" y="1825"/>
              <a:ext cx="1390" cy="216"/>
            </a:xfrm>
            <a:custGeom>
              <a:avLst/>
              <a:gdLst>
                <a:gd name="T0" fmla="*/ 0 w 1749"/>
                <a:gd name="T1" fmla="*/ 216 h 216"/>
                <a:gd name="T2" fmla="*/ 2 w 1749"/>
                <a:gd name="T3" fmla="*/ 12 h 216"/>
                <a:gd name="T4" fmla="*/ 2 w 1749"/>
                <a:gd name="T5" fmla="*/ 204 h 216"/>
                <a:gd name="T6" fmla="*/ 2 w 1749"/>
                <a:gd name="T7" fmla="*/ 9 h 216"/>
                <a:gd name="T8" fmla="*/ 2 w 1749"/>
                <a:gd name="T9" fmla="*/ 204 h 216"/>
                <a:gd name="T10" fmla="*/ 2 w 1749"/>
                <a:gd name="T11" fmla="*/ 12 h 216"/>
                <a:gd name="T12" fmla="*/ 2 w 1749"/>
                <a:gd name="T13" fmla="*/ 204 h 216"/>
                <a:gd name="T14" fmla="*/ 2 w 1749"/>
                <a:gd name="T15" fmla="*/ 0 h 216"/>
                <a:gd name="T16" fmla="*/ 2 w 1749"/>
                <a:gd name="T17" fmla="*/ 207 h 216"/>
                <a:gd name="T18" fmla="*/ 2 w 1749"/>
                <a:gd name="T19" fmla="*/ 3 h 216"/>
                <a:gd name="T20" fmla="*/ 2 w 1749"/>
                <a:gd name="T21" fmla="*/ 198 h 216"/>
                <a:gd name="T22" fmla="*/ 2 w 1749"/>
                <a:gd name="T23" fmla="*/ 3 h 216"/>
                <a:gd name="T24" fmla="*/ 2 w 1749"/>
                <a:gd name="T25" fmla="*/ 198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49"/>
                <a:gd name="T40" fmla="*/ 0 h 216"/>
                <a:gd name="T41" fmla="*/ 1749 w 1749"/>
                <a:gd name="T42" fmla="*/ 216 h 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49" h="216">
                  <a:moveTo>
                    <a:pt x="0" y="216"/>
                  </a:moveTo>
                  <a:cubicBezTo>
                    <a:pt x="26" y="180"/>
                    <a:pt x="96" y="14"/>
                    <a:pt x="144" y="12"/>
                  </a:cubicBezTo>
                  <a:cubicBezTo>
                    <a:pt x="192" y="10"/>
                    <a:pt x="242" y="204"/>
                    <a:pt x="288" y="204"/>
                  </a:cubicBezTo>
                  <a:cubicBezTo>
                    <a:pt x="334" y="204"/>
                    <a:pt x="375" y="9"/>
                    <a:pt x="423" y="9"/>
                  </a:cubicBezTo>
                  <a:cubicBezTo>
                    <a:pt x="471" y="9"/>
                    <a:pt x="527" y="204"/>
                    <a:pt x="576" y="204"/>
                  </a:cubicBezTo>
                  <a:cubicBezTo>
                    <a:pt x="625" y="204"/>
                    <a:pt x="672" y="12"/>
                    <a:pt x="720" y="12"/>
                  </a:cubicBezTo>
                  <a:cubicBezTo>
                    <a:pt x="768" y="12"/>
                    <a:pt x="817" y="206"/>
                    <a:pt x="864" y="204"/>
                  </a:cubicBezTo>
                  <a:cubicBezTo>
                    <a:pt x="911" y="202"/>
                    <a:pt x="954" y="0"/>
                    <a:pt x="1002" y="0"/>
                  </a:cubicBezTo>
                  <a:cubicBezTo>
                    <a:pt x="1050" y="0"/>
                    <a:pt x="1103" y="206"/>
                    <a:pt x="1155" y="207"/>
                  </a:cubicBezTo>
                  <a:cubicBezTo>
                    <a:pt x="1207" y="208"/>
                    <a:pt x="1263" y="4"/>
                    <a:pt x="1314" y="3"/>
                  </a:cubicBezTo>
                  <a:cubicBezTo>
                    <a:pt x="1365" y="2"/>
                    <a:pt x="1414" y="198"/>
                    <a:pt x="1464" y="198"/>
                  </a:cubicBezTo>
                  <a:cubicBezTo>
                    <a:pt x="1514" y="198"/>
                    <a:pt x="1567" y="3"/>
                    <a:pt x="1614" y="3"/>
                  </a:cubicBezTo>
                  <a:cubicBezTo>
                    <a:pt x="1661" y="3"/>
                    <a:pt x="1721" y="158"/>
                    <a:pt x="1749" y="198"/>
                  </a:cubicBezTo>
                </a:path>
              </a:pathLst>
            </a:custGeom>
            <a:noFill/>
            <a:ln w="9525">
              <a:solidFill>
                <a:srgbClr val="129C15"/>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 name="Line 75"/>
            <p:cNvSpPr>
              <a:spLocks noChangeShapeType="1"/>
            </p:cNvSpPr>
            <p:nvPr/>
          </p:nvSpPr>
          <p:spPr bwMode="auto">
            <a:xfrm flipV="1">
              <a:off x="1497" y="1657"/>
              <a:ext cx="408" cy="72"/>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76"/>
            <p:cNvSpPr>
              <a:spLocks noChangeShapeType="1"/>
            </p:cNvSpPr>
            <p:nvPr/>
          </p:nvSpPr>
          <p:spPr bwMode="auto">
            <a:xfrm>
              <a:off x="1497" y="1885"/>
              <a:ext cx="420" cy="180"/>
            </a:xfrm>
            <a:prstGeom prst="line">
              <a:avLst/>
            </a:prstGeom>
            <a:noFill/>
            <a:ln w="9525">
              <a:solidFill>
                <a:srgbClr val="129C15"/>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6" name="Line 58"/>
          <p:cNvSpPr>
            <a:spLocks noChangeShapeType="1"/>
          </p:cNvSpPr>
          <p:nvPr/>
        </p:nvSpPr>
        <p:spPr bwMode="auto">
          <a:xfrm>
            <a:off x="4213225" y="3926898"/>
            <a:ext cx="0" cy="325438"/>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47" name="矩形 4"/>
          <p:cNvSpPr>
            <a:spLocks noChangeArrowheads="1"/>
          </p:cNvSpPr>
          <p:nvPr/>
        </p:nvSpPr>
        <p:spPr bwMode="auto">
          <a:xfrm>
            <a:off x="1936124" y="673454"/>
            <a:ext cx="77378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2800" b="1" dirty="0">
                <a:solidFill>
                  <a:srgbClr val="9900CC"/>
                </a:solidFill>
              </a:rPr>
              <a:t>光场中</a:t>
            </a:r>
            <a:r>
              <a:rPr lang="en-US" altLang="zh-CN" sz="2800" b="1" dirty="0">
                <a:solidFill>
                  <a:srgbClr val="9900CC"/>
                </a:solidFill>
              </a:rPr>
              <a:t>, </a:t>
            </a:r>
            <a:r>
              <a:rPr lang="zh-CN" altLang="en-US" sz="2800" b="1" dirty="0">
                <a:solidFill>
                  <a:srgbClr val="9900CC"/>
                </a:solidFill>
              </a:rPr>
              <a:t>在空间两点提出来的两个子光源 </a:t>
            </a:r>
            <a:r>
              <a:rPr lang="en-US" altLang="zh-CN" sz="2800" b="1" dirty="0">
                <a:solidFill>
                  <a:srgbClr val="9900CC"/>
                </a:solidFill>
              </a:rPr>
              <a:t>s</a:t>
            </a:r>
            <a:r>
              <a:rPr lang="en-US" altLang="zh-CN" sz="2800" b="1" baseline="-25000" dirty="0">
                <a:solidFill>
                  <a:srgbClr val="9900CC"/>
                </a:solidFill>
              </a:rPr>
              <a:t>1</a:t>
            </a:r>
            <a:r>
              <a:rPr lang="zh-CN" altLang="en-US" sz="2800" b="1" dirty="0">
                <a:solidFill>
                  <a:srgbClr val="9900CC"/>
                </a:solidFill>
              </a:rPr>
              <a:t>和 </a:t>
            </a:r>
            <a:r>
              <a:rPr lang="en-US" altLang="zh-CN" sz="2800" b="1" dirty="0">
                <a:solidFill>
                  <a:srgbClr val="9900CC"/>
                </a:solidFill>
              </a:rPr>
              <a:t>s</a:t>
            </a:r>
            <a:r>
              <a:rPr lang="en-US" altLang="zh-CN" sz="2800" b="1" baseline="-25000" dirty="0">
                <a:solidFill>
                  <a:srgbClr val="9900CC"/>
                </a:solidFill>
              </a:rPr>
              <a:t>2</a:t>
            </a:r>
            <a:r>
              <a:rPr lang="en-US" altLang="zh-CN" sz="2800" b="1" dirty="0">
                <a:solidFill>
                  <a:srgbClr val="9900CC"/>
                </a:solidFill>
              </a:rPr>
              <a:t> </a:t>
            </a:r>
            <a:r>
              <a:rPr lang="zh-CN" altLang="en-US" sz="2800" b="1" dirty="0">
                <a:solidFill>
                  <a:srgbClr val="9900CC"/>
                </a:solidFill>
              </a:rPr>
              <a:t>是相干光源</a:t>
            </a:r>
            <a:r>
              <a:rPr lang="en-US" altLang="zh-CN" sz="2800" b="1" dirty="0">
                <a:solidFill>
                  <a:srgbClr val="9900CC"/>
                </a:solidFill>
              </a:rPr>
              <a:t>, </a:t>
            </a:r>
            <a:r>
              <a:rPr lang="zh-CN" altLang="en-US" sz="2800" b="1" dirty="0">
                <a:solidFill>
                  <a:srgbClr val="9900CC"/>
                </a:solidFill>
              </a:rPr>
              <a:t>则光场具有空间相干性</a:t>
            </a:r>
          </a:p>
        </p:txBody>
      </p:sp>
      <p:sp>
        <p:nvSpPr>
          <p:cNvPr id="48" name="矩形 5"/>
          <p:cNvSpPr>
            <a:spLocks noChangeArrowheads="1"/>
          </p:cNvSpPr>
          <p:nvPr/>
        </p:nvSpPr>
        <p:spPr bwMode="auto">
          <a:xfrm>
            <a:off x="2794000" y="188915"/>
            <a:ext cx="2076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33CC"/>
                </a:solidFill>
              </a:rPr>
              <a:t> </a:t>
            </a:r>
            <a:r>
              <a:rPr lang="zh-CN" altLang="en-US" i="0">
                <a:solidFill>
                  <a:srgbClr val="FF33CC"/>
                </a:solidFill>
              </a:rPr>
              <a:t>空间相干性</a:t>
            </a:r>
            <a:endParaRPr lang="zh-CN" altLang="en-US">
              <a:solidFill>
                <a:srgbClr val="FF33CC"/>
              </a:solidFill>
            </a:endParaRPr>
          </a:p>
        </p:txBody>
      </p:sp>
      <p:sp>
        <p:nvSpPr>
          <p:cNvPr id="49" name="矩形 6"/>
          <p:cNvSpPr>
            <a:spLocks noChangeArrowheads="1"/>
          </p:cNvSpPr>
          <p:nvPr/>
        </p:nvSpPr>
        <p:spPr bwMode="auto">
          <a:xfrm>
            <a:off x="1743870" y="2138562"/>
            <a:ext cx="60936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两点能相干的空间越大</a:t>
            </a:r>
            <a:r>
              <a:rPr lang="en-US" altLang="zh-CN" i="0" dirty="0"/>
              <a:t>,</a:t>
            </a:r>
            <a:r>
              <a:rPr lang="zh-CN" altLang="en-US" i="0" dirty="0"/>
              <a:t>空间相干性越好；反之亦然。</a:t>
            </a:r>
          </a:p>
        </p:txBody>
      </p:sp>
      <p:sp>
        <p:nvSpPr>
          <p:cNvPr id="50" name="矩形 49"/>
          <p:cNvSpPr>
            <a:spLocks noChangeArrowheads="1"/>
          </p:cNvSpPr>
          <p:nvPr/>
        </p:nvSpPr>
        <p:spPr bwMode="auto">
          <a:xfrm>
            <a:off x="3394871" y="1642487"/>
            <a:ext cx="7285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0000"/>
                </a:solidFill>
              </a:rPr>
              <a:t>光源面积过大→光场中两点失去相干性</a:t>
            </a:r>
          </a:p>
        </p:txBody>
      </p:sp>
      <p:sp>
        <p:nvSpPr>
          <p:cNvPr id="51" name="矩形 50"/>
          <p:cNvSpPr>
            <a:spLocks noChangeArrowheads="1"/>
          </p:cNvSpPr>
          <p:nvPr/>
        </p:nvSpPr>
        <p:spPr bwMode="auto">
          <a:xfrm>
            <a:off x="1663701" y="4960188"/>
            <a:ext cx="29733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光源宽度对条纹的影响</a:t>
            </a:r>
            <a:endParaRPr lang="zh-CN" altLang="en-US" dirty="0"/>
          </a:p>
        </p:txBody>
      </p:sp>
      <p:grpSp>
        <p:nvGrpSpPr>
          <p:cNvPr id="52" name="Group 118"/>
          <p:cNvGrpSpPr>
            <a:grpSpLocks/>
          </p:cNvGrpSpPr>
          <p:nvPr/>
        </p:nvGrpSpPr>
        <p:grpSpPr bwMode="auto">
          <a:xfrm>
            <a:off x="10039352" y="2799773"/>
            <a:ext cx="625475" cy="2590800"/>
            <a:chOff x="4896" y="768"/>
            <a:chExt cx="394" cy="1632"/>
          </a:xfrm>
        </p:grpSpPr>
        <p:sp>
          <p:nvSpPr>
            <p:cNvPr id="53" name="Line 115"/>
            <p:cNvSpPr>
              <a:spLocks noChangeShapeType="1"/>
            </p:cNvSpPr>
            <p:nvPr/>
          </p:nvSpPr>
          <p:spPr bwMode="auto">
            <a:xfrm>
              <a:off x="4896" y="768"/>
              <a:ext cx="0" cy="1632"/>
            </a:xfrm>
            <a:prstGeom prst="line">
              <a:avLst/>
            </a:prstGeom>
            <a:noFill/>
            <a:ln w="38100">
              <a:solidFill>
                <a:srgbClr val="FF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Text Box 117"/>
            <p:cNvSpPr txBox="1">
              <a:spLocks noChangeArrowheads="1"/>
            </p:cNvSpPr>
            <p:nvPr/>
          </p:nvSpPr>
          <p:spPr bwMode="auto">
            <a:xfrm>
              <a:off x="4941" y="1296"/>
              <a:ext cx="349"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t>合成光强</a:t>
              </a:r>
            </a:p>
          </p:txBody>
        </p:sp>
      </p:grpSp>
    </p:spTree>
    <p:extLst>
      <p:ext uri="{BB962C8B-B14F-4D97-AF65-F5344CB8AC3E}">
        <p14:creationId xmlns:p14="http://schemas.microsoft.com/office/powerpoint/2010/main" val="27548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circle(in)">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heel(1)">
                                      <p:cBhvr>
                                        <p:cTn id="17" dur="20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arn(inVertical)">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0"/>
                                        <p:tgtEl>
                                          <p:spTgt spid="30"/>
                                        </p:tgtEl>
                                      </p:cBhvr>
                                    </p:animEffect>
                                    <p:anim calcmode="lin" valueType="num">
                                      <p:cBhvr>
                                        <p:cTn id="36" dur="1000" fill="hold"/>
                                        <p:tgtEl>
                                          <p:spTgt spid="30"/>
                                        </p:tgtEl>
                                        <p:attrNameLst>
                                          <p:attrName>ppt_x</p:attrName>
                                        </p:attrNameLst>
                                      </p:cBhvr>
                                      <p:tavLst>
                                        <p:tav tm="0">
                                          <p:val>
                                            <p:strVal val="#ppt_x"/>
                                          </p:val>
                                        </p:tav>
                                        <p:tav tm="100000">
                                          <p:val>
                                            <p:strVal val="#ppt_x"/>
                                          </p:val>
                                        </p:tav>
                                      </p:tavLst>
                                    </p:anim>
                                    <p:anim calcmode="lin" valueType="num">
                                      <p:cBhvr>
                                        <p:cTn id="3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up)">
                                      <p:cBhvr>
                                        <p:cTn id="4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9" grpId="0"/>
      <p:bldP spid="50" grpId="0"/>
      <p:bldP spid="51"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2"/>
          <p:cNvSpPr txBox="1">
            <a:spLocks noChangeArrowheads="1"/>
          </p:cNvSpPr>
          <p:nvPr/>
        </p:nvSpPr>
        <p:spPr bwMode="auto">
          <a:xfrm>
            <a:off x="1594643" y="538958"/>
            <a:ext cx="441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ea typeface="黑体" panose="02010609060101010101" pitchFamily="49" charset="-122"/>
              </a:rPr>
              <a:t>薄膜</a:t>
            </a:r>
            <a:r>
              <a:rPr lang="zh-CN" altLang="en-US" i="0" dirty="0">
                <a:solidFill>
                  <a:srgbClr val="FF0000"/>
                </a:solidFill>
              </a:rPr>
              <a:t>等倾</a:t>
            </a:r>
            <a:r>
              <a:rPr lang="zh-CN" altLang="en-US" i="0" dirty="0">
                <a:ea typeface="黑体" panose="02010609060101010101" pitchFamily="49" charset="-122"/>
              </a:rPr>
              <a:t>干涉明暗纹条件</a:t>
            </a:r>
          </a:p>
        </p:txBody>
      </p:sp>
      <p:sp>
        <p:nvSpPr>
          <p:cNvPr id="101" name="Oval 2"/>
          <p:cNvSpPr>
            <a:spLocks noChangeArrowheads="1"/>
          </p:cNvSpPr>
          <p:nvPr/>
        </p:nvSpPr>
        <p:spPr bwMode="auto">
          <a:xfrm rot="20146147">
            <a:off x="7188649" y="1102902"/>
            <a:ext cx="1266825" cy="193675"/>
          </a:xfrm>
          <a:prstGeom prst="ellipse">
            <a:avLst/>
          </a:prstGeom>
          <a:solidFill>
            <a:srgbClr val="00FFFF"/>
          </a:solidFill>
          <a:ln w="12700">
            <a:solidFill>
              <a:srgbClr val="9900CC">
                <a:alpha val="50195"/>
              </a:srgbClr>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2" name="Rectangle 3"/>
          <p:cNvSpPr>
            <a:spLocks noChangeArrowheads="1"/>
          </p:cNvSpPr>
          <p:nvPr/>
        </p:nvSpPr>
        <p:spPr bwMode="auto">
          <a:xfrm>
            <a:off x="7415660" y="2768189"/>
            <a:ext cx="2438400" cy="715963"/>
          </a:xfrm>
          <a:prstGeom prst="rect">
            <a:avLst/>
          </a:prstGeom>
          <a:solidFill>
            <a:srgbClr val="FFFF00">
              <a:alpha val="70979"/>
            </a:srgbClr>
          </a:solidFill>
          <a:ln>
            <a:solidFill>
              <a:schemeClr val="tx1"/>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3" name="Line 4"/>
          <p:cNvSpPr>
            <a:spLocks noChangeShapeType="1"/>
          </p:cNvSpPr>
          <p:nvPr/>
        </p:nvSpPr>
        <p:spPr bwMode="auto">
          <a:xfrm flipH="1">
            <a:off x="8639624" y="2741202"/>
            <a:ext cx="23813" cy="809625"/>
          </a:xfrm>
          <a:prstGeom prst="line">
            <a:avLst/>
          </a:prstGeom>
          <a:noFill/>
          <a:ln w="15875">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4" name="Line 5"/>
          <p:cNvSpPr>
            <a:spLocks noChangeShapeType="1"/>
          </p:cNvSpPr>
          <p:nvPr/>
        </p:nvSpPr>
        <p:spPr bwMode="auto">
          <a:xfrm flipH="1">
            <a:off x="8855522" y="1318800"/>
            <a:ext cx="674688" cy="1422400"/>
          </a:xfrm>
          <a:prstGeom prst="line">
            <a:avLst/>
          </a:prstGeom>
          <a:noFill/>
          <a:ln w="19050">
            <a:solidFill>
              <a:schemeClr val="tx1"/>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5" name="Line 6"/>
          <p:cNvSpPr>
            <a:spLocks noChangeShapeType="1"/>
          </p:cNvSpPr>
          <p:nvPr/>
        </p:nvSpPr>
        <p:spPr bwMode="auto">
          <a:xfrm flipH="1">
            <a:off x="8850760" y="1415637"/>
            <a:ext cx="984250" cy="1301750"/>
          </a:xfrm>
          <a:prstGeom prst="line">
            <a:avLst/>
          </a:prstGeom>
          <a:noFill/>
          <a:ln w="19050">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6" name="Line 7"/>
          <p:cNvSpPr>
            <a:spLocks noChangeShapeType="1"/>
          </p:cNvSpPr>
          <p:nvPr/>
        </p:nvSpPr>
        <p:spPr bwMode="auto">
          <a:xfrm flipH="1">
            <a:off x="9719124" y="2768189"/>
            <a:ext cx="17463" cy="720725"/>
          </a:xfrm>
          <a:prstGeom prst="line">
            <a:avLst/>
          </a:prstGeom>
          <a:noFill/>
          <a:ln w="190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07" name="Rectangle 8"/>
          <p:cNvSpPr>
            <a:spLocks noChangeArrowheads="1"/>
          </p:cNvSpPr>
          <p:nvPr/>
        </p:nvSpPr>
        <p:spPr bwMode="auto">
          <a:xfrm>
            <a:off x="8677722" y="1007650"/>
            <a:ext cx="13081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33CC"/>
                </a:solidFill>
                <a:latin typeface="楷体_GB2312" pitchFamily="49" charset="-122"/>
                <a:ea typeface="楷体_GB2312" pitchFamily="49" charset="-122"/>
              </a:rPr>
              <a:t>反射光</a:t>
            </a:r>
            <a:r>
              <a:rPr lang="en-US" altLang="zh-CN" sz="2000" i="0">
                <a:solidFill>
                  <a:srgbClr val="0033CC"/>
                </a:solidFill>
                <a:latin typeface="楷体_GB2312" pitchFamily="49" charset="-122"/>
                <a:ea typeface="楷体_GB2312" pitchFamily="49" charset="-122"/>
              </a:rPr>
              <a:t>2</a:t>
            </a:r>
          </a:p>
        </p:txBody>
      </p:sp>
      <p:sp>
        <p:nvSpPr>
          <p:cNvPr id="108" name="Rectangle 9"/>
          <p:cNvSpPr>
            <a:spLocks noChangeArrowheads="1"/>
          </p:cNvSpPr>
          <p:nvPr/>
        </p:nvSpPr>
        <p:spPr bwMode="auto">
          <a:xfrm>
            <a:off x="9698485" y="1015587"/>
            <a:ext cx="1244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33CC"/>
                </a:solidFill>
                <a:latin typeface="楷体_GB2312" pitchFamily="49" charset="-122"/>
                <a:ea typeface="楷体_GB2312" pitchFamily="49" charset="-122"/>
              </a:rPr>
              <a:t>反射光</a:t>
            </a:r>
            <a:r>
              <a:rPr lang="en-US" altLang="zh-CN" sz="2000" i="0">
                <a:solidFill>
                  <a:srgbClr val="0033CC"/>
                </a:solidFill>
                <a:latin typeface="楷体_GB2312" pitchFamily="49" charset="-122"/>
                <a:ea typeface="楷体_GB2312" pitchFamily="49" charset="-122"/>
              </a:rPr>
              <a:t>1</a:t>
            </a:r>
          </a:p>
        </p:txBody>
      </p:sp>
      <p:sp>
        <p:nvSpPr>
          <p:cNvPr id="109" name="Line 10"/>
          <p:cNvSpPr>
            <a:spLocks noChangeShapeType="1"/>
          </p:cNvSpPr>
          <p:nvPr/>
        </p:nvSpPr>
        <p:spPr bwMode="auto">
          <a:xfrm>
            <a:off x="7704587" y="1417225"/>
            <a:ext cx="739775" cy="1389062"/>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0" name="Line 11"/>
          <p:cNvSpPr>
            <a:spLocks noChangeShapeType="1"/>
          </p:cNvSpPr>
          <p:nvPr/>
        </p:nvSpPr>
        <p:spPr bwMode="auto">
          <a:xfrm>
            <a:off x="8428485" y="2279239"/>
            <a:ext cx="0" cy="1127125"/>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12"/>
          <p:cNvSpPr>
            <a:spLocks noChangeShapeType="1"/>
          </p:cNvSpPr>
          <p:nvPr/>
        </p:nvSpPr>
        <p:spPr bwMode="auto">
          <a:xfrm>
            <a:off x="8063360" y="1172750"/>
            <a:ext cx="779462" cy="1554162"/>
          </a:xfrm>
          <a:prstGeom prst="line">
            <a:avLst/>
          </a:prstGeom>
          <a:noFill/>
          <a:ln w="19050">
            <a:solidFill>
              <a:schemeClr val="tx1"/>
            </a:solidFill>
            <a:round/>
            <a:headEnd/>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2" name="Text Box 13"/>
          <p:cNvSpPr txBox="1">
            <a:spLocks noChangeArrowheads="1"/>
          </p:cNvSpPr>
          <p:nvPr/>
        </p:nvSpPr>
        <p:spPr bwMode="auto">
          <a:xfrm>
            <a:off x="7391849" y="320262"/>
            <a:ext cx="6889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4800" i="0"/>
              <a:t>·</a:t>
            </a:r>
          </a:p>
        </p:txBody>
      </p:sp>
      <p:sp>
        <p:nvSpPr>
          <p:cNvPr id="113" name="Line 14"/>
          <p:cNvSpPr>
            <a:spLocks noChangeShapeType="1"/>
          </p:cNvSpPr>
          <p:nvPr/>
        </p:nvSpPr>
        <p:spPr bwMode="auto">
          <a:xfrm>
            <a:off x="7558535" y="747302"/>
            <a:ext cx="82550" cy="4905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5"/>
          <p:cNvSpPr>
            <a:spLocks noChangeShapeType="1"/>
          </p:cNvSpPr>
          <p:nvPr/>
        </p:nvSpPr>
        <p:spPr bwMode="auto">
          <a:xfrm>
            <a:off x="7558535" y="742537"/>
            <a:ext cx="419100" cy="3127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16"/>
          <p:cNvSpPr>
            <a:spLocks noChangeShapeType="1"/>
          </p:cNvSpPr>
          <p:nvPr/>
        </p:nvSpPr>
        <p:spPr bwMode="auto">
          <a:xfrm>
            <a:off x="7641087" y="1237837"/>
            <a:ext cx="65087" cy="1793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17"/>
          <p:cNvSpPr>
            <a:spLocks noChangeShapeType="1"/>
          </p:cNvSpPr>
          <p:nvPr/>
        </p:nvSpPr>
        <p:spPr bwMode="auto">
          <a:xfrm>
            <a:off x="7971287" y="1053689"/>
            <a:ext cx="96837" cy="131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8"/>
          <p:cNvSpPr>
            <a:spLocks noChangeShapeType="1"/>
          </p:cNvSpPr>
          <p:nvPr/>
        </p:nvSpPr>
        <p:spPr bwMode="auto">
          <a:xfrm>
            <a:off x="8001449" y="1966502"/>
            <a:ext cx="142875" cy="2889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 name="Line 19"/>
          <p:cNvSpPr>
            <a:spLocks noChangeShapeType="1"/>
          </p:cNvSpPr>
          <p:nvPr/>
        </p:nvSpPr>
        <p:spPr bwMode="auto">
          <a:xfrm>
            <a:off x="8336410" y="1722025"/>
            <a:ext cx="163512" cy="317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 name="Text Box 20"/>
          <p:cNvSpPr txBox="1">
            <a:spLocks noChangeArrowheads="1"/>
          </p:cNvSpPr>
          <p:nvPr/>
        </p:nvSpPr>
        <p:spPr bwMode="auto">
          <a:xfrm>
            <a:off x="7177823" y="325026"/>
            <a:ext cx="769938"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S</a:t>
            </a:r>
          </a:p>
        </p:txBody>
      </p:sp>
      <p:sp>
        <p:nvSpPr>
          <p:cNvPr id="120" name="Text Box 21"/>
          <p:cNvSpPr txBox="1">
            <a:spLocks noChangeArrowheads="1"/>
          </p:cNvSpPr>
          <p:nvPr/>
        </p:nvSpPr>
        <p:spPr bwMode="auto">
          <a:xfrm>
            <a:off x="7755387" y="2017302"/>
            <a:ext cx="4587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1</a:t>
            </a:r>
          </a:p>
        </p:txBody>
      </p:sp>
      <p:sp>
        <p:nvSpPr>
          <p:cNvPr id="121" name="Text Box 22"/>
          <p:cNvSpPr txBox="1">
            <a:spLocks noChangeArrowheads="1"/>
          </p:cNvSpPr>
          <p:nvPr/>
        </p:nvSpPr>
        <p:spPr bwMode="auto">
          <a:xfrm>
            <a:off x="8444362" y="1722025"/>
            <a:ext cx="6254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rPr>
              <a:t>2</a:t>
            </a:r>
          </a:p>
        </p:txBody>
      </p:sp>
      <p:graphicFrame>
        <p:nvGraphicFramePr>
          <p:cNvPr id="122" name="Object 23"/>
          <p:cNvGraphicFramePr>
            <a:graphicFrameLocks/>
          </p:cNvGraphicFramePr>
          <p:nvPr>
            <p:extLst>
              <p:ext uri="{D42A27DB-BD31-4B8C-83A1-F6EECF244321}">
                <p14:modId xmlns:p14="http://schemas.microsoft.com/office/powerpoint/2010/main" val="1829321256"/>
              </p:ext>
            </p:extLst>
          </p:nvPr>
        </p:nvGraphicFramePr>
        <p:xfrm>
          <a:off x="7487099" y="2269714"/>
          <a:ext cx="301625" cy="417513"/>
        </p:xfrm>
        <a:graphic>
          <a:graphicData uri="http://schemas.openxmlformats.org/presentationml/2006/ole">
            <mc:AlternateContent xmlns:mc="http://schemas.openxmlformats.org/markup-compatibility/2006">
              <mc:Choice xmlns:v="urn:schemas-microsoft-com:vml" Requires="v">
                <p:oleObj spid="_x0000_s552849" name="公式" r:id="rId3" imgW="200026" imgH="314203" progId="Equation.3">
                  <p:embed/>
                </p:oleObj>
              </mc:Choice>
              <mc:Fallback>
                <p:oleObj name="公式" r:id="rId3" imgW="200026" imgH="314203"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099" y="2269714"/>
                        <a:ext cx="3016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 name="Object 24"/>
          <p:cNvGraphicFramePr>
            <a:graphicFrameLocks/>
          </p:cNvGraphicFramePr>
          <p:nvPr>
            <p:extLst>
              <p:ext uri="{D42A27DB-BD31-4B8C-83A1-F6EECF244321}">
                <p14:modId xmlns:p14="http://schemas.microsoft.com/office/powerpoint/2010/main" val="2447548881"/>
              </p:ext>
            </p:extLst>
          </p:nvPr>
        </p:nvGraphicFramePr>
        <p:xfrm>
          <a:off x="7499799" y="2898364"/>
          <a:ext cx="315913" cy="417513"/>
        </p:xfrm>
        <a:graphic>
          <a:graphicData uri="http://schemas.openxmlformats.org/presentationml/2006/ole">
            <mc:AlternateContent xmlns:mc="http://schemas.openxmlformats.org/markup-compatibility/2006">
              <mc:Choice xmlns:v="urn:schemas-microsoft-com:vml" Requires="v">
                <p:oleObj spid="_x0000_s552850" name="公式" r:id="rId5" imgW="209474" imgH="314203" progId="Equation.3">
                  <p:embed/>
                </p:oleObj>
              </mc:Choice>
              <mc:Fallback>
                <p:oleObj name="公式" r:id="rId5" imgW="209474" imgH="314203"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799" y="2898364"/>
                        <a:ext cx="3159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 name="Object 25"/>
          <p:cNvGraphicFramePr>
            <a:graphicFrameLocks/>
          </p:cNvGraphicFramePr>
          <p:nvPr>
            <p:extLst>
              <p:ext uri="{D42A27DB-BD31-4B8C-83A1-F6EECF244321}">
                <p14:modId xmlns:p14="http://schemas.microsoft.com/office/powerpoint/2010/main" val="3998157294"/>
              </p:ext>
            </p:extLst>
          </p:nvPr>
        </p:nvGraphicFramePr>
        <p:xfrm>
          <a:off x="9792147" y="2984089"/>
          <a:ext cx="431800" cy="360363"/>
        </p:xfrm>
        <a:graphic>
          <a:graphicData uri="http://schemas.openxmlformats.org/presentationml/2006/ole">
            <mc:AlternateContent xmlns:mc="http://schemas.openxmlformats.org/markup-compatibility/2006">
              <mc:Choice xmlns:v="urn:schemas-microsoft-com:vml" Requires="v">
                <p:oleObj spid="_x0000_s552851" name="公式" r:id="rId7" imgW="9448" imgH="38061" progId="Equation.3">
                  <p:embed/>
                </p:oleObj>
              </mc:Choice>
              <mc:Fallback>
                <p:oleObj name="公式" r:id="rId7" imgW="9448" imgH="38061"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2147" y="2984089"/>
                        <a:ext cx="4318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 name="Object 26"/>
          <p:cNvGraphicFramePr>
            <a:graphicFrameLocks/>
          </p:cNvGraphicFramePr>
          <p:nvPr>
            <p:extLst>
              <p:ext uri="{D42A27DB-BD31-4B8C-83A1-F6EECF244321}">
                <p14:modId xmlns:p14="http://schemas.microsoft.com/office/powerpoint/2010/main" val="2950711743"/>
              </p:ext>
            </p:extLst>
          </p:nvPr>
        </p:nvGraphicFramePr>
        <p:xfrm>
          <a:off x="8284022" y="2039525"/>
          <a:ext cx="139700" cy="292100"/>
        </p:xfrm>
        <a:graphic>
          <a:graphicData uri="http://schemas.openxmlformats.org/presentationml/2006/ole">
            <mc:AlternateContent xmlns:mc="http://schemas.openxmlformats.org/markup-compatibility/2006">
              <mc:Choice xmlns:v="urn:schemas-microsoft-com:vml" Requires="v">
                <p:oleObj spid="_x0000_s552852" name="公式" r:id="rId9" imgW="38062" imgH="190573" progId="Equation.3">
                  <p:embed/>
                </p:oleObj>
              </mc:Choice>
              <mc:Fallback>
                <p:oleObj name="公式" r:id="rId9" imgW="38062" imgH="190573"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84022" y="2039525"/>
                        <a:ext cx="139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 name="Object 27"/>
          <p:cNvGraphicFramePr>
            <a:graphicFrameLocks/>
          </p:cNvGraphicFramePr>
          <p:nvPr>
            <p:extLst>
              <p:ext uri="{D42A27DB-BD31-4B8C-83A1-F6EECF244321}">
                <p14:modId xmlns:p14="http://schemas.microsoft.com/office/powerpoint/2010/main" val="3414405581"/>
              </p:ext>
            </p:extLst>
          </p:nvPr>
        </p:nvGraphicFramePr>
        <p:xfrm>
          <a:off x="8423722" y="3223800"/>
          <a:ext cx="184150" cy="241300"/>
        </p:xfrm>
        <a:graphic>
          <a:graphicData uri="http://schemas.openxmlformats.org/presentationml/2006/ole">
            <mc:AlternateContent xmlns:mc="http://schemas.openxmlformats.org/markup-compatibility/2006">
              <mc:Choice xmlns:v="urn:schemas-microsoft-com:vml" Requires="v">
                <p:oleObj spid="_x0000_s552853" name="公式" r:id="rId11" imgW="123903" imgH="200021" progId="Equation.3">
                  <p:embed/>
                </p:oleObj>
              </mc:Choice>
              <mc:Fallback>
                <p:oleObj name="公式" r:id="rId11" imgW="123903" imgH="200021"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23722" y="3223800"/>
                        <a:ext cx="1841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7" name="Line 28"/>
          <p:cNvSpPr>
            <a:spLocks noChangeShapeType="1"/>
          </p:cNvSpPr>
          <p:nvPr/>
        </p:nvSpPr>
        <p:spPr bwMode="auto">
          <a:xfrm flipV="1">
            <a:off x="8425312" y="2561812"/>
            <a:ext cx="339725" cy="192088"/>
          </a:xfrm>
          <a:prstGeom prst="line">
            <a:avLst/>
          </a:prstGeom>
          <a:noFill/>
          <a:ln w="158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8" name="Object 29"/>
          <p:cNvGraphicFramePr>
            <a:graphicFrameLocks/>
          </p:cNvGraphicFramePr>
          <p:nvPr>
            <p:extLst>
              <p:ext uri="{D42A27DB-BD31-4B8C-83A1-F6EECF244321}">
                <p14:modId xmlns:p14="http://schemas.microsoft.com/office/powerpoint/2010/main" val="101711106"/>
              </p:ext>
            </p:extLst>
          </p:nvPr>
        </p:nvGraphicFramePr>
        <p:xfrm>
          <a:off x="8199887" y="2758664"/>
          <a:ext cx="223837" cy="244475"/>
        </p:xfrm>
        <a:graphic>
          <a:graphicData uri="http://schemas.openxmlformats.org/presentationml/2006/ole">
            <mc:AlternateContent xmlns:mc="http://schemas.openxmlformats.org/markup-compatibility/2006">
              <mc:Choice xmlns:v="urn:schemas-microsoft-com:vml" Requires="v">
                <p:oleObj spid="_x0000_s552854" name="公式" r:id="rId13" imgW="171412" imgH="200021" progId="Equation.3">
                  <p:embed/>
                </p:oleObj>
              </mc:Choice>
              <mc:Fallback>
                <p:oleObj name="公式" r:id="rId13" imgW="171412" imgH="200021"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99887" y="2758664"/>
                        <a:ext cx="223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 name="Object 30"/>
          <p:cNvGraphicFramePr>
            <a:graphicFrameLocks/>
          </p:cNvGraphicFramePr>
          <p:nvPr>
            <p:extLst>
              <p:ext uri="{D42A27DB-BD31-4B8C-83A1-F6EECF244321}">
                <p14:modId xmlns:p14="http://schemas.microsoft.com/office/powerpoint/2010/main" val="667670609"/>
              </p:ext>
            </p:extLst>
          </p:nvPr>
        </p:nvGraphicFramePr>
        <p:xfrm>
          <a:off x="8526912" y="3547650"/>
          <a:ext cx="223837" cy="233362"/>
        </p:xfrm>
        <a:graphic>
          <a:graphicData uri="http://schemas.openxmlformats.org/presentationml/2006/ole">
            <mc:AlternateContent xmlns:mc="http://schemas.openxmlformats.org/markup-compatibility/2006">
              <mc:Choice xmlns:v="urn:schemas-microsoft-com:vml" Requires="v">
                <p:oleObj spid="_x0000_s552855" name="公式" r:id="rId15" imgW="171412" imgH="190573" progId="Equation.3">
                  <p:embed/>
                </p:oleObj>
              </mc:Choice>
              <mc:Fallback>
                <p:oleObj name="公式" r:id="rId15" imgW="171412" imgH="190573"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26912" y="3547650"/>
                        <a:ext cx="223837"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 name="Object 31"/>
          <p:cNvGraphicFramePr>
            <a:graphicFrameLocks/>
          </p:cNvGraphicFramePr>
          <p:nvPr>
            <p:extLst>
              <p:ext uri="{D42A27DB-BD31-4B8C-83A1-F6EECF244321}">
                <p14:modId xmlns:p14="http://schemas.microsoft.com/office/powerpoint/2010/main" val="2055865926"/>
              </p:ext>
            </p:extLst>
          </p:nvPr>
        </p:nvGraphicFramePr>
        <p:xfrm>
          <a:off x="8869812" y="2742789"/>
          <a:ext cx="223837" cy="252413"/>
        </p:xfrm>
        <a:graphic>
          <a:graphicData uri="http://schemas.openxmlformats.org/presentationml/2006/ole">
            <mc:AlternateContent xmlns:mc="http://schemas.openxmlformats.org/markup-compatibility/2006">
              <mc:Choice xmlns:v="urn:schemas-microsoft-com:vml" Requires="v">
                <p:oleObj spid="_x0000_s552856" name="公式" r:id="rId17" imgW="171412" imgH="209468" progId="Equation.3">
                  <p:embed/>
                </p:oleObj>
              </mc:Choice>
              <mc:Fallback>
                <p:oleObj name="公式" r:id="rId17" imgW="171412" imgH="209468"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69812" y="2742789"/>
                        <a:ext cx="22383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 name="Object 32"/>
          <p:cNvGraphicFramePr>
            <a:graphicFrameLocks/>
          </p:cNvGraphicFramePr>
          <p:nvPr>
            <p:extLst>
              <p:ext uri="{D42A27DB-BD31-4B8C-83A1-F6EECF244321}">
                <p14:modId xmlns:p14="http://schemas.microsoft.com/office/powerpoint/2010/main" val="3124448606"/>
              </p:ext>
            </p:extLst>
          </p:nvPr>
        </p:nvGraphicFramePr>
        <p:xfrm>
          <a:off x="8711062" y="2291939"/>
          <a:ext cx="255587" cy="233363"/>
        </p:xfrm>
        <a:graphic>
          <a:graphicData uri="http://schemas.openxmlformats.org/presentationml/2006/ole">
            <mc:AlternateContent xmlns:mc="http://schemas.openxmlformats.org/markup-compatibility/2006">
              <mc:Choice xmlns:v="urn:schemas-microsoft-com:vml" Requires="v">
                <p:oleObj spid="_x0000_s552857" name="公式" r:id="rId19" imgW="209474" imgH="190573" progId="Equation.3">
                  <p:embed/>
                </p:oleObj>
              </mc:Choice>
              <mc:Fallback>
                <p:oleObj name="公式" r:id="rId19" imgW="209474" imgH="190573"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11062" y="2291939"/>
                        <a:ext cx="255587"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 name="Line 43"/>
          <p:cNvSpPr>
            <a:spLocks noChangeShapeType="1"/>
          </p:cNvSpPr>
          <p:nvPr/>
        </p:nvSpPr>
        <p:spPr bwMode="auto">
          <a:xfrm>
            <a:off x="8423722" y="2758664"/>
            <a:ext cx="215900" cy="7207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44"/>
          <p:cNvSpPr>
            <a:spLocks noChangeShapeType="1"/>
          </p:cNvSpPr>
          <p:nvPr/>
        </p:nvSpPr>
        <p:spPr bwMode="auto">
          <a:xfrm flipV="1">
            <a:off x="8649149" y="2720564"/>
            <a:ext cx="187325" cy="7588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Freeform 45"/>
          <p:cNvSpPr>
            <a:spLocks/>
          </p:cNvSpPr>
          <p:nvPr/>
        </p:nvSpPr>
        <p:spPr bwMode="auto">
          <a:xfrm rot="14338195">
            <a:off x="8553104" y="2432433"/>
            <a:ext cx="177800" cy="179387"/>
          </a:xfrm>
          <a:custGeom>
            <a:avLst/>
            <a:gdLst>
              <a:gd name="T0" fmla="*/ 0 w 232"/>
              <a:gd name="T1" fmla="*/ 2147483647 h 232"/>
              <a:gd name="T2" fmla="*/ 2147483647 w 232"/>
              <a:gd name="T3" fmla="*/ 2147483647 h 232"/>
              <a:gd name="T4" fmla="*/ 2147483647 w 232"/>
              <a:gd name="T5" fmla="*/ 2147483647 h 232"/>
              <a:gd name="T6" fmla="*/ 0 60000 65536"/>
              <a:gd name="T7" fmla="*/ 0 60000 65536"/>
              <a:gd name="T8" fmla="*/ 0 60000 65536"/>
              <a:gd name="T9" fmla="*/ 0 w 232"/>
              <a:gd name="T10" fmla="*/ 0 h 232"/>
              <a:gd name="T11" fmla="*/ 232 w 232"/>
              <a:gd name="T12" fmla="*/ 232 h 232"/>
            </a:gdLst>
            <a:ahLst/>
            <a:cxnLst>
              <a:cxn ang="T6">
                <a:pos x="T0" y="T1"/>
              </a:cxn>
              <a:cxn ang="T7">
                <a:pos x="T2" y="T3"/>
              </a:cxn>
              <a:cxn ang="T8">
                <a:pos x="T4" y="T5"/>
              </a:cxn>
            </a:cxnLst>
            <a:rect l="T9" t="T10" r="T11" b="T12"/>
            <a:pathLst>
              <a:path w="232" h="232">
                <a:moveTo>
                  <a:pt x="0" y="28"/>
                </a:moveTo>
                <a:cubicBezTo>
                  <a:pt x="14" y="27"/>
                  <a:pt x="191" y="0"/>
                  <a:pt x="216" y="28"/>
                </a:cubicBezTo>
                <a:cubicBezTo>
                  <a:pt x="232" y="45"/>
                  <a:pt x="228" y="208"/>
                  <a:pt x="228" y="232"/>
                </a:cubicBezTo>
              </a:path>
            </a:pathLst>
          </a:cu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 name="Freeform 46"/>
          <p:cNvSpPr>
            <a:spLocks/>
          </p:cNvSpPr>
          <p:nvPr/>
        </p:nvSpPr>
        <p:spPr bwMode="auto">
          <a:xfrm>
            <a:off x="8269735" y="2411002"/>
            <a:ext cx="144462" cy="20637"/>
          </a:xfrm>
          <a:custGeom>
            <a:avLst/>
            <a:gdLst>
              <a:gd name="T0" fmla="*/ 0 w 91"/>
              <a:gd name="T1" fmla="*/ 2147483647 h 13"/>
              <a:gd name="T2" fmla="*/ 2147483647 w 91"/>
              <a:gd name="T3" fmla="*/ 0 h 13"/>
              <a:gd name="T4" fmla="*/ 2147483647 w 91"/>
              <a:gd name="T5" fmla="*/ 2147483647 h 13"/>
              <a:gd name="T6" fmla="*/ 0 60000 65536"/>
              <a:gd name="T7" fmla="*/ 0 60000 65536"/>
              <a:gd name="T8" fmla="*/ 0 60000 65536"/>
              <a:gd name="T9" fmla="*/ 0 w 91"/>
              <a:gd name="T10" fmla="*/ 0 h 13"/>
              <a:gd name="T11" fmla="*/ 91 w 91"/>
              <a:gd name="T12" fmla="*/ 13 h 13"/>
            </a:gdLst>
            <a:ahLst/>
            <a:cxnLst>
              <a:cxn ang="T6">
                <a:pos x="T0" y="T1"/>
              </a:cxn>
              <a:cxn ang="T7">
                <a:pos x="T2" y="T3"/>
              </a:cxn>
              <a:cxn ang="T8">
                <a:pos x="T4" y="T5"/>
              </a:cxn>
            </a:cxnLst>
            <a:rect l="T9" t="T10" r="T11" b="T12"/>
            <a:pathLst>
              <a:path w="91" h="13">
                <a:moveTo>
                  <a:pt x="0" y="13"/>
                </a:moveTo>
                <a:cubicBezTo>
                  <a:pt x="7" y="11"/>
                  <a:pt x="27" y="0"/>
                  <a:pt x="42" y="0"/>
                </a:cubicBezTo>
                <a:cubicBezTo>
                  <a:pt x="57" y="0"/>
                  <a:pt x="81" y="10"/>
                  <a:pt x="91" y="13"/>
                </a:cubicBezTo>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47"/>
          <p:cNvSpPr>
            <a:spLocks/>
          </p:cNvSpPr>
          <p:nvPr/>
        </p:nvSpPr>
        <p:spPr bwMode="auto">
          <a:xfrm>
            <a:off x="8436424" y="3153950"/>
            <a:ext cx="104775" cy="23812"/>
          </a:xfrm>
          <a:custGeom>
            <a:avLst/>
            <a:gdLst>
              <a:gd name="T0" fmla="*/ 0 w 66"/>
              <a:gd name="T1" fmla="*/ 2147483647 h 15"/>
              <a:gd name="T2" fmla="*/ 2147483647 w 66"/>
              <a:gd name="T3" fmla="*/ 2147483647 h 15"/>
              <a:gd name="T4" fmla="*/ 2147483647 w 66"/>
              <a:gd name="T5" fmla="*/ 0 h 15"/>
              <a:gd name="T6" fmla="*/ 0 60000 65536"/>
              <a:gd name="T7" fmla="*/ 0 60000 65536"/>
              <a:gd name="T8" fmla="*/ 0 60000 65536"/>
              <a:gd name="T9" fmla="*/ 0 w 66"/>
              <a:gd name="T10" fmla="*/ 0 h 15"/>
              <a:gd name="T11" fmla="*/ 66 w 66"/>
              <a:gd name="T12" fmla="*/ 15 h 15"/>
            </a:gdLst>
            <a:ahLst/>
            <a:cxnLst>
              <a:cxn ang="T6">
                <a:pos x="T0" y="T1"/>
              </a:cxn>
              <a:cxn ang="T7">
                <a:pos x="T2" y="T3"/>
              </a:cxn>
              <a:cxn ang="T8">
                <a:pos x="T4" y="T5"/>
              </a:cxn>
            </a:cxnLst>
            <a:rect l="T9" t="T10" r="T11" b="T12"/>
            <a:pathLst>
              <a:path w="66" h="15">
                <a:moveTo>
                  <a:pt x="0" y="3"/>
                </a:moveTo>
                <a:cubicBezTo>
                  <a:pt x="5" y="5"/>
                  <a:pt x="19" y="15"/>
                  <a:pt x="30" y="15"/>
                </a:cubicBezTo>
                <a:cubicBezTo>
                  <a:pt x="41" y="15"/>
                  <a:pt x="59" y="3"/>
                  <a:pt x="66" y="0"/>
                </a:cubicBezTo>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37" name="Object 48"/>
          <p:cNvGraphicFramePr>
            <a:graphicFrameLocks/>
          </p:cNvGraphicFramePr>
          <p:nvPr>
            <p:extLst>
              <p:ext uri="{D42A27DB-BD31-4B8C-83A1-F6EECF244321}">
                <p14:modId xmlns:p14="http://schemas.microsoft.com/office/powerpoint/2010/main" val="2939719633"/>
              </p:ext>
            </p:extLst>
          </p:nvPr>
        </p:nvGraphicFramePr>
        <p:xfrm>
          <a:off x="7533137" y="3512725"/>
          <a:ext cx="301625" cy="417512"/>
        </p:xfrm>
        <a:graphic>
          <a:graphicData uri="http://schemas.openxmlformats.org/presentationml/2006/ole">
            <mc:AlternateContent xmlns:mc="http://schemas.openxmlformats.org/markup-compatibility/2006">
              <mc:Choice xmlns:v="urn:schemas-microsoft-com:vml" Requires="v">
                <p:oleObj spid="_x0000_s552858" name="公式" r:id="rId21" imgW="200026" imgH="314203" progId="Equation.3">
                  <p:embed/>
                </p:oleObj>
              </mc:Choice>
              <mc:Fallback>
                <p:oleObj name="公式" r:id="rId21" imgW="200026" imgH="314203"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33137" y="3512725"/>
                        <a:ext cx="3016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8" name="Group 50"/>
          <p:cNvGrpSpPr>
            <a:grpSpLocks/>
          </p:cNvGrpSpPr>
          <p:nvPr/>
        </p:nvGrpSpPr>
        <p:grpSpPr bwMode="auto">
          <a:xfrm>
            <a:off x="7258497" y="4474750"/>
            <a:ext cx="2935288" cy="1282700"/>
            <a:chOff x="3552" y="3128"/>
            <a:chExt cx="1849" cy="808"/>
          </a:xfrm>
        </p:grpSpPr>
        <p:sp>
          <p:nvSpPr>
            <p:cNvPr id="139" name="Rectangle 51"/>
            <p:cNvSpPr>
              <a:spLocks noChangeArrowheads="1"/>
            </p:cNvSpPr>
            <p:nvPr/>
          </p:nvSpPr>
          <p:spPr bwMode="auto">
            <a:xfrm>
              <a:off x="3552" y="3408"/>
              <a:ext cx="1824" cy="288"/>
            </a:xfrm>
            <a:prstGeom prst="rect">
              <a:avLst/>
            </a:prstGeom>
            <a:solidFill>
              <a:srgbClr val="FFFFCC"/>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0" name="Line 52"/>
            <p:cNvSpPr>
              <a:spLocks noChangeShapeType="1"/>
            </p:cNvSpPr>
            <p:nvPr/>
          </p:nvSpPr>
          <p:spPr bwMode="auto">
            <a:xfrm>
              <a:off x="4901" y="3427"/>
              <a:ext cx="0" cy="26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Text Box 53"/>
            <p:cNvSpPr txBox="1">
              <a:spLocks noChangeArrowheads="1"/>
            </p:cNvSpPr>
            <p:nvPr/>
          </p:nvSpPr>
          <p:spPr bwMode="auto">
            <a:xfrm>
              <a:off x="4896" y="3377"/>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400" i="0"/>
                <a:t>e</a:t>
              </a:r>
            </a:p>
          </p:txBody>
        </p:sp>
        <p:graphicFrame>
          <p:nvGraphicFramePr>
            <p:cNvPr id="142" name="Object 54"/>
            <p:cNvGraphicFramePr>
              <a:graphicFrameLocks noChangeAspect="1"/>
            </p:cNvGraphicFramePr>
            <p:nvPr/>
          </p:nvGraphicFramePr>
          <p:xfrm>
            <a:off x="5088" y="3348"/>
            <a:ext cx="313" cy="300"/>
          </p:xfrm>
          <a:graphic>
            <a:graphicData uri="http://schemas.openxmlformats.org/presentationml/2006/ole">
              <mc:AlternateContent xmlns:mc="http://schemas.openxmlformats.org/markup-compatibility/2006">
                <mc:Choice xmlns:v="urn:schemas-microsoft-com:vml" Requires="v">
                  <p:oleObj spid="_x0000_s552859" name="Equation" r:id="rId23" imgW="164885" imgH="215619" progId="Equation.3">
                    <p:embed/>
                  </p:oleObj>
                </mc:Choice>
                <mc:Fallback>
                  <p:oleObj name="Equation" r:id="rId23" imgW="164885" imgH="21561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88" y="3348"/>
                          <a:ext cx="313"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 name="Group 55"/>
            <p:cNvGrpSpPr>
              <a:grpSpLocks/>
            </p:cNvGrpSpPr>
            <p:nvPr/>
          </p:nvGrpSpPr>
          <p:grpSpPr bwMode="auto">
            <a:xfrm>
              <a:off x="5088" y="3124"/>
              <a:ext cx="256" cy="807"/>
              <a:chOff x="4800" y="3120"/>
              <a:chExt cx="203" cy="864"/>
            </a:xfrm>
          </p:grpSpPr>
          <p:graphicFrame>
            <p:nvGraphicFramePr>
              <p:cNvPr id="144" name="Object 56"/>
              <p:cNvGraphicFramePr>
                <a:graphicFrameLocks noChangeAspect="1"/>
              </p:cNvGraphicFramePr>
              <p:nvPr/>
            </p:nvGraphicFramePr>
            <p:xfrm>
              <a:off x="4800" y="3120"/>
              <a:ext cx="203" cy="288"/>
            </p:xfrm>
            <a:graphic>
              <a:graphicData uri="http://schemas.openxmlformats.org/presentationml/2006/ole">
                <mc:AlternateContent xmlns:mc="http://schemas.openxmlformats.org/markup-compatibility/2006">
                  <mc:Choice xmlns:v="urn:schemas-microsoft-com:vml" Requires="v">
                    <p:oleObj spid="_x0000_s552860" name="Equation" r:id="rId25" imgW="152268" imgH="215713" progId="Equation.3">
                      <p:embed/>
                    </p:oleObj>
                  </mc:Choice>
                  <mc:Fallback>
                    <p:oleObj name="Equation" r:id="rId25" imgW="152268" imgH="215713"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 y="3120"/>
                            <a:ext cx="2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 name="Object 57"/>
              <p:cNvGraphicFramePr>
                <a:graphicFrameLocks noChangeAspect="1"/>
              </p:cNvGraphicFramePr>
              <p:nvPr/>
            </p:nvGraphicFramePr>
            <p:xfrm>
              <a:off x="4800" y="3696"/>
              <a:ext cx="203" cy="288"/>
            </p:xfrm>
            <a:graphic>
              <a:graphicData uri="http://schemas.openxmlformats.org/presentationml/2006/ole">
                <mc:AlternateContent xmlns:mc="http://schemas.openxmlformats.org/markup-compatibility/2006">
                  <mc:Choice xmlns:v="urn:schemas-microsoft-com:vml" Requires="v">
                    <p:oleObj spid="_x0000_s552861" name="Equation" r:id="rId27" imgW="152268" imgH="215713" progId="Equation.3">
                      <p:embed/>
                    </p:oleObj>
                  </mc:Choice>
                  <mc:Fallback>
                    <p:oleObj name="Equation" r:id="rId27" imgW="152268" imgH="215713"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 y="3696"/>
                            <a:ext cx="2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46" name="Line 75"/>
          <p:cNvSpPr>
            <a:spLocks noChangeShapeType="1"/>
          </p:cNvSpPr>
          <p:nvPr/>
        </p:nvSpPr>
        <p:spPr bwMode="auto">
          <a:xfrm rot="3572" flipH="1" flipV="1">
            <a:off x="7336285" y="4282662"/>
            <a:ext cx="876300" cy="63658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76"/>
          <p:cNvSpPr>
            <a:spLocks noChangeShapeType="1"/>
          </p:cNvSpPr>
          <p:nvPr/>
        </p:nvSpPr>
        <p:spPr bwMode="auto">
          <a:xfrm>
            <a:off x="8196710" y="3834989"/>
            <a:ext cx="0" cy="199866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8" name="Group 77"/>
          <p:cNvGrpSpPr>
            <a:grpSpLocks/>
          </p:cNvGrpSpPr>
          <p:nvPr/>
        </p:nvGrpSpPr>
        <p:grpSpPr bwMode="auto">
          <a:xfrm>
            <a:off x="8212585" y="4919250"/>
            <a:ext cx="1143000" cy="1143000"/>
            <a:chOff x="4152" y="3408"/>
            <a:chExt cx="720" cy="720"/>
          </a:xfrm>
        </p:grpSpPr>
        <p:sp>
          <p:nvSpPr>
            <p:cNvPr id="149" name="Line 78"/>
            <p:cNvSpPr>
              <a:spLocks noChangeShapeType="1"/>
            </p:cNvSpPr>
            <p:nvPr/>
          </p:nvSpPr>
          <p:spPr bwMode="auto">
            <a:xfrm>
              <a:off x="4320" y="3682"/>
              <a:ext cx="552" cy="446"/>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79"/>
            <p:cNvSpPr>
              <a:spLocks noChangeShapeType="1"/>
            </p:cNvSpPr>
            <p:nvPr/>
          </p:nvSpPr>
          <p:spPr bwMode="auto">
            <a:xfrm>
              <a:off x="4152" y="3408"/>
              <a:ext cx="168" cy="28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 name="Group 80"/>
          <p:cNvGrpSpPr>
            <a:grpSpLocks/>
          </p:cNvGrpSpPr>
          <p:nvPr/>
        </p:nvGrpSpPr>
        <p:grpSpPr bwMode="auto">
          <a:xfrm>
            <a:off x="7785547" y="4093752"/>
            <a:ext cx="1911350" cy="2179637"/>
            <a:chOff x="3888" y="2899"/>
            <a:chExt cx="1204" cy="1373"/>
          </a:xfrm>
        </p:grpSpPr>
        <p:sp>
          <p:nvSpPr>
            <p:cNvPr id="152" name="Line 81"/>
            <p:cNvSpPr>
              <a:spLocks noChangeShapeType="1"/>
            </p:cNvSpPr>
            <p:nvPr/>
          </p:nvSpPr>
          <p:spPr bwMode="auto">
            <a:xfrm flipV="1">
              <a:off x="3888" y="3064"/>
              <a:ext cx="278" cy="15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 name="Text Box 82"/>
            <p:cNvSpPr txBox="1">
              <a:spLocks noChangeArrowheads="1"/>
            </p:cNvSpPr>
            <p:nvPr/>
          </p:nvSpPr>
          <p:spPr bwMode="auto">
            <a:xfrm>
              <a:off x="3888" y="289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400" i="0"/>
                <a:t>i</a:t>
              </a:r>
            </a:p>
          </p:txBody>
        </p:sp>
        <p:grpSp>
          <p:nvGrpSpPr>
            <p:cNvPr id="154" name="Group 83"/>
            <p:cNvGrpSpPr>
              <a:grpSpLocks/>
            </p:cNvGrpSpPr>
            <p:nvPr/>
          </p:nvGrpSpPr>
          <p:grpSpPr bwMode="auto">
            <a:xfrm>
              <a:off x="3984" y="3206"/>
              <a:ext cx="1108" cy="1066"/>
              <a:chOff x="3980" y="3206"/>
              <a:chExt cx="1108" cy="1066"/>
            </a:xfrm>
          </p:grpSpPr>
          <p:sp>
            <p:nvSpPr>
              <p:cNvPr id="155" name="Text Box 84"/>
              <p:cNvSpPr txBox="1">
                <a:spLocks noChangeArrowheads="1"/>
              </p:cNvSpPr>
              <p:nvPr/>
            </p:nvSpPr>
            <p:spPr bwMode="auto">
              <a:xfrm>
                <a:off x="3980" y="3360"/>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000" i="0"/>
                  <a:t>A</a:t>
                </a:r>
              </a:p>
            </p:txBody>
          </p:sp>
          <p:sp>
            <p:nvSpPr>
              <p:cNvPr id="156" name="Text Box 85"/>
              <p:cNvSpPr txBox="1">
                <a:spLocks noChangeArrowheads="1"/>
              </p:cNvSpPr>
              <p:nvPr/>
            </p:nvSpPr>
            <p:spPr bwMode="auto">
              <a:xfrm>
                <a:off x="4416" y="3206"/>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000" i="0"/>
                  <a:t>B</a:t>
                </a:r>
              </a:p>
            </p:txBody>
          </p:sp>
          <p:sp>
            <p:nvSpPr>
              <p:cNvPr id="157" name="Text Box 86"/>
              <p:cNvSpPr txBox="1">
                <a:spLocks noChangeArrowheads="1"/>
              </p:cNvSpPr>
              <p:nvPr/>
            </p:nvSpPr>
            <p:spPr bwMode="auto">
              <a:xfrm>
                <a:off x="4185" y="3685"/>
                <a:ext cx="27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000" i="0"/>
                  <a:t>C</a:t>
                </a:r>
              </a:p>
            </p:txBody>
          </p:sp>
          <p:sp>
            <p:nvSpPr>
              <p:cNvPr id="158" name="Text Box 87"/>
              <p:cNvSpPr txBox="1">
                <a:spLocks noChangeArrowheads="1"/>
              </p:cNvSpPr>
              <p:nvPr/>
            </p:nvSpPr>
            <p:spPr bwMode="auto">
              <a:xfrm>
                <a:off x="4608" y="3504"/>
                <a:ext cx="2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1800" i="0"/>
                  <a:t>E</a:t>
                </a:r>
                <a:endParaRPr kumimoji="0" lang="en-US" altLang="zh-CN" i="0"/>
              </a:p>
            </p:txBody>
          </p:sp>
          <p:sp>
            <p:nvSpPr>
              <p:cNvPr id="159" name="Line 88"/>
              <p:cNvSpPr>
                <a:spLocks noChangeShapeType="1"/>
              </p:cNvSpPr>
              <p:nvPr/>
            </p:nvSpPr>
            <p:spPr bwMode="auto">
              <a:xfrm flipV="1">
                <a:off x="4512" y="3696"/>
                <a:ext cx="144" cy="1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Text Box 89"/>
              <p:cNvSpPr txBox="1">
                <a:spLocks noChangeArrowheads="1"/>
              </p:cNvSpPr>
              <p:nvPr/>
            </p:nvSpPr>
            <p:spPr bwMode="auto">
              <a:xfrm>
                <a:off x="4368" y="379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1800" i="0"/>
                  <a:t>D</a:t>
                </a:r>
              </a:p>
            </p:txBody>
          </p:sp>
          <p:sp>
            <p:nvSpPr>
              <p:cNvPr id="161" name="Line 90"/>
              <p:cNvSpPr>
                <a:spLocks noChangeShapeType="1"/>
              </p:cNvSpPr>
              <p:nvPr/>
            </p:nvSpPr>
            <p:spPr bwMode="auto">
              <a:xfrm flipV="1">
                <a:off x="4800" y="3840"/>
                <a:ext cx="288" cy="43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62" name="Group 91"/>
          <p:cNvGrpSpPr>
            <a:grpSpLocks/>
          </p:cNvGrpSpPr>
          <p:nvPr/>
        </p:nvGrpSpPr>
        <p:grpSpPr bwMode="auto">
          <a:xfrm>
            <a:off x="8212585" y="4919250"/>
            <a:ext cx="1319212" cy="914400"/>
            <a:chOff x="4161" y="3408"/>
            <a:chExt cx="831" cy="576"/>
          </a:xfrm>
        </p:grpSpPr>
        <p:sp>
          <p:nvSpPr>
            <p:cNvPr id="163" name="Line 92"/>
            <p:cNvSpPr>
              <a:spLocks noChangeShapeType="1"/>
            </p:cNvSpPr>
            <p:nvPr/>
          </p:nvSpPr>
          <p:spPr bwMode="auto">
            <a:xfrm flipV="1">
              <a:off x="4320" y="3408"/>
              <a:ext cx="184" cy="267"/>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 name="Line 93"/>
            <p:cNvSpPr>
              <a:spLocks noChangeShapeType="1"/>
            </p:cNvSpPr>
            <p:nvPr/>
          </p:nvSpPr>
          <p:spPr bwMode="auto">
            <a:xfrm>
              <a:off x="4516" y="3408"/>
              <a:ext cx="140" cy="28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94"/>
            <p:cNvSpPr>
              <a:spLocks noChangeShapeType="1"/>
            </p:cNvSpPr>
            <p:nvPr/>
          </p:nvSpPr>
          <p:spPr bwMode="auto">
            <a:xfrm>
              <a:off x="4656" y="3696"/>
              <a:ext cx="336" cy="28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Line 95"/>
            <p:cNvSpPr>
              <a:spLocks noChangeShapeType="1"/>
            </p:cNvSpPr>
            <p:nvPr/>
          </p:nvSpPr>
          <p:spPr bwMode="auto">
            <a:xfrm>
              <a:off x="4161" y="3408"/>
              <a:ext cx="159" cy="28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7" name="Group 96"/>
          <p:cNvGrpSpPr>
            <a:grpSpLocks/>
          </p:cNvGrpSpPr>
          <p:nvPr/>
        </p:nvGrpSpPr>
        <p:grpSpPr bwMode="auto">
          <a:xfrm>
            <a:off x="8172897" y="3911187"/>
            <a:ext cx="1371600" cy="990600"/>
            <a:chOff x="3984" y="2448"/>
            <a:chExt cx="864" cy="624"/>
          </a:xfrm>
        </p:grpSpPr>
        <p:grpSp>
          <p:nvGrpSpPr>
            <p:cNvPr id="168" name="Group 97"/>
            <p:cNvGrpSpPr>
              <a:grpSpLocks/>
            </p:cNvGrpSpPr>
            <p:nvPr/>
          </p:nvGrpSpPr>
          <p:grpSpPr bwMode="auto">
            <a:xfrm>
              <a:off x="3984" y="2448"/>
              <a:ext cx="864" cy="624"/>
              <a:chOff x="3984" y="2448"/>
              <a:chExt cx="864" cy="624"/>
            </a:xfrm>
          </p:grpSpPr>
          <p:sp>
            <p:nvSpPr>
              <p:cNvPr id="171" name="Line 98"/>
              <p:cNvSpPr>
                <a:spLocks noChangeShapeType="1"/>
              </p:cNvSpPr>
              <p:nvPr/>
            </p:nvSpPr>
            <p:spPr bwMode="auto">
              <a:xfrm flipV="1">
                <a:off x="3984" y="2544"/>
                <a:ext cx="624" cy="52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 name="Line 99"/>
              <p:cNvSpPr>
                <a:spLocks noChangeShapeType="1"/>
              </p:cNvSpPr>
              <p:nvPr/>
            </p:nvSpPr>
            <p:spPr bwMode="auto">
              <a:xfrm flipV="1">
                <a:off x="4368" y="2736"/>
                <a:ext cx="384" cy="33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 name="Line 100"/>
              <p:cNvSpPr>
                <a:spLocks noChangeShapeType="1"/>
              </p:cNvSpPr>
              <p:nvPr/>
            </p:nvSpPr>
            <p:spPr bwMode="auto">
              <a:xfrm>
                <a:off x="4464" y="2448"/>
                <a:ext cx="384" cy="43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9" name="Line 101"/>
            <p:cNvSpPr>
              <a:spLocks noChangeShapeType="1"/>
            </p:cNvSpPr>
            <p:nvPr/>
          </p:nvSpPr>
          <p:spPr bwMode="auto">
            <a:xfrm flipH="1" flipV="1">
              <a:off x="4224" y="288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Text Box 102"/>
            <p:cNvSpPr txBox="1">
              <a:spLocks noChangeArrowheads="1"/>
            </p:cNvSpPr>
            <p:nvPr/>
          </p:nvSpPr>
          <p:spPr bwMode="auto">
            <a:xfrm>
              <a:off x="4080" y="264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a:t>D</a:t>
              </a:r>
              <a:r>
                <a:rPr lang="en-US" altLang="zh-CN" sz="2000" i="0">
                  <a:cs typeface="Times New Roman" panose="02020603050405020304" pitchFamily="18" charset="0"/>
                </a:rPr>
                <a:t>'</a:t>
              </a:r>
              <a:endParaRPr lang="en-US" altLang="zh-CN" sz="2000" i="0"/>
            </a:p>
          </p:txBody>
        </p:sp>
      </p:grpSp>
      <p:graphicFrame>
        <p:nvGraphicFramePr>
          <p:cNvPr id="174" name="Object 25"/>
          <p:cNvGraphicFramePr>
            <a:graphicFrameLocks noChangeAspect="1"/>
          </p:cNvGraphicFramePr>
          <p:nvPr>
            <p:extLst>
              <p:ext uri="{D42A27DB-BD31-4B8C-83A1-F6EECF244321}">
                <p14:modId xmlns:p14="http://schemas.microsoft.com/office/powerpoint/2010/main" val="1915706958"/>
              </p:ext>
            </p:extLst>
          </p:nvPr>
        </p:nvGraphicFramePr>
        <p:xfrm>
          <a:off x="3011936" y="4596337"/>
          <a:ext cx="1571625" cy="611187"/>
        </p:xfrm>
        <a:graphic>
          <a:graphicData uri="http://schemas.openxmlformats.org/presentationml/2006/ole">
            <mc:AlternateContent xmlns:mc="http://schemas.openxmlformats.org/markup-compatibility/2006">
              <mc:Choice xmlns:v="urn:schemas-microsoft-com:vml" Requires="v">
                <p:oleObj spid="_x0000_s552862" name="Equation" r:id="rId28" imgW="457002" imgH="177723" progId="Equation.3">
                  <p:embed/>
                </p:oleObj>
              </mc:Choice>
              <mc:Fallback>
                <p:oleObj name="Equation" r:id="rId28" imgW="457002" imgH="177723"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11936" y="4596337"/>
                        <a:ext cx="157162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 name="Object 26"/>
          <p:cNvGraphicFramePr>
            <a:graphicFrameLocks noChangeAspect="1"/>
          </p:cNvGraphicFramePr>
          <p:nvPr>
            <p:extLst>
              <p:ext uri="{D42A27DB-BD31-4B8C-83A1-F6EECF244321}">
                <p14:modId xmlns:p14="http://schemas.microsoft.com/office/powerpoint/2010/main" val="160177278"/>
              </p:ext>
            </p:extLst>
          </p:nvPr>
        </p:nvGraphicFramePr>
        <p:xfrm>
          <a:off x="3075712" y="5351103"/>
          <a:ext cx="2251075" cy="1143000"/>
        </p:xfrm>
        <a:graphic>
          <a:graphicData uri="http://schemas.openxmlformats.org/presentationml/2006/ole">
            <mc:AlternateContent xmlns:mc="http://schemas.openxmlformats.org/markup-compatibility/2006">
              <mc:Choice xmlns:v="urn:schemas-microsoft-com:vml" Requires="v">
                <p:oleObj spid="_x0000_s552863" name="Equation" r:id="rId30" imgW="850531" imgH="431613" progId="Equation.3">
                  <p:embed/>
                </p:oleObj>
              </mc:Choice>
              <mc:Fallback>
                <p:oleObj name="Equation" r:id="rId30" imgW="850531" imgH="43161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75712" y="5351103"/>
                        <a:ext cx="22510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 name="Object 27"/>
          <p:cNvGraphicFramePr>
            <a:graphicFrameLocks noChangeAspect="1"/>
          </p:cNvGraphicFramePr>
          <p:nvPr>
            <p:extLst>
              <p:ext uri="{D42A27DB-BD31-4B8C-83A1-F6EECF244321}">
                <p14:modId xmlns:p14="http://schemas.microsoft.com/office/powerpoint/2010/main" val="4103172904"/>
              </p:ext>
            </p:extLst>
          </p:nvPr>
        </p:nvGraphicFramePr>
        <p:xfrm>
          <a:off x="5892358" y="5690354"/>
          <a:ext cx="2428875" cy="690562"/>
        </p:xfrm>
        <a:graphic>
          <a:graphicData uri="http://schemas.openxmlformats.org/presentationml/2006/ole">
            <mc:AlternateContent xmlns:mc="http://schemas.openxmlformats.org/markup-compatibility/2006">
              <mc:Choice xmlns:v="urn:schemas-microsoft-com:vml" Requires="v">
                <p:oleObj spid="_x0000_s552864" name="Equation" r:id="rId32" imgW="736600" imgH="203200" progId="Equation.3">
                  <p:embed/>
                </p:oleObj>
              </mc:Choice>
              <mc:Fallback>
                <p:oleObj name="Equation" r:id="rId32" imgW="736600" imgH="2032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92358" y="5690354"/>
                        <a:ext cx="242887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 name="Object 28"/>
          <p:cNvGraphicFramePr>
            <a:graphicFrameLocks noChangeAspect="1"/>
          </p:cNvGraphicFramePr>
          <p:nvPr>
            <p:extLst>
              <p:ext uri="{D42A27DB-BD31-4B8C-83A1-F6EECF244321}">
                <p14:modId xmlns:p14="http://schemas.microsoft.com/office/powerpoint/2010/main" val="2884666130"/>
              </p:ext>
            </p:extLst>
          </p:nvPr>
        </p:nvGraphicFramePr>
        <p:xfrm>
          <a:off x="4735960" y="4596337"/>
          <a:ext cx="2000250" cy="652463"/>
        </p:xfrm>
        <a:graphic>
          <a:graphicData uri="http://schemas.openxmlformats.org/presentationml/2006/ole">
            <mc:AlternateContent xmlns:mc="http://schemas.openxmlformats.org/markup-compatibility/2006">
              <mc:Choice xmlns:v="urn:schemas-microsoft-com:vml" Requires="v">
                <p:oleObj spid="_x0000_s552865" name="Equation" r:id="rId34" imgW="622030" imgH="203112" progId="Equation.3">
                  <p:embed/>
                </p:oleObj>
              </mc:Choice>
              <mc:Fallback>
                <p:oleObj name="Equation" r:id="rId34" imgW="622030" imgH="203112"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735960" y="4596337"/>
                        <a:ext cx="2000250"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 name="矩形 50"/>
          <p:cNvSpPr>
            <a:spLocks noChangeArrowheads="1"/>
          </p:cNvSpPr>
          <p:nvPr/>
        </p:nvSpPr>
        <p:spPr bwMode="auto">
          <a:xfrm>
            <a:off x="1954401" y="4225513"/>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6600CC"/>
                </a:solidFill>
                <a:ea typeface="黑体" panose="02010609060101010101" pitchFamily="49" charset="-122"/>
              </a:rPr>
              <a:t>明纹</a:t>
            </a:r>
            <a:endParaRPr lang="zh-CN" altLang="en-US" dirty="0">
              <a:solidFill>
                <a:srgbClr val="6600CC"/>
              </a:solidFill>
            </a:endParaRPr>
          </a:p>
        </p:txBody>
      </p:sp>
      <p:sp>
        <p:nvSpPr>
          <p:cNvPr id="179" name="矩形 51"/>
          <p:cNvSpPr>
            <a:spLocks noChangeArrowheads="1"/>
          </p:cNvSpPr>
          <p:nvPr/>
        </p:nvSpPr>
        <p:spPr bwMode="auto">
          <a:xfrm>
            <a:off x="1778224" y="5685476"/>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70C0"/>
                </a:solidFill>
                <a:ea typeface="黑体" panose="02010609060101010101" pitchFamily="49" charset="-122"/>
              </a:rPr>
              <a:t>暗纹</a:t>
            </a:r>
            <a:endParaRPr lang="zh-CN" altLang="en-US" dirty="0">
              <a:solidFill>
                <a:srgbClr val="0070C0"/>
              </a:solidFill>
            </a:endParaRPr>
          </a:p>
        </p:txBody>
      </p:sp>
      <p:graphicFrame>
        <p:nvGraphicFramePr>
          <p:cNvPr id="180" name="Object 25"/>
          <p:cNvGraphicFramePr>
            <a:graphicFrameLocks noChangeAspect="1"/>
          </p:cNvGraphicFramePr>
          <p:nvPr>
            <p:extLst>
              <p:ext uri="{D42A27DB-BD31-4B8C-83A1-F6EECF244321}">
                <p14:modId xmlns:p14="http://schemas.microsoft.com/office/powerpoint/2010/main" val="3724772573"/>
              </p:ext>
            </p:extLst>
          </p:nvPr>
        </p:nvGraphicFramePr>
        <p:xfrm>
          <a:off x="1621600" y="1767368"/>
          <a:ext cx="4683225" cy="1181211"/>
        </p:xfrm>
        <a:graphic>
          <a:graphicData uri="http://schemas.openxmlformats.org/presentationml/2006/ole">
            <mc:AlternateContent xmlns:mc="http://schemas.openxmlformats.org/markup-compatibility/2006">
              <mc:Choice xmlns:v="urn:schemas-microsoft-com:vml" Requires="v">
                <p:oleObj spid="_x0000_s552866" name="Equation" r:id="rId36" imgW="1562100" imgH="393700" progId="Equation.3">
                  <p:embed/>
                </p:oleObj>
              </mc:Choice>
              <mc:Fallback>
                <p:oleObj name="Equation" r:id="rId36" imgW="1562100" imgH="39370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621600" y="1767368"/>
                        <a:ext cx="4683225" cy="1181211"/>
                      </a:xfrm>
                      <a:prstGeom prst="rect">
                        <a:avLst/>
                      </a:prstGeom>
                      <a:noFill/>
                      <a:ln>
                        <a:noFill/>
                      </a:ln>
                      <a:effectLst/>
                      <a:extLst/>
                    </p:spPr>
                  </p:pic>
                </p:oleObj>
              </mc:Fallback>
            </mc:AlternateContent>
          </a:graphicData>
        </a:graphic>
      </p:graphicFrame>
      <p:sp>
        <p:nvSpPr>
          <p:cNvPr id="181" name="矩形 53"/>
          <p:cNvSpPr>
            <a:spLocks noChangeArrowheads="1"/>
          </p:cNvSpPr>
          <p:nvPr/>
        </p:nvSpPr>
        <p:spPr bwMode="auto">
          <a:xfrm>
            <a:off x="1854900" y="2665414"/>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FF33CC"/>
                </a:solidFill>
              </a:rPr>
              <a:t>透射光</a:t>
            </a:r>
            <a:endParaRPr lang="zh-CN" altLang="en-US" dirty="0">
              <a:solidFill>
                <a:srgbClr val="FF33CC"/>
              </a:solidFill>
            </a:endParaRPr>
          </a:p>
        </p:txBody>
      </p:sp>
      <p:graphicFrame>
        <p:nvGraphicFramePr>
          <p:cNvPr id="182" name="Object 25"/>
          <p:cNvGraphicFramePr>
            <a:graphicFrameLocks noChangeAspect="1"/>
          </p:cNvGraphicFramePr>
          <p:nvPr>
            <p:extLst>
              <p:ext uri="{D42A27DB-BD31-4B8C-83A1-F6EECF244321}">
                <p14:modId xmlns:p14="http://schemas.microsoft.com/office/powerpoint/2010/main" val="1001130318"/>
              </p:ext>
            </p:extLst>
          </p:nvPr>
        </p:nvGraphicFramePr>
        <p:xfrm>
          <a:off x="2286373" y="3126329"/>
          <a:ext cx="4459976" cy="953294"/>
        </p:xfrm>
        <a:graphic>
          <a:graphicData uri="http://schemas.openxmlformats.org/presentationml/2006/ole">
            <mc:AlternateContent xmlns:mc="http://schemas.openxmlformats.org/markup-compatibility/2006">
              <mc:Choice xmlns:v="urn:schemas-microsoft-com:vml" Requires="v">
                <p:oleObj spid="_x0000_s552867" name="Equation" r:id="rId38" imgW="1308100" imgH="279400" progId="Equation.3">
                  <p:embed/>
                </p:oleObj>
              </mc:Choice>
              <mc:Fallback>
                <p:oleObj name="Equation" r:id="rId38" imgW="1308100" imgH="27940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86373" y="3126329"/>
                        <a:ext cx="4459976" cy="953294"/>
                      </a:xfrm>
                      <a:prstGeom prst="rect">
                        <a:avLst/>
                      </a:prstGeom>
                      <a:noFill/>
                      <a:ln>
                        <a:noFill/>
                      </a:ln>
                      <a:effectLst/>
                      <a:extLst/>
                    </p:spPr>
                  </p:pic>
                </p:oleObj>
              </mc:Fallback>
            </mc:AlternateContent>
          </a:graphicData>
        </a:graphic>
      </p:graphicFrame>
      <p:sp>
        <p:nvSpPr>
          <p:cNvPr id="183" name="矩形 91"/>
          <p:cNvSpPr>
            <a:spLocks noChangeArrowheads="1"/>
          </p:cNvSpPr>
          <p:nvPr/>
        </p:nvSpPr>
        <p:spPr bwMode="auto">
          <a:xfrm>
            <a:off x="1954401" y="1513141"/>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CC3300"/>
                </a:solidFill>
              </a:rPr>
              <a:t>反射光</a:t>
            </a:r>
            <a:endParaRPr lang="zh-CN" altLang="en-US" dirty="0">
              <a:solidFill>
                <a:srgbClr val="CC3300"/>
              </a:solidFill>
            </a:endParaRPr>
          </a:p>
        </p:txBody>
      </p:sp>
    </p:spTree>
    <p:extLst>
      <p:ext uri="{BB962C8B-B14F-4D97-AF65-F5344CB8AC3E}">
        <p14:creationId xmlns:p14="http://schemas.microsoft.com/office/powerpoint/2010/main" val="167187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wipe(left)">
                                      <p:cBhvr>
                                        <p:cTn id="18" dur="500"/>
                                        <p:tgtEl>
                                          <p:spTgt spid="112"/>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wipe(left)">
                                      <p:cBhvr>
                                        <p:cTn id="29" dur="500"/>
                                        <p:tgtEl>
                                          <p:spTgt spid="10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ipe(left)">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wipe(left)">
                                      <p:cBhvr>
                                        <p:cTn id="39" dur="500"/>
                                        <p:tgtEl>
                                          <p:spTgt spid="1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left)">
                                      <p:cBhvr>
                                        <p:cTn id="49" dur="500"/>
                                        <p:tgtEl>
                                          <p:spTgt spid="11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wipe(left)">
                                      <p:cBhvr>
                                        <p:cTn id="53" dur="500"/>
                                        <p:tgtEl>
                                          <p:spTgt spid="115"/>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wipe(left)">
                                      <p:cBhvr>
                                        <p:cTn id="57" dur="500"/>
                                        <p:tgtEl>
                                          <p:spTgt spid="109"/>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wipe(left)">
                                      <p:cBhvr>
                                        <p:cTn id="61" dur="500"/>
                                        <p:tgtEl>
                                          <p:spTgt spid="117"/>
                                        </p:tgtEl>
                                      </p:cBhvr>
                                    </p:animEffect>
                                  </p:childTnLst>
                                </p:cTn>
                              </p:par>
                            </p:childTnLst>
                          </p:cTn>
                        </p:par>
                        <p:par>
                          <p:cTn id="62" fill="hold">
                            <p:stCondLst>
                              <p:cond delay="2000"/>
                            </p:stCondLst>
                            <p:childTnLst>
                              <p:par>
                                <p:cTn id="63" presetID="22" presetClass="entr" presetSubtype="1" fill="hold" grpId="0" nodeType="after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wipe(up)">
                                      <p:cBhvr>
                                        <p:cTn id="65" dur="500"/>
                                        <p:tgtEl>
                                          <p:spTgt spid="132"/>
                                        </p:tgtEl>
                                      </p:cBhvr>
                                    </p:animEffect>
                                  </p:childTnLst>
                                </p:cTn>
                              </p:par>
                            </p:childTnLst>
                          </p:cTn>
                        </p:par>
                        <p:par>
                          <p:cTn id="66" fill="hold">
                            <p:stCondLst>
                              <p:cond delay="2500"/>
                            </p:stCondLst>
                            <p:childTnLst>
                              <p:par>
                                <p:cTn id="67" presetID="22" presetClass="entr" presetSubtype="4" fill="hold" grpId="0" nodeType="after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down)">
                                      <p:cBhvr>
                                        <p:cTn id="69" dur="500"/>
                                        <p:tgtEl>
                                          <p:spTgt spid="13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wipe(left)">
                                      <p:cBhvr>
                                        <p:cTn id="79" dur="500"/>
                                        <p:tgtEl>
                                          <p:spTgt spid="105"/>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ipe(left)">
                                      <p:cBhvr>
                                        <p:cTn id="83" dur="500"/>
                                        <p:tgtEl>
                                          <p:spTgt spid="10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wipe(left)">
                                      <p:cBhvr>
                                        <p:cTn id="88" dur="500"/>
                                        <p:tgtEl>
                                          <p:spTgt spid="114"/>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wipe(left)">
                                      <p:cBhvr>
                                        <p:cTn id="92" dur="500"/>
                                        <p:tgtEl>
                                          <p:spTgt spid="116"/>
                                        </p:tgtEl>
                                      </p:cBhvr>
                                    </p:animEffect>
                                  </p:childTnLst>
                                </p:cTn>
                              </p:par>
                            </p:childTnLst>
                          </p:cTn>
                        </p:par>
                        <p:par>
                          <p:cTn id="93" fill="hold">
                            <p:stCondLst>
                              <p:cond delay="1000"/>
                            </p:stCondLst>
                            <p:childTnLst>
                              <p:par>
                                <p:cTn id="94" presetID="22" presetClass="entr" presetSubtype="8" fill="hold" grpId="0" nodeType="afterEffect">
                                  <p:stCondLst>
                                    <p:cond delay="0"/>
                                  </p:stCondLst>
                                  <p:childTnLst>
                                    <p:set>
                                      <p:cBhvr>
                                        <p:cTn id="95" dur="1" fill="hold">
                                          <p:stCondLst>
                                            <p:cond delay="0"/>
                                          </p:stCondLst>
                                        </p:cTn>
                                        <p:tgtEl>
                                          <p:spTgt spid="111"/>
                                        </p:tgtEl>
                                        <p:attrNameLst>
                                          <p:attrName>style.visibility</p:attrName>
                                        </p:attrNameLst>
                                      </p:cBhvr>
                                      <p:to>
                                        <p:strVal val="visible"/>
                                      </p:to>
                                    </p:set>
                                    <p:animEffect transition="in" filter="wipe(left)">
                                      <p:cBhvr>
                                        <p:cTn id="96" dur="500"/>
                                        <p:tgtEl>
                                          <p:spTgt spid="111"/>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118"/>
                                        </p:tgtEl>
                                        <p:attrNameLst>
                                          <p:attrName>style.visibility</p:attrName>
                                        </p:attrNameLst>
                                      </p:cBhvr>
                                      <p:to>
                                        <p:strVal val="visible"/>
                                      </p:to>
                                    </p:set>
                                    <p:animEffect transition="in" filter="wipe(left)">
                                      <p:cBhvr>
                                        <p:cTn id="100" dur="500"/>
                                        <p:tgtEl>
                                          <p:spTgt spid="11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left)">
                                      <p:cBhvr>
                                        <p:cTn id="105" dur="500"/>
                                        <p:tgtEl>
                                          <p:spTgt spid="12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04"/>
                                        </p:tgtEl>
                                        <p:attrNameLst>
                                          <p:attrName>style.visibility</p:attrName>
                                        </p:attrNameLst>
                                      </p:cBhvr>
                                      <p:to>
                                        <p:strVal val="visible"/>
                                      </p:to>
                                    </p:set>
                                    <p:animEffect transition="in" filter="wipe(left)">
                                      <p:cBhvr>
                                        <p:cTn id="110" dur="500"/>
                                        <p:tgtEl>
                                          <p:spTgt spid="104"/>
                                        </p:tgtEl>
                                      </p:cBhvr>
                                    </p:animEffect>
                                  </p:childTnLst>
                                </p:cTn>
                              </p:par>
                            </p:childTnLst>
                          </p:cTn>
                        </p:par>
                        <p:par>
                          <p:cTn id="111" fill="hold">
                            <p:stCondLst>
                              <p:cond delay="500"/>
                            </p:stCondLst>
                            <p:childTnLst>
                              <p:par>
                                <p:cTn id="112" presetID="22" presetClass="entr" presetSubtype="8" fill="hold" grpId="0" nodeType="after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wipe(left)">
                                      <p:cBhvr>
                                        <p:cTn id="114" dur="500"/>
                                        <p:tgtEl>
                                          <p:spTgt spid="10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0"/>
                                        </p:tgtEl>
                                        <p:attrNameLst>
                                          <p:attrName>style.visibility</p:attrName>
                                        </p:attrNameLst>
                                      </p:cBhvr>
                                      <p:to>
                                        <p:strVal val="visible"/>
                                      </p:to>
                                    </p:set>
                                    <p:animEffect transition="in" filter="wipe(left)">
                                      <p:cBhvr>
                                        <p:cTn id="119" dur="500"/>
                                        <p:tgtEl>
                                          <p:spTgt spid="13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left)">
                                      <p:cBhvr>
                                        <p:cTn id="124" dur="500"/>
                                        <p:tgtEl>
                                          <p:spTgt spid="128"/>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29"/>
                                        </p:tgtEl>
                                        <p:attrNameLst>
                                          <p:attrName>style.visibility</p:attrName>
                                        </p:attrNameLst>
                                      </p:cBhvr>
                                      <p:to>
                                        <p:strVal val="visible"/>
                                      </p:to>
                                    </p:set>
                                    <p:animEffect transition="in" filter="wipe(left)">
                                      <p:cBhvr>
                                        <p:cTn id="129" dur="500"/>
                                        <p:tgtEl>
                                          <p:spTgt spid="12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wipe(left)">
                                      <p:cBhvr>
                                        <p:cTn id="134" dur="500"/>
                                        <p:tgtEl>
                                          <p:spTgt spid="127"/>
                                        </p:tgtEl>
                                      </p:cBhvr>
                                    </p:animEffect>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134"/>
                                        </p:tgtEl>
                                        <p:attrNameLst>
                                          <p:attrName>style.visibility</p:attrName>
                                        </p:attrNameLst>
                                      </p:cBhvr>
                                      <p:to>
                                        <p:strVal val="visible"/>
                                      </p:to>
                                    </p:set>
                                    <p:animEffect transition="in" filter="wipe(down)">
                                      <p:cBhvr>
                                        <p:cTn id="138" dur="500"/>
                                        <p:tgtEl>
                                          <p:spTgt spid="13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left)">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10"/>
                                        </p:tgtEl>
                                        <p:attrNameLst>
                                          <p:attrName>style.visibility</p:attrName>
                                        </p:attrNameLst>
                                      </p:cBhvr>
                                      <p:to>
                                        <p:strVal val="visible"/>
                                      </p:to>
                                    </p:set>
                                    <p:animEffect transition="in" filter="wipe(left)">
                                      <p:cBhvr>
                                        <p:cTn id="148" dur="500"/>
                                        <p:tgtEl>
                                          <p:spTgt spid="11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135"/>
                                        </p:tgtEl>
                                        <p:attrNameLst>
                                          <p:attrName>style.visibility</p:attrName>
                                        </p:attrNameLst>
                                      </p:cBhvr>
                                      <p:to>
                                        <p:strVal val="visible"/>
                                      </p:to>
                                    </p:set>
                                    <p:animEffect transition="in" filter="wipe(down)">
                                      <p:cBhvr>
                                        <p:cTn id="153" dur="500"/>
                                        <p:tgtEl>
                                          <p:spTgt spid="13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125"/>
                                        </p:tgtEl>
                                        <p:attrNameLst>
                                          <p:attrName>style.visibility</p:attrName>
                                        </p:attrNameLst>
                                      </p:cBhvr>
                                      <p:to>
                                        <p:strVal val="visible"/>
                                      </p:to>
                                    </p:set>
                                    <p:animEffect transition="in" filter="wipe(left)">
                                      <p:cBhvr>
                                        <p:cTn id="158" dur="500"/>
                                        <p:tgtEl>
                                          <p:spTgt spid="125"/>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136"/>
                                        </p:tgtEl>
                                        <p:attrNameLst>
                                          <p:attrName>style.visibility</p:attrName>
                                        </p:attrNameLst>
                                      </p:cBhvr>
                                      <p:to>
                                        <p:strVal val="visible"/>
                                      </p:to>
                                    </p:set>
                                    <p:animEffect transition="in" filter="wipe(down)">
                                      <p:cBhvr>
                                        <p:cTn id="163" dur="500"/>
                                        <p:tgtEl>
                                          <p:spTgt spid="13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126"/>
                                        </p:tgtEl>
                                        <p:attrNameLst>
                                          <p:attrName>style.visibility</p:attrName>
                                        </p:attrNameLst>
                                      </p:cBhvr>
                                      <p:to>
                                        <p:strVal val="visible"/>
                                      </p:to>
                                    </p:set>
                                    <p:animEffect transition="in" filter="wipe(left)">
                                      <p:cBhvr>
                                        <p:cTn id="168" dur="500"/>
                                        <p:tgtEl>
                                          <p:spTgt spid="12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103"/>
                                        </p:tgtEl>
                                        <p:attrNameLst>
                                          <p:attrName>style.visibility</p:attrName>
                                        </p:attrNameLst>
                                      </p:cBhvr>
                                      <p:to>
                                        <p:strVal val="visible"/>
                                      </p:to>
                                    </p:set>
                                    <p:animEffect transition="in" filter="wipe(left)">
                                      <p:cBhvr>
                                        <p:cTn id="173" dur="500"/>
                                        <p:tgtEl>
                                          <p:spTgt spid="103"/>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106"/>
                                        </p:tgtEl>
                                        <p:attrNameLst>
                                          <p:attrName>style.visibility</p:attrName>
                                        </p:attrNameLst>
                                      </p:cBhvr>
                                      <p:to>
                                        <p:strVal val="visible"/>
                                      </p:to>
                                    </p:set>
                                    <p:animEffect transition="in" filter="wipe(left)">
                                      <p:cBhvr>
                                        <p:cTn id="178" dur="500"/>
                                        <p:tgtEl>
                                          <p:spTgt spid="106"/>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124"/>
                                        </p:tgtEl>
                                        <p:attrNameLst>
                                          <p:attrName>style.visibility</p:attrName>
                                        </p:attrNameLst>
                                      </p:cBhvr>
                                      <p:to>
                                        <p:strVal val="visible"/>
                                      </p:to>
                                    </p:set>
                                    <p:animEffect transition="in" filter="wipe(left)">
                                      <p:cBhvr>
                                        <p:cTn id="183" dur="500"/>
                                        <p:tgtEl>
                                          <p:spTgt spid="124"/>
                                        </p:tgtEl>
                                      </p:cBhvr>
                                    </p:animEffec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138"/>
                                        </p:tgtEl>
                                        <p:attrNameLst>
                                          <p:attrName>style.visibility</p:attrName>
                                        </p:attrNameLst>
                                      </p:cBhvr>
                                      <p:to>
                                        <p:strVal val="visible"/>
                                      </p:to>
                                    </p:set>
                                    <p:anim calcmode="lin" valueType="num">
                                      <p:cBhvr additive="base">
                                        <p:cTn id="188" dur="500" fill="hold"/>
                                        <p:tgtEl>
                                          <p:spTgt spid="138"/>
                                        </p:tgtEl>
                                        <p:attrNameLst>
                                          <p:attrName>ppt_x</p:attrName>
                                        </p:attrNameLst>
                                      </p:cBhvr>
                                      <p:tavLst>
                                        <p:tav tm="0">
                                          <p:val>
                                            <p:strVal val="#ppt_x"/>
                                          </p:val>
                                        </p:tav>
                                        <p:tav tm="100000">
                                          <p:val>
                                            <p:strVal val="#ppt_x"/>
                                          </p:val>
                                        </p:tav>
                                      </p:tavLst>
                                    </p:anim>
                                    <p:anim calcmode="lin" valueType="num">
                                      <p:cBhvr additive="base">
                                        <p:cTn id="189"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146"/>
                                        </p:tgtEl>
                                        <p:attrNameLst>
                                          <p:attrName>style.visibility</p:attrName>
                                        </p:attrNameLst>
                                      </p:cBhvr>
                                      <p:to>
                                        <p:strVal val="visible"/>
                                      </p:to>
                                    </p:set>
                                    <p:anim calcmode="lin" valueType="num">
                                      <p:cBhvr additive="base">
                                        <p:cTn id="194" dur="500" fill="hold"/>
                                        <p:tgtEl>
                                          <p:spTgt spid="146"/>
                                        </p:tgtEl>
                                        <p:attrNameLst>
                                          <p:attrName>ppt_x</p:attrName>
                                        </p:attrNameLst>
                                      </p:cBhvr>
                                      <p:tavLst>
                                        <p:tav tm="0">
                                          <p:val>
                                            <p:strVal val="#ppt_x"/>
                                          </p:val>
                                        </p:tav>
                                        <p:tav tm="100000">
                                          <p:val>
                                            <p:strVal val="#ppt_x"/>
                                          </p:val>
                                        </p:tav>
                                      </p:tavLst>
                                    </p:anim>
                                    <p:anim calcmode="lin" valueType="num">
                                      <p:cBhvr additive="base">
                                        <p:cTn id="195"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147"/>
                                        </p:tgtEl>
                                        <p:attrNameLst>
                                          <p:attrName>style.visibility</p:attrName>
                                        </p:attrNameLst>
                                      </p:cBhvr>
                                      <p:to>
                                        <p:strVal val="visible"/>
                                      </p:to>
                                    </p:set>
                                    <p:anim calcmode="lin" valueType="num">
                                      <p:cBhvr additive="base">
                                        <p:cTn id="200" dur="500" fill="hold"/>
                                        <p:tgtEl>
                                          <p:spTgt spid="147"/>
                                        </p:tgtEl>
                                        <p:attrNameLst>
                                          <p:attrName>ppt_x</p:attrName>
                                        </p:attrNameLst>
                                      </p:cBhvr>
                                      <p:tavLst>
                                        <p:tav tm="0">
                                          <p:val>
                                            <p:strVal val="#ppt_x"/>
                                          </p:val>
                                        </p:tav>
                                        <p:tav tm="100000">
                                          <p:val>
                                            <p:strVal val="#ppt_x"/>
                                          </p:val>
                                        </p:tav>
                                      </p:tavLst>
                                    </p:anim>
                                    <p:anim calcmode="lin" valueType="num">
                                      <p:cBhvr additive="base">
                                        <p:cTn id="20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162"/>
                                        </p:tgtEl>
                                        <p:attrNameLst>
                                          <p:attrName>style.visibility</p:attrName>
                                        </p:attrNameLst>
                                      </p:cBhvr>
                                      <p:to>
                                        <p:strVal val="visible"/>
                                      </p:to>
                                    </p:set>
                                    <p:anim calcmode="lin" valueType="num">
                                      <p:cBhvr additive="base">
                                        <p:cTn id="206" dur="500" fill="hold"/>
                                        <p:tgtEl>
                                          <p:spTgt spid="162"/>
                                        </p:tgtEl>
                                        <p:attrNameLst>
                                          <p:attrName>ppt_x</p:attrName>
                                        </p:attrNameLst>
                                      </p:cBhvr>
                                      <p:tavLst>
                                        <p:tav tm="0">
                                          <p:val>
                                            <p:strVal val="#ppt_x"/>
                                          </p:val>
                                        </p:tav>
                                        <p:tav tm="100000">
                                          <p:val>
                                            <p:strVal val="#ppt_x"/>
                                          </p:val>
                                        </p:tav>
                                      </p:tavLst>
                                    </p:anim>
                                    <p:anim calcmode="lin" valueType="num">
                                      <p:cBhvr additive="base">
                                        <p:cTn id="207"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nodeType="clickEffect">
                                  <p:stCondLst>
                                    <p:cond delay="0"/>
                                  </p:stCondLst>
                                  <p:childTnLst>
                                    <p:set>
                                      <p:cBhvr>
                                        <p:cTn id="211" dur="1" fill="hold">
                                          <p:stCondLst>
                                            <p:cond delay="0"/>
                                          </p:stCondLst>
                                        </p:cTn>
                                        <p:tgtEl>
                                          <p:spTgt spid="148"/>
                                        </p:tgtEl>
                                        <p:attrNameLst>
                                          <p:attrName>style.visibility</p:attrName>
                                        </p:attrNameLst>
                                      </p:cBhvr>
                                      <p:to>
                                        <p:strVal val="visible"/>
                                      </p:to>
                                    </p:set>
                                    <p:anim calcmode="lin" valueType="num">
                                      <p:cBhvr additive="base">
                                        <p:cTn id="212" dur="500" fill="hold"/>
                                        <p:tgtEl>
                                          <p:spTgt spid="148"/>
                                        </p:tgtEl>
                                        <p:attrNameLst>
                                          <p:attrName>ppt_x</p:attrName>
                                        </p:attrNameLst>
                                      </p:cBhvr>
                                      <p:tavLst>
                                        <p:tav tm="0">
                                          <p:val>
                                            <p:strVal val="#ppt_x"/>
                                          </p:val>
                                        </p:tav>
                                        <p:tav tm="100000">
                                          <p:val>
                                            <p:strVal val="#ppt_x"/>
                                          </p:val>
                                        </p:tav>
                                      </p:tavLst>
                                    </p:anim>
                                    <p:anim calcmode="lin" valueType="num">
                                      <p:cBhvr additive="base">
                                        <p:cTn id="213"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nodeType="clickEffect">
                                  <p:stCondLst>
                                    <p:cond delay="0"/>
                                  </p:stCondLst>
                                  <p:childTnLst>
                                    <p:set>
                                      <p:cBhvr>
                                        <p:cTn id="217" dur="1" fill="hold">
                                          <p:stCondLst>
                                            <p:cond delay="0"/>
                                          </p:stCondLst>
                                        </p:cTn>
                                        <p:tgtEl>
                                          <p:spTgt spid="151"/>
                                        </p:tgtEl>
                                        <p:attrNameLst>
                                          <p:attrName>style.visibility</p:attrName>
                                        </p:attrNameLst>
                                      </p:cBhvr>
                                      <p:to>
                                        <p:strVal val="visible"/>
                                      </p:to>
                                    </p:set>
                                    <p:anim calcmode="lin" valueType="num">
                                      <p:cBhvr additive="base">
                                        <p:cTn id="218" dur="500" fill="hold"/>
                                        <p:tgtEl>
                                          <p:spTgt spid="151"/>
                                        </p:tgtEl>
                                        <p:attrNameLst>
                                          <p:attrName>ppt_x</p:attrName>
                                        </p:attrNameLst>
                                      </p:cBhvr>
                                      <p:tavLst>
                                        <p:tav tm="0">
                                          <p:val>
                                            <p:strVal val="#ppt_x"/>
                                          </p:val>
                                        </p:tav>
                                        <p:tav tm="100000">
                                          <p:val>
                                            <p:strVal val="#ppt_x"/>
                                          </p:val>
                                        </p:tav>
                                      </p:tavLst>
                                    </p:anim>
                                    <p:anim calcmode="lin" valueType="num">
                                      <p:cBhvr additive="base">
                                        <p:cTn id="219"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nodeType="clickEffect">
                                  <p:stCondLst>
                                    <p:cond delay="0"/>
                                  </p:stCondLst>
                                  <p:childTnLst>
                                    <p:set>
                                      <p:cBhvr>
                                        <p:cTn id="223" dur="1" fill="hold">
                                          <p:stCondLst>
                                            <p:cond delay="0"/>
                                          </p:stCondLst>
                                        </p:cTn>
                                        <p:tgtEl>
                                          <p:spTgt spid="167"/>
                                        </p:tgtEl>
                                        <p:attrNameLst>
                                          <p:attrName>style.visibility</p:attrName>
                                        </p:attrNameLst>
                                      </p:cBhvr>
                                      <p:to>
                                        <p:strVal val="visible"/>
                                      </p:to>
                                    </p:set>
                                    <p:anim calcmode="lin" valueType="num">
                                      <p:cBhvr additive="base">
                                        <p:cTn id="224" dur="500" fill="hold"/>
                                        <p:tgtEl>
                                          <p:spTgt spid="167"/>
                                        </p:tgtEl>
                                        <p:attrNameLst>
                                          <p:attrName>ppt_x</p:attrName>
                                        </p:attrNameLst>
                                      </p:cBhvr>
                                      <p:tavLst>
                                        <p:tav tm="0">
                                          <p:val>
                                            <p:strVal val="#ppt_x"/>
                                          </p:val>
                                        </p:tav>
                                        <p:tav tm="100000">
                                          <p:val>
                                            <p:strVal val="#ppt_x"/>
                                          </p:val>
                                        </p:tav>
                                      </p:tavLst>
                                    </p:anim>
                                    <p:anim calcmode="lin" valueType="num">
                                      <p:cBhvr additive="base">
                                        <p:cTn id="225"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grpId="0" nodeType="clickEffect">
                                  <p:stCondLst>
                                    <p:cond delay="0"/>
                                  </p:stCondLst>
                                  <p:childTnLst>
                                    <p:set>
                                      <p:cBhvr>
                                        <p:cTn id="229" dur="1" fill="hold">
                                          <p:stCondLst>
                                            <p:cond delay="0"/>
                                          </p:stCondLst>
                                        </p:cTn>
                                        <p:tgtEl>
                                          <p:spTgt spid="183"/>
                                        </p:tgtEl>
                                        <p:attrNameLst>
                                          <p:attrName>style.visibility</p:attrName>
                                        </p:attrNameLst>
                                      </p:cBhvr>
                                      <p:to>
                                        <p:strVal val="visible"/>
                                      </p:to>
                                    </p:set>
                                    <p:animEffect transition="in" filter="wipe(down)">
                                      <p:cBhvr>
                                        <p:cTn id="230" dur="500"/>
                                        <p:tgtEl>
                                          <p:spTgt spid="183"/>
                                        </p:tgtEl>
                                      </p:cBhvr>
                                    </p:animEffect>
                                  </p:childTnLst>
                                </p:cTn>
                              </p:par>
                            </p:childTnLst>
                          </p:cTn>
                        </p:par>
                      </p:childTnLst>
                    </p:cTn>
                  </p:par>
                  <p:par>
                    <p:cTn id="231" fill="hold">
                      <p:stCondLst>
                        <p:cond delay="indefinite"/>
                      </p:stCondLst>
                      <p:childTnLst>
                        <p:par>
                          <p:cTn id="232" fill="hold">
                            <p:stCondLst>
                              <p:cond delay="0"/>
                            </p:stCondLst>
                            <p:childTnLst>
                              <p:par>
                                <p:cTn id="233" presetID="6" presetClass="entr" presetSubtype="16" fill="hold" nodeType="clickEffect">
                                  <p:stCondLst>
                                    <p:cond delay="0"/>
                                  </p:stCondLst>
                                  <p:childTnLst>
                                    <p:set>
                                      <p:cBhvr>
                                        <p:cTn id="234" dur="1" fill="hold">
                                          <p:stCondLst>
                                            <p:cond delay="0"/>
                                          </p:stCondLst>
                                        </p:cTn>
                                        <p:tgtEl>
                                          <p:spTgt spid="180"/>
                                        </p:tgtEl>
                                        <p:attrNameLst>
                                          <p:attrName>style.visibility</p:attrName>
                                        </p:attrNameLst>
                                      </p:cBhvr>
                                      <p:to>
                                        <p:strVal val="visible"/>
                                      </p:to>
                                    </p:set>
                                    <p:animEffect transition="in" filter="circle(in)">
                                      <p:cBhvr>
                                        <p:cTn id="235" dur="2000"/>
                                        <p:tgtEl>
                                          <p:spTgt spid="180"/>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grpId="0" nodeType="clickEffect">
                                  <p:stCondLst>
                                    <p:cond delay="0"/>
                                  </p:stCondLst>
                                  <p:childTnLst>
                                    <p:set>
                                      <p:cBhvr>
                                        <p:cTn id="239" dur="1" fill="hold">
                                          <p:stCondLst>
                                            <p:cond delay="0"/>
                                          </p:stCondLst>
                                        </p:cTn>
                                        <p:tgtEl>
                                          <p:spTgt spid="181"/>
                                        </p:tgtEl>
                                        <p:attrNameLst>
                                          <p:attrName>style.visibility</p:attrName>
                                        </p:attrNameLst>
                                      </p:cBhvr>
                                      <p:to>
                                        <p:strVal val="visible"/>
                                      </p:to>
                                    </p:set>
                                    <p:animEffect transition="in" filter="wipe(down)">
                                      <p:cBhvr>
                                        <p:cTn id="240" dur="500"/>
                                        <p:tgtEl>
                                          <p:spTgt spid="181"/>
                                        </p:tgtEl>
                                      </p:cBhvr>
                                    </p:animEffect>
                                  </p:childTnLst>
                                </p:cTn>
                              </p:par>
                            </p:childTnLst>
                          </p:cTn>
                        </p:par>
                      </p:childTnLst>
                    </p:cTn>
                  </p:par>
                  <p:par>
                    <p:cTn id="241" fill="hold">
                      <p:stCondLst>
                        <p:cond delay="indefinite"/>
                      </p:stCondLst>
                      <p:childTnLst>
                        <p:par>
                          <p:cTn id="242" fill="hold">
                            <p:stCondLst>
                              <p:cond delay="0"/>
                            </p:stCondLst>
                            <p:childTnLst>
                              <p:par>
                                <p:cTn id="243" presetID="14" presetClass="entr" presetSubtype="10" fill="hold" nodeType="clickEffect">
                                  <p:stCondLst>
                                    <p:cond delay="0"/>
                                  </p:stCondLst>
                                  <p:childTnLst>
                                    <p:set>
                                      <p:cBhvr>
                                        <p:cTn id="244" dur="1" fill="hold">
                                          <p:stCondLst>
                                            <p:cond delay="0"/>
                                          </p:stCondLst>
                                        </p:cTn>
                                        <p:tgtEl>
                                          <p:spTgt spid="182"/>
                                        </p:tgtEl>
                                        <p:attrNameLst>
                                          <p:attrName>style.visibility</p:attrName>
                                        </p:attrNameLst>
                                      </p:cBhvr>
                                      <p:to>
                                        <p:strVal val="visible"/>
                                      </p:to>
                                    </p:set>
                                    <p:animEffect transition="in" filter="randombar(horizontal)">
                                      <p:cBhvr>
                                        <p:cTn id="245" dur="500"/>
                                        <p:tgtEl>
                                          <p:spTgt spid="182"/>
                                        </p:tgtEl>
                                      </p:cBhvr>
                                    </p:animEffect>
                                  </p:childTnLst>
                                </p:cTn>
                              </p:par>
                            </p:childTnLst>
                          </p:cTn>
                        </p:par>
                      </p:childTnLst>
                    </p:cTn>
                  </p:par>
                  <p:par>
                    <p:cTn id="246" fill="hold">
                      <p:stCondLst>
                        <p:cond delay="indefinite"/>
                      </p:stCondLst>
                      <p:childTnLst>
                        <p:par>
                          <p:cTn id="247" fill="hold">
                            <p:stCondLst>
                              <p:cond delay="0"/>
                            </p:stCondLst>
                            <p:childTnLst>
                              <p:par>
                                <p:cTn id="248" presetID="42" presetClass="entr" presetSubtype="0" fill="hold" grpId="0" nodeType="clickEffect">
                                  <p:stCondLst>
                                    <p:cond delay="0"/>
                                  </p:stCondLst>
                                  <p:childTnLst>
                                    <p:set>
                                      <p:cBhvr>
                                        <p:cTn id="249" dur="1" fill="hold">
                                          <p:stCondLst>
                                            <p:cond delay="0"/>
                                          </p:stCondLst>
                                        </p:cTn>
                                        <p:tgtEl>
                                          <p:spTgt spid="178"/>
                                        </p:tgtEl>
                                        <p:attrNameLst>
                                          <p:attrName>style.visibility</p:attrName>
                                        </p:attrNameLst>
                                      </p:cBhvr>
                                      <p:to>
                                        <p:strVal val="visible"/>
                                      </p:to>
                                    </p:set>
                                    <p:animEffect transition="in" filter="fade">
                                      <p:cBhvr>
                                        <p:cTn id="250" dur="1000"/>
                                        <p:tgtEl>
                                          <p:spTgt spid="178"/>
                                        </p:tgtEl>
                                      </p:cBhvr>
                                    </p:animEffect>
                                    <p:anim calcmode="lin" valueType="num">
                                      <p:cBhvr>
                                        <p:cTn id="251" dur="1000" fill="hold"/>
                                        <p:tgtEl>
                                          <p:spTgt spid="178"/>
                                        </p:tgtEl>
                                        <p:attrNameLst>
                                          <p:attrName>ppt_x</p:attrName>
                                        </p:attrNameLst>
                                      </p:cBhvr>
                                      <p:tavLst>
                                        <p:tav tm="0">
                                          <p:val>
                                            <p:strVal val="#ppt_x"/>
                                          </p:val>
                                        </p:tav>
                                        <p:tav tm="100000">
                                          <p:val>
                                            <p:strVal val="#ppt_x"/>
                                          </p:val>
                                        </p:tav>
                                      </p:tavLst>
                                    </p:anim>
                                    <p:anim calcmode="lin" valueType="num">
                                      <p:cBhvr>
                                        <p:cTn id="25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2" presetClass="entr" presetSubtype="4" fill="hold" nodeType="clickEffect">
                                  <p:stCondLst>
                                    <p:cond delay="0"/>
                                  </p:stCondLst>
                                  <p:childTnLst>
                                    <p:set>
                                      <p:cBhvr>
                                        <p:cTn id="256" dur="1" fill="hold">
                                          <p:stCondLst>
                                            <p:cond delay="0"/>
                                          </p:stCondLst>
                                        </p:cTn>
                                        <p:tgtEl>
                                          <p:spTgt spid="174"/>
                                        </p:tgtEl>
                                        <p:attrNameLst>
                                          <p:attrName>style.visibility</p:attrName>
                                        </p:attrNameLst>
                                      </p:cBhvr>
                                      <p:to>
                                        <p:strVal val="visible"/>
                                      </p:to>
                                    </p:set>
                                    <p:animEffect transition="in" filter="wipe(down)">
                                      <p:cBhvr>
                                        <p:cTn id="257" dur="500"/>
                                        <p:tgtEl>
                                          <p:spTgt spid="174"/>
                                        </p:tgtEl>
                                      </p:cBhvr>
                                    </p:animEffect>
                                  </p:childTnLst>
                                </p:cTn>
                              </p:par>
                            </p:childTnLst>
                          </p:cTn>
                        </p:par>
                      </p:childTnLst>
                    </p:cTn>
                  </p:par>
                  <p:par>
                    <p:cTn id="258" fill="hold">
                      <p:stCondLst>
                        <p:cond delay="indefinite"/>
                      </p:stCondLst>
                      <p:childTnLst>
                        <p:par>
                          <p:cTn id="259" fill="hold">
                            <p:stCondLst>
                              <p:cond delay="0"/>
                            </p:stCondLst>
                            <p:childTnLst>
                              <p:par>
                                <p:cTn id="260" presetID="21" presetClass="entr" presetSubtype="1" fill="hold" nodeType="clickEffect">
                                  <p:stCondLst>
                                    <p:cond delay="0"/>
                                  </p:stCondLst>
                                  <p:childTnLst>
                                    <p:set>
                                      <p:cBhvr>
                                        <p:cTn id="261" dur="1" fill="hold">
                                          <p:stCondLst>
                                            <p:cond delay="0"/>
                                          </p:stCondLst>
                                        </p:cTn>
                                        <p:tgtEl>
                                          <p:spTgt spid="177"/>
                                        </p:tgtEl>
                                        <p:attrNameLst>
                                          <p:attrName>style.visibility</p:attrName>
                                        </p:attrNameLst>
                                      </p:cBhvr>
                                      <p:to>
                                        <p:strVal val="visible"/>
                                      </p:to>
                                    </p:set>
                                    <p:animEffect transition="in" filter="wheel(1)">
                                      <p:cBhvr>
                                        <p:cTn id="262" dur="2000"/>
                                        <p:tgtEl>
                                          <p:spTgt spid="177"/>
                                        </p:tgtEl>
                                      </p:cBhvr>
                                    </p:animEffect>
                                  </p:childTnLst>
                                </p:cTn>
                              </p:par>
                            </p:childTnLst>
                          </p:cTn>
                        </p:par>
                      </p:childTnLst>
                    </p:cTn>
                  </p:par>
                  <p:par>
                    <p:cTn id="263" fill="hold">
                      <p:stCondLst>
                        <p:cond delay="indefinite"/>
                      </p:stCondLst>
                      <p:childTnLst>
                        <p:par>
                          <p:cTn id="264" fill="hold">
                            <p:stCondLst>
                              <p:cond delay="0"/>
                            </p:stCondLst>
                            <p:childTnLst>
                              <p:par>
                                <p:cTn id="265" presetID="42" presetClass="entr" presetSubtype="0" fill="hold" grpId="0" nodeType="clickEffect">
                                  <p:stCondLst>
                                    <p:cond delay="0"/>
                                  </p:stCondLst>
                                  <p:childTnLst>
                                    <p:set>
                                      <p:cBhvr>
                                        <p:cTn id="266" dur="1" fill="hold">
                                          <p:stCondLst>
                                            <p:cond delay="0"/>
                                          </p:stCondLst>
                                        </p:cTn>
                                        <p:tgtEl>
                                          <p:spTgt spid="179"/>
                                        </p:tgtEl>
                                        <p:attrNameLst>
                                          <p:attrName>style.visibility</p:attrName>
                                        </p:attrNameLst>
                                      </p:cBhvr>
                                      <p:to>
                                        <p:strVal val="visible"/>
                                      </p:to>
                                    </p:set>
                                    <p:animEffect transition="in" filter="fade">
                                      <p:cBhvr>
                                        <p:cTn id="267" dur="1000"/>
                                        <p:tgtEl>
                                          <p:spTgt spid="179"/>
                                        </p:tgtEl>
                                      </p:cBhvr>
                                    </p:animEffect>
                                    <p:anim calcmode="lin" valueType="num">
                                      <p:cBhvr>
                                        <p:cTn id="268" dur="1000" fill="hold"/>
                                        <p:tgtEl>
                                          <p:spTgt spid="179"/>
                                        </p:tgtEl>
                                        <p:attrNameLst>
                                          <p:attrName>ppt_x</p:attrName>
                                        </p:attrNameLst>
                                      </p:cBhvr>
                                      <p:tavLst>
                                        <p:tav tm="0">
                                          <p:val>
                                            <p:strVal val="#ppt_x"/>
                                          </p:val>
                                        </p:tav>
                                        <p:tav tm="100000">
                                          <p:val>
                                            <p:strVal val="#ppt_x"/>
                                          </p:val>
                                        </p:tav>
                                      </p:tavLst>
                                    </p:anim>
                                    <p:anim calcmode="lin" valueType="num">
                                      <p:cBhvr>
                                        <p:cTn id="269"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6" presetClass="entr" presetSubtype="16" fill="hold" nodeType="clickEffect">
                                  <p:stCondLst>
                                    <p:cond delay="0"/>
                                  </p:stCondLst>
                                  <p:childTnLst>
                                    <p:set>
                                      <p:cBhvr>
                                        <p:cTn id="273" dur="1" fill="hold">
                                          <p:stCondLst>
                                            <p:cond delay="0"/>
                                          </p:stCondLst>
                                        </p:cTn>
                                        <p:tgtEl>
                                          <p:spTgt spid="175"/>
                                        </p:tgtEl>
                                        <p:attrNameLst>
                                          <p:attrName>style.visibility</p:attrName>
                                        </p:attrNameLst>
                                      </p:cBhvr>
                                      <p:to>
                                        <p:strVal val="visible"/>
                                      </p:to>
                                    </p:set>
                                    <p:animEffect transition="in" filter="circle(in)">
                                      <p:cBhvr>
                                        <p:cTn id="274" dur="2000"/>
                                        <p:tgtEl>
                                          <p:spTgt spid="175"/>
                                        </p:tgtEl>
                                      </p:cBhvr>
                                    </p:animEffect>
                                  </p:childTnLst>
                                </p:cTn>
                              </p:par>
                            </p:childTnLst>
                          </p:cTn>
                        </p:par>
                      </p:childTnLst>
                    </p:cTn>
                  </p:par>
                  <p:par>
                    <p:cTn id="275" fill="hold">
                      <p:stCondLst>
                        <p:cond delay="indefinite"/>
                      </p:stCondLst>
                      <p:childTnLst>
                        <p:par>
                          <p:cTn id="276" fill="hold">
                            <p:stCondLst>
                              <p:cond delay="0"/>
                            </p:stCondLst>
                            <p:childTnLst>
                              <p:par>
                                <p:cTn id="277" presetID="16" presetClass="entr" presetSubtype="21" fill="hold" nodeType="clickEffect">
                                  <p:stCondLst>
                                    <p:cond delay="0"/>
                                  </p:stCondLst>
                                  <p:childTnLst>
                                    <p:set>
                                      <p:cBhvr>
                                        <p:cTn id="278" dur="1" fill="hold">
                                          <p:stCondLst>
                                            <p:cond delay="0"/>
                                          </p:stCondLst>
                                        </p:cTn>
                                        <p:tgtEl>
                                          <p:spTgt spid="176"/>
                                        </p:tgtEl>
                                        <p:attrNameLst>
                                          <p:attrName>style.visibility</p:attrName>
                                        </p:attrNameLst>
                                      </p:cBhvr>
                                      <p:to>
                                        <p:strVal val="visible"/>
                                      </p:to>
                                    </p:set>
                                    <p:animEffect transition="in" filter="barn(inVertical)">
                                      <p:cBhvr>
                                        <p:cTn id="279"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01" grpId="0" animBg="1"/>
      <p:bldP spid="102" grpId="0" animBg="1"/>
      <p:bldP spid="103" grpId="0" animBg="1"/>
      <p:bldP spid="104" grpId="0" animBg="1"/>
      <p:bldP spid="105" grpId="0" animBg="1"/>
      <p:bldP spid="106" grpId="0" animBg="1"/>
      <p:bldP spid="107" grpId="0" autoUpdateAnimBg="0"/>
      <p:bldP spid="108" grpId="0" autoUpdateAnimBg="0"/>
      <p:bldP spid="109" grpId="0" animBg="1"/>
      <p:bldP spid="110" grpId="0" animBg="1"/>
      <p:bldP spid="111" grpId="0" animBg="1"/>
      <p:bldP spid="112" grpId="0" autoUpdateAnimBg="0"/>
      <p:bldP spid="113" grpId="0" animBg="1"/>
      <p:bldP spid="114" grpId="0" animBg="1"/>
      <p:bldP spid="115" grpId="0" animBg="1"/>
      <p:bldP spid="116" grpId="0" animBg="1"/>
      <p:bldP spid="117" grpId="0" animBg="1"/>
      <p:bldP spid="118" grpId="0" animBg="1"/>
      <p:bldP spid="119" grpId="0" autoUpdateAnimBg="0"/>
      <p:bldP spid="120" grpId="0" autoUpdateAnimBg="0"/>
      <p:bldP spid="121" grpId="0" autoUpdateAnimBg="0"/>
      <p:bldP spid="127" grpId="0" animBg="1"/>
      <p:bldP spid="132" grpId="0" animBg="1"/>
      <p:bldP spid="133" grpId="0" animBg="1"/>
      <p:bldP spid="134" grpId="0" animBg="1"/>
      <p:bldP spid="135" grpId="0" animBg="1"/>
      <p:bldP spid="136" grpId="0" animBg="1"/>
      <p:bldP spid="146" grpId="0" animBg="1"/>
      <p:bldP spid="147" grpId="0" animBg="1"/>
      <p:bldP spid="178" grpId="0"/>
      <p:bldP spid="179" grpId="0"/>
      <p:bldP spid="181" grpId="0"/>
      <p:bldP spid="18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hlinkClick r:id="rId3"/>
          </p:cNvPr>
          <p:cNvSpPr txBox="1">
            <a:spLocks noChangeArrowheads="1"/>
          </p:cNvSpPr>
          <p:nvPr/>
        </p:nvSpPr>
        <p:spPr bwMode="auto">
          <a:xfrm>
            <a:off x="1848050" y="393869"/>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latin typeface="宋体" panose="02010600030101010101" pitchFamily="2" charset="-122"/>
              </a:rPr>
              <a:t>劈尖干涉</a:t>
            </a:r>
            <a:endParaRPr lang="zh-CN" altLang="en-US" sz="2400" i="0"/>
          </a:p>
        </p:txBody>
      </p:sp>
      <p:sp>
        <p:nvSpPr>
          <p:cNvPr id="3" name="Rectangle 3"/>
          <p:cNvSpPr>
            <a:spLocks noChangeArrowheads="1"/>
          </p:cNvSpPr>
          <p:nvPr/>
        </p:nvSpPr>
        <p:spPr bwMode="auto">
          <a:xfrm>
            <a:off x="7501137" y="2087985"/>
            <a:ext cx="2654300" cy="168275"/>
          </a:xfrm>
          <a:prstGeom prst="rect">
            <a:avLst/>
          </a:prstGeom>
          <a:gradFill rotWithShape="1">
            <a:gsLst>
              <a:gs pos="0">
                <a:srgbClr val="00FFFF"/>
              </a:gs>
              <a:gs pos="100000">
                <a:srgbClr val="4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 name="Rectangle 4"/>
          <p:cNvSpPr>
            <a:spLocks noChangeArrowheads="1"/>
          </p:cNvSpPr>
          <p:nvPr/>
        </p:nvSpPr>
        <p:spPr bwMode="auto">
          <a:xfrm rot="20978403">
            <a:off x="7474149" y="1675235"/>
            <a:ext cx="2654300" cy="168275"/>
          </a:xfrm>
          <a:prstGeom prst="rect">
            <a:avLst/>
          </a:prstGeom>
          <a:gradFill rotWithShape="1">
            <a:gsLst>
              <a:gs pos="0">
                <a:srgbClr val="00FFFF"/>
              </a:gs>
              <a:gs pos="100000">
                <a:srgbClr val="5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5" name="Group 5"/>
          <p:cNvGrpSpPr>
            <a:grpSpLocks/>
          </p:cNvGrpSpPr>
          <p:nvPr/>
        </p:nvGrpSpPr>
        <p:grpSpPr bwMode="auto">
          <a:xfrm>
            <a:off x="8004376" y="663995"/>
            <a:ext cx="1858963" cy="757238"/>
            <a:chOff x="576" y="3120"/>
            <a:chExt cx="1008" cy="432"/>
          </a:xfrm>
        </p:grpSpPr>
        <p:sp>
          <p:nvSpPr>
            <p:cNvPr id="6"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10"/>
          <p:cNvGrpSpPr>
            <a:grpSpLocks/>
          </p:cNvGrpSpPr>
          <p:nvPr/>
        </p:nvGrpSpPr>
        <p:grpSpPr bwMode="auto">
          <a:xfrm>
            <a:off x="8693351" y="748135"/>
            <a:ext cx="373063" cy="1347787"/>
            <a:chOff x="4464" y="397"/>
            <a:chExt cx="235" cy="849"/>
          </a:xfrm>
        </p:grpSpPr>
        <p:sp>
          <p:nvSpPr>
            <p:cNvPr id="11" name="Line 11"/>
            <p:cNvSpPr>
              <a:spLocks noChangeShapeType="1"/>
            </p:cNvSpPr>
            <p:nvPr/>
          </p:nvSpPr>
          <p:spPr bwMode="auto">
            <a:xfrm flipV="1">
              <a:off x="4588" y="397"/>
              <a:ext cx="0" cy="69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flipV="1">
              <a:off x="4699" y="450"/>
              <a:ext cx="0" cy="79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4464" y="440"/>
              <a:ext cx="0" cy="6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 name="Line 14"/>
          <p:cNvSpPr>
            <a:spLocks noChangeShapeType="1"/>
          </p:cNvSpPr>
          <p:nvPr/>
        </p:nvSpPr>
        <p:spPr bwMode="auto">
          <a:xfrm>
            <a:off x="9580762" y="1700635"/>
            <a:ext cx="0" cy="433387"/>
          </a:xfrm>
          <a:prstGeom prst="line">
            <a:avLst/>
          </a:prstGeom>
          <a:noFill/>
          <a:ln w="19050">
            <a:solidFill>
              <a:srgbClr val="0033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5"/>
          <p:cNvSpPr txBox="1">
            <a:spLocks noChangeArrowheads="1"/>
          </p:cNvSpPr>
          <p:nvPr/>
        </p:nvSpPr>
        <p:spPr bwMode="auto">
          <a:xfrm>
            <a:off x="9582351" y="1602208"/>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cs typeface="Times New Roman" panose="02020603050405020304" pitchFamily="18" charset="0"/>
              </a:rPr>
              <a:t>e</a:t>
            </a:r>
            <a:endParaRPr lang="en-US" altLang="zh-CN" sz="2400" i="0"/>
          </a:p>
        </p:txBody>
      </p:sp>
      <p:pic>
        <p:nvPicPr>
          <p:cNvPr id="16" name="Picture 16" descr="劈尖干涉3"/>
          <p:cNvPicPr>
            <a:picLocks noChangeAspect="1" noChangeArrowheads="1"/>
          </p:cNvPicPr>
          <p:nvPr/>
        </p:nvPicPr>
        <p:blipFill>
          <a:blip r:embed="rId4">
            <a:extLst>
              <a:ext uri="{28A0092B-C50C-407E-A947-70E740481C1C}">
                <a14:useLocalDpi xmlns:a14="http://schemas.microsoft.com/office/drawing/2010/main" val="0"/>
              </a:ext>
            </a:extLst>
          </a:blip>
          <a:srcRect l="10400" t="56346" r="10201"/>
          <a:stretch>
            <a:fillRect/>
          </a:stretch>
        </p:blipFill>
        <p:spPr bwMode="auto">
          <a:xfrm>
            <a:off x="7547176" y="2322935"/>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7"/>
          <p:cNvGraphicFramePr>
            <a:graphicFrameLocks noChangeAspect="1"/>
          </p:cNvGraphicFramePr>
          <p:nvPr>
            <p:extLst>
              <p:ext uri="{D42A27DB-BD31-4B8C-83A1-F6EECF244321}">
                <p14:modId xmlns:p14="http://schemas.microsoft.com/office/powerpoint/2010/main" val="704436099"/>
              </p:ext>
            </p:extLst>
          </p:nvPr>
        </p:nvGraphicFramePr>
        <p:xfrm>
          <a:off x="10066539" y="1675235"/>
          <a:ext cx="263525" cy="288925"/>
        </p:xfrm>
        <a:graphic>
          <a:graphicData uri="http://schemas.openxmlformats.org/presentationml/2006/ole">
            <mc:AlternateContent xmlns:mc="http://schemas.openxmlformats.org/markup-compatibility/2006">
              <mc:Choice xmlns:v="urn:schemas-microsoft-com:vml" Requires="v">
                <p:oleObj spid="_x0000_s542441" name="公式" r:id="rId5" imgW="19166" imgH="38061" progId="Equation.3">
                  <p:embed/>
                </p:oleObj>
              </mc:Choice>
              <mc:Fallback>
                <p:oleObj name="公式" r:id="rId5" imgW="19166" imgH="3806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6539" y="1675235"/>
                        <a:ext cx="263525" cy="288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18"/>
          <p:cNvSpPr>
            <a:spLocks/>
          </p:cNvSpPr>
          <p:nvPr/>
        </p:nvSpPr>
        <p:spPr bwMode="auto">
          <a:xfrm>
            <a:off x="4597600" y="1917869"/>
            <a:ext cx="152400" cy="512762"/>
          </a:xfrm>
          <a:prstGeom prst="leftBrace">
            <a:avLst>
              <a:gd name="adj1" fmla="val 58288"/>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aphicFrame>
        <p:nvGraphicFramePr>
          <p:cNvPr id="19" name="Object 19"/>
          <p:cNvGraphicFramePr>
            <a:graphicFrameLocks noChangeAspect="1"/>
          </p:cNvGraphicFramePr>
          <p:nvPr>
            <p:extLst>
              <p:ext uri="{D42A27DB-BD31-4B8C-83A1-F6EECF244321}">
                <p14:modId xmlns:p14="http://schemas.microsoft.com/office/powerpoint/2010/main" val="694056106"/>
              </p:ext>
            </p:extLst>
          </p:nvPr>
        </p:nvGraphicFramePr>
        <p:xfrm>
          <a:off x="2343350" y="1617831"/>
          <a:ext cx="2171700" cy="947738"/>
        </p:xfrm>
        <a:graphic>
          <a:graphicData uri="http://schemas.openxmlformats.org/presentationml/2006/ole">
            <mc:AlternateContent xmlns:mc="http://schemas.openxmlformats.org/markup-compatibility/2006">
              <mc:Choice xmlns:v="urn:schemas-microsoft-com:vml" Requires="v">
                <p:oleObj spid="_x0000_s542442" name="Equation" r:id="rId7" imgW="780939" imgH="285860" progId="Equation.3">
                  <p:embed/>
                </p:oleObj>
              </mc:Choice>
              <mc:Fallback>
                <p:oleObj name="Equation" r:id="rId7" imgW="780939" imgH="2858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350" y="1617831"/>
                        <a:ext cx="21717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0"/>
          <p:cNvGraphicFramePr>
            <a:graphicFrameLocks noChangeAspect="1"/>
          </p:cNvGraphicFramePr>
          <p:nvPr>
            <p:extLst>
              <p:ext uri="{D42A27DB-BD31-4B8C-83A1-F6EECF244321}">
                <p14:modId xmlns:p14="http://schemas.microsoft.com/office/powerpoint/2010/main" val="518256913"/>
              </p:ext>
            </p:extLst>
          </p:nvPr>
        </p:nvGraphicFramePr>
        <p:xfrm>
          <a:off x="3505400" y="2951333"/>
          <a:ext cx="1797050" cy="449263"/>
        </p:xfrm>
        <a:graphic>
          <a:graphicData uri="http://schemas.openxmlformats.org/presentationml/2006/ole">
            <mc:AlternateContent xmlns:mc="http://schemas.openxmlformats.org/markup-compatibility/2006">
              <mc:Choice xmlns:v="urn:schemas-microsoft-com:vml" Requires="v">
                <p:oleObj spid="_x0000_s542443" name="Equation" r:id="rId9" imgW="704816" imgH="95287" progId="Equation.3">
                  <p:embed/>
                </p:oleObj>
              </mc:Choice>
              <mc:Fallback>
                <p:oleObj name="Equation" r:id="rId9" imgW="704816" imgH="9528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400" y="2951333"/>
                        <a:ext cx="1797050"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 name="Group 21"/>
          <p:cNvGrpSpPr>
            <a:grpSpLocks/>
          </p:cNvGrpSpPr>
          <p:nvPr/>
        </p:nvGrpSpPr>
        <p:grpSpPr bwMode="auto">
          <a:xfrm>
            <a:off x="5006712" y="1567827"/>
            <a:ext cx="2078037" cy="474663"/>
            <a:chOff x="2302" y="1101"/>
            <a:chExt cx="1309" cy="299"/>
          </a:xfrm>
        </p:grpSpPr>
        <p:graphicFrame>
          <p:nvGraphicFramePr>
            <p:cNvPr id="22" name="Object 22"/>
            <p:cNvGraphicFramePr>
              <a:graphicFrameLocks noChangeAspect="1"/>
            </p:cNvGraphicFramePr>
            <p:nvPr/>
          </p:nvGraphicFramePr>
          <p:xfrm>
            <a:off x="2302" y="1104"/>
            <a:ext cx="338" cy="296"/>
          </p:xfrm>
          <a:graphic>
            <a:graphicData uri="http://schemas.openxmlformats.org/presentationml/2006/ole">
              <mc:AlternateContent xmlns:mc="http://schemas.openxmlformats.org/markup-compatibility/2006">
                <mc:Choice xmlns:v="urn:schemas-microsoft-com:vml" Requires="v">
                  <p:oleObj spid="_x0000_s542444" name="Equation" r:id="rId11" imgW="95289" imgH="76121" progId="Equation.3">
                    <p:embed/>
                  </p:oleObj>
                </mc:Choice>
                <mc:Fallback>
                  <p:oleObj name="Equation" r:id="rId11" imgW="95289" imgH="7612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2" y="1104"/>
                          <a:ext cx="33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23"/>
            <p:cNvSpPr txBox="1">
              <a:spLocks noChangeArrowheads="1"/>
            </p:cNvSpPr>
            <p:nvPr/>
          </p:nvSpPr>
          <p:spPr bwMode="auto">
            <a:xfrm>
              <a:off x="3107" y="1101"/>
              <a:ext cx="50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6600"/>
                  </a:solidFill>
                </a:rPr>
                <a:t>明纹</a:t>
              </a:r>
            </a:p>
          </p:txBody>
        </p:sp>
      </p:grpSp>
      <p:grpSp>
        <p:nvGrpSpPr>
          <p:cNvPr id="24" name="Group 24"/>
          <p:cNvGrpSpPr>
            <a:grpSpLocks/>
          </p:cNvGrpSpPr>
          <p:nvPr/>
        </p:nvGrpSpPr>
        <p:grpSpPr bwMode="auto">
          <a:xfrm>
            <a:off x="4886527" y="2121071"/>
            <a:ext cx="2435225" cy="903287"/>
            <a:chOff x="2121" y="1476"/>
            <a:chExt cx="1534" cy="569"/>
          </a:xfrm>
        </p:grpSpPr>
        <p:graphicFrame>
          <p:nvGraphicFramePr>
            <p:cNvPr id="25" name="Object 25"/>
            <p:cNvGraphicFramePr>
              <a:graphicFrameLocks noChangeAspect="1"/>
            </p:cNvGraphicFramePr>
            <p:nvPr/>
          </p:nvGraphicFramePr>
          <p:xfrm>
            <a:off x="2121" y="1476"/>
            <a:ext cx="936" cy="569"/>
          </p:xfrm>
          <a:graphic>
            <a:graphicData uri="http://schemas.openxmlformats.org/presentationml/2006/ole">
              <mc:AlternateContent xmlns:mc="http://schemas.openxmlformats.org/markup-compatibility/2006">
                <mc:Choice xmlns:v="urn:schemas-microsoft-com:vml" Requires="v">
                  <p:oleObj spid="_x0000_s542445" name="Equation" r:id="rId13" imgW="542851" imgH="285860" progId="Equation.3">
                    <p:embed/>
                  </p:oleObj>
                </mc:Choice>
                <mc:Fallback>
                  <p:oleObj name="Equation" r:id="rId13" imgW="542851" imgH="2858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1" y="1476"/>
                          <a:ext cx="936" cy="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26"/>
            <p:cNvSpPr txBox="1">
              <a:spLocks noChangeArrowheads="1"/>
            </p:cNvSpPr>
            <p:nvPr/>
          </p:nvSpPr>
          <p:spPr bwMode="auto">
            <a:xfrm>
              <a:off x="3151" y="1616"/>
              <a:ext cx="50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6600"/>
                  </a:solidFill>
                </a:rPr>
                <a:t>暗纹</a:t>
              </a:r>
            </a:p>
          </p:txBody>
        </p:sp>
      </p:grpSp>
      <p:sp>
        <p:nvSpPr>
          <p:cNvPr id="27" name="Text Box 27"/>
          <p:cNvSpPr txBox="1">
            <a:spLocks noChangeArrowheads="1"/>
          </p:cNvSpPr>
          <p:nvPr/>
        </p:nvSpPr>
        <p:spPr bwMode="auto">
          <a:xfrm>
            <a:off x="1749625" y="3721271"/>
            <a:ext cx="30289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400" i="0">
                <a:solidFill>
                  <a:srgbClr val="FF0000"/>
                </a:solidFill>
                <a:latin typeface="宋体" panose="02010600030101010101" pitchFamily="2" charset="-122"/>
              </a:rPr>
              <a:t>棱边处</a:t>
            </a:r>
            <a:r>
              <a:rPr lang="zh-CN" altLang="en-US" sz="2400" i="0"/>
              <a:t>（ </a:t>
            </a:r>
            <a:r>
              <a:rPr lang="en-US" altLang="zh-CN" sz="2400" i="0"/>
              <a:t>e = 0</a:t>
            </a:r>
            <a:r>
              <a:rPr lang="zh-CN" altLang="en-US" sz="2400" i="0"/>
              <a:t>）</a:t>
            </a:r>
            <a:r>
              <a:rPr lang="zh-CN" altLang="en-US" sz="2400" i="0">
                <a:latin typeface="宋体" panose="02010600030101010101" pitchFamily="2" charset="-122"/>
              </a:rPr>
              <a:t>：</a:t>
            </a:r>
          </a:p>
        </p:txBody>
      </p:sp>
      <p:graphicFrame>
        <p:nvGraphicFramePr>
          <p:cNvPr id="28" name="Object 28"/>
          <p:cNvGraphicFramePr>
            <a:graphicFrameLocks noChangeAspect="1"/>
          </p:cNvGraphicFramePr>
          <p:nvPr>
            <p:extLst>
              <p:ext uri="{D42A27DB-BD31-4B8C-83A1-F6EECF244321}">
                <p14:modId xmlns:p14="http://schemas.microsoft.com/office/powerpoint/2010/main" val="3192138803"/>
              </p:ext>
            </p:extLst>
          </p:nvPr>
        </p:nvGraphicFramePr>
        <p:xfrm>
          <a:off x="4608713" y="3518071"/>
          <a:ext cx="977900" cy="942975"/>
        </p:xfrm>
        <a:graphic>
          <a:graphicData uri="http://schemas.openxmlformats.org/presentationml/2006/ole">
            <mc:AlternateContent xmlns:mc="http://schemas.openxmlformats.org/markup-compatibility/2006">
              <mc:Choice xmlns:v="urn:schemas-microsoft-com:vml" Requires="v">
                <p:oleObj spid="_x0000_s542446" name="Equation" r:id="rId15" imgW="304763" imgH="285860" progId="Equation.3">
                  <p:embed/>
                </p:oleObj>
              </mc:Choice>
              <mc:Fallback>
                <p:oleObj name="Equation" r:id="rId15" imgW="304763" imgH="2858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8713" y="3518071"/>
                        <a:ext cx="9779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29"/>
          <p:cNvSpPr txBox="1">
            <a:spLocks noChangeArrowheads="1"/>
          </p:cNvSpPr>
          <p:nvPr/>
        </p:nvSpPr>
        <p:spPr bwMode="auto">
          <a:xfrm>
            <a:off x="5789813" y="3831462"/>
            <a:ext cx="1158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400" i="0" dirty="0">
                <a:solidFill>
                  <a:srgbClr val="FF6600"/>
                </a:solidFill>
                <a:latin typeface="宋体" panose="02010600030101010101" pitchFamily="2" charset="-122"/>
              </a:rPr>
              <a:t>暗纹</a:t>
            </a:r>
            <a:endParaRPr kumimoji="0" lang="zh-CN" altLang="en-US" sz="2400" i="0" dirty="0">
              <a:solidFill>
                <a:srgbClr val="FF6600"/>
              </a:solidFill>
              <a:latin typeface="宋体" panose="02010600030101010101" pitchFamily="2" charset="-122"/>
            </a:endParaRPr>
          </a:p>
        </p:txBody>
      </p:sp>
      <p:grpSp>
        <p:nvGrpSpPr>
          <p:cNvPr id="30" name="Group 30"/>
          <p:cNvGrpSpPr>
            <a:grpSpLocks/>
          </p:cNvGrpSpPr>
          <p:nvPr/>
        </p:nvGrpSpPr>
        <p:grpSpPr bwMode="auto">
          <a:xfrm>
            <a:off x="2136975" y="1020931"/>
            <a:ext cx="4114800" cy="463550"/>
            <a:chOff x="288" y="672"/>
            <a:chExt cx="2592" cy="292"/>
          </a:xfrm>
        </p:grpSpPr>
        <p:sp>
          <p:nvSpPr>
            <p:cNvPr id="31" name="Text Box 31"/>
            <p:cNvSpPr txBox="1">
              <a:spLocks noChangeArrowheads="1"/>
            </p:cNvSpPr>
            <p:nvPr/>
          </p:nvSpPr>
          <p:spPr bwMode="auto">
            <a:xfrm>
              <a:off x="288" y="672"/>
              <a:ext cx="90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400" i="0">
                  <a:solidFill>
                    <a:srgbClr val="FF3300"/>
                  </a:solidFill>
                  <a:latin typeface="Arial" panose="020B0604020202020204" pitchFamily="34" charset="0"/>
                </a:rPr>
                <a:t>干涉条纹</a:t>
              </a:r>
              <a:endParaRPr lang="zh-CN" altLang="en-US" sz="2400" i="0">
                <a:solidFill>
                  <a:srgbClr val="FF3300"/>
                </a:solidFill>
              </a:endParaRPr>
            </a:p>
          </p:txBody>
        </p:sp>
        <p:sp>
          <p:nvSpPr>
            <p:cNvPr id="32" name="Text Box 32"/>
            <p:cNvSpPr txBox="1">
              <a:spLocks noChangeArrowheads="1"/>
            </p:cNvSpPr>
            <p:nvPr/>
          </p:nvSpPr>
          <p:spPr bwMode="auto">
            <a:xfrm>
              <a:off x="1104" y="672"/>
              <a:ext cx="177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sz="2400" i="0">
                  <a:latin typeface="宋体" panose="02010600030101010101" pitchFamily="2" charset="-122"/>
                </a:rPr>
                <a:t>（劈尖折射率为</a:t>
              </a:r>
              <a:r>
                <a:rPr kumimoji="0" lang="en-US" altLang="zh-CN" sz="2400" i="0">
                  <a:solidFill>
                    <a:srgbClr val="FF6600"/>
                  </a:solidFill>
                </a:rPr>
                <a:t>n</a:t>
              </a:r>
              <a:r>
                <a:rPr kumimoji="0" lang="zh-CN" altLang="en-US" sz="2400" i="0">
                  <a:latin typeface="宋体" panose="02010600030101010101" pitchFamily="2" charset="-122"/>
                </a:rPr>
                <a:t>）</a:t>
              </a:r>
              <a:endParaRPr lang="zh-CN" altLang="en-US" sz="2400" i="0">
                <a:latin typeface="宋体" panose="02010600030101010101" pitchFamily="2" charset="-122"/>
              </a:endParaRPr>
            </a:p>
          </p:txBody>
        </p:sp>
      </p:grpSp>
      <p:graphicFrame>
        <p:nvGraphicFramePr>
          <p:cNvPr id="33" name="Object 112"/>
          <p:cNvGraphicFramePr>
            <a:graphicFrameLocks noChangeAspect="1"/>
          </p:cNvGraphicFramePr>
          <p:nvPr>
            <p:extLst>
              <p:ext uri="{D42A27DB-BD31-4B8C-83A1-F6EECF244321}">
                <p14:modId xmlns:p14="http://schemas.microsoft.com/office/powerpoint/2010/main" val="145651360"/>
              </p:ext>
            </p:extLst>
          </p:nvPr>
        </p:nvGraphicFramePr>
        <p:xfrm>
          <a:off x="3441231" y="5427291"/>
          <a:ext cx="1371600" cy="1223962"/>
        </p:xfrm>
        <a:graphic>
          <a:graphicData uri="http://schemas.openxmlformats.org/presentationml/2006/ole">
            <mc:AlternateContent xmlns:mc="http://schemas.openxmlformats.org/markup-compatibility/2006">
              <mc:Choice xmlns:v="urn:schemas-microsoft-com:vml" Requires="v">
                <p:oleObj spid="_x0000_s542447" name="公式" r:id="rId17" imgW="361991" imgH="314203" progId="Equation.3">
                  <p:embed/>
                </p:oleObj>
              </mc:Choice>
              <mc:Fallback>
                <p:oleObj name="公式" r:id="rId17" imgW="361991" imgH="31420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41231" y="5427291"/>
                        <a:ext cx="1371600" cy="12239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矩形 33"/>
          <p:cNvSpPr>
            <a:spLocks noChangeArrowheads="1"/>
          </p:cNvSpPr>
          <p:nvPr/>
        </p:nvSpPr>
        <p:spPr bwMode="auto">
          <a:xfrm>
            <a:off x="1877544" y="5325691"/>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latin typeface="方正书宋简体"/>
              </a:rPr>
              <a:t>牛顿环</a:t>
            </a:r>
            <a:endParaRPr lang="zh-CN" altLang="en-US" dirty="0"/>
          </a:p>
        </p:txBody>
      </p:sp>
      <p:sp>
        <p:nvSpPr>
          <p:cNvPr id="35" name="Rectangle 6"/>
          <p:cNvSpPr>
            <a:spLocks noChangeArrowheads="1"/>
          </p:cNvSpPr>
          <p:nvPr/>
        </p:nvSpPr>
        <p:spPr bwMode="auto">
          <a:xfrm>
            <a:off x="9765833" y="5374903"/>
            <a:ext cx="3587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0000"/>
                </a:solidFill>
              </a:rPr>
              <a:t>…</a:t>
            </a:r>
            <a:endParaRPr lang="en-US" altLang="zh-CN" i="0"/>
          </a:p>
        </p:txBody>
      </p:sp>
      <p:sp>
        <p:nvSpPr>
          <p:cNvPr id="36" name="Rectangle 7"/>
          <p:cNvSpPr>
            <a:spLocks noChangeArrowheads="1"/>
          </p:cNvSpPr>
          <p:nvPr/>
        </p:nvSpPr>
        <p:spPr bwMode="auto">
          <a:xfrm>
            <a:off x="6984531" y="6251203"/>
            <a:ext cx="3124200" cy="400050"/>
          </a:xfrm>
          <a:prstGeom prst="rect">
            <a:avLst/>
          </a:prstGeom>
          <a:solidFill>
            <a:srgbClr val="FFFF00"/>
          </a:solidFill>
          <a:ln w="9525">
            <a:solidFill>
              <a:schemeClr val="accent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7" name="Oval 8"/>
          <p:cNvSpPr>
            <a:spLocks noChangeArrowheads="1"/>
          </p:cNvSpPr>
          <p:nvPr/>
        </p:nvSpPr>
        <p:spPr bwMode="auto">
          <a:xfrm>
            <a:off x="6789268" y="5170115"/>
            <a:ext cx="3581400" cy="1066800"/>
          </a:xfrm>
          <a:prstGeom prst="ellipse">
            <a:avLst/>
          </a:prstGeom>
          <a:solidFill>
            <a:srgbClr val="00B0F0"/>
          </a:solidFill>
          <a:ln w="9525">
            <a:solidFill>
              <a:schemeClr val="accent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8" name="Rectangle 9"/>
          <p:cNvSpPr>
            <a:spLocks noChangeArrowheads="1"/>
          </p:cNvSpPr>
          <p:nvPr/>
        </p:nvSpPr>
        <p:spPr bwMode="auto">
          <a:xfrm>
            <a:off x="6541618" y="4903415"/>
            <a:ext cx="3962400" cy="914400"/>
          </a:xfrm>
          <a:prstGeom prst="rect">
            <a:avLst/>
          </a:prstGeom>
          <a:solidFill>
            <a:srgbClr val="D5F6FB"/>
          </a:solidFill>
          <a:ln w="9525">
            <a:solidFill>
              <a:srgbClr val="D5F6FB"/>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solidFill>
                <a:srgbClr val="FF0000"/>
              </a:solidFill>
            </a:endParaRPr>
          </a:p>
        </p:txBody>
      </p:sp>
      <p:sp>
        <p:nvSpPr>
          <p:cNvPr id="39" name="Line 11"/>
          <p:cNvSpPr>
            <a:spLocks noChangeShapeType="1"/>
          </p:cNvSpPr>
          <p:nvPr/>
        </p:nvSpPr>
        <p:spPr bwMode="auto">
          <a:xfrm flipH="1">
            <a:off x="7294093" y="4079505"/>
            <a:ext cx="1252538" cy="1990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2"/>
          <p:cNvSpPr>
            <a:spLocks noChangeShapeType="1"/>
          </p:cNvSpPr>
          <p:nvPr/>
        </p:nvSpPr>
        <p:spPr bwMode="auto">
          <a:xfrm flipV="1">
            <a:off x="7303618" y="6070228"/>
            <a:ext cx="0" cy="17621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3"/>
          <p:cNvSpPr>
            <a:spLocks noChangeShapeType="1"/>
          </p:cNvSpPr>
          <p:nvPr/>
        </p:nvSpPr>
        <p:spPr bwMode="auto">
          <a:xfrm>
            <a:off x="7294093" y="6070228"/>
            <a:ext cx="1295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2" name="Object 2049"/>
          <p:cNvGraphicFramePr>
            <a:graphicFrameLocks noChangeAspect="1"/>
          </p:cNvGraphicFramePr>
          <p:nvPr>
            <p:extLst>
              <p:ext uri="{D42A27DB-BD31-4B8C-83A1-F6EECF244321}">
                <p14:modId xmlns:p14="http://schemas.microsoft.com/office/powerpoint/2010/main" val="34322226"/>
              </p:ext>
            </p:extLst>
          </p:nvPr>
        </p:nvGraphicFramePr>
        <p:xfrm>
          <a:off x="7479833" y="4536703"/>
          <a:ext cx="427037" cy="463550"/>
        </p:xfrm>
        <a:graphic>
          <a:graphicData uri="http://schemas.openxmlformats.org/presentationml/2006/ole">
            <mc:AlternateContent xmlns:mc="http://schemas.openxmlformats.org/markup-compatibility/2006">
              <mc:Choice xmlns:v="urn:schemas-microsoft-com:vml" Requires="v">
                <p:oleObj spid="_x0000_s542448" name="公式" r:id="rId19" imgW="152268" imgH="164957" progId="Equation.3">
                  <p:embed/>
                </p:oleObj>
              </mc:Choice>
              <mc:Fallback>
                <p:oleObj name="公式" r:id="rId19" imgW="152268" imgH="16495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79833" y="4536703"/>
                        <a:ext cx="427037"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Line 17"/>
          <p:cNvSpPr>
            <a:spLocks noChangeShapeType="1"/>
          </p:cNvSpPr>
          <p:nvPr/>
        </p:nvSpPr>
        <p:spPr bwMode="auto">
          <a:xfrm flipH="1">
            <a:off x="6208243" y="6255965"/>
            <a:ext cx="762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8"/>
          <p:cNvSpPr>
            <a:spLocks noChangeShapeType="1"/>
          </p:cNvSpPr>
          <p:nvPr/>
        </p:nvSpPr>
        <p:spPr bwMode="auto">
          <a:xfrm flipH="1">
            <a:off x="6127281" y="6074990"/>
            <a:ext cx="1143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AutoShape 19"/>
          <p:cNvSpPr>
            <a:spLocks/>
          </p:cNvSpPr>
          <p:nvPr/>
        </p:nvSpPr>
        <p:spPr bwMode="auto">
          <a:xfrm rot="10800000">
            <a:off x="4860456" y="4822453"/>
            <a:ext cx="1371600" cy="406400"/>
          </a:xfrm>
          <a:prstGeom prst="borderCallout2">
            <a:avLst>
              <a:gd name="adj1" fmla="val 54014"/>
              <a:gd name="adj2" fmla="val -264"/>
              <a:gd name="adj3" fmla="val 46870"/>
              <a:gd name="adj4" fmla="val -1324"/>
              <a:gd name="adj5" fmla="val -213727"/>
              <a:gd name="adj6" fmla="val -53324"/>
            </a:avLst>
          </a:prstGeom>
          <a:solidFill>
            <a:srgbClr val="FFFF00"/>
          </a:solidFill>
          <a:ln w="9525">
            <a:solidFill>
              <a:srgbClr val="FF3300"/>
            </a:solidFill>
            <a:miter lim="800000"/>
            <a:headEnd/>
            <a:tailEnd/>
          </a:ln>
        </p:spPr>
        <p:txBody>
          <a:bodyPr rot="108000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FF3300"/>
                </a:solidFill>
              </a:rPr>
              <a:t>空气膜</a:t>
            </a:r>
            <a:endParaRPr lang="zh-CN" altLang="en-US" sz="2000" i="0"/>
          </a:p>
        </p:txBody>
      </p:sp>
      <p:sp>
        <p:nvSpPr>
          <p:cNvPr id="46" name="Line 20"/>
          <p:cNvSpPr>
            <a:spLocks noChangeShapeType="1"/>
          </p:cNvSpPr>
          <p:nvPr/>
        </p:nvSpPr>
        <p:spPr bwMode="auto">
          <a:xfrm>
            <a:off x="6436843" y="5698753"/>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Rectangle 22"/>
          <p:cNvSpPr>
            <a:spLocks noChangeArrowheads="1"/>
          </p:cNvSpPr>
          <p:nvPr/>
        </p:nvSpPr>
        <p:spPr bwMode="auto">
          <a:xfrm>
            <a:off x="5608168" y="5795590"/>
            <a:ext cx="1830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8" name="Rectangle 23"/>
          <p:cNvSpPr>
            <a:spLocks noChangeArrowheads="1"/>
          </p:cNvSpPr>
          <p:nvPr/>
        </p:nvSpPr>
        <p:spPr bwMode="auto">
          <a:xfrm>
            <a:off x="7132168" y="5776540"/>
            <a:ext cx="12969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9" name="Line 24"/>
          <p:cNvSpPr>
            <a:spLocks noChangeShapeType="1"/>
          </p:cNvSpPr>
          <p:nvPr/>
        </p:nvSpPr>
        <p:spPr bwMode="auto">
          <a:xfrm flipV="1">
            <a:off x="6432081" y="6255965"/>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AutoShape 27"/>
          <p:cNvSpPr>
            <a:spLocks noChangeArrowheads="1"/>
          </p:cNvSpPr>
          <p:nvPr/>
        </p:nvSpPr>
        <p:spPr bwMode="auto">
          <a:xfrm>
            <a:off x="8965731" y="4403353"/>
            <a:ext cx="1295400" cy="609600"/>
          </a:xfrm>
          <a:prstGeom prst="wedgeRoundRectCallout">
            <a:avLst>
              <a:gd name="adj1" fmla="val -139704"/>
              <a:gd name="adj2" fmla="val 90625"/>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3300"/>
                </a:solidFill>
              </a:rPr>
              <a:t>平凸透镜的</a:t>
            </a:r>
          </a:p>
          <a:p>
            <a:pPr algn="ctr" eaLnBrk="1" hangingPunct="1"/>
            <a:r>
              <a:rPr lang="zh-CN" altLang="en-US" sz="2000" i="0">
                <a:solidFill>
                  <a:srgbClr val="FF3300"/>
                </a:solidFill>
              </a:rPr>
              <a:t>曲率半径</a:t>
            </a:r>
            <a:endParaRPr lang="zh-CN" altLang="en-US" i="0"/>
          </a:p>
        </p:txBody>
      </p:sp>
      <p:graphicFrame>
        <p:nvGraphicFramePr>
          <p:cNvPr id="51" name="Object 108"/>
          <p:cNvGraphicFramePr>
            <a:graphicFrameLocks noChangeAspect="1"/>
          </p:cNvGraphicFramePr>
          <p:nvPr>
            <p:extLst>
              <p:ext uri="{D42A27DB-BD31-4B8C-83A1-F6EECF244321}">
                <p14:modId xmlns:p14="http://schemas.microsoft.com/office/powerpoint/2010/main" val="2726843350"/>
              </p:ext>
            </p:extLst>
          </p:nvPr>
        </p:nvGraphicFramePr>
        <p:xfrm>
          <a:off x="5860581" y="4536705"/>
          <a:ext cx="290512" cy="300037"/>
        </p:xfrm>
        <a:graphic>
          <a:graphicData uri="http://schemas.openxmlformats.org/presentationml/2006/ole">
            <mc:AlternateContent xmlns:mc="http://schemas.openxmlformats.org/markup-compatibility/2006">
              <mc:Choice xmlns:v="urn:schemas-microsoft-com:vml" Requires="v">
                <p:oleObj spid="_x0000_s542449" name="Equation" r:id="rId21" imgW="9448" imgH="38061" progId="Equation.3">
                  <p:embed/>
                </p:oleObj>
              </mc:Choice>
              <mc:Fallback>
                <p:oleObj name="Equation" r:id="rId21" imgW="9448" imgH="3806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0581" y="4536705"/>
                        <a:ext cx="290512"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08"/>
          <p:cNvGraphicFramePr>
            <a:graphicFrameLocks noChangeAspect="1"/>
          </p:cNvGraphicFramePr>
          <p:nvPr>
            <p:extLst>
              <p:ext uri="{D42A27DB-BD31-4B8C-83A1-F6EECF244321}">
                <p14:modId xmlns:p14="http://schemas.microsoft.com/office/powerpoint/2010/main" val="4265629129"/>
              </p:ext>
            </p:extLst>
          </p:nvPr>
        </p:nvGraphicFramePr>
        <p:xfrm>
          <a:off x="6055845" y="5713040"/>
          <a:ext cx="290513" cy="300038"/>
        </p:xfrm>
        <a:graphic>
          <a:graphicData uri="http://schemas.openxmlformats.org/presentationml/2006/ole">
            <mc:AlternateContent xmlns:mc="http://schemas.openxmlformats.org/markup-compatibility/2006">
              <mc:Choice xmlns:v="urn:schemas-microsoft-com:vml" Requires="v">
                <p:oleObj spid="_x0000_s542450" name="Equation" r:id="rId23" imgW="9448" imgH="38061" progId="Equation.3">
                  <p:embed/>
                </p:oleObj>
              </mc:Choice>
              <mc:Fallback>
                <p:oleObj name="Equation" r:id="rId23" imgW="9448" imgH="3806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55845" y="5713040"/>
                        <a:ext cx="290513"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08"/>
          <p:cNvGraphicFramePr>
            <a:graphicFrameLocks noChangeAspect="1"/>
          </p:cNvGraphicFramePr>
          <p:nvPr>
            <p:extLst>
              <p:ext uri="{D42A27DB-BD31-4B8C-83A1-F6EECF244321}">
                <p14:modId xmlns:p14="http://schemas.microsoft.com/office/powerpoint/2010/main" val="985784614"/>
              </p:ext>
            </p:extLst>
          </p:nvPr>
        </p:nvGraphicFramePr>
        <p:xfrm>
          <a:off x="7841781" y="5713040"/>
          <a:ext cx="290512" cy="273050"/>
        </p:xfrm>
        <a:graphic>
          <a:graphicData uri="http://schemas.openxmlformats.org/presentationml/2006/ole">
            <mc:AlternateContent xmlns:mc="http://schemas.openxmlformats.org/markup-compatibility/2006">
              <mc:Choice xmlns:v="urn:schemas-microsoft-com:vml" Requires="v">
                <p:oleObj spid="_x0000_s542451" name="Equation" r:id="rId24" imgW="9448" imgH="19165" progId="Equation.3">
                  <p:embed/>
                </p:oleObj>
              </mc:Choice>
              <mc:Fallback>
                <p:oleObj name="Equation" r:id="rId24" imgW="9448" imgH="19165"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41781" y="5713040"/>
                        <a:ext cx="290512"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10"/>
          <p:cNvSpPr>
            <a:spLocks noChangeShapeType="1"/>
          </p:cNvSpPr>
          <p:nvPr/>
        </p:nvSpPr>
        <p:spPr bwMode="auto">
          <a:xfrm flipV="1">
            <a:off x="8575206" y="4036640"/>
            <a:ext cx="0" cy="2324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65135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left)">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additive="base">
                                        <p:cTn id="105" dur="500" fill="hold"/>
                                        <p:tgtEl>
                                          <p:spTgt spid="37"/>
                                        </p:tgtEl>
                                        <p:attrNameLst>
                                          <p:attrName>ppt_x</p:attrName>
                                        </p:attrNameLst>
                                      </p:cBhvr>
                                      <p:tavLst>
                                        <p:tav tm="0">
                                          <p:val>
                                            <p:strVal val="#ppt_x"/>
                                          </p:val>
                                        </p:tav>
                                        <p:tav tm="100000">
                                          <p:val>
                                            <p:strVal val="#ppt_x"/>
                                          </p:val>
                                        </p:tav>
                                      </p:tavLst>
                                    </p:anim>
                                    <p:anim calcmode="lin" valueType="num">
                                      <p:cBhvr additive="base">
                                        <p:cTn id="106" dur="500" fill="hold"/>
                                        <p:tgtEl>
                                          <p:spTgt spid="37"/>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additive="base">
                                        <p:cTn id="109" dur="500" fill="hold"/>
                                        <p:tgtEl>
                                          <p:spTgt spid="38"/>
                                        </p:tgtEl>
                                        <p:attrNameLst>
                                          <p:attrName>ppt_x</p:attrName>
                                        </p:attrNameLst>
                                      </p:cBhvr>
                                      <p:tavLst>
                                        <p:tav tm="0">
                                          <p:val>
                                            <p:strVal val="#ppt_x"/>
                                          </p:val>
                                        </p:tav>
                                        <p:tav tm="100000">
                                          <p:val>
                                            <p:strVal val="#ppt_x"/>
                                          </p:val>
                                        </p:tav>
                                      </p:tavLst>
                                    </p:anim>
                                    <p:anim calcmode="lin" valueType="num">
                                      <p:cBhvr additive="base">
                                        <p:cTn id="110" dur="500" fill="hold"/>
                                        <p:tgtEl>
                                          <p:spTgt spid="38"/>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9"/>
                                        </p:tgtEl>
                                        <p:attrNameLst>
                                          <p:attrName>style.visibility</p:attrName>
                                        </p:attrNameLst>
                                      </p:cBhvr>
                                      <p:to>
                                        <p:strVal val="visible"/>
                                      </p:to>
                                    </p:set>
                                    <p:anim calcmode="lin" valueType="num">
                                      <p:cBhvr additive="base">
                                        <p:cTn id="113" dur="500" fill="hold"/>
                                        <p:tgtEl>
                                          <p:spTgt spid="39"/>
                                        </p:tgtEl>
                                        <p:attrNameLst>
                                          <p:attrName>ppt_x</p:attrName>
                                        </p:attrNameLst>
                                      </p:cBhvr>
                                      <p:tavLst>
                                        <p:tav tm="0">
                                          <p:val>
                                            <p:strVal val="#ppt_x"/>
                                          </p:val>
                                        </p:tav>
                                        <p:tav tm="100000">
                                          <p:val>
                                            <p:strVal val="#ppt_x"/>
                                          </p:val>
                                        </p:tav>
                                      </p:tavLst>
                                    </p:anim>
                                    <p:anim calcmode="lin" valueType="num">
                                      <p:cBhvr additive="base">
                                        <p:cTn id="114" dur="500" fill="hold"/>
                                        <p:tgtEl>
                                          <p:spTgt spid="39"/>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ppt_x"/>
                                          </p:val>
                                        </p:tav>
                                        <p:tav tm="100000">
                                          <p:val>
                                            <p:strVal val="#ppt_x"/>
                                          </p:val>
                                        </p:tav>
                                      </p:tavLst>
                                    </p:anim>
                                    <p:anim calcmode="lin" valueType="num">
                                      <p:cBhvr additive="base">
                                        <p:cTn id="118" dur="500" fill="hold"/>
                                        <p:tgtEl>
                                          <p:spTgt spid="40"/>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fill="hold"/>
                                        <p:tgtEl>
                                          <p:spTgt spid="41"/>
                                        </p:tgtEl>
                                        <p:attrNameLst>
                                          <p:attrName>ppt_x</p:attrName>
                                        </p:attrNameLst>
                                      </p:cBhvr>
                                      <p:tavLst>
                                        <p:tav tm="0">
                                          <p:val>
                                            <p:strVal val="#ppt_x"/>
                                          </p:val>
                                        </p:tav>
                                        <p:tav tm="100000">
                                          <p:val>
                                            <p:strVal val="#ppt_x"/>
                                          </p:val>
                                        </p:tav>
                                      </p:tavLst>
                                    </p:anim>
                                    <p:anim calcmode="lin" valueType="num">
                                      <p:cBhvr additive="base">
                                        <p:cTn id="122" dur="500" fill="hold"/>
                                        <p:tgtEl>
                                          <p:spTgt spid="41"/>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 calcmode="lin" valueType="num">
                                      <p:cBhvr additive="base">
                                        <p:cTn id="125" dur="500" fill="hold"/>
                                        <p:tgtEl>
                                          <p:spTgt spid="42"/>
                                        </p:tgtEl>
                                        <p:attrNameLst>
                                          <p:attrName>ppt_x</p:attrName>
                                        </p:attrNameLst>
                                      </p:cBhvr>
                                      <p:tavLst>
                                        <p:tav tm="0">
                                          <p:val>
                                            <p:strVal val="#ppt_x"/>
                                          </p:val>
                                        </p:tav>
                                        <p:tav tm="100000">
                                          <p:val>
                                            <p:strVal val="#ppt_x"/>
                                          </p:val>
                                        </p:tav>
                                      </p:tavLst>
                                    </p:anim>
                                    <p:anim calcmode="lin" valueType="num">
                                      <p:cBhvr additive="base">
                                        <p:cTn id="126" dur="500" fill="hold"/>
                                        <p:tgtEl>
                                          <p:spTgt spid="4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additive="base">
                                        <p:cTn id="129" dur="500" fill="hold"/>
                                        <p:tgtEl>
                                          <p:spTgt spid="43"/>
                                        </p:tgtEl>
                                        <p:attrNameLst>
                                          <p:attrName>ppt_x</p:attrName>
                                        </p:attrNameLst>
                                      </p:cBhvr>
                                      <p:tavLst>
                                        <p:tav tm="0">
                                          <p:val>
                                            <p:strVal val="#ppt_x"/>
                                          </p:val>
                                        </p:tav>
                                        <p:tav tm="100000">
                                          <p:val>
                                            <p:strVal val="#ppt_x"/>
                                          </p:val>
                                        </p:tav>
                                      </p:tavLst>
                                    </p:anim>
                                    <p:anim calcmode="lin" valueType="num">
                                      <p:cBhvr additive="base">
                                        <p:cTn id="130" dur="500" fill="hold"/>
                                        <p:tgtEl>
                                          <p:spTgt spid="4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additive="base">
                                        <p:cTn id="133" dur="500" fill="hold"/>
                                        <p:tgtEl>
                                          <p:spTgt spid="44"/>
                                        </p:tgtEl>
                                        <p:attrNameLst>
                                          <p:attrName>ppt_x</p:attrName>
                                        </p:attrNameLst>
                                      </p:cBhvr>
                                      <p:tavLst>
                                        <p:tav tm="0">
                                          <p:val>
                                            <p:strVal val="#ppt_x"/>
                                          </p:val>
                                        </p:tav>
                                        <p:tav tm="100000">
                                          <p:val>
                                            <p:strVal val="#ppt_x"/>
                                          </p:val>
                                        </p:tav>
                                      </p:tavLst>
                                    </p:anim>
                                    <p:anim calcmode="lin" valueType="num">
                                      <p:cBhvr additive="base">
                                        <p:cTn id="134" dur="500" fill="hold"/>
                                        <p:tgtEl>
                                          <p:spTgt spid="4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 calcmode="lin" valueType="num">
                                      <p:cBhvr additive="base">
                                        <p:cTn id="137" dur="500" fill="hold"/>
                                        <p:tgtEl>
                                          <p:spTgt spid="45"/>
                                        </p:tgtEl>
                                        <p:attrNameLst>
                                          <p:attrName>ppt_x</p:attrName>
                                        </p:attrNameLst>
                                      </p:cBhvr>
                                      <p:tavLst>
                                        <p:tav tm="0">
                                          <p:val>
                                            <p:strVal val="#ppt_x"/>
                                          </p:val>
                                        </p:tav>
                                        <p:tav tm="100000">
                                          <p:val>
                                            <p:strVal val="#ppt_x"/>
                                          </p:val>
                                        </p:tav>
                                      </p:tavLst>
                                    </p:anim>
                                    <p:anim calcmode="lin" valueType="num">
                                      <p:cBhvr additive="base">
                                        <p:cTn id="138" dur="500" fill="hold"/>
                                        <p:tgtEl>
                                          <p:spTgt spid="4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 calcmode="lin" valueType="num">
                                      <p:cBhvr additive="base">
                                        <p:cTn id="141" dur="500" fill="hold"/>
                                        <p:tgtEl>
                                          <p:spTgt spid="46"/>
                                        </p:tgtEl>
                                        <p:attrNameLst>
                                          <p:attrName>ppt_x</p:attrName>
                                        </p:attrNameLst>
                                      </p:cBhvr>
                                      <p:tavLst>
                                        <p:tav tm="0">
                                          <p:val>
                                            <p:strVal val="#ppt_x"/>
                                          </p:val>
                                        </p:tav>
                                        <p:tav tm="100000">
                                          <p:val>
                                            <p:strVal val="#ppt_x"/>
                                          </p:val>
                                        </p:tav>
                                      </p:tavLst>
                                    </p:anim>
                                    <p:anim calcmode="lin" valueType="num">
                                      <p:cBhvr additive="base">
                                        <p:cTn id="142" dur="500" fill="hold"/>
                                        <p:tgtEl>
                                          <p:spTgt spid="4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nodePh="1">
                                  <p:stCondLst>
                                    <p:cond delay="0"/>
                                  </p:stCondLst>
                                  <p:endCondLst>
                                    <p:cond evt="begin" delay="0">
                                      <p:tn val="143"/>
                                    </p:cond>
                                  </p:endCondLst>
                                  <p:childTnLst>
                                    <p:set>
                                      <p:cBhvr>
                                        <p:cTn id="144" dur="1" fill="hold">
                                          <p:stCondLst>
                                            <p:cond delay="0"/>
                                          </p:stCondLst>
                                        </p:cTn>
                                        <p:tgtEl>
                                          <p:spTgt spid="47"/>
                                        </p:tgtEl>
                                        <p:attrNameLst>
                                          <p:attrName>style.visibility</p:attrName>
                                        </p:attrNameLst>
                                      </p:cBhvr>
                                      <p:to>
                                        <p:strVal val="visible"/>
                                      </p:to>
                                    </p:set>
                                    <p:anim calcmode="lin" valueType="num">
                                      <p:cBhvr additive="base">
                                        <p:cTn id="145" dur="500" fill="hold"/>
                                        <p:tgtEl>
                                          <p:spTgt spid="47"/>
                                        </p:tgtEl>
                                        <p:attrNameLst>
                                          <p:attrName>ppt_x</p:attrName>
                                        </p:attrNameLst>
                                      </p:cBhvr>
                                      <p:tavLst>
                                        <p:tav tm="0">
                                          <p:val>
                                            <p:strVal val="#ppt_x"/>
                                          </p:val>
                                        </p:tav>
                                        <p:tav tm="100000">
                                          <p:val>
                                            <p:strVal val="#ppt_x"/>
                                          </p:val>
                                        </p:tav>
                                      </p:tavLst>
                                    </p:anim>
                                    <p:anim calcmode="lin" valueType="num">
                                      <p:cBhvr additive="base">
                                        <p:cTn id="146" dur="500" fill="hold"/>
                                        <p:tgtEl>
                                          <p:spTgt spid="4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nodePh="1">
                                  <p:stCondLst>
                                    <p:cond delay="0"/>
                                  </p:stCondLst>
                                  <p:endCondLst>
                                    <p:cond evt="begin" delay="0">
                                      <p:tn val="147"/>
                                    </p:cond>
                                  </p:endCondLst>
                                  <p:childTnLst>
                                    <p:set>
                                      <p:cBhvr>
                                        <p:cTn id="148" dur="1" fill="hold">
                                          <p:stCondLst>
                                            <p:cond delay="0"/>
                                          </p:stCondLst>
                                        </p:cTn>
                                        <p:tgtEl>
                                          <p:spTgt spid="48"/>
                                        </p:tgtEl>
                                        <p:attrNameLst>
                                          <p:attrName>style.visibility</p:attrName>
                                        </p:attrNameLst>
                                      </p:cBhvr>
                                      <p:to>
                                        <p:strVal val="visible"/>
                                      </p:to>
                                    </p:set>
                                    <p:anim calcmode="lin" valueType="num">
                                      <p:cBhvr additive="base">
                                        <p:cTn id="149" dur="500" fill="hold"/>
                                        <p:tgtEl>
                                          <p:spTgt spid="48"/>
                                        </p:tgtEl>
                                        <p:attrNameLst>
                                          <p:attrName>ppt_x</p:attrName>
                                        </p:attrNameLst>
                                      </p:cBhvr>
                                      <p:tavLst>
                                        <p:tav tm="0">
                                          <p:val>
                                            <p:strVal val="#ppt_x"/>
                                          </p:val>
                                        </p:tav>
                                        <p:tav tm="100000">
                                          <p:val>
                                            <p:strVal val="#ppt_x"/>
                                          </p:val>
                                        </p:tav>
                                      </p:tavLst>
                                    </p:anim>
                                    <p:anim calcmode="lin" valueType="num">
                                      <p:cBhvr additive="base">
                                        <p:cTn id="150" dur="500" fill="hold"/>
                                        <p:tgtEl>
                                          <p:spTgt spid="48"/>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anim calcmode="lin" valueType="num">
                                      <p:cBhvr additive="base">
                                        <p:cTn id="153" dur="500" fill="hold"/>
                                        <p:tgtEl>
                                          <p:spTgt spid="49"/>
                                        </p:tgtEl>
                                        <p:attrNameLst>
                                          <p:attrName>ppt_x</p:attrName>
                                        </p:attrNameLst>
                                      </p:cBhvr>
                                      <p:tavLst>
                                        <p:tav tm="0">
                                          <p:val>
                                            <p:strVal val="#ppt_x"/>
                                          </p:val>
                                        </p:tav>
                                        <p:tav tm="100000">
                                          <p:val>
                                            <p:strVal val="#ppt_x"/>
                                          </p:val>
                                        </p:tav>
                                      </p:tavLst>
                                    </p:anim>
                                    <p:anim calcmode="lin" valueType="num">
                                      <p:cBhvr additive="base">
                                        <p:cTn id="154" dur="500" fill="hold"/>
                                        <p:tgtEl>
                                          <p:spTgt spid="4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additive="base">
                                        <p:cTn id="157" dur="500" fill="hold"/>
                                        <p:tgtEl>
                                          <p:spTgt spid="50"/>
                                        </p:tgtEl>
                                        <p:attrNameLst>
                                          <p:attrName>ppt_x</p:attrName>
                                        </p:attrNameLst>
                                      </p:cBhvr>
                                      <p:tavLst>
                                        <p:tav tm="0">
                                          <p:val>
                                            <p:strVal val="#ppt_x"/>
                                          </p:val>
                                        </p:tav>
                                        <p:tav tm="100000">
                                          <p:val>
                                            <p:strVal val="#ppt_x"/>
                                          </p:val>
                                        </p:tav>
                                      </p:tavLst>
                                    </p:anim>
                                    <p:anim calcmode="lin" valueType="num">
                                      <p:cBhvr additive="base">
                                        <p:cTn id="158" dur="500" fill="hold"/>
                                        <p:tgtEl>
                                          <p:spTgt spid="50"/>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52"/>
                                        </p:tgtEl>
                                        <p:attrNameLst>
                                          <p:attrName>style.visibility</p:attrName>
                                        </p:attrNameLst>
                                      </p:cBhvr>
                                      <p:to>
                                        <p:strVal val="visible"/>
                                      </p:to>
                                    </p:set>
                                    <p:anim calcmode="lin" valueType="num">
                                      <p:cBhvr additive="base">
                                        <p:cTn id="165" dur="500" fill="hold"/>
                                        <p:tgtEl>
                                          <p:spTgt spid="52"/>
                                        </p:tgtEl>
                                        <p:attrNameLst>
                                          <p:attrName>ppt_x</p:attrName>
                                        </p:attrNameLst>
                                      </p:cBhvr>
                                      <p:tavLst>
                                        <p:tav tm="0">
                                          <p:val>
                                            <p:strVal val="#ppt_x"/>
                                          </p:val>
                                        </p:tav>
                                        <p:tav tm="100000">
                                          <p:val>
                                            <p:strVal val="#ppt_x"/>
                                          </p:val>
                                        </p:tav>
                                      </p:tavLst>
                                    </p:anim>
                                    <p:anim calcmode="lin" valueType="num">
                                      <p:cBhvr additive="base">
                                        <p:cTn id="166" dur="500" fill="hold"/>
                                        <p:tgtEl>
                                          <p:spTgt spid="52"/>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53"/>
                                        </p:tgtEl>
                                        <p:attrNameLst>
                                          <p:attrName>style.visibility</p:attrName>
                                        </p:attrNameLst>
                                      </p:cBhvr>
                                      <p:to>
                                        <p:strVal val="visible"/>
                                      </p:to>
                                    </p:set>
                                    <p:anim calcmode="lin" valueType="num">
                                      <p:cBhvr additive="base">
                                        <p:cTn id="169" dur="500" fill="hold"/>
                                        <p:tgtEl>
                                          <p:spTgt spid="53"/>
                                        </p:tgtEl>
                                        <p:attrNameLst>
                                          <p:attrName>ppt_x</p:attrName>
                                        </p:attrNameLst>
                                      </p:cBhvr>
                                      <p:tavLst>
                                        <p:tav tm="0">
                                          <p:val>
                                            <p:strVal val="#ppt_x"/>
                                          </p:val>
                                        </p:tav>
                                        <p:tav tm="100000">
                                          <p:val>
                                            <p:strVal val="#ppt_x"/>
                                          </p:val>
                                        </p:tav>
                                      </p:tavLst>
                                    </p:anim>
                                    <p:anim calcmode="lin" valueType="num">
                                      <p:cBhvr additive="base">
                                        <p:cTn id="170" dur="500" fill="hold"/>
                                        <p:tgtEl>
                                          <p:spTgt spid="5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54"/>
                                        </p:tgtEl>
                                        <p:attrNameLst>
                                          <p:attrName>style.visibility</p:attrName>
                                        </p:attrNameLst>
                                      </p:cBhvr>
                                      <p:to>
                                        <p:strVal val="visible"/>
                                      </p:to>
                                    </p:set>
                                    <p:anim calcmode="lin" valueType="num">
                                      <p:cBhvr additive="base">
                                        <p:cTn id="173" dur="500" fill="hold"/>
                                        <p:tgtEl>
                                          <p:spTgt spid="54"/>
                                        </p:tgtEl>
                                        <p:attrNameLst>
                                          <p:attrName>ppt_x</p:attrName>
                                        </p:attrNameLst>
                                      </p:cBhvr>
                                      <p:tavLst>
                                        <p:tav tm="0">
                                          <p:val>
                                            <p:strVal val="#ppt_x"/>
                                          </p:val>
                                        </p:tav>
                                        <p:tav tm="100000">
                                          <p:val>
                                            <p:strVal val="#ppt_x"/>
                                          </p:val>
                                        </p:tav>
                                      </p:tavLst>
                                    </p:anim>
                                    <p:anim calcmode="lin" valueType="num">
                                      <p:cBhvr additive="base">
                                        <p:cTn id="17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grpId="0" nodeType="clickEffect">
                                  <p:stCondLst>
                                    <p:cond delay="0"/>
                                  </p:stCondLst>
                                  <p:childTnLst>
                                    <p:set>
                                      <p:cBhvr>
                                        <p:cTn id="178" dur="1" fill="hold">
                                          <p:stCondLst>
                                            <p:cond delay="0"/>
                                          </p:stCondLst>
                                        </p:cTn>
                                        <p:tgtEl>
                                          <p:spTgt spid="34"/>
                                        </p:tgtEl>
                                        <p:attrNameLst>
                                          <p:attrName>style.visibility</p:attrName>
                                        </p:attrNameLst>
                                      </p:cBhvr>
                                      <p:to>
                                        <p:strVal val="visible"/>
                                      </p:to>
                                    </p:set>
                                    <p:animEffect transition="in" filter="fade">
                                      <p:cBhvr>
                                        <p:cTn id="179" dur="1000"/>
                                        <p:tgtEl>
                                          <p:spTgt spid="34"/>
                                        </p:tgtEl>
                                      </p:cBhvr>
                                    </p:animEffect>
                                    <p:anim calcmode="lin" valueType="num">
                                      <p:cBhvr>
                                        <p:cTn id="180" dur="1000" fill="hold"/>
                                        <p:tgtEl>
                                          <p:spTgt spid="34"/>
                                        </p:tgtEl>
                                        <p:attrNameLst>
                                          <p:attrName>ppt_x</p:attrName>
                                        </p:attrNameLst>
                                      </p:cBhvr>
                                      <p:tavLst>
                                        <p:tav tm="0">
                                          <p:val>
                                            <p:strVal val="#ppt_x"/>
                                          </p:val>
                                        </p:tav>
                                        <p:tav tm="100000">
                                          <p:val>
                                            <p:strVal val="#ppt_x"/>
                                          </p:val>
                                        </p:tav>
                                      </p:tavLst>
                                    </p:anim>
                                    <p:anim calcmode="lin" valueType="num">
                                      <p:cBhvr>
                                        <p:cTn id="18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1" presetClass="entr" presetSubtype="1" fill="hold" nodeType="clickEffect">
                                  <p:stCondLst>
                                    <p:cond delay="0"/>
                                  </p:stCondLst>
                                  <p:childTnLst>
                                    <p:set>
                                      <p:cBhvr>
                                        <p:cTn id="185" dur="1" fill="hold">
                                          <p:stCondLst>
                                            <p:cond delay="0"/>
                                          </p:stCondLst>
                                        </p:cTn>
                                        <p:tgtEl>
                                          <p:spTgt spid="33"/>
                                        </p:tgtEl>
                                        <p:attrNameLst>
                                          <p:attrName>style.visibility</p:attrName>
                                        </p:attrNameLst>
                                      </p:cBhvr>
                                      <p:to>
                                        <p:strVal val="visible"/>
                                      </p:to>
                                    </p:set>
                                    <p:animEffect transition="in" filter="wheel(1)">
                                      <p:cBhvr>
                                        <p:cTn id="186"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14" grpId="0" animBg="1"/>
      <p:bldP spid="15" grpId="0"/>
      <p:bldP spid="18" grpId="0" animBg="1"/>
      <p:bldP spid="27" grpId="0"/>
      <p:bldP spid="29" grpId="0"/>
      <p:bldP spid="34" grpId="0"/>
      <p:bldP spid="35" grpId="0"/>
      <p:bldP spid="36" grpId="0" animBg="1"/>
      <p:bldP spid="37" grpId="0" animBg="1"/>
      <p:bldP spid="38" grpId="0" animBg="1"/>
      <p:bldP spid="39" grpId="0" animBg="1"/>
      <p:bldP spid="40" grpId="0" animBg="1"/>
      <p:bldP spid="41" grpId="0" animBg="1"/>
      <p:bldP spid="43" grpId="0" animBg="1"/>
      <p:bldP spid="44" grpId="0" animBg="1"/>
      <p:bldP spid="45" grpId="0" animBg="1"/>
      <p:bldP spid="46" grpId="0" animBg="1"/>
      <p:bldP spid="47" grpId="0"/>
      <p:bldP spid="48" grpId="0"/>
      <p:bldP spid="49" grpId="0" animBg="1"/>
      <p:bldP spid="50" grpId="0" animBg="1"/>
      <p:bldP spid="54"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2501034" y="739955"/>
            <a:ext cx="3359150" cy="2482850"/>
            <a:chOff x="384" y="384"/>
            <a:chExt cx="2116" cy="1564"/>
          </a:xfrm>
        </p:grpSpPr>
        <p:grpSp>
          <p:nvGrpSpPr>
            <p:cNvPr id="4" name="Group 5"/>
            <p:cNvGrpSpPr>
              <a:grpSpLocks/>
            </p:cNvGrpSpPr>
            <p:nvPr/>
          </p:nvGrpSpPr>
          <p:grpSpPr bwMode="auto">
            <a:xfrm>
              <a:off x="1296" y="480"/>
              <a:ext cx="1204" cy="1468"/>
              <a:chOff x="192" y="2352"/>
              <a:chExt cx="1204" cy="1468"/>
            </a:xfrm>
          </p:grpSpPr>
          <p:grpSp>
            <p:nvGrpSpPr>
              <p:cNvPr id="6" name="Group 6"/>
              <p:cNvGrpSpPr>
                <a:grpSpLocks/>
              </p:cNvGrpSpPr>
              <p:nvPr/>
            </p:nvGrpSpPr>
            <p:grpSpPr bwMode="auto">
              <a:xfrm>
                <a:off x="240" y="2352"/>
                <a:ext cx="1156" cy="1468"/>
                <a:chOff x="240" y="2352"/>
                <a:chExt cx="1156" cy="1468"/>
              </a:xfrm>
            </p:grpSpPr>
            <p:sp>
              <p:nvSpPr>
                <p:cNvPr id="8" name="Rectangle 7"/>
                <p:cNvSpPr>
                  <a:spLocks noChangeArrowheads="1"/>
                </p:cNvSpPr>
                <p:nvPr/>
              </p:nvSpPr>
              <p:spPr bwMode="auto">
                <a:xfrm>
                  <a:off x="336" y="3375"/>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 name="Rectangle 8"/>
                <p:cNvSpPr>
                  <a:spLocks noChangeArrowheads="1"/>
                </p:cNvSpPr>
                <p:nvPr/>
              </p:nvSpPr>
              <p:spPr bwMode="auto">
                <a:xfrm rot="820599">
                  <a:off x="336" y="2991"/>
                  <a:ext cx="864" cy="96"/>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 name="Line 9"/>
                <p:cNvSpPr>
                  <a:spLocks noChangeShapeType="1"/>
                </p:cNvSpPr>
                <p:nvPr/>
              </p:nvSpPr>
              <p:spPr bwMode="auto">
                <a:xfrm>
                  <a:off x="576" y="2382"/>
                  <a:ext cx="0" cy="51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p:cNvSpPr>
                  <a:spLocks noChangeShapeType="1"/>
                </p:cNvSpPr>
                <p:nvPr/>
              </p:nvSpPr>
              <p:spPr bwMode="auto">
                <a:xfrm>
                  <a:off x="576" y="2895"/>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1"/>
                <p:cNvSpPr>
                  <a:spLocks noChangeShapeType="1"/>
                </p:cNvSpPr>
                <p:nvPr/>
              </p:nvSpPr>
              <p:spPr bwMode="auto">
                <a:xfrm>
                  <a:off x="576" y="3039"/>
                  <a:ext cx="0"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2"/>
                <p:cNvSpPr>
                  <a:spLocks noChangeShapeType="1"/>
                </p:cNvSpPr>
                <p:nvPr/>
              </p:nvSpPr>
              <p:spPr bwMode="auto">
                <a:xfrm flipV="1">
                  <a:off x="624" y="3039"/>
                  <a:ext cx="0" cy="2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3"/>
                <p:cNvSpPr>
                  <a:spLocks noChangeShapeType="1"/>
                </p:cNvSpPr>
                <p:nvPr/>
              </p:nvSpPr>
              <p:spPr bwMode="auto">
                <a:xfrm flipV="1">
                  <a:off x="624" y="2895"/>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4"/>
                <p:cNvSpPr>
                  <a:spLocks noChangeShapeType="1"/>
                </p:cNvSpPr>
                <p:nvPr/>
              </p:nvSpPr>
              <p:spPr bwMode="auto">
                <a:xfrm flipV="1">
                  <a:off x="624" y="2367"/>
                  <a:ext cx="0" cy="52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5"/>
                <p:cNvSpPr>
                  <a:spLocks noChangeShapeType="1"/>
                </p:cNvSpPr>
                <p:nvPr/>
              </p:nvSpPr>
              <p:spPr bwMode="auto">
                <a:xfrm flipV="1">
                  <a:off x="624" y="2751"/>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6"/>
                <p:cNvSpPr>
                  <a:spLocks noChangeShapeType="1"/>
                </p:cNvSpPr>
                <p:nvPr/>
              </p:nvSpPr>
              <p:spPr bwMode="auto">
                <a:xfrm>
                  <a:off x="576" y="2640"/>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
                <p:cNvSpPr>
                  <a:spLocks noChangeShapeType="1"/>
                </p:cNvSpPr>
                <p:nvPr/>
              </p:nvSpPr>
              <p:spPr bwMode="auto">
                <a:xfrm>
                  <a:off x="576" y="3135"/>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8"/>
                <p:cNvSpPr>
                  <a:spLocks noChangeShapeType="1"/>
                </p:cNvSpPr>
                <p:nvPr/>
              </p:nvSpPr>
              <p:spPr bwMode="auto">
                <a:xfrm flipH="1">
                  <a:off x="816" y="2361"/>
                  <a:ext cx="0" cy="44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9"/>
                <p:cNvSpPr>
                  <a:spLocks noChangeShapeType="1"/>
                </p:cNvSpPr>
                <p:nvPr/>
              </p:nvSpPr>
              <p:spPr bwMode="auto">
                <a:xfrm>
                  <a:off x="816" y="2817"/>
                  <a:ext cx="0" cy="27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0"/>
                <p:cNvSpPr>
                  <a:spLocks noChangeShapeType="1"/>
                </p:cNvSpPr>
                <p:nvPr/>
              </p:nvSpPr>
              <p:spPr bwMode="auto">
                <a:xfrm flipV="1">
                  <a:off x="864" y="3021"/>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1"/>
                <p:cNvSpPr>
                  <a:spLocks noChangeShapeType="1"/>
                </p:cNvSpPr>
                <p:nvPr/>
              </p:nvSpPr>
              <p:spPr bwMode="auto">
                <a:xfrm flipH="1" flipV="1">
                  <a:off x="864" y="2352"/>
                  <a:ext cx="0" cy="63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2"/>
                <p:cNvSpPr>
                  <a:spLocks noChangeShapeType="1"/>
                </p:cNvSpPr>
                <p:nvPr/>
              </p:nvSpPr>
              <p:spPr bwMode="auto">
                <a:xfrm flipV="1">
                  <a:off x="864" y="2754"/>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23"/>
                <p:cNvSpPr txBox="1">
                  <a:spLocks noChangeArrowheads="1"/>
                </p:cNvSpPr>
                <p:nvPr/>
              </p:nvSpPr>
              <p:spPr bwMode="auto">
                <a:xfrm>
                  <a:off x="240" y="3519"/>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solidFill>
                      <a:srgbClr val="FF3300"/>
                    </a:solidFill>
                    <a:ea typeface="隶书" panose="02010509060101010101" pitchFamily="49" charset="-122"/>
                  </a:endParaRPr>
                </a:p>
              </p:txBody>
            </p:sp>
            <p:sp>
              <p:nvSpPr>
                <p:cNvPr id="25" name="Line 24"/>
                <p:cNvSpPr>
                  <a:spLocks noChangeShapeType="1"/>
                </p:cNvSpPr>
                <p:nvPr/>
              </p:nvSpPr>
              <p:spPr bwMode="auto">
                <a:xfrm>
                  <a:off x="1296" y="2928"/>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 name="Object 2060"/>
                <p:cNvGraphicFramePr>
                  <a:graphicFrameLocks noChangeAspect="1"/>
                </p:cNvGraphicFramePr>
                <p:nvPr/>
              </p:nvGraphicFramePr>
              <p:xfrm>
                <a:off x="1056" y="3552"/>
                <a:ext cx="340" cy="268"/>
              </p:xfrm>
              <a:graphic>
                <a:graphicData uri="http://schemas.openxmlformats.org/presentationml/2006/ole">
                  <mc:AlternateContent xmlns:mc="http://schemas.openxmlformats.org/markup-compatibility/2006">
                    <mc:Choice xmlns:v="urn:schemas-microsoft-com:vml" Requires="v">
                      <p:oleObj spid="_x0000_s571753" name="公式" r:id="rId4" imgW="317225" imgH="241091" progId="Equation.3">
                        <p:embed/>
                      </p:oleObj>
                    </mc:Choice>
                    <mc:Fallback>
                      <p:oleObj name="公式" r:id="rId4" imgW="317225" imgH="24109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3552"/>
                              <a:ext cx="34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Rectangle 27"/>
              <p:cNvSpPr>
                <a:spLocks noChangeArrowheads="1"/>
              </p:cNvSpPr>
              <p:nvPr/>
            </p:nvSpPr>
            <p:spPr bwMode="auto">
              <a:xfrm>
                <a:off x="192" y="2577"/>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3300"/>
                    </a:solidFill>
                  </a:rPr>
                  <a:t>像</a:t>
                </a:r>
                <a:endParaRPr lang="zh-CN" altLang="en-US" sz="2400" i="0">
                  <a:solidFill>
                    <a:srgbClr val="FF3300"/>
                  </a:solidFill>
                  <a:ea typeface="隶书" panose="02010509060101010101" pitchFamily="49" charset="-122"/>
                </a:endParaRPr>
              </a:p>
            </p:txBody>
          </p:sp>
        </p:grpSp>
        <p:sp>
          <p:nvSpPr>
            <p:cNvPr id="5" name="Text Box 28"/>
            <p:cNvSpPr txBox="1">
              <a:spLocks noChangeArrowheads="1"/>
            </p:cNvSpPr>
            <p:nvPr/>
          </p:nvSpPr>
          <p:spPr bwMode="auto">
            <a:xfrm>
              <a:off x="384" y="384"/>
              <a:ext cx="10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t>等厚干涉</a:t>
              </a:r>
            </a:p>
          </p:txBody>
        </p:sp>
      </p:grpSp>
      <p:grpSp>
        <p:nvGrpSpPr>
          <p:cNvPr id="27" name="Group 30"/>
          <p:cNvGrpSpPr>
            <a:grpSpLocks/>
          </p:cNvGrpSpPr>
          <p:nvPr/>
        </p:nvGrpSpPr>
        <p:grpSpPr bwMode="auto">
          <a:xfrm>
            <a:off x="5864946" y="637297"/>
            <a:ext cx="3168650" cy="2500313"/>
            <a:chOff x="2520" y="396"/>
            <a:chExt cx="1996" cy="1575"/>
          </a:xfrm>
        </p:grpSpPr>
        <p:grpSp>
          <p:nvGrpSpPr>
            <p:cNvPr id="28" name="Group 31"/>
            <p:cNvGrpSpPr>
              <a:grpSpLocks/>
            </p:cNvGrpSpPr>
            <p:nvPr/>
          </p:nvGrpSpPr>
          <p:grpSpPr bwMode="auto">
            <a:xfrm>
              <a:off x="3024" y="480"/>
              <a:ext cx="1492" cy="1491"/>
              <a:chOff x="1224" y="2316"/>
              <a:chExt cx="1492" cy="1491"/>
            </a:xfrm>
          </p:grpSpPr>
          <p:sp>
            <p:nvSpPr>
              <p:cNvPr id="30" name="Text Box 32"/>
              <p:cNvSpPr txBox="1">
                <a:spLocks noChangeArrowheads="1"/>
              </p:cNvSpPr>
              <p:nvPr/>
            </p:nvSpPr>
            <p:spPr bwMode="auto">
              <a:xfrm>
                <a:off x="1224" y="2604"/>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隶书" panose="02010509060101010101" pitchFamily="49" charset="-122"/>
                </a:endParaRPr>
              </a:p>
            </p:txBody>
          </p:sp>
          <p:sp>
            <p:nvSpPr>
              <p:cNvPr id="31" name="Rectangle 33"/>
              <p:cNvSpPr>
                <a:spLocks noChangeArrowheads="1"/>
              </p:cNvSpPr>
              <p:nvPr/>
            </p:nvSpPr>
            <p:spPr bwMode="auto">
              <a:xfrm>
                <a:off x="1608" y="2988"/>
                <a:ext cx="864" cy="96"/>
              </a:xfrm>
              <a:prstGeom prst="rect">
                <a:avLst/>
              </a:prstGeom>
              <a:solidFill>
                <a:srgbClr val="33996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339966"/>
                </a:extrusionClr>
                <a:contourClr>
                  <a:srgbClr val="339966"/>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2" name="Rectangle 34"/>
              <p:cNvSpPr>
                <a:spLocks noChangeArrowheads="1"/>
              </p:cNvSpPr>
              <p:nvPr/>
            </p:nvSpPr>
            <p:spPr bwMode="auto">
              <a:xfrm>
                <a:off x="1608" y="3372"/>
                <a:ext cx="864" cy="96"/>
              </a:xfrm>
              <a:prstGeom prst="rect">
                <a:avLst/>
              </a:prstGeom>
              <a:solidFill>
                <a:srgbClr val="FF99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9900"/>
                </a:extrusionClr>
                <a:contourClr>
                  <a:srgbClr val="FF99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3" name="Line 35"/>
              <p:cNvSpPr>
                <a:spLocks noChangeShapeType="1"/>
              </p:cNvSpPr>
              <p:nvPr/>
            </p:nvSpPr>
            <p:spPr bwMode="auto">
              <a:xfrm>
                <a:off x="2568" y="2892"/>
                <a:ext cx="0" cy="384"/>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6"/>
              <p:cNvSpPr>
                <a:spLocks noChangeShapeType="1"/>
              </p:cNvSpPr>
              <p:nvPr/>
            </p:nvSpPr>
            <p:spPr bwMode="auto">
              <a:xfrm flipH="1">
                <a:off x="1848" y="2334"/>
                <a:ext cx="0" cy="60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7"/>
              <p:cNvSpPr>
                <a:spLocks noChangeShapeType="1"/>
              </p:cNvSpPr>
              <p:nvPr/>
            </p:nvSpPr>
            <p:spPr bwMode="auto">
              <a:xfrm>
                <a:off x="1848"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8"/>
              <p:cNvSpPr>
                <a:spLocks noChangeShapeType="1"/>
              </p:cNvSpPr>
              <p:nvPr/>
            </p:nvSpPr>
            <p:spPr bwMode="auto">
              <a:xfrm>
                <a:off x="1848" y="3132"/>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9"/>
              <p:cNvSpPr>
                <a:spLocks noChangeShapeType="1"/>
              </p:cNvSpPr>
              <p:nvPr/>
            </p:nvSpPr>
            <p:spPr bwMode="auto">
              <a:xfrm flipV="1">
                <a:off x="1896" y="3084"/>
                <a:ext cx="0"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40"/>
              <p:cNvSpPr>
                <a:spLocks noChangeShapeType="1"/>
              </p:cNvSpPr>
              <p:nvPr/>
            </p:nvSpPr>
            <p:spPr bwMode="auto">
              <a:xfrm flipV="1">
                <a:off x="1896" y="2988"/>
                <a:ext cx="0" cy="4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41"/>
              <p:cNvSpPr>
                <a:spLocks noChangeShapeType="1"/>
              </p:cNvSpPr>
              <p:nvPr/>
            </p:nvSpPr>
            <p:spPr bwMode="auto">
              <a:xfrm flipV="1">
                <a:off x="1896"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2"/>
              <p:cNvSpPr>
                <a:spLocks noChangeShapeType="1"/>
              </p:cNvSpPr>
              <p:nvPr/>
            </p:nvSpPr>
            <p:spPr bwMode="auto">
              <a:xfrm>
                <a:off x="1851" y="2643"/>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3"/>
              <p:cNvSpPr>
                <a:spLocks noChangeShapeType="1"/>
              </p:cNvSpPr>
              <p:nvPr/>
            </p:nvSpPr>
            <p:spPr bwMode="auto">
              <a:xfrm flipH="1">
                <a:off x="2046" y="2325"/>
                <a:ext cx="0" cy="57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4"/>
              <p:cNvSpPr>
                <a:spLocks noChangeShapeType="1"/>
              </p:cNvSpPr>
              <p:nvPr/>
            </p:nvSpPr>
            <p:spPr bwMode="auto">
              <a:xfrm>
                <a:off x="2046" y="2655"/>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5"/>
              <p:cNvSpPr>
                <a:spLocks noChangeShapeType="1"/>
              </p:cNvSpPr>
              <p:nvPr/>
            </p:nvSpPr>
            <p:spPr bwMode="auto">
              <a:xfrm flipV="1">
                <a:off x="2088" y="2316"/>
                <a:ext cx="0" cy="62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6"/>
              <p:cNvSpPr>
                <a:spLocks noChangeShapeType="1"/>
              </p:cNvSpPr>
              <p:nvPr/>
            </p:nvSpPr>
            <p:spPr bwMode="auto">
              <a:xfrm flipV="1">
                <a:off x="2088" y="2604"/>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7"/>
              <p:cNvSpPr>
                <a:spLocks noChangeShapeType="1"/>
              </p:cNvSpPr>
              <p:nvPr/>
            </p:nvSpPr>
            <p:spPr bwMode="auto">
              <a:xfrm flipV="1">
                <a:off x="1896" y="2604"/>
                <a:ext cx="0"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8"/>
              <p:cNvSpPr>
                <a:spLocks noChangeShapeType="1"/>
              </p:cNvSpPr>
              <p:nvPr/>
            </p:nvSpPr>
            <p:spPr bwMode="auto">
              <a:xfrm>
                <a:off x="2088" y="2940"/>
                <a:ext cx="0" cy="14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9"/>
              <p:cNvSpPr>
                <a:spLocks noChangeShapeType="1"/>
              </p:cNvSpPr>
              <p:nvPr/>
            </p:nvSpPr>
            <p:spPr bwMode="auto">
              <a:xfrm flipV="1">
                <a:off x="2040" y="2988"/>
                <a:ext cx="0" cy="9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0"/>
              <p:cNvSpPr>
                <a:spLocks noChangeShapeType="1"/>
              </p:cNvSpPr>
              <p:nvPr/>
            </p:nvSpPr>
            <p:spPr bwMode="auto">
              <a:xfrm flipV="1">
                <a:off x="1896" y="3132"/>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1"/>
              <p:cNvSpPr>
                <a:spLocks noChangeShapeType="1"/>
              </p:cNvSpPr>
              <p:nvPr/>
            </p:nvSpPr>
            <p:spPr bwMode="auto">
              <a:xfrm>
                <a:off x="1848" y="3132"/>
                <a:ext cx="0" cy="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52"/>
              <p:cNvSpPr txBox="1">
                <a:spLocks noChangeArrowheads="1"/>
              </p:cNvSpPr>
              <p:nvPr/>
            </p:nvSpPr>
            <p:spPr bwMode="auto">
              <a:xfrm>
                <a:off x="1500" y="2592"/>
                <a:ext cx="5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rPr>
                  <a:t>像</a:t>
                </a:r>
              </a:p>
            </p:txBody>
          </p:sp>
          <p:sp>
            <p:nvSpPr>
              <p:cNvPr id="51" name="Text Box 53"/>
              <p:cNvSpPr txBox="1">
                <a:spLocks noChangeArrowheads="1"/>
              </p:cNvSpPr>
              <p:nvPr/>
            </p:nvSpPr>
            <p:spPr bwMode="auto">
              <a:xfrm>
                <a:off x="1560" y="3516"/>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p>
            </p:txBody>
          </p:sp>
          <p:graphicFrame>
            <p:nvGraphicFramePr>
              <p:cNvPr id="52" name="Object 2058"/>
              <p:cNvGraphicFramePr>
                <a:graphicFrameLocks noChangeAspect="1"/>
              </p:cNvGraphicFramePr>
              <p:nvPr/>
            </p:nvGraphicFramePr>
            <p:xfrm>
              <a:off x="2376" y="3516"/>
              <a:ext cx="340" cy="268"/>
            </p:xfrm>
            <a:graphic>
              <a:graphicData uri="http://schemas.openxmlformats.org/presentationml/2006/ole">
                <mc:AlternateContent xmlns:mc="http://schemas.openxmlformats.org/markup-compatibility/2006">
                  <mc:Choice xmlns:v="urn:schemas-microsoft-com:vml" Requires="v">
                    <p:oleObj spid="_x0000_s571754" name="公式" r:id="rId6" imgW="317225" imgH="241091" progId="Equation.3">
                      <p:embed/>
                    </p:oleObj>
                  </mc:Choice>
                  <mc:Fallback>
                    <p:oleObj name="公式" r:id="rId6" imgW="317225" imgH="24109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 y="3516"/>
                            <a:ext cx="34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56"/>
            <p:cNvSpPr txBox="1">
              <a:spLocks noChangeArrowheads="1"/>
            </p:cNvSpPr>
            <p:nvPr/>
          </p:nvSpPr>
          <p:spPr bwMode="auto">
            <a:xfrm>
              <a:off x="2520" y="396"/>
              <a:ext cx="10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t>等倾干涉</a:t>
              </a:r>
            </a:p>
          </p:txBody>
        </p:sp>
      </p:grpSp>
      <p:sp>
        <p:nvSpPr>
          <p:cNvPr id="53" name="AutoShape 206"/>
          <p:cNvSpPr>
            <a:spLocks noChangeArrowheads="1"/>
          </p:cNvSpPr>
          <p:nvPr/>
        </p:nvSpPr>
        <p:spPr bwMode="auto">
          <a:xfrm>
            <a:off x="9222509" y="1365960"/>
            <a:ext cx="1428750" cy="428625"/>
          </a:xfrm>
          <a:prstGeom prst="wedgeRoundRectCallout">
            <a:avLst>
              <a:gd name="adj1" fmla="val -84741"/>
              <a:gd name="adj2" fmla="val 172213"/>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a:solidFill>
                  <a:srgbClr val="FF0000"/>
                </a:solidFill>
              </a:rPr>
              <a:t>虚空气膜</a:t>
            </a:r>
          </a:p>
        </p:txBody>
      </p:sp>
      <p:sp>
        <p:nvSpPr>
          <p:cNvPr id="54" name="AutoShape 206"/>
          <p:cNvSpPr>
            <a:spLocks noChangeArrowheads="1"/>
          </p:cNvSpPr>
          <p:nvPr/>
        </p:nvSpPr>
        <p:spPr bwMode="auto">
          <a:xfrm>
            <a:off x="2320059" y="1416232"/>
            <a:ext cx="1428750" cy="428625"/>
          </a:xfrm>
          <a:prstGeom prst="wedgeRoundRectCallout">
            <a:avLst>
              <a:gd name="adj1" fmla="val 74750"/>
              <a:gd name="adj2" fmla="val 128190"/>
              <a:gd name="adj3" fmla="val 16667"/>
            </a:avLst>
          </a:prstGeom>
          <a:solidFill>
            <a:srgbClr val="FFFFCC"/>
          </a:solidFill>
          <a:ln w="9525">
            <a:solidFill>
              <a:schemeClr val="tx1"/>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200" i="0" dirty="0">
                <a:solidFill>
                  <a:srgbClr val="FF0000"/>
                </a:solidFill>
              </a:rPr>
              <a:t>虚空气膜</a:t>
            </a:r>
          </a:p>
        </p:txBody>
      </p:sp>
      <p:graphicFrame>
        <p:nvGraphicFramePr>
          <p:cNvPr id="55" name="Object 58"/>
          <p:cNvGraphicFramePr>
            <a:graphicFrameLocks/>
          </p:cNvGraphicFramePr>
          <p:nvPr>
            <p:extLst>
              <p:ext uri="{D42A27DB-BD31-4B8C-83A1-F6EECF244321}">
                <p14:modId xmlns:p14="http://schemas.microsoft.com/office/powerpoint/2010/main" val="2061671809"/>
              </p:ext>
            </p:extLst>
          </p:nvPr>
        </p:nvGraphicFramePr>
        <p:xfrm>
          <a:off x="5248997" y="1273357"/>
          <a:ext cx="476250" cy="500063"/>
        </p:xfrm>
        <a:graphic>
          <a:graphicData uri="http://schemas.openxmlformats.org/presentationml/2006/ole">
            <mc:AlternateContent xmlns:mc="http://schemas.openxmlformats.org/markup-compatibility/2006">
              <mc:Choice xmlns:v="urn:schemas-microsoft-com:vml" Requires="v">
                <p:oleObj spid="_x0000_s571755" name="Equation" r:id="rId7" imgW="133351" imgH="114182" progId="Equation.3">
                  <p:embed/>
                </p:oleObj>
              </mc:Choice>
              <mc:Fallback>
                <p:oleObj name="Equation" r:id="rId7" imgW="133351" imgH="11418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8997" y="1273357"/>
                        <a:ext cx="4762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58"/>
          <p:cNvGraphicFramePr>
            <a:graphicFrameLocks/>
          </p:cNvGraphicFramePr>
          <p:nvPr>
            <p:extLst>
              <p:ext uri="{D42A27DB-BD31-4B8C-83A1-F6EECF244321}">
                <p14:modId xmlns:p14="http://schemas.microsoft.com/office/powerpoint/2010/main" val="3573229279"/>
              </p:ext>
            </p:extLst>
          </p:nvPr>
        </p:nvGraphicFramePr>
        <p:xfrm>
          <a:off x="8508134" y="1080208"/>
          <a:ext cx="476250" cy="500062"/>
        </p:xfrm>
        <a:graphic>
          <a:graphicData uri="http://schemas.openxmlformats.org/presentationml/2006/ole">
            <mc:AlternateContent xmlns:mc="http://schemas.openxmlformats.org/markup-compatibility/2006">
              <mc:Choice xmlns:v="urn:schemas-microsoft-com:vml" Requires="v">
                <p:oleObj spid="_x0000_s571756" name="Equation" r:id="rId9" imgW="133351" imgH="114182" progId="Equation.3">
                  <p:embed/>
                </p:oleObj>
              </mc:Choice>
              <mc:Fallback>
                <p:oleObj name="Equation" r:id="rId9" imgW="133351" imgH="11418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8134" y="1080208"/>
                        <a:ext cx="476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7" name="Group 66"/>
          <p:cNvGrpSpPr>
            <a:grpSpLocks/>
          </p:cNvGrpSpPr>
          <p:nvPr/>
        </p:nvGrpSpPr>
        <p:grpSpPr bwMode="auto">
          <a:xfrm>
            <a:off x="9317759" y="2086683"/>
            <a:ext cx="1071562" cy="1073150"/>
            <a:chOff x="2160" y="2736"/>
            <a:chExt cx="1344" cy="1344"/>
          </a:xfrm>
        </p:grpSpPr>
        <p:sp>
          <p:nvSpPr>
            <p:cNvPr id="58" name="Oval 67"/>
            <p:cNvSpPr>
              <a:spLocks noChangeArrowheads="1"/>
            </p:cNvSpPr>
            <p:nvPr/>
          </p:nvSpPr>
          <p:spPr bwMode="auto">
            <a:xfrm>
              <a:off x="2160" y="2736"/>
              <a:ext cx="1344" cy="1344"/>
            </a:xfrm>
            <a:prstGeom prst="ellipse">
              <a:avLst/>
            </a:prstGeom>
            <a:gradFill rotWithShape="0">
              <a:gsLst>
                <a:gs pos="0">
                  <a:srgbClr val="FFFF00"/>
                </a:gs>
                <a:gs pos="100000">
                  <a:srgbClr val="292900"/>
                </a:gs>
              </a:gsLst>
              <a:path path="shape">
                <a:fillToRect l="50000" t="50000" r="50000" b="50000"/>
              </a:path>
            </a:gradFill>
            <a:ln w="9525">
              <a:solidFill>
                <a:schemeClr val="accent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zh-CN" altLang="zh-CN" sz="3200" i="0">
                <a:solidFill>
                  <a:srgbClr val="FFFF00"/>
                </a:solidFill>
              </a:endParaRPr>
            </a:p>
          </p:txBody>
        </p:sp>
        <p:sp>
          <p:nvSpPr>
            <p:cNvPr id="59" name="Oval 68"/>
            <p:cNvSpPr>
              <a:spLocks noChangeArrowheads="1"/>
            </p:cNvSpPr>
            <p:nvPr/>
          </p:nvSpPr>
          <p:spPr bwMode="auto">
            <a:xfrm>
              <a:off x="2496" y="3055"/>
              <a:ext cx="689" cy="689"/>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0" name="Oval 69"/>
            <p:cNvSpPr>
              <a:spLocks noChangeArrowheads="1"/>
            </p:cNvSpPr>
            <p:nvPr/>
          </p:nvSpPr>
          <p:spPr bwMode="auto">
            <a:xfrm>
              <a:off x="2343" y="2919"/>
              <a:ext cx="978" cy="978"/>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1" name="Oval 70"/>
            <p:cNvSpPr>
              <a:spLocks noChangeArrowheads="1"/>
            </p:cNvSpPr>
            <p:nvPr/>
          </p:nvSpPr>
          <p:spPr bwMode="auto">
            <a:xfrm>
              <a:off x="2282" y="2858"/>
              <a:ext cx="1100" cy="11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2" name="Oval 71"/>
            <p:cNvSpPr>
              <a:spLocks noChangeArrowheads="1"/>
            </p:cNvSpPr>
            <p:nvPr/>
          </p:nvSpPr>
          <p:spPr bwMode="auto">
            <a:xfrm>
              <a:off x="2221" y="2797"/>
              <a:ext cx="1222" cy="1222"/>
            </a:xfrm>
            <a:prstGeom prst="ellipse">
              <a:avLst/>
            </a:pr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3" name="Oval 72"/>
            <p:cNvSpPr>
              <a:spLocks noChangeArrowheads="1"/>
            </p:cNvSpPr>
            <p:nvPr/>
          </p:nvSpPr>
          <p:spPr bwMode="auto">
            <a:xfrm>
              <a:off x="2404" y="2980"/>
              <a:ext cx="856" cy="856"/>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4" name="Oval 73"/>
            <p:cNvSpPr>
              <a:spLocks noChangeArrowheads="1"/>
            </p:cNvSpPr>
            <p:nvPr/>
          </p:nvSpPr>
          <p:spPr bwMode="auto">
            <a:xfrm>
              <a:off x="2592" y="3168"/>
              <a:ext cx="480" cy="48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5" name="Oval 74"/>
            <p:cNvSpPr>
              <a:spLocks noChangeArrowheads="1"/>
            </p:cNvSpPr>
            <p:nvPr/>
          </p:nvSpPr>
          <p:spPr bwMode="auto">
            <a:xfrm>
              <a:off x="2771" y="3347"/>
              <a:ext cx="122" cy="122"/>
            </a:xfrm>
            <a:prstGeom prst="ellipse">
              <a:avLst/>
            </a:prstGeom>
            <a:solidFill>
              <a:srgbClr val="FF3300"/>
            </a:solidFill>
            <a:ln w="57150">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66" name="Group 75"/>
          <p:cNvGrpSpPr>
            <a:grpSpLocks/>
          </p:cNvGrpSpPr>
          <p:nvPr/>
        </p:nvGrpSpPr>
        <p:grpSpPr bwMode="auto">
          <a:xfrm>
            <a:off x="2297834" y="2449693"/>
            <a:ext cx="1296988" cy="793750"/>
            <a:chOff x="4272" y="2976"/>
            <a:chExt cx="960" cy="624"/>
          </a:xfrm>
        </p:grpSpPr>
        <p:grpSp>
          <p:nvGrpSpPr>
            <p:cNvPr id="67" name="Group 76"/>
            <p:cNvGrpSpPr>
              <a:grpSpLocks/>
            </p:cNvGrpSpPr>
            <p:nvPr/>
          </p:nvGrpSpPr>
          <p:grpSpPr bwMode="auto">
            <a:xfrm>
              <a:off x="4272" y="2976"/>
              <a:ext cx="960" cy="624"/>
              <a:chOff x="4272" y="2976"/>
              <a:chExt cx="960" cy="624"/>
            </a:xfrm>
          </p:grpSpPr>
          <p:sp>
            <p:nvSpPr>
              <p:cNvPr id="69" name="Rectangle 77"/>
              <p:cNvSpPr>
                <a:spLocks noChangeArrowheads="1"/>
              </p:cNvSpPr>
              <p:nvPr/>
            </p:nvSpPr>
            <p:spPr bwMode="auto">
              <a:xfrm>
                <a:off x="4272"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0" name="Rectangle 78"/>
              <p:cNvSpPr>
                <a:spLocks noChangeArrowheads="1"/>
              </p:cNvSpPr>
              <p:nvPr/>
            </p:nvSpPr>
            <p:spPr bwMode="auto">
              <a:xfrm>
                <a:off x="4464"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1" name="Rectangle 79"/>
              <p:cNvSpPr>
                <a:spLocks noChangeArrowheads="1"/>
              </p:cNvSpPr>
              <p:nvPr/>
            </p:nvSpPr>
            <p:spPr bwMode="auto">
              <a:xfrm>
                <a:off x="4656"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2" name="Rectangle 80"/>
              <p:cNvSpPr>
                <a:spLocks noChangeArrowheads="1"/>
              </p:cNvSpPr>
              <p:nvPr/>
            </p:nvSpPr>
            <p:spPr bwMode="auto">
              <a:xfrm>
                <a:off x="4848"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3" name="Rectangle 81"/>
              <p:cNvSpPr>
                <a:spLocks noChangeArrowheads="1"/>
              </p:cNvSpPr>
              <p:nvPr/>
            </p:nvSpPr>
            <p:spPr bwMode="auto">
              <a:xfrm>
                <a:off x="5040" y="2976"/>
                <a:ext cx="192" cy="624"/>
              </a:xfrm>
              <a:prstGeom prst="rect">
                <a:avLst/>
              </a:prstGeom>
              <a:gradFill rotWithShape="0">
                <a:gsLst>
                  <a:gs pos="0">
                    <a:srgbClr val="FF3300"/>
                  </a:gs>
                  <a:gs pos="50000">
                    <a:srgbClr val="290800"/>
                  </a:gs>
                  <a:gs pos="100000">
                    <a:srgbClr val="FF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68" name="Rectangle 82"/>
            <p:cNvSpPr>
              <a:spLocks noChangeArrowheads="1"/>
            </p:cNvSpPr>
            <p:nvPr/>
          </p:nvSpPr>
          <p:spPr bwMode="auto">
            <a:xfrm>
              <a:off x="4272" y="2976"/>
              <a:ext cx="960" cy="62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aphicFrame>
        <p:nvGraphicFramePr>
          <p:cNvPr id="74" name="Object 2048"/>
          <p:cNvGraphicFramePr>
            <a:graphicFrameLocks noChangeAspect="1"/>
          </p:cNvGraphicFramePr>
          <p:nvPr>
            <p:extLst>
              <p:ext uri="{D42A27DB-BD31-4B8C-83A1-F6EECF244321}">
                <p14:modId xmlns:p14="http://schemas.microsoft.com/office/powerpoint/2010/main" val="3998814501"/>
              </p:ext>
            </p:extLst>
          </p:nvPr>
        </p:nvGraphicFramePr>
        <p:xfrm>
          <a:off x="6379296" y="3329695"/>
          <a:ext cx="114300" cy="215900"/>
        </p:xfrm>
        <a:graphic>
          <a:graphicData uri="http://schemas.openxmlformats.org/presentationml/2006/ole">
            <mc:AlternateContent xmlns:mc="http://schemas.openxmlformats.org/markup-compatibility/2006">
              <mc:Choice xmlns:v="urn:schemas-microsoft-com:vml" Requires="v">
                <p:oleObj spid="_x0000_s571757" name="Equation" r:id="rId11" imgW="114151" imgH="215619" progId="Equation.3">
                  <p:embed/>
                </p:oleObj>
              </mc:Choice>
              <mc:Fallback>
                <p:oleObj name="Equation" r:id="rId11" imgW="114151"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9296" y="332969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1024"/>
          <p:cNvGraphicFramePr>
            <a:graphicFrameLocks noChangeAspect="1"/>
          </p:cNvGraphicFramePr>
          <p:nvPr>
            <p:extLst>
              <p:ext uri="{D42A27DB-BD31-4B8C-83A1-F6EECF244321}">
                <p14:modId xmlns:p14="http://schemas.microsoft.com/office/powerpoint/2010/main" val="2273151849"/>
              </p:ext>
            </p:extLst>
          </p:nvPr>
        </p:nvGraphicFramePr>
        <p:xfrm>
          <a:off x="6516521" y="5039561"/>
          <a:ext cx="2786063" cy="566737"/>
        </p:xfrm>
        <a:graphic>
          <a:graphicData uri="http://schemas.openxmlformats.org/presentationml/2006/ole">
            <mc:AlternateContent xmlns:mc="http://schemas.openxmlformats.org/markup-compatibility/2006">
              <mc:Choice xmlns:v="urn:schemas-microsoft-com:vml" Requires="v">
                <p:oleObj spid="_x0000_s571758" name="Equation" r:id="rId13" imgW="926698" imgH="177723" progId="Equation.3">
                  <p:embed/>
                </p:oleObj>
              </mc:Choice>
              <mc:Fallback>
                <p:oleObj name="Equation" r:id="rId13" imgW="926698" imgH="17772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6521" y="5039561"/>
                        <a:ext cx="2786063"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17"/>
          <p:cNvGraphicFramePr>
            <a:graphicFrameLocks noChangeAspect="1"/>
          </p:cNvGraphicFramePr>
          <p:nvPr>
            <p:extLst>
              <p:ext uri="{D42A27DB-BD31-4B8C-83A1-F6EECF244321}">
                <p14:modId xmlns:p14="http://schemas.microsoft.com/office/powerpoint/2010/main" val="1006766513"/>
              </p:ext>
            </p:extLst>
          </p:nvPr>
        </p:nvGraphicFramePr>
        <p:xfrm>
          <a:off x="4680703" y="4472778"/>
          <a:ext cx="684212" cy="498092"/>
        </p:xfrm>
        <a:graphic>
          <a:graphicData uri="http://schemas.openxmlformats.org/presentationml/2006/ole">
            <mc:AlternateContent xmlns:mc="http://schemas.openxmlformats.org/markup-compatibility/2006">
              <mc:Choice xmlns:v="urn:schemas-microsoft-com:vml" Requires="v">
                <p:oleObj spid="_x0000_s571759" name="Equation" r:id="rId15" imgW="228402" imgH="177646" progId="Equation.3">
                  <p:embed/>
                </p:oleObj>
              </mc:Choice>
              <mc:Fallback>
                <p:oleObj name="Equation" r:id="rId15" imgW="228402" imgH="17764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0703" y="4472778"/>
                        <a:ext cx="684212" cy="498092"/>
                      </a:xfrm>
                      <a:prstGeom prst="rect">
                        <a:avLst/>
                      </a:prstGeom>
                      <a:noFill/>
                      <a:ln>
                        <a:noFill/>
                      </a:ln>
                      <a:effectLst/>
                      <a:extLst/>
                    </p:spPr>
                  </p:pic>
                </p:oleObj>
              </mc:Fallback>
            </mc:AlternateContent>
          </a:graphicData>
        </a:graphic>
      </p:graphicFrame>
      <p:graphicFrame>
        <p:nvGraphicFramePr>
          <p:cNvPr id="77" name="Object 18"/>
          <p:cNvGraphicFramePr>
            <a:graphicFrameLocks noChangeAspect="1"/>
          </p:cNvGraphicFramePr>
          <p:nvPr>
            <p:extLst>
              <p:ext uri="{D42A27DB-BD31-4B8C-83A1-F6EECF244321}">
                <p14:modId xmlns:p14="http://schemas.microsoft.com/office/powerpoint/2010/main" val="1867795839"/>
              </p:ext>
            </p:extLst>
          </p:nvPr>
        </p:nvGraphicFramePr>
        <p:xfrm>
          <a:off x="8352055" y="4566945"/>
          <a:ext cx="823333" cy="471618"/>
        </p:xfrm>
        <a:graphic>
          <a:graphicData uri="http://schemas.openxmlformats.org/presentationml/2006/ole">
            <mc:AlternateContent xmlns:mc="http://schemas.openxmlformats.org/markup-compatibility/2006">
              <mc:Choice xmlns:v="urn:schemas-microsoft-com:vml" Requires="v">
                <p:oleObj spid="_x0000_s571760" name="Equation" r:id="rId17" imgW="317087" imgH="177569" progId="Equation.3">
                  <p:embed/>
                </p:oleObj>
              </mc:Choice>
              <mc:Fallback>
                <p:oleObj name="Equation" r:id="rId17" imgW="317087" imgH="1775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52055" y="4566945"/>
                        <a:ext cx="823333" cy="471618"/>
                      </a:xfrm>
                      <a:prstGeom prst="rect">
                        <a:avLst/>
                      </a:prstGeom>
                      <a:noFill/>
                      <a:ln>
                        <a:noFill/>
                      </a:ln>
                      <a:effectLst/>
                      <a:extLst/>
                    </p:spPr>
                  </p:pic>
                </p:oleObj>
              </mc:Fallback>
            </mc:AlternateContent>
          </a:graphicData>
        </a:graphic>
      </p:graphicFrame>
      <p:graphicFrame>
        <p:nvGraphicFramePr>
          <p:cNvPr id="78" name="Object 19"/>
          <p:cNvGraphicFramePr>
            <a:graphicFrameLocks noChangeAspect="1"/>
          </p:cNvGraphicFramePr>
          <p:nvPr>
            <p:extLst>
              <p:ext uri="{D42A27DB-BD31-4B8C-83A1-F6EECF244321}">
                <p14:modId xmlns:p14="http://schemas.microsoft.com/office/powerpoint/2010/main" val="2461992823"/>
              </p:ext>
            </p:extLst>
          </p:nvPr>
        </p:nvGraphicFramePr>
        <p:xfrm>
          <a:off x="2726777" y="4914319"/>
          <a:ext cx="698500" cy="446087"/>
        </p:xfrm>
        <a:graphic>
          <a:graphicData uri="http://schemas.openxmlformats.org/presentationml/2006/ole">
            <mc:AlternateContent xmlns:mc="http://schemas.openxmlformats.org/markup-compatibility/2006">
              <mc:Choice xmlns:v="urn:schemas-microsoft-com:vml" Requires="v">
                <p:oleObj spid="_x0000_s571761" name="Equation" r:id="rId19" imgW="253670" imgH="177569" progId="Equation.3">
                  <p:embed/>
                </p:oleObj>
              </mc:Choice>
              <mc:Fallback>
                <p:oleObj name="Equation" r:id="rId19" imgW="253670" imgH="17756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26777" y="4914319"/>
                        <a:ext cx="698500"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17961" dir="2700000" algn="ctr" rotWithShape="0">
                                <a:srgbClr val="007A5C"/>
                              </a:outerShdw>
                            </a:effectLst>
                          </a14:hiddenEffects>
                        </a:ext>
                      </a:extLst>
                    </p:spPr>
                  </p:pic>
                </p:oleObj>
              </mc:Fallback>
            </mc:AlternateContent>
          </a:graphicData>
        </a:graphic>
      </p:graphicFrame>
      <p:graphicFrame>
        <p:nvGraphicFramePr>
          <p:cNvPr id="79" name="Object 1024"/>
          <p:cNvGraphicFramePr>
            <a:graphicFrameLocks noChangeAspect="1"/>
          </p:cNvGraphicFramePr>
          <p:nvPr>
            <p:extLst>
              <p:ext uri="{D42A27DB-BD31-4B8C-83A1-F6EECF244321}">
                <p14:modId xmlns:p14="http://schemas.microsoft.com/office/powerpoint/2010/main" val="4057330639"/>
              </p:ext>
            </p:extLst>
          </p:nvPr>
        </p:nvGraphicFramePr>
        <p:xfrm>
          <a:off x="6391661" y="6258045"/>
          <a:ext cx="3743325" cy="647700"/>
        </p:xfrm>
        <a:graphic>
          <a:graphicData uri="http://schemas.openxmlformats.org/presentationml/2006/ole">
            <mc:AlternateContent xmlns:mc="http://schemas.openxmlformats.org/markup-compatibility/2006">
              <mc:Choice xmlns:v="urn:schemas-microsoft-com:vml" Requires="v">
                <p:oleObj spid="_x0000_s571762" name="Equation" r:id="rId21" imgW="1320227" imgH="215806" progId="Equation.3">
                  <p:embed/>
                </p:oleObj>
              </mc:Choice>
              <mc:Fallback>
                <p:oleObj name="Equation" r:id="rId21" imgW="1320227" imgH="21580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91661" y="6258045"/>
                        <a:ext cx="374332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矩形 79"/>
          <p:cNvSpPr>
            <a:spLocks noChangeArrowheads="1"/>
          </p:cNvSpPr>
          <p:nvPr/>
        </p:nvSpPr>
        <p:spPr bwMode="auto">
          <a:xfrm>
            <a:off x="2320059" y="3419476"/>
            <a:ext cx="68553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主要用途：测量微小长度。据光程差的变化引起干涉条纹的移动。</a:t>
            </a:r>
            <a:endParaRPr lang="zh-CN" altLang="en-US" dirty="0"/>
          </a:p>
        </p:txBody>
      </p:sp>
      <p:sp>
        <p:nvSpPr>
          <p:cNvPr id="81" name="矩形 80"/>
          <p:cNvSpPr>
            <a:spLocks noChangeArrowheads="1"/>
          </p:cNvSpPr>
          <p:nvPr/>
        </p:nvSpPr>
        <p:spPr bwMode="auto">
          <a:xfrm>
            <a:off x="1968933" y="5610295"/>
            <a:ext cx="86823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若在一条光路上放一长度为</a:t>
            </a:r>
            <a:r>
              <a:rPr lang="en-US" altLang="zh-CN" dirty="0">
                <a:solidFill>
                  <a:srgbClr val="EE303E"/>
                </a:solidFill>
              </a:rPr>
              <a:t>l</a:t>
            </a:r>
            <a:r>
              <a:rPr lang="en-US" altLang="zh-CN" dirty="0">
                <a:solidFill>
                  <a:srgbClr val="9900CC"/>
                </a:solidFill>
              </a:rPr>
              <a:t>,</a:t>
            </a:r>
            <a:r>
              <a:rPr lang="zh-CN" altLang="en-US" i="0" dirty="0">
                <a:solidFill>
                  <a:srgbClr val="9900CC"/>
                </a:solidFill>
              </a:rPr>
              <a:t>折射率为     的透明介质，</a:t>
            </a:r>
          </a:p>
        </p:txBody>
      </p:sp>
      <p:sp>
        <p:nvSpPr>
          <p:cNvPr id="82" name="矩形 81"/>
          <p:cNvSpPr>
            <a:spLocks noChangeArrowheads="1"/>
          </p:cNvSpPr>
          <p:nvPr/>
        </p:nvSpPr>
        <p:spPr bwMode="auto">
          <a:xfrm>
            <a:off x="2283565" y="6268702"/>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8000"/>
                </a:solidFill>
              </a:rPr>
              <a:t>则光程差变化为</a:t>
            </a:r>
          </a:p>
        </p:txBody>
      </p:sp>
      <p:graphicFrame>
        <p:nvGraphicFramePr>
          <p:cNvPr id="83" name="对象 82"/>
          <p:cNvGraphicFramePr>
            <a:graphicFrameLocks noChangeAspect="1"/>
          </p:cNvGraphicFramePr>
          <p:nvPr>
            <p:extLst>
              <p:ext uri="{D42A27DB-BD31-4B8C-83A1-F6EECF244321}">
                <p14:modId xmlns:p14="http://schemas.microsoft.com/office/powerpoint/2010/main" val="4157663212"/>
              </p:ext>
            </p:extLst>
          </p:nvPr>
        </p:nvGraphicFramePr>
        <p:xfrm>
          <a:off x="8045301" y="5643956"/>
          <a:ext cx="382587" cy="446087"/>
        </p:xfrm>
        <a:graphic>
          <a:graphicData uri="http://schemas.openxmlformats.org/presentationml/2006/ole">
            <mc:AlternateContent xmlns:mc="http://schemas.openxmlformats.org/markup-compatibility/2006">
              <mc:Choice xmlns:v="urn:schemas-microsoft-com:vml" Requires="v">
                <p:oleObj spid="_x0000_s571763" name="公式" r:id="rId23" imgW="126835" imgH="139518" progId="Equation.3">
                  <p:embed/>
                </p:oleObj>
              </mc:Choice>
              <mc:Fallback>
                <p:oleObj name="公式" r:id="rId23" imgW="126835" imgH="139518"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45301" y="5643956"/>
                        <a:ext cx="38258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矩形 83"/>
          <p:cNvSpPr>
            <a:spLocks noChangeArrowheads="1"/>
          </p:cNvSpPr>
          <p:nvPr/>
        </p:nvSpPr>
        <p:spPr bwMode="auto">
          <a:xfrm>
            <a:off x="2028370" y="4466077"/>
            <a:ext cx="80165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当动镜移动长度          时，光程差改变为           ，则          为移动过的条纹数目</a:t>
            </a:r>
          </a:p>
        </p:txBody>
      </p:sp>
      <p:sp>
        <p:nvSpPr>
          <p:cNvPr id="85" name="矩形 84"/>
          <p:cNvSpPr/>
          <p:nvPr/>
        </p:nvSpPr>
        <p:spPr>
          <a:xfrm>
            <a:off x="3724937" y="105311"/>
            <a:ext cx="3068469" cy="584775"/>
          </a:xfrm>
          <a:prstGeom prst="rect">
            <a:avLst/>
          </a:prstGeom>
        </p:spPr>
        <p:txBody>
          <a:bodyPr wrap="none">
            <a:spAutoFit/>
          </a:bodyPr>
          <a:lstStyle/>
          <a:p>
            <a:pPr>
              <a:defRPr/>
            </a:pPr>
            <a:r>
              <a:rPr lang="zh-CN" altLang="en-US" sz="3200" b="1" dirty="0">
                <a:solidFill>
                  <a:srgbClr val="F826DA"/>
                </a:solidFill>
              </a:rPr>
              <a:t>迈克尔逊干涉仪</a:t>
            </a:r>
          </a:p>
        </p:txBody>
      </p:sp>
    </p:spTree>
    <p:extLst>
      <p:ext uri="{BB962C8B-B14F-4D97-AF65-F5344CB8AC3E}">
        <p14:creationId xmlns:p14="http://schemas.microsoft.com/office/powerpoint/2010/main" val="9899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circle(in)">
                                      <p:cBhvr>
                                        <p:cTn id="20" dur="20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fill="hold"/>
                                        <p:tgtEl>
                                          <p:spTgt spid="66"/>
                                        </p:tgtEl>
                                        <p:attrNameLst>
                                          <p:attrName>ppt_x</p:attrName>
                                        </p:attrNameLst>
                                      </p:cBhvr>
                                      <p:tavLst>
                                        <p:tav tm="0">
                                          <p:val>
                                            <p:strVal val="#ppt_x"/>
                                          </p:val>
                                        </p:tav>
                                        <p:tav tm="100000">
                                          <p:val>
                                            <p:strVal val="#ppt_x"/>
                                          </p:val>
                                        </p:tav>
                                      </p:tavLst>
                                    </p:anim>
                                    <p:anim calcmode="lin" valueType="num">
                                      <p:cBhvr additive="base">
                                        <p:cTn id="2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anim calcmode="lin" valueType="num">
                                      <p:cBhvr>
                                        <p:cTn id="38" dur="1000" fill="hold"/>
                                        <p:tgtEl>
                                          <p:spTgt spid="56"/>
                                        </p:tgtEl>
                                        <p:attrNameLst>
                                          <p:attrName>ppt_x</p:attrName>
                                        </p:attrNameLst>
                                      </p:cBhvr>
                                      <p:tavLst>
                                        <p:tav tm="0">
                                          <p:val>
                                            <p:strVal val="#ppt_x"/>
                                          </p:val>
                                        </p:tav>
                                        <p:tav tm="100000">
                                          <p:val>
                                            <p:strVal val="#ppt_x"/>
                                          </p:val>
                                        </p:tav>
                                      </p:tavLst>
                                    </p:anim>
                                    <p:anim calcmode="lin" valueType="num">
                                      <p:cBhvr>
                                        <p:cTn id="3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heel(1)">
                                      <p:cBhvr>
                                        <p:cTn id="44" dur="20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ppt_x"/>
                                          </p:val>
                                        </p:tav>
                                        <p:tav tm="100000">
                                          <p:val>
                                            <p:strVal val="#ppt_x"/>
                                          </p:val>
                                        </p:tav>
                                      </p:tavLst>
                                    </p:anim>
                                    <p:anim calcmode="lin" valueType="num">
                                      <p:cBhvr additive="base">
                                        <p:cTn id="5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ppt_x"/>
                                          </p:val>
                                        </p:tav>
                                        <p:tav tm="100000">
                                          <p:val>
                                            <p:strVal val="#ppt_x"/>
                                          </p:val>
                                        </p:tav>
                                      </p:tavLst>
                                    </p:anim>
                                    <p:anim calcmode="lin" valueType="num">
                                      <p:cBhvr additive="base">
                                        <p:cTn id="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circle(in)">
                                      <p:cBhvr>
                                        <p:cTn id="61" dur="2000"/>
                                        <p:tgtEl>
                                          <p:spTgt spid="76"/>
                                        </p:tgtEl>
                                      </p:cBhvr>
                                    </p:animEffect>
                                  </p:childTnLst>
                                </p:cTn>
                              </p:par>
                              <p:par>
                                <p:cTn id="62" presetID="6" presetClass="entr" presetSubtype="16" fill="hold"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circle(in)">
                                      <p:cBhvr>
                                        <p:cTn id="64" dur="2000"/>
                                        <p:tgtEl>
                                          <p:spTgt spid="77"/>
                                        </p:tgtEl>
                                      </p:cBhvr>
                                    </p:animEffect>
                                  </p:childTnLst>
                                </p:cTn>
                              </p:par>
                              <p:par>
                                <p:cTn id="65" presetID="6" presetClass="entr" presetSubtype="16"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circle(in)">
                                      <p:cBhvr>
                                        <p:cTn id="67" dur="2000"/>
                                        <p:tgtEl>
                                          <p:spTgt spid="78"/>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circle(in)">
                                      <p:cBhvr>
                                        <p:cTn id="70" dur="20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nodeType="click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heel(1)">
                                      <p:cBhvr>
                                        <p:cTn id="75" dur="2000"/>
                                        <p:tgtEl>
                                          <p:spTgt spid="75"/>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81"/>
                                        </p:tgtEl>
                                        <p:attrNameLst>
                                          <p:attrName>style.visibility</p:attrName>
                                        </p:attrNameLst>
                                      </p:cBhvr>
                                      <p:to>
                                        <p:strVal val="visible"/>
                                      </p:to>
                                    </p:set>
                                    <p:anim calcmode="lin" valueType="num">
                                      <p:cBhvr additive="base">
                                        <p:cTn id="80" dur="500" fill="hold"/>
                                        <p:tgtEl>
                                          <p:spTgt spid="81"/>
                                        </p:tgtEl>
                                        <p:attrNameLst>
                                          <p:attrName>ppt_x</p:attrName>
                                        </p:attrNameLst>
                                      </p:cBhvr>
                                      <p:tavLst>
                                        <p:tav tm="0">
                                          <p:val>
                                            <p:strVal val="#ppt_x"/>
                                          </p:val>
                                        </p:tav>
                                        <p:tav tm="100000">
                                          <p:val>
                                            <p:strVal val="#ppt_x"/>
                                          </p:val>
                                        </p:tav>
                                      </p:tavLst>
                                    </p:anim>
                                    <p:anim calcmode="lin" valueType="num">
                                      <p:cBhvr additive="base">
                                        <p:cTn id="81" dur="500" fill="hold"/>
                                        <p:tgtEl>
                                          <p:spTgt spid="81"/>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83"/>
                                        </p:tgtEl>
                                        <p:attrNameLst>
                                          <p:attrName>style.visibility</p:attrName>
                                        </p:attrNameLst>
                                      </p:cBhvr>
                                      <p:to>
                                        <p:strVal val="visible"/>
                                      </p:to>
                                    </p:set>
                                    <p:anim calcmode="lin" valueType="num">
                                      <p:cBhvr additive="base">
                                        <p:cTn id="84" dur="500" fill="hold"/>
                                        <p:tgtEl>
                                          <p:spTgt spid="83"/>
                                        </p:tgtEl>
                                        <p:attrNameLst>
                                          <p:attrName>ppt_x</p:attrName>
                                        </p:attrNameLst>
                                      </p:cBhvr>
                                      <p:tavLst>
                                        <p:tav tm="0">
                                          <p:val>
                                            <p:strVal val="#ppt_x"/>
                                          </p:val>
                                        </p:tav>
                                        <p:tav tm="100000">
                                          <p:val>
                                            <p:strVal val="#ppt_x"/>
                                          </p:val>
                                        </p:tav>
                                      </p:tavLst>
                                    </p:anim>
                                    <p:anim calcmode="lin" valueType="num">
                                      <p:cBhvr additive="base">
                                        <p:cTn id="85"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circle(in)">
                                      <p:cBhvr>
                                        <p:cTn id="90" dur="2000"/>
                                        <p:tgtEl>
                                          <p:spTgt spid="82"/>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wheel(1)">
                                      <p:cBhvr>
                                        <p:cTn id="95"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80" grpId="0"/>
      <p:bldP spid="81" grpId="0"/>
      <p:bldP spid="82" grpId="0"/>
      <p:bldP spid="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077121" y="1167416"/>
            <a:ext cx="8358187" cy="3081338"/>
            <a:chOff x="235" y="1068"/>
            <a:chExt cx="5265" cy="1941"/>
          </a:xfrm>
        </p:grpSpPr>
        <p:sp>
          <p:nvSpPr>
            <p:cNvPr id="3" name="TextBox 16"/>
            <p:cNvSpPr txBox="1">
              <a:spLocks noChangeArrowheads="1"/>
            </p:cNvSpPr>
            <p:nvPr/>
          </p:nvSpPr>
          <p:spPr bwMode="auto">
            <a:xfrm>
              <a:off x="235" y="1068"/>
              <a:ext cx="5265"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t>增透膜的原理是在折射率为     的玻璃基片上均匀镀上一层厚度为    ，折射率为     的透明介质膜。当波长为    的单色光由空气（折射率为     ）垂直入射到介质膜表面上时，介质膜上、下表面的反射光在上表面相遇而发生干涉现象。如果发生的是干涉减弱，则无反射光。根据能量守恒定律，反射光减少，透射光就增强了。</a:t>
              </a:r>
            </a:p>
          </p:txBody>
        </p:sp>
        <p:graphicFrame>
          <p:nvGraphicFramePr>
            <p:cNvPr id="4" name="Object 14"/>
            <p:cNvGraphicFramePr>
              <a:graphicFrameLocks noChangeAspect="1"/>
            </p:cNvGraphicFramePr>
            <p:nvPr/>
          </p:nvGraphicFramePr>
          <p:xfrm>
            <a:off x="3005" y="1098"/>
            <a:ext cx="221" cy="276"/>
          </p:xfrm>
          <a:graphic>
            <a:graphicData uri="http://schemas.openxmlformats.org/presentationml/2006/ole">
              <mc:AlternateContent xmlns:mc="http://schemas.openxmlformats.org/markup-compatibility/2006">
                <mc:Choice xmlns:v="urn:schemas-microsoft-com:vml" Requires="v">
                  <p:oleObj spid="_x0000_s431778" name="公式" r:id="rId3" imgW="126835" imgH="139518" progId="Equation.3">
                    <p:embed/>
                  </p:oleObj>
                </mc:Choice>
                <mc:Fallback>
                  <p:oleObj name="公式" r:id="rId3" imgW="126835" imgH="1395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 y="1098"/>
                          <a:ext cx="22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5"/>
            <p:cNvGraphicFramePr>
              <a:graphicFrameLocks noChangeAspect="1"/>
            </p:cNvGraphicFramePr>
            <p:nvPr/>
          </p:nvGraphicFramePr>
          <p:xfrm>
            <a:off x="1639" y="1317"/>
            <a:ext cx="243" cy="352"/>
          </p:xfrm>
          <a:graphic>
            <a:graphicData uri="http://schemas.openxmlformats.org/presentationml/2006/ole">
              <mc:AlternateContent xmlns:mc="http://schemas.openxmlformats.org/markup-compatibility/2006">
                <mc:Choice xmlns:v="urn:schemas-microsoft-com:vml" Requires="v">
                  <p:oleObj spid="_x0000_s431779" name="公式" r:id="rId5" imgW="139579" imgH="177646" progId="Equation.3">
                    <p:embed/>
                  </p:oleObj>
                </mc:Choice>
                <mc:Fallback>
                  <p:oleObj name="公式" r:id="rId5" imgW="139579"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 y="1317"/>
                          <a:ext cx="24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6"/>
            <p:cNvGraphicFramePr>
              <a:graphicFrameLocks noChangeAspect="1"/>
            </p:cNvGraphicFramePr>
            <p:nvPr/>
          </p:nvGraphicFramePr>
          <p:xfrm>
            <a:off x="2967" y="1262"/>
            <a:ext cx="309" cy="451"/>
          </p:xfrm>
          <a:graphic>
            <a:graphicData uri="http://schemas.openxmlformats.org/presentationml/2006/ole">
              <mc:AlternateContent xmlns:mc="http://schemas.openxmlformats.org/markup-compatibility/2006">
                <mc:Choice xmlns:v="urn:schemas-microsoft-com:vml" Requires="v">
                  <p:oleObj spid="_x0000_s431780" name="公式" r:id="rId7" imgW="177646" imgH="228402" progId="Equation.3">
                    <p:embed/>
                  </p:oleObj>
                </mc:Choice>
                <mc:Fallback>
                  <p:oleObj name="公式"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7" y="1262"/>
                          <a:ext cx="3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7"/>
            <p:cNvGraphicFramePr>
              <a:graphicFrameLocks noChangeAspect="1"/>
            </p:cNvGraphicFramePr>
            <p:nvPr/>
          </p:nvGraphicFramePr>
          <p:xfrm>
            <a:off x="720" y="1575"/>
            <a:ext cx="243" cy="351"/>
          </p:xfrm>
          <a:graphic>
            <a:graphicData uri="http://schemas.openxmlformats.org/presentationml/2006/ole">
              <mc:AlternateContent xmlns:mc="http://schemas.openxmlformats.org/markup-compatibility/2006">
                <mc:Choice xmlns:v="urn:schemas-microsoft-com:vml" Requires="v">
                  <p:oleObj spid="_x0000_s431781" name="公式" r:id="rId9" imgW="139579" imgH="177646" progId="Equation.3">
                    <p:embed/>
                  </p:oleObj>
                </mc:Choice>
                <mc:Fallback>
                  <p:oleObj name="公式" r:id="rId9" imgW="139579"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 y="1575"/>
                          <a:ext cx="24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8"/>
            <p:cNvGraphicFramePr>
              <a:graphicFrameLocks noChangeAspect="1"/>
            </p:cNvGraphicFramePr>
            <p:nvPr/>
          </p:nvGraphicFramePr>
          <p:xfrm>
            <a:off x="3671" y="1516"/>
            <a:ext cx="309" cy="451"/>
          </p:xfrm>
          <a:graphic>
            <a:graphicData uri="http://schemas.openxmlformats.org/presentationml/2006/ole">
              <mc:AlternateContent xmlns:mc="http://schemas.openxmlformats.org/markup-compatibility/2006">
                <mc:Choice xmlns:v="urn:schemas-microsoft-com:vml" Requires="v">
                  <p:oleObj spid="_x0000_s431782" name="公式" r:id="rId11" imgW="177646" imgH="228402" progId="Equation.3">
                    <p:embed/>
                  </p:oleObj>
                </mc:Choice>
                <mc:Fallback>
                  <p:oleObj name="公式" r:id="rId11" imgW="177646" imgH="22840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1" y="1516"/>
                          <a:ext cx="3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矩形 23"/>
          <p:cNvSpPr>
            <a:spLocks noChangeArrowheads="1"/>
          </p:cNvSpPr>
          <p:nvPr/>
        </p:nvSpPr>
        <p:spPr bwMode="auto">
          <a:xfrm>
            <a:off x="2847058" y="303024"/>
            <a:ext cx="4143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4000" i="0" dirty="0">
                <a:solidFill>
                  <a:srgbClr val="FF0000"/>
                </a:solidFill>
              </a:rPr>
              <a:t>增透膜基本原理</a:t>
            </a:r>
          </a:p>
        </p:txBody>
      </p:sp>
      <p:sp>
        <p:nvSpPr>
          <p:cNvPr id="10" name="矩形 9"/>
          <p:cNvSpPr/>
          <p:nvPr/>
        </p:nvSpPr>
        <p:spPr>
          <a:xfrm>
            <a:off x="2225126" y="4296380"/>
            <a:ext cx="8062174" cy="2246769"/>
          </a:xfrm>
          <a:prstGeom prst="rect">
            <a:avLst/>
          </a:prstGeom>
        </p:spPr>
        <p:txBody>
          <a:bodyPr wrap="square">
            <a:spAutoFit/>
          </a:bodyPr>
          <a:lstStyle/>
          <a:p>
            <a:r>
              <a:rPr lang="zh-CN" altLang="en-US" sz="2800" b="1" dirty="0">
                <a:solidFill>
                  <a:srgbClr val="008000"/>
                </a:solidFill>
              </a:rPr>
              <a:t>在玻璃</a:t>
            </a:r>
            <a:r>
              <a:rPr lang="en-US" altLang="zh-CN" sz="2800" b="1" dirty="0">
                <a:solidFill>
                  <a:srgbClr val="008000"/>
                </a:solidFill>
              </a:rPr>
              <a:t>(</a:t>
            </a:r>
            <a:r>
              <a:rPr lang="zh-CN" altLang="en-US" sz="2800" b="1" dirty="0">
                <a:solidFill>
                  <a:srgbClr val="008000"/>
                </a:solidFill>
              </a:rPr>
              <a:t>折射率</a:t>
            </a:r>
            <a:r>
              <a:rPr lang="en-US" altLang="zh-CN" sz="2800" b="1" dirty="0">
                <a:solidFill>
                  <a:srgbClr val="008000"/>
                </a:solidFill>
              </a:rPr>
              <a:t>n2</a:t>
            </a:r>
            <a:r>
              <a:rPr lang="zh-CN" altLang="en-US" sz="2800" b="1" dirty="0">
                <a:solidFill>
                  <a:srgbClr val="008000"/>
                </a:solidFill>
              </a:rPr>
              <a:t>＝</a:t>
            </a:r>
            <a:r>
              <a:rPr lang="en-US" altLang="zh-CN" sz="2800" b="1" dirty="0">
                <a:solidFill>
                  <a:srgbClr val="008000"/>
                </a:solidFill>
              </a:rPr>
              <a:t>1.60)</a:t>
            </a:r>
            <a:r>
              <a:rPr lang="zh-CN" altLang="en-US" sz="2800" b="1" dirty="0">
                <a:solidFill>
                  <a:srgbClr val="008000"/>
                </a:solidFill>
              </a:rPr>
              <a:t>表面镀一层</a:t>
            </a:r>
            <a:r>
              <a:rPr lang="en-US" altLang="zh-CN" sz="2800" b="1" dirty="0">
                <a:solidFill>
                  <a:srgbClr val="008000"/>
                </a:solidFill>
              </a:rPr>
              <a:t>MgF2 (</a:t>
            </a:r>
            <a:r>
              <a:rPr lang="zh-CN" altLang="en-US" sz="2800" b="1" dirty="0">
                <a:solidFill>
                  <a:srgbClr val="008000"/>
                </a:solidFill>
              </a:rPr>
              <a:t>折射率</a:t>
            </a:r>
            <a:r>
              <a:rPr lang="en-US" altLang="zh-CN" sz="2800" b="1" dirty="0">
                <a:solidFill>
                  <a:srgbClr val="008000"/>
                </a:solidFill>
              </a:rPr>
              <a:t>n2</a:t>
            </a:r>
            <a:r>
              <a:rPr lang="zh-CN" altLang="en-US" sz="2800" b="1" dirty="0">
                <a:solidFill>
                  <a:srgbClr val="008000"/>
                </a:solidFill>
              </a:rPr>
              <a:t>＝</a:t>
            </a:r>
            <a:r>
              <a:rPr lang="en-US" altLang="zh-CN" sz="2800" b="1" dirty="0">
                <a:solidFill>
                  <a:srgbClr val="008000"/>
                </a:solidFill>
              </a:rPr>
              <a:t>1.38)</a:t>
            </a:r>
            <a:r>
              <a:rPr lang="zh-CN" altLang="en-US" sz="2800" b="1" dirty="0">
                <a:solidFill>
                  <a:srgbClr val="008000"/>
                </a:solidFill>
              </a:rPr>
              <a:t>薄膜作为增透膜。为了使波长为</a:t>
            </a:r>
            <a:r>
              <a:rPr lang="en-US" altLang="zh-CN" sz="2800" b="1" dirty="0">
                <a:solidFill>
                  <a:srgbClr val="008000"/>
                </a:solidFill>
              </a:rPr>
              <a:t>500 nm(1nm=109m)</a:t>
            </a:r>
            <a:r>
              <a:rPr lang="zh-CN" altLang="en-US" sz="2800" b="1" dirty="0">
                <a:solidFill>
                  <a:srgbClr val="008000"/>
                </a:solidFill>
              </a:rPr>
              <a:t>的光从空气</a:t>
            </a:r>
            <a:r>
              <a:rPr lang="en-US" altLang="zh-CN" sz="2800" b="1" dirty="0">
                <a:solidFill>
                  <a:srgbClr val="008000"/>
                </a:solidFill>
              </a:rPr>
              <a:t>(n1</a:t>
            </a:r>
            <a:r>
              <a:rPr lang="zh-CN" altLang="en-US" sz="2800" b="1" dirty="0">
                <a:solidFill>
                  <a:srgbClr val="008000"/>
                </a:solidFill>
              </a:rPr>
              <a:t>＝</a:t>
            </a:r>
            <a:r>
              <a:rPr lang="en-US" altLang="zh-CN" sz="2800" b="1" dirty="0">
                <a:solidFill>
                  <a:srgbClr val="008000"/>
                </a:solidFill>
              </a:rPr>
              <a:t>1.00)</a:t>
            </a:r>
            <a:r>
              <a:rPr lang="zh-CN" altLang="en-US" sz="2800" b="1" dirty="0">
                <a:solidFill>
                  <a:srgbClr val="008000"/>
                </a:solidFill>
              </a:rPr>
              <a:t>正入射时尽可能少反射，</a:t>
            </a:r>
            <a:r>
              <a:rPr lang="en-US" altLang="zh-CN" sz="2800" b="1" dirty="0">
                <a:solidFill>
                  <a:srgbClr val="008000"/>
                </a:solidFill>
              </a:rPr>
              <a:t>MgF2 </a:t>
            </a:r>
            <a:r>
              <a:rPr lang="zh-CN" altLang="en-US" sz="2800" b="1" dirty="0">
                <a:solidFill>
                  <a:srgbClr val="008000"/>
                </a:solidFill>
              </a:rPr>
              <a:t>薄膜的最少厚度应是</a:t>
            </a:r>
            <a:r>
              <a:rPr lang="en-US" altLang="zh-CN" sz="2800" b="1" dirty="0">
                <a:solidFill>
                  <a:srgbClr val="C00000"/>
                </a:solidFill>
              </a:rPr>
              <a:t>(A) 78.1 nm </a:t>
            </a:r>
            <a:r>
              <a:rPr lang="en-US" altLang="zh-CN" sz="2800" b="1" dirty="0">
                <a:solidFill>
                  <a:srgbClr val="0000FF"/>
                </a:solidFill>
              </a:rPr>
              <a:t>(B) 90.6 nm </a:t>
            </a:r>
            <a:r>
              <a:rPr lang="en-US" altLang="zh-CN" sz="2800" b="1" dirty="0">
                <a:solidFill>
                  <a:srgbClr val="FF3399"/>
                </a:solidFill>
              </a:rPr>
              <a:t>(C) 125 nm </a:t>
            </a:r>
            <a:r>
              <a:rPr lang="en-US" altLang="zh-CN" sz="2800" b="1" dirty="0"/>
              <a:t>(D) 181 nm (E) 250nm</a:t>
            </a:r>
            <a:endParaRPr lang="zh-CN" altLang="en-US" sz="2800" b="1" dirty="0"/>
          </a:p>
        </p:txBody>
      </p:sp>
      <p:sp>
        <p:nvSpPr>
          <p:cNvPr id="11" name="矩形 10"/>
          <p:cNvSpPr/>
          <p:nvPr/>
        </p:nvSpPr>
        <p:spPr>
          <a:xfrm>
            <a:off x="9631597" y="5958374"/>
            <a:ext cx="803710" cy="584775"/>
          </a:xfrm>
          <a:prstGeom prst="rect">
            <a:avLst/>
          </a:prstGeom>
        </p:spPr>
        <p:txBody>
          <a:bodyPr wrap="square">
            <a:spAutoFit/>
          </a:bodyPr>
          <a:lstStyle/>
          <a:p>
            <a:r>
              <a:rPr lang="en-US" altLang="zh-CN" sz="3200" b="1" dirty="0">
                <a:solidFill>
                  <a:srgbClr val="FF0000"/>
                </a:solidFill>
              </a:rPr>
              <a:t>(B)</a:t>
            </a:r>
            <a:endParaRPr lang="zh-CN" altLang="en-US" sz="3200" dirty="0">
              <a:solidFill>
                <a:srgbClr val="FF0000"/>
              </a:solidFill>
            </a:endParaRPr>
          </a:p>
        </p:txBody>
      </p:sp>
    </p:spTree>
    <p:extLst>
      <p:ext uri="{BB962C8B-B14F-4D97-AF65-F5344CB8AC3E}">
        <p14:creationId xmlns:p14="http://schemas.microsoft.com/office/powerpoint/2010/main" val="41697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4"/>
          <p:cNvSpPr>
            <a:spLocks/>
          </p:cNvSpPr>
          <p:nvPr/>
        </p:nvSpPr>
        <p:spPr bwMode="auto">
          <a:xfrm>
            <a:off x="6645347" y="3861998"/>
            <a:ext cx="249238" cy="1793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5"/>
          <p:cNvGrpSpPr>
            <a:grpSpLocks/>
          </p:cNvGrpSpPr>
          <p:nvPr/>
        </p:nvGrpSpPr>
        <p:grpSpPr bwMode="auto">
          <a:xfrm>
            <a:off x="5989712" y="3379396"/>
            <a:ext cx="1081087" cy="2133600"/>
            <a:chOff x="2855" y="2400"/>
            <a:chExt cx="681" cy="1344"/>
          </a:xfrm>
        </p:grpSpPr>
        <p:sp>
          <p:nvSpPr>
            <p:cNvPr id="4" name="Line 6"/>
            <p:cNvSpPr>
              <a:spLocks noChangeShapeType="1"/>
            </p:cNvSpPr>
            <p:nvPr/>
          </p:nvSpPr>
          <p:spPr bwMode="auto">
            <a:xfrm flipH="1">
              <a:off x="3036" y="2621"/>
              <a:ext cx="500" cy="909"/>
            </a:xfrm>
            <a:prstGeom prst="line">
              <a:avLst/>
            </a:prstGeom>
            <a:noFill/>
            <a:ln w="38100">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 name="Line 7"/>
            <p:cNvSpPr>
              <a:spLocks noChangeShapeType="1"/>
            </p:cNvSpPr>
            <p:nvPr/>
          </p:nvSpPr>
          <p:spPr bwMode="auto">
            <a:xfrm>
              <a:off x="3248" y="2640"/>
              <a:ext cx="0" cy="864"/>
            </a:xfrm>
            <a:prstGeom prst="line">
              <a:avLst/>
            </a:prstGeom>
            <a:noFill/>
            <a:ln w="28575">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8"/>
            <p:cNvSpPr>
              <a:spLocks noChangeShapeType="1"/>
            </p:cNvSpPr>
            <p:nvPr/>
          </p:nvSpPr>
          <p:spPr bwMode="auto">
            <a:xfrm flipV="1">
              <a:off x="3014" y="2403"/>
              <a:ext cx="499" cy="379"/>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9"/>
            <p:cNvSpPr>
              <a:spLocks noChangeShapeType="1"/>
            </p:cNvSpPr>
            <p:nvPr/>
          </p:nvSpPr>
          <p:spPr bwMode="auto">
            <a:xfrm flipH="1">
              <a:off x="3528" y="2400"/>
              <a:ext cx="0"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flipV="1">
              <a:off x="3023" y="3288"/>
              <a:ext cx="499" cy="415"/>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3024" y="2784"/>
              <a:ext cx="0" cy="96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ShapeType="1"/>
            </p:cNvSpPr>
            <p:nvPr/>
          </p:nvSpPr>
          <p:spPr bwMode="auto">
            <a:xfrm flipV="1">
              <a:off x="2855" y="2410"/>
              <a:ext cx="478" cy="357"/>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2855" y="2783"/>
              <a:ext cx="0" cy="92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2856" y="2780"/>
              <a:ext cx="167"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a:off x="3331" y="2406"/>
              <a:ext cx="203"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ShapeType="1"/>
            </p:cNvSpPr>
            <p:nvPr/>
          </p:nvSpPr>
          <p:spPr bwMode="auto">
            <a:xfrm>
              <a:off x="2856" y="3697"/>
              <a:ext cx="167" cy="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15" name="Rectangle 17"/>
          <p:cNvSpPr>
            <a:spLocks noChangeArrowheads="1"/>
          </p:cNvSpPr>
          <p:nvPr/>
        </p:nvSpPr>
        <p:spPr bwMode="auto">
          <a:xfrm>
            <a:off x="6172274" y="2805926"/>
            <a:ext cx="144462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晶片</a:t>
            </a:r>
            <a:r>
              <a:rPr lang="en-US" altLang="zh-CN" dirty="0">
                <a:solidFill>
                  <a:srgbClr val="9900CC"/>
                </a:solidFill>
              </a:rPr>
              <a:t>C</a:t>
            </a:r>
          </a:p>
        </p:txBody>
      </p:sp>
      <p:sp>
        <p:nvSpPr>
          <p:cNvPr id="16" name="Rectangle 18"/>
          <p:cNvSpPr>
            <a:spLocks noChangeArrowheads="1"/>
          </p:cNvSpPr>
          <p:nvPr/>
        </p:nvSpPr>
        <p:spPr bwMode="auto">
          <a:xfrm>
            <a:off x="6715199" y="3449248"/>
            <a:ext cx="549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008000"/>
                </a:solidFill>
                <a:sym typeface="Symbol" panose="05050102010706020507" pitchFamily="18" charset="2"/>
              </a:rPr>
              <a:t></a:t>
            </a:r>
            <a:endParaRPr lang="en-US" altLang="zh-CN" i="0">
              <a:solidFill>
                <a:schemeClr val="tx1"/>
              </a:solidFill>
            </a:endParaRPr>
          </a:p>
        </p:txBody>
      </p:sp>
      <p:grpSp>
        <p:nvGrpSpPr>
          <p:cNvPr id="17" name="Group 19"/>
          <p:cNvGrpSpPr>
            <a:grpSpLocks/>
          </p:cNvGrpSpPr>
          <p:nvPr/>
        </p:nvGrpSpPr>
        <p:grpSpPr bwMode="auto">
          <a:xfrm>
            <a:off x="8010597" y="3452423"/>
            <a:ext cx="825500" cy="2060575"/>
            <a:chOff x="4128" y="2446"/>
            <a:chExt cx="520" cy="1298"/>
          </a:xfrm>
        </p:grpSpPr>
        <p:sp>
          <p:nvSpPr>
            <p:cNvPr id="18" name="Line 20"/>
            <p:cNvSpPr>
              <a:spLocks noChangeShapeType="1"/>
            </p:cNvSpPr>
            <p:nvPr/>
          </p:nvSpPr>
          <p:spPr bwMode="auto">
            <a:xfrm flipV="1">
              <a:off x="4138" y="2911"/>
              <a:ext cx="499" cy="380"/>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21"/>
            <p:cNvSpPr>
              <a:spLocks noChangeShapeType="1"/>
            </p:cNvSpPr>
            <p:nvPr/>
          </p:nvSpPr>
          <p:spPr bwMode="auto">
            <a:xfrm flipV="1">
              <a:off x="4138" y="2446"/>
              <a:ext cx="499" cy="379"/>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22"/>
            <p:cNvSpPr>
              <a:spLocks noChangeShapeType="1"/>
            </p:cNvSpPr>
            <p:nvPr/>
          </p:nvSpPr>
          <p:spPr bwMode="auto">
            <a:xfrm flipH="1">
              <a:off x="4648" y="2446"/>
              <a:ext cx="0" cy="909"/>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Line 23"/>
            <p:cNvSpPr>
              <a:spLocks noChangeShapeType="1"/>
            </p:cNvSpPr>
            <p:nvPr/>
          </p:nvSpPr>
          <p:spPr bwMode="auto">
            <a:xfrm flipV="1">
              <a:off x="4134" y="3344"/>
              <a:ext cx="510" cy="39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2" name="Line 24"/>
            <p:cNvSpPr>
              <a:spLocks noChangeShapeType="1"/>
            </p:cNvSpPr>
            <p:nvPr/>
          </p:nvSpPr>
          <p:spPr bwMode="auto">
            <a:xfrm flipH="1">
              <a:off x="4128" y="2832"/>
              <a:ext cx="0"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3" name="Rectangle 25"/>
          <p:cNvSpPr>
            <a:spLocks noChangeArrowheads="1"/>
          </p:cNvSpPr>
          <p:nvPr/>
        </p:nvSpPr>
        <p:spPr bwMode="auto">
          <a:xfrm>
            <a:off x="8064571" y="2809484"/>
            <a:ext cx="189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偏振片</a:t>
            </a:r>
            <a:r>
              <a:rPr lang="en-US" altLang="zh-CN" dirty="0">
                <a:solidFill>
                  <a:srgbClr val="129C15"/>
                </a:solidFill>
              </a:rPr>
              <a:t>P</a:t>
            </a:r>
            <a:r>
              <a:rPr lang="en-US" altLang="zh-CN" i="0" baseline="-25000" dirty="0">
                <a:solidFill>
                  <a:srgbClr val="129C15"/>
                </a:solidFill>
              </a:rPr>
              <a:t>2</a:t>
            </a:r>
            <a:endParaRPr lang="en-US" altLang="zh-CN" i="0" dirty="0">
              <a:solidFill>
                <a:srgbClr val="129C15"/>
              </a:solidFill>
            </a:endParaRPr>
          </a:p>
        </p:txBody>
      </p:sp>
      <p:sp>
        <p:nvSpPr>
          <p:cNvPr id="24" name="Text Box 26"/>
          <p:cNvSpPr txBox="1">
            <a:spLocks noChangeArrowheads="1"/>
          </p:cNvSpPr>
          <p:nvPr/>
        </p:nvSpPr>
        <p:spPr bwMode="auto">
          <a:xfrm>
            <a:off x="8170935" y="5341548"/>
            <a:ext cx="227806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0000"/>
                </a:solidFill>
              </a:rPr>
              <a:t>偏振化方向</a:t>
            </a:r>
          </a:p>
        </p:txBody>
      </p:sp>
      <p:sp>
        <p:nvSpPr>
          <p:cNvPr id="25" name="Line 27"/>
          <p:cNvSpPr>
            <a:spLocks noChangeShapeType="1"/>
          </p:cNvSpPr>
          <p:nvPr/>
        </p:nvSpPr>
        <p:spPr bwMode="auto">
          <a:xfrm>
            <a:off x="8121722" y="4733533"/>
            <a:ext cx="742950" cy="5667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8"/>
          <p:cNvSpPr>
            <a:spLocks noChangeArrowheads="1"/>
          </p:cNvSpPr>
          <p:nvPr/>
        </p:nvSpPr>
        <p:spPr bwMode="auto">
          <a:xfrm>
            <a:off x="2245593" y="3163497"/>
            <a:ext cx="14351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zh-CN" altLang="en-US" i="0" dirty="0"/>
              <a:t>单色</a:t>
            </a:r>
          </a:p>
          <a:p>
            <a:pPr eaLnBrk="1" hangingPunct="1"/>
            <a:r>
              <a:rPr lang="zh-CN" altLang="en-US" i="0" dirty="0"/>
              <a:t>自然光</a:t>
            </a:r>
            <a:endParaRPr lang="zh-CN" altLang="en-US" i="0" dirty="0">
              <a:solidFill>
                <a:schemeClr val="tx1"/>
              </a:solidFill>
            </a:endParaRPr>
          </a:p>
        </p:txBody>
      </p:sp>
      <p:sp>
        <p:nvSpPr>
          <p:cNvPr id="27" name="Rectangle 29"/>
          <p:cNvSpPr>
            <a:spLocks noChangeArrowheads="1"/>
          </p:cNvSpPr>
          <p:nvPr/>
        </p:nvSpPr>
        <p:spPr bwMode="auto">
          <a:xfrm>
            <a:off x="3814836" y="2711060"/>
            <a:ext cx="18542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偏振片</a:t>
            </a:r>
            <a:r>
              <a:rPr lang="en-US" altLang="zh-CN" dirty="0">
                <a:solidFill>
                  <a:srgbClr val="129C15"/>
                </a:solidFill>
              </a:rPr>
              <a:t>P</a:t>
            </a:r>
            <a:r>
              <a:rPr lang="en-US" altLang="zh-CN" i="0" baseline="-25000" dirty="0">
                <a:solidFill>
                  <a:srgbClr val="129C15"/>
                </a:solidFill>
              </a:rPr>
              <a:t>1</a:t>
            </a:r>
            <a:endParaRPr lang="en-US" altLang="zh-CN" i="0" dirty="0">
              <a:solidFill>
                <a:srgbClr val="129C15"/>
              </a:solidFill>
            </a:endParaRPr>
          </a:p>
        </p:txBody>
      </p:sp>
      <p:sp>
        <p:nvSpPr>
          <p:cNvPr id="28" name="Text Box 30"/>
          <p:cNvSpPr txBox="1">
            <a:spLocks noChangeArrowheads="1"/>
          </p:cNvSpPr>
          <p:nvPr/>
        </p:nvSpPr>
        <p:spPr bwMode="auto">
          <a:xfrm>
            <a:off x="2716285" y="5374885"/>
            <a:ext cx="23368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偏振化方向</a:t>
            </a:r>
          </a:p>
        </p:txBody>
      </p:sp>
      <p:grpSp>
        <p:nvGrpSpPr>
          <p:cNvPr id="29" name="Group 31"/>
          <p:cNvGrpSpPr>
            <a:grpSpLocks/>
          </p:cNvGrpSpPr>
          <p:nvPr/>
        </p:nvGrpSpPr>
        <p:grpSpPr bwMode="auto">
          <a:xfrm>
            <a:off x="3951360" y="3461946"/>
            <a:ext cx="857250" cy="2127250"/>
            <a:chOff x="1571" y="2452"/>
            <a:chExt cx="540" cy="1340"/>
          </a:xfrm>
        </p:grpSpPr>
        <p:sp>
          <p:nvSpPr>
            <p:cNvPr id="30" name="Line 32"/>
            <p:cNvSpPr>
              <a:spLocks noChangeShapeType="1"/>
            </p:cNvSpPr>
            <p:nvPr/>
          </p:nvSpPr>
          <p:spPr bwMode="auto">
            <a:xfrm flipV="1">
              <a:off x="1571" y="2452"/>
              <a:ext cx="533" cy="404"/>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33"/>
            <p:cNvSpPr>
              <a:spLocks noChangeShapeType="1"/>
            </p:cNvSpPr>
            <p:nvPr/>
          </p:nvSpPr>
          <p:spPr bwMode="auto">
            <a:xfrm>
              <a:off x="2103" y="2452"/>
              <a:ext cx="1" cy="909"/>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34"/>
            <p:cNvSpPr>
              <a:spLocks noChangeShapeType="1"/>
            </p:cNvSpPr>
            <p:nvPr/>
          </p:nvSpPr>
          <p:spPr bwMode="auto">
            <a:xfrm flipV="1">
              <a:off x="1589" y="3350"/>
              <a:ext cx="522" cy="40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35"/>
            <p:cNvSpPr>
              <a:spLocks noChangeShapeType="1"/>
            </p:cNvSpPr>
            <p:nvPr/>
          </p:nvSpPr>
          <p:spPr bwMode="auto">
            <a:xfrm flipH="1">
              <a:off x="1584" y="2851"/>
              <a:ext cx="5" cy="9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36"/>
            <p:cNvSpPr>
              <a:spLocks noChangeShapeType="1"/>
            </p:cNvSpPr>
            <p:nvPr/>
          </p:nvSpPr>
          <p:spPr bwMode="auto">
            <a:xfrm flipH="1">
              <a:off x="1872" y="2664"/>
              <a:ext cx="0" cy="864"/>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35" name="Line 37"/>
          <p:cNvSpPr>
            <a:spLocks noChangeShapeType="1"/>
          </p:cNvSpPr>
          <p:nvPr/>
        </p:nvSpPr>
        <p:spPr bwMode="auto">
          <a:xfrm flipH="1">
            <a:off x="3514797" y="4792273"/>
            <a:ext cx="884238" cy="7207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Text Box 38"/>
          <p:cNvSpPr txBox="1">
            <a:spLocks noChangeArrowheads="1"/>
          </p:cNvSpPr>
          <p:nvPr/>
        </p:nvSpPr>
        <p:spPr bwMode="auto">
          <a:xfrm>
            <a:off x="6554862" y="5341548"/>
            <a:ext cx="21415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FF0000"/>
                </a:solidFill>
              </a:rPr>
              <a:t>光轴方向</a:t>
            </a:r>
          </a:p>
        </p:txBody>
      </p:sp>
      <p:sp>
        <p:nvSpPr>
          <p:cNvPr id="37" name="Line 39"/>
          <p:cNvSpPr>
            <a:spLocks noChangeShapeType="1"/>
          </p:cNvSpPr>
          <p:nvPr/>
        </p:nvSpPr>
        <p:spPr bwMode="auto">
          <a:xfrm>
            <a:off x="6397697" y="4989123"/>
            <a:ext cx="471488" cy="3698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8" name="Group 47"/>
          <p:cNvGrpSpPr>
            <a:grpSpLocks/>
          </p:cNvGrpSpPr>
          <p:nvPr/>
        </p:nvGrpSpPr>
        <p:grpSpPr bwMode="auto">
          <a:xfrm>
            <a:off x="2192410" y="4333483"/>
            <a:ext cx="1765300" cy="477838"/>
            <a:chOff x="463" y="3001"/>
            <a:chExt cx="1112" cy="301"/>
          </a:xfrm>
        </p:grpSpPr>
        <p:sp>
          <p:nvSpPr>
            <p:cNvPr id="39" name="Line 48"/>
            <p:cNvSpPr>
              <a:spLocks noChangeShapeType="1"/>
            </p:cNvSpPr>
            <p:nvPr/>
          </p:nvSpPr>
          <p:spPr bwMode="auto">
            <a:xfrm>
              <a:off x="493" y="3151"/>
              <a:ext cx="1082" cy="0"/>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40" name="Group 49"/>
            <p:cNvGrpSpPr>
              <a:grpSpLocks/>
            </p:cNvGrpSpPr>
            <p:nvPr/>
          </p:nvGrpSpPr>
          <p:grpSpPr bwMode="auto">
            <a:xfrm>
              <a:off x="465" y="3001"/>
              <a:ext cx="1110" cy="301"/>
              <a:chOff x="115" y="1581"/>
              <a:chExt cx="1110" cy="301"/>
            </a:xfrm>
          </p:grpSpPr>
          <p:grpSp>
            <p:nvGrpSpPr>
              <p:cNvPr id="41" name="Group 50"/>
              <p:cNvGrpSpPr>
                <a:grpSpLocks/>
              </p:cNvGrpSpPr>
              <p:nvPr/>
            </p:nvGrpSpPr>
            <p:grpSpPr bwMode="auto">
              <a:xfrm>
                <a:off x="115" y="1725"/>
                <a:ext cx="1110" cy="0"/>
                <a:chOff x="3504" y="2256"/>
                <a:chExt cx="1584" cy="0"/>
              </a:xfrm>
            </p:grpSpPr>
            <p:grpSp>
              <p:nvGrpSpPr>
                <p:cNvPr id="49" name="Group 51"/>
                <p:cNvGrpSpPr>
                  <a:grpSpLocks/>
                </p:cNvGrpSpPr>
                <p:nvPr/>
              </p:nvGrpSpPr>
              <p:grpSpPr bwMode="auto">
                <a:xfrm>
                  <a:off x="3504" y="2256"/>
                  <a:ext cx="384" cy="0"/>
                  <a:chOff x="3504" y="2256"/>
                  <a:chExt cx="384" cy="0"/>
                </a:xfrm>
              </p:grpSpPr>
              <p:sp>
                <p:nvSpPr>
                  <p:cNvPr id="57" name="Line 52"/>
                  <p:cNvSpPr>
                    <a:spLocks noChangeShapeType="1"/>
                  </p:cNvSpPr>
                  <p:nvPr/>
                </p:nvSpPr>
                <p:spPr bwMode="auto">
                  <a:xfrm>
                    <a:off x="3504" y="2256"/>
                    <a:ext cx="192" cy="0"/>
                  </a:xfrm>
                  <a:prstGeom prst="line">
                    <a:avLst/>
                  </a:prstGeom>
                  <a:noFill/>
                  <a:ln w="19050" cap="sq">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3"/>
                  <p:cNvSpPr>
                    <a:spLocks noChangeShapeType="1"/>
                  </p:cNvSpPr>
                  <p:nvPr/>
                </p:nvSpPr>
                <p:spPr bwMode="auto">
                  <a:xfrm>
                    <a:off x="3696" y="2256"/>
                    <a:ext cx="192" cy="0"/>
                  </a:xfrm>
                  <a:prstGeom prst="line">
                    <a:avLst/>
                  </a:prstGeom>
                  <a:noFill/>
                  <a:ln w="19050" cap="sq">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54"/>
                <p:cNvGrpSpPr>
                  <a:grpSpLocks/>
                </p:cNvGrpSpPr>
                <p:nvPr/>
              </p:nvGrpSpPr>
              <p:grpSpPr bwMode="auto">
                <a:xfrm>
                  <a:off x="4272" y="2256"/>
                  <a:ext cx="384" cy="0"/>
                  <a:chOff x="3504" y="2256"/>
                  <a:chExt cx="384" cy="0"/>
                </a:xfrm>
              </p:grpSpPr>
              <p:sp>
                <p:nvSpPr>
                  <p:cNvPr id="55" name="Line 55"/>
                  <p:cNvSpPr>
                    <a:spLocks noChangeShapeType="1"/>
                  </p:cNvSpPr>
                  <p:nvPr/>
                </p:nvSpPr>
                <p:spPr bwMode="auto">
                  <a:xfrm>
                    <a:off x="3504" y="2256"/>
                    <a:ext cx="192" cy="0"/>
                  </a:xfrm>
                  <a:prstGeom prst="line">
                    <a:avLst/>
                  </a:prstGeom>
                  <a:noFill/>
                  <a:ln w="19050" cap="sq">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6"/>
                  <p:cNvSpPr>
                    <a:spLocks noChangeShapeType="1"/>
                  </p:cNvSpPr>
                  <p:nvPr/>
                </p:nvSpPr>
                <p:spPr bwMode="auto">
                  <a:xfrm>
                    <a:off x="3696" y="2256"/>
                    <a:ext cx="192" cy="0"/>
                  </a:xfrm>
                  <a:prstGeom prst="line">
                    <a:avLst/>
                  </a:prstGeom>
                  <a:noFill/>
                  <a:ln w="19050" cap="sq">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57"/>
                <p:cNvGrpSpPr>
                  <a:grpSpLocks/>
                </p:cNvGrpSpPr>
                <p:nvPr/>
              </p:nvGrpSpPr>
              <p:grpSpPr bwMode="auto">
                <a:xfrm>
                  <a:off x="3888" y="2256"/>
                  <a:ext cx="384" cy="0"/>
                  <a:chOff x="3504" y="2256"/>
                  <a:chExt cx="384" cy="0"/>
                </a:xfrm>
              </p:grpSpPr>
              <p:sp>
                <p:nvSpPr>
                  <p:cNvPr id="53" name="Line 58"/>
                  <p:cNvSpPr>
                    <a:spLocks noChangeShapeType="1"/>
                  </p:cNvSpPr>
                  <p:nvPr/>
                </p:nvSpPr>
                <p:spPr bwMode="auto">
                  <a:xfrm>
                    <a:off x="3504" y="2256"/>
                    <a:ext cx="192" cy="0"/>
                  </a:xfrm>
                  <a:prstGeom prst="line">
                    <a:avLst/>
                  </a:prstGeom>
                  <a:noFill/>
                  <a:ln w="19050" cap="sq">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9"/>
                  <p:cNvSpPr>
                    <a:spLocks noChangeShapeType="1"/>
                  </p:cNvSpPr>
                  <p:nvPr/>
                </p:nvSpPr>
                <p:spPr bwMode="auto">
                  <a:xfrm>
                    <a:off x="3696" y="2256"/>
                    <a:ext cx="192" cy="0"/>
                  </a:xfrm>
                  <a:prstGeom prst="line">
                    <a:avLst/>
                  </a:prstGeom>
                  <a:noFill/>
                  <a:ln w="19050" cap="sq">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Line 60"/>
                <p:cNvSpPr>
                  <a:spLocks noChangeShapeType="1"/>
                </p:cNvSpPr>
                <p:nvPr/>
              </p:nvSpPr>
              <p:spPr bwMode="auto">
                <a:xfrm>
                  <a:off x="4656" y="2256"/>
                  <a:ext cx="432" cy="0"/>
                </a:xfrm>
                <a:prstGeom prst="line">
                  <a:avLst/>
                </a:prstGeom>
                <a:noFill/>
                <a:ln w="19050" cap="sq">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 name="Line 61"/>
              <p:cNvSpPr>
                <a:spLocks noChangeShapeType="1"/>
              </p:cNvSpPr>
              <p:nvPr/>
            </p:nvSpPr>
            <p:spPr bwMode="auto">
              <a:xfrm>
                <a:off x="180" y="1581"/>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62"/>
              <p:cNvSpPr>
                <a:spLocks noChangeShapeType="1"/>
              </p:cNvSpPr>
              <p:nvPr/>
            </p:nvSpPr>
            <p:spPr bwMode="auto">
              <a:xfrm>
                <a:off x="316" y="1581"/>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63"/>
              <p:cNvSpPr>
                <a:spLocks noChangeShapeType="1"/>
              </p:cNvSpPr>
              <p:nvPr/>
            </p:nvSpPr>
            <p:spPr bwMode="auto">
              <a:xfrm>
                <a:off x="449" y="1581"/>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64"/>
              <p:cNvSpPr>
                <a:spLocks noChangeShapeType="1"/>
              </p:cNvSpPr>
              <p:nvPr/>
            </p:nvSpPr>
            <p:spPr bwMode="auto">
              <a:xfrm>
                <a:off x="577" y="1581"/>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5"/>
              <p:cNvSpPr>
                <a:spLocks noChangeShapeType="1"/>
              </p:cNvSpPr>
              <p:nvPr/>
            </p:nvSpPr>
            <p:spPr bwMode="auto">
              <a:xfrm>
                <a:off x="716" y="1581"/>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66"/>
              <p:cNvSpPr>
                <a:spLocks noChangeShapeType="1"/>
              </p:cNvSpPr>
              <p:nvPr/>
            </p:nvSpPr>
            <p:spPr bwMode="auto">
              <a:xfrm>
                <a:off x="855" y="1581"/>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67"/>
              <p:cNvSpPr>
                <a:spLocks noChangeShapeType="1"/>
              </p:cNvSpPr>
              <p:nvPr/>
            </p:nvSpPr>
            <p:spPr bwMode="auto">
              <a:xfrm>
                <a:off x="983" y="1594"/>
                <a:ext cx="0" cy="288"/>
              </a:xfrm>
              <a:prstGeom prst="line">
                <a:avLst/>
              </a:prstGeom>
              <a:noFill/>
              <a:ln w="12700" cap="sq">
                <a:solidFill>
                  <a:schemeClr val="accent2"/>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9" name="Group 68"/>
          <p:cNvGrpSpPr>
            <a:grpSpLocks/>
          </p:cNvGrpSpPr>
          <p:nvPr/>
        </p:nvGrpSpPr>
        <p:grpSpPr bwMode="auto">
          <a:xfrm>
            <a:off x="4505397" y="4387460"/>
            <a:ext cx="1447800" cy="377825"/>
            <a:chOff x="1920" y="3035"/>
            <a:chExt cx="912" cy="238"/>
          </a:xfrm>
        </p:grpSpPr>
        <p:sp>
          <p:nvSpPr>
            <p:cNvPr id="60" name="Line 69"/>
            <p:cNvSpPr>
              <a:spLocks noChangeShapeType="1"/>
            </p:cNvSpPr>
            <p:nvPr/>
          </p:nvSpPr>
          <p:spPr bwMode="auto">
            <a:xfrm>
              <a:off x="1920" y="3152"/>
              <a:ext cx="912" cy="0"/>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61" name="Group 70"/>
            <p:cNvGrpSpPr>
              <a:grpSpLocks/>
            </p:cNvGrpSpPr>
            <p:nvPr/>
          </p:nvGrpSpPr>
          <p:grpSpPr bwMode="auto">
            <a:xfrm>
              <a:off x="2245" y="3035"/>
              <a:ext cx="272" cy="238"/>
              <a:chOff x="2245" y="3035"/>
              <a:chExt cx="272" cy="238"/>
            </a:xfrm>
          </p:grpSpPr>
          <p:sp>
            <p:nvSpPr>
              <p:cNvPr id="62" name="Line 71"/>
              <p:cNvSpPr>
                <a:spLocks noChangeShapeType="1"/>
              </p:cNvSpPr>
              <p:nvPr/>
            </p:nvSpPr>
            <p:spPr bwMode="auto">
              <a:xfrm>
                <a:off x="2245" y="3047"/>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72"/>
              <p:cNvSpPr>
                <a:spLocks noChangeShapeType="1"/>
              </p:cNvSpPr>
              <p:nvPr/>
            </p:nvSpPr>
            <p:spPr bwMode="auto">
              <a:xfrm>
                <a:off x="2381" y="3043"/>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73"/>
              <p:cNvSpPr>
                <a:spLocks noChangeShapeType="1"/>
              </p:cNvSpPr>
              <p:nvPr/>
            </p:nvSpPr>
            <p:spPr bwMode="auto">
              <a:xfrm>
                <a:off x="2517" y="3035"/>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 name="Group 74"/>
          <p:cNvGrpSpPr>
            <a:grpSpLocks/>
          </p:cNvGrpSpPr>
          <p:nvPr/>
        </p:nvGrpSpPr>
        <p:grpSpPr bwMode="auto">
          <a:xfrm>
            <a:off x="6594549" y="4439848"/>
            <a:ext cx="1382713" cy="287337"/>
            <a:chOff x="3236" y="3068"/>
            <a:chExt cx="871" cy="181"/>
          </a:xfrm>
        </p:grpSpPr>
        <p:sp>
          <p:nvSpPr>
            <p:cNvPr id="66" name="Line 75"/>
            <p:cNvSpPr>
              <a:spLocks noChangeShapeType="1"/>
            </p:cNvSpPr>
            <p:nvPr/>
          </p:nvSpPr>
          <p:spPr bwMode="auto">
            <a:xfrm>
              <a:off x="3236" y="3144"/>
              <a:ext cx="871"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67" name="Group 76"/>
            <p:cNvGrpSpPr>
              <a:grpSpLocks/>
            </p:cNvGrpSpPr>
            <p:nvPr/>
          </p:nvGrpSpPr>
          <p:grpSpPr bwMode="auto">
            <a:xfrm>
              <a:off x="3606" y="3068"/>
              <a:ext cx="181" cy="181"/>
              <a:chOff x="3606" y="3068"/>
              <a:chExt cx="181" cy="181"/>
            </a:xfrm>
          </p:grpSpPr>
          <p:sp>
            <p:nvSpPr>
              <p:cNvPr id="68" name="Line 77"/>
              <p:cNvSpPr>
                <a:spLocks noChangeShapeType="1"/>
              </p:cNvSpPr>
              <p:nvPr/>
            </p:nvSpPr>
            <p:spPr bwMode="auto">
              <a:xfrm rot="120000" flipH="1">
                <a:off x="3651" y="3068"/>
                <a:ext cx="90" cy="18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78"/>
              <p:cNvSpPr>
                <a:spLocks noChangeShapeType="1"/>
              </p:cNvSpPr>
              <p:nvPr/>
            </p:nvSpPr>
            <p:spPr bwMode="auto">
              <a:xfrm rot="5520000" flipH="1">
                <a:off x="3652" y="3059"/>
                <a:ext cx="90" cy="18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0" name="Group 79"/>
          <p:cNvGrpSpPr>
            <a:grpSpLocks/>
          </p:cNvGrpSpPr>
          <p:nvPr/>
        </p:nvGrpSpPr>
        <p:grpSpPr bwMode="auto">
          <a:xfrm>
            <a:off x="8416997" y="4463658"/>
            <a:ext cx="1320800" cy="153988"/>
            <a:chOff x="4384" y="3083"/>
            <a:chExt cx="832" cy="97"/>
          </a:xfrm>
        </p:grpSpPr>
        <p:sp>
          <p:nvSpPr>
            <p:cNvPr id="71" name="Line 80"/>
            <p:cNvSpPr>
              <a:spLocks noChangeShapeType="1"/>
            </p:cNvSpPr>
            <p:nvPr/>
          </p:nvSpPr>
          <p:spPr bwMode="auto">
            <a:xfrm>
              <a:off x="4384" y="3129"/>
              <a:ext cx="83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72" name="Group 81"/>
            <p:cNvGrpSpPr>
              <a:grpSpLocks/>
            </p:cNvGrpSpPr>
            <p:nvPr/>
          </p:nvGrpSpPr>
          <p:grpSpPr bwMode="auto">
            <a:xfrm>
              <a:off x="4694" y="3083"/>
              <a:ext cx="272" cy="97"/>
              <a:chOff x="4694" y="3083"/>
              <a:chExt cx="272" cy="97"/>
            </a:xfrm>
          </p:grpSpPr>
          <p:sp>
            <p:nvSpPr>
              <p:cNvPr id="73" name="Line 82"/>
              <p:cNvSpPr>
                <a:spLocks noChangeShapeType="1"/>
              </p:cNvSpPr>
              <p:nvPr/>
            </p:nvSpPr>
            <p:spPr bwMode="auto">
              <a:xfrm flipH="1">
                <a:off x="4694" y="3083"/>
                <a:ext cx="136" cy="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83"/>
              <p:cNvSpPr>
                <a:spLocks noChangeShapeType="1"/>
              </p:cNvSpPr>
              <p:nvPr/>
            </p:nvSpPr>
            <p:spPr bwMode="auto">
              <a:xfrm flipH="1">
                <a:off x="4830" y="3089"/>
                <a:ext cx="136" cy="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5" name="Line 89"/>
          <p:cNvSpPr>
            <a:spLocks noChangeShapeType="1"/>
          </p:cNvSpPr>
          <p:nvPr/>
        </p:nvSpPr>
        <p:spPr bwMode="auto">
          <a:xfrm flipV="1">
            <a:off x="6605660" y="4006460"/>
            <a:ext cx="0" cy="576263"/>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90"/>
          <p:cNvSpPr>
            <a:spLocks noChangeAspect="1" noChangeShapeType="1"/>
          </p:cNvSpPr>
          <p:nvPr/>
        </p:nvSpPr>
        <p:spPr bwMode="auto">
          <a:xfrm>
            <a:off x="6618360" y="4031860"/>
            <a:ext cx="241300" cy="793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91"/>
          <p:cNvSpPr>
            <a:spLocks noChangeAspect="1" noChangeShapeType="1"/>
          </p:cNvSpPr>
          <p:nvPr/>
        </p:nvSpPr>
        <p:spPr bwMode="auto">
          <a:xfrm>
            <a:off x="6338962" y="4465248"/>
            <a:ext cx="261937" cy="85725"/>
          </a:xfrm>
          <a:prstGeom prst="line">
            <a:avLst/>
          </a:prstGeom>
          <a:noFill/>
          <a:ln w="25400">
            <a:solidFill>
              <a:srgbClr val="FF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92"/>
          <p:cNvSpPr>
            <a:spLocks noChangeAspect="1" noChangeShapeType="1"/>
          </p:cNvSpPr>
          <p:nvPr/>
        </p:nvSpPr>
        <p:spPr bwMode="auto">
          <a:xfrm flipH="1">
            <a:off x="6316735" y="4031858"/>
            <a:ext cx="273050" cy="4762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93"/>
          <p:cNvSpPr>
            <a:spLocks noChangeAspect="1" noChangeShapeType="1"/>
          </p:cNvSpPr>
          <p:nvPr/>
        </p:nvSpPr>
        <p:spPr bwMode="auto">
          <a:xfrm flipH="1">
            <a:off x="6599310" y="4103296"/>
            <a:ext cx="273050" cy="476250"/>
          </a:xfrm>
          <a:prstGeom prst="line">
            <a:avLst/>
          </a:prstGeom>
          <a:noFill/>
          <a:ln w="25400">
            <a:solidFill>
              <a:srgbClr val="FF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0" name="Object 94"/>
          <p:cNvGraphicFramePr>
            <a:graphicFrameLocks noChangeAspect="1"/>
          </p:cNvGraphicFramePr>
          <p:nvPr>
            <p:extLst>
              <p:ext uri="{D42A27DB-BD31-4B8C-83A1-F6EECF244321}">
                <p14:modId xmlns:p14="http://schemas.microsoft.com/office/powerpoint/2010/main" val="580103576"/>
              </p:ext>
            </p:extLst>
          </p:nvPr>
        </p:nvGraphicFramePr>
        <p:xfrm>
          <a:off x="5118172" y="4041383"/>
          <a:ext cx="306388" cy="325438"/>
        </p:xfrm>
        <a:graphic>
          <a:graphicData uri="http://schemas.openxmlformats.org/presentationml/2006/ole">
            <mc:AlternateContent xmlns:mc="http://schemas.openxmlformats.org/markup-compatibility/2006">
              <mc:Choice xmlns:v="urn:schemas-microsoft-com:vml" Requires="v">
                <p:oleObj spid="_x0000_s607394" name="公式" r:id="rId3" imgW="95289" imgH="114182" progId="Equation.3">
                  <p:embed/>
                </p:oleObj>
              </mc:Choice>
              <mc:Fallback>
                <p:oleObj name="公式" r:id="rId3" imgW="95289"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172" y="4041383"/>
                        <a:ext cx="3063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95"/>
          <p:cNvGraphicFramePr>
            <a:graphicFrameLocks noChangeAspect="1"/>
          </p:cNvGraphicFramePr>
          <p:nvPr>
            <p:extLst>
              <p:ext uri="{D42A27DB-BD31-4B8C-83A1-F6EECF244321}">
                <p14:modId xmlns:p14="http://schemas.microsoft.com/office/powerpoint/2010/main" val="3820903030"/>
              </p:ext>
            </p:extLst>
          </p:nvPr>
        </p:nvGraphicFramePr>
        <p:xfrm>
          <a:off x="7324797" y="4168383"/>
          <a:ext cx="323850" cy="342900"/>
        </p:xfrm>
        <a:graphic>
          <a:graphicData uri="http://schemas.openxmlformats.org/presentationml/2006/ole">
            <mc:AlternateContent xmlns:mc="http://schemas.openxmlformats.org/markup-compatibility/2006">
              <mc:Choice xmlns:v="urn:schemas-microsoft-com:vml" Requires="v">
                <p:oleObj spid="_x0000_s607395" name="公式" r:id="rId5" imgW="114185" imgH="123900" progId="Equation.3">
                  <p:embed/>
                </p:oleObj>
              </mc:Choice>
              <mc:Fallback>
                <p:oleObj name="公式" r:id="rId5" imgW="114185" imgH="1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4797" y="4168383"/>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96"/>
          <p:cNvGraphicFramePr>
            <a:graphicFrameLocks noChangeAspect="1"/>
          </p:cNvGraphicFramePr>
          <p:nvPr>
            <p:extLst>
              <p:ext uri="{D42A27DB-BD31-4B8C-83A1-F6EECF244321}">
                <p14:modId xmlns:p14="http://schemas.microsoft.com/office/powerpoint/2010/main" val="2818711776"/>
              </p:ext>
            </p:extLst>
          </p:nvPr>
        </p:nvGraphicFramePr>
        <p:xfrm>
          <a:off x="7386710" y="4549383"/>
          <a:ext cx="323850" cy="342900"/>
        </p:xfrm>
        <a:graphic>
          <a:graphicData uri="http://schemas.openxmlformats.org/presentationml/2006/ole">
            <mc:AlternateContent xmlns:mc="http://schemas.openxmlformats.org/markup-compatibility/2006">
              <mc:Choice xmlns:v="urn:schemas-microsoft-com:vml" Requires="v">
                <p:oleObj spid="_x0000_s607396" name="公式" r:id="rId7" imgW="114185" imgH="123900" progId="Equation.3">
                  <p:embed/>
                </p:oleObj>
              </mc:Choice>
              <mc:Fallback>
                <p:oleObj name="公式" r:id="rId7" imgW="114185"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6710" y="4549383"/>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97"/>
          <p:cNvGraphicFramePr>
            <a:graphicFrameLocks noChangeAspect="1"/>
          </p:cNvGraphicFramePr>
          <p:nvPr>
            <p:extLst>
              <p:ext uri="{D42A27DB-BD31-4B8C-83A1-F6EECF244321}">
                <p14:modId xmlns:p14="http://schemas.microsoft.com/office/powerpoint/2010/main" val="2257894525"/>
              </p:ext>
            </p:extLst>
          </p:nvPr>
        </p:nvGraphicFramePr>
        <p:xfrm>
          <a:off x="9218685" y="4201721"/>
          <a:ext cx="400050" cy="342900"/>
        </p:xfrm>
        <a:graphic>
          <a:graphicData uri="http://schemas.openxmlformats.org/presentationml/2006/ole">
            <mc:AlternateContent xmlns:mc="http://schemas.openxmlformats.org/markup-compatibility/2006">
              <mc:Choice xmlns:v="urn:schemas-microsoft-com:vml" Requires="v">
                <p:oleObj spid="_x0000_s607397" name="公式" r:id="rId9" imgW="161965" imgH="123900" progId="Equation.3">
                  <p:embed/>
                </p:oleObj>
              </mc:Choice>
              <mc:Fallback>
                <p:oleObj name="公式" r:id="rId9" imgW="161965" imgH="123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8685" y="4201721"/>
                        <a:ext cx="4000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98"/>
          <p:cNvGraphicFramePr>
            <a:graphicFrameLocks noChangeAspect="1"/>
          </p:cNvGraphicFramePr>
          <p:nvPr>
            <p:extLst>
              <p:ext uri="{D42A27DB-BD31-4B8C-83A1-F6EECF244321}">
                <p14:modId xmlns:p14="http://schemas.microsoft.com/office/powerpoint/2010/main" val="77775531"/>
              </p:ext>
            </p:extLst>
          </p:nvPr>
        </p:nvGraphicFramePr>
        <p:xfrm>
          <a:off x="8944047" y="4600183"/>
          <a:ext cx="400050" cy="342900"/>
        </p:xfrm>
        <a:graphic>
          <a:graphicData uri="http://schemas.openxmlformats.org/presentationml/2006/ole">
            <mc:AlternateContent xmlns:mc="http://schemas.openxmlformats.org/markup-compatibility/2006">
              <mc:Choice xmlns:v="urn:schemas-microsoft-com:vml" Requires="v">
                <p:oleObj spid="_x0000_s607398" name="公式" r:id="rId11" imgW="161965" imgH="123900" progId="Equation.3">
                  <p:embed/>
                </p:oleObj>
              </mc:Choice>
              <mc:Fallback>
                <p:oleObj name="公式" r:id="rId11" imgW="161965" imgH="123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4047" y="4600183"/>
                        <a:ext cx="4000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 name="Object 99"/>
          <p:cNvGraphicFramePr>
            <a:graphicFrameLocks noChangeAspect="1"/>
          </p:cNvGraphicFramePr>
          <p:nvPr>
            <p:extLst>
              <p:ext uri="{D42A27DB-BD31-4B8C-83A1-F6EECF244321}">
                <p14:modId xmlns:p14="http://schemas.microsoft.com/office/powerpoint/2010/main" val="1504246114"/>
              </p:ext>
            </p:extLst>
          </p:nvPr>
        </p:nvGraphicFramePr>
        <p:xfrm>
          <a:off x="6758060" y="4049321"/>
          <a:ext cx="323850" cy="342900"/>
        </p:xfrm>
        <a:graphic>
          <a:graphicData uri="http://schemas.openxmlformats.org/presentationml/2006/ole">
            <mc:AlternateContent xmlns:mc="http://schemas.openxmlformats.org/markup-compatibility/2006">
              <mc:Choice xmlns:v="urn:schemas-microsoft-com:vml" Requires="v">
                <p:oleObj spid="_x0000_s607399" name="公式" r:id="rId13" imgW="114185" imgH="123900" progId="Equation.3">
                  <p:embed/>
                </p:oleObj>
              </mc:Choice>
              <mc:Fallback>
                <p:oleObj name="公式" r:id="rId13" imgW="114185" imgH="12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8060" y="4049321"/>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100"/>
          <p:cNvGraphicFramePr>
            <a:graphicFrameLocks noChangeAspect="1"/>
          </p:cNvGraphicFramePr>
          <p:nvPr>
            <p:extLst>
              <p:ext uri="{D42A27DB-BD31-4B8C-83A1-F6EECF244321}">
                <p14:modId xmlns:p14="http://schemas.microsoft.com/office/powerpoint/2010/main" val="3321039222"/>
              </p:ext>
            </p:extLst>
          </p:nvPr>
        </p:nvGraphicFramePr>
        <p:xfrm>
          <a:off x="6184972" y="4430321"/>
          <a:ext cx="323850" cy="342900"/>
        </p:xfrm>
        <a:graphic>
          <a:graphicData uri="http://schemas.openxmlformats.org/presentationml/2006/ole">
            <mc:AlternateContent xmlns:mc="http://schemas.openxmlformats.org/markup-compatibility/2006">
              <mc:Choice xmlns:v="urn:schemas-microsoft-com:vml" Requires="v">
                <p:oleObj spid="_x0000_s607400" name="公式" r:id="rId15" imgW="114185" imgH="123900" progId="Equation.3">
                  <p:embed/>
                </p:oleObj>
              </mc:Choice>
              <mc:Fallback>
                <p:oleObj name="公式" r:id="rId15" imgW="114185"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84972" y="4430321"/>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 name="Object 101"/>
          <p:cNvGraphicFramePr>
            <a:graphicFrameLocks noChangeAspect="1"/>
          </p:cNvGraphicFramePr>
          <p:nvPr>
            <p:extLst>
              <p:ext uri="{D42A27DB-BD31-4B8C-83A1-F6EECF244321}">
                <p14:modId xmlns:p14="http://schemas.microsoft.com/office/powerpoint/2010/main" val="2858097191"/>
              </p:ext>
            </p:extLst>
          </p:nvPr>
        </p:nvGraphicFramePr>
        <p:xfrm>
          <a:off x="6257997" y="3866758"/>
          <a:ext cx="306388" cy="325438"/>
        </p:xfrm>
        <a:graphic>
          <a:graphicData uri="http://schemas.openxmlformats.org/presentationml/2006/ole">
            <mc:AlternateContent xmlns:mc="http://schemas.openxmlformats.org/markup-compatibility/2006">
              <mc:Choice xmlns:v="urn:schemas-microsoft-com:vml" Requires="v">
                <p:oleObj spid="_x0000_s607401" name="公式" r:id="rId17" imgW="95289" imgH="114182" progId="Equation.3">
                  <p:embed/>
                </p:oleObj>
              </mc:Choice>
              <mc:Fallback>
                <p:oleObj name="公式" r:id="rId17" imgW="95289" imgH="11418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57997" y="3866758"/>
                        <a:ext cx="3063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 name="矩形 101"/>
          <p:cNvSpPr>
            <a:spLocks noChangeArrowheads="1"/>
          </p:cNvSpPr>
          <p:nvPr/>
        </p:nvSpPr>
        <p:spPr bwMode="auto">
          <a:xfrm>
            <a:off x="6102422" y="1937154"/>
            <a:ext cx="1225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chemeClr val="tx1"/>
                </a:solidFill>
              </a:rPr>
              <a:t>P</a:t>
            </a:r>
            <a:r>
              <a:rPr lang="en-US" altLang="zh-CN" i="0" baseline="-25000" dirty="0">
                <a:solidFill>
                  <a:schemeClr val="tx1"/>
                </a:solidFill>
              </a:rPr>
              <a:t>1</a:t>
            </a:r>
            <a:r>
              <a:rPr lang="en-US" altLang="zh-CN" i="0" dirty="0">
                <a:solidFill>
                  <a:schemeClr val="tx1"/>
                </a:solidFill>
              </a:rPr>
              <a:t>⊥P</a:t>
            </a:r>
            <a:r>
              <a:rPr lang="en-US" altLang="zh-CN" i="0" baseline="-25000" dirty="0">
                <a:solidFill>
                  <a:schemeClr val="tx1"/>
                </a:solidFill>
              </a:rPr>
              <a:t>2</a:t>
            </a:r>
            <a:endParaRPr lang="zh-CN" altLang="en-US" dirty="0"/>
          </a:p>
        </p:txBody>
      </p:sp>
      <p:sp>
        <p:nvSpPr>
          <p:cNvPr id="89" name="矩形 102"/>
          <p:cNvSpPr>
            <a:spLocks noChangeArrowheads="1"/>
          </p:cNvSpPr>
          <p:nvPr/>
        </p:nvSpPr>
        <p:spPr bwMode="auto">
          <a:xfrm>
            <a:off x="4770510" y="751864"/>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zh-CN" altLang="en-US" i="0" dirty="0">
                <a:solidFill>
                  <a:srgbClr val="0070C0"/>
                </a:solidFill>
              </a:rPr>
              <a:t>偏振光的干涉</a:t>
            </a:r>
            <a:endParaRPr lang="zh-CN" altLang="en-US" dirty="0">
              <a:solidFill>
                <a:srgbClr val="0070C0"/>
              </a:solidFill>
            </a:endParaRPr>
          </a:p>
        </p:txBody>
      </p:sp>
    </p:spTree>
    <p:extLst>
      <p:ext uri="{BB962C8B-B14F-4D97-AF65-F5344CB8AC3E}">
        <p14:creationId xmlns:p14="http://schemas.microsoft.com/office/powerpoint/2010/main" val="600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ipe(down)">
                                      <p:cBhvr>
                                        <p:cTn id="71" dur="500"/>
                                        <p:tgtEl>
                                          <p:spTgt spid="75"/>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wipe(left)">
                                      <p:cBhvr>
                                        <p:cTn id="75" dur="500"/>
                                        <p:tgtEl>
                                          <p:spTgt spid="8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wipe(up)">
                                      <p:cBhvr>
                                        <p:cTn id="84" dur="500"/>
                                        <p:tgtEl>
                                          <p:spTgt spid="7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wipe(left)">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wipe(left)">
                                      <p:cBhvr>
                                        <p:cTn id="102" dur="500"/>
                                        <p:tgtEl>
                                          <p:spTgt spid="8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left)">
                                      <p:cBhvr>
                                        <p:cTn id="107" dur="500"/>
                                        <p:tgtEl>
                                          <p:spTgt spid="65"/>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par>
                          <p:cTn id="112" fill="hold">
                            <p:stCondLst>
                              <p:cond delay="1000"/>
                            </p:stCondLst>
                            <p:childTnLst>
                              <p:par>
                                <p:cTn id="113" presetID="22" presetClass="entr" presetSubtype="8" fill="hold" nodeType="after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wipe(left)">
                                      <p:cBhvr>
                                        <p:cTn id="115" dur="500"/>
                                        <p:tgtEl>
                                          <p:spTgt spid="8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wipe(left)">
                                      <p:cBhvr>
                                        <p:cTn id="120" dur="500"/>
                                        <p:tgtEl>
                                          <p:spTgt spid="17"/>
                                        </p:tgtEl>
                                      </p:cBhvr>
                                    </p:animEffect>
                                  </p:childTnLst>
                                </p:cTn>
                              </p:par>
                            </p:childTnLst>
                          </p:cTn>
                        </p:par>
                        <p:par>
                          <p:cTn id="121" fill="hold">
                            <p:stCondLst>
                              <p:cond delay="500"/>
                            </p:stCondLst>
                            <p:childTnLst>
                              <p:par>
                                <p:cTn id="122" presetID="22" presetClass="entr" presetSubtype="8" fill="hold" grpId="0"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left)">
                                      <p:cBhvr>
                                        <p:cTn id="124" dur="500"/>
                                        <p:tgtEl>
                                          <p:spTgt spid="2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left)">
                                      <p:cBhvr>
                                        <p:cTn id="129" dur="500"/>
                                        <p:tgtEl>
                                          <p:spTgt spid="25"/>
                                        </p:tgtEl>
                                      </p:cBhvr>
                                    </p:animEffect>
                                  </p:childTnLst>
                                </p:cTn>
                              </p:par>
                            </p:childTnLst>
                          </p:cTn>
                        </p:par>
                        <p:par>
                          <p:cTn id="130" fill="hold">
                            <p:stCondLst>
                              <p:cond delay="500"/>
                            </p:stCondLst>
                            <p:childTnLst>
                              <p:par>
                                <p:cTn id="131" presetID="22" presetClass="entr" presetSubtype="8" fill="hold" grpId="0" nodeType="after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wipe(left)">
                                      <p:cBhvr>
                                        <p:cTn id="133" dur="500"/>
                                        <p:tgtEl>
                                          <p:spTgt spid="24"/>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83"/>
                                        </p:tgtEl>
                                        <p:attrNameLst>
                                          <p:attrName>style.visibility</p:attrName>
                                        </p:attrNameLst>
                                      </p:cBhvr>
                                      <p:to>
                                        <p:strVal val="visible"/>
                                      </p:to>
                                    </p:set>
                                    <p:animEffect transition="in" filter="wipe(left)">
                                      <p:cBhvr>
                                        <p:cTn id="143" dur="500"/>
                                        <p:tgtEl>
                                          <p:spTgt spid="83"/>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84"/>
                                        </p:tgtEl>
                                        <p:attrNameLst>
                                          <p:attrName>style.visibility</p:attrName>
                                        </p:attrNameLst>
                                      </p:cBhvr>
                                      <p:to>
                                        <p:strVal val="visible"/>
                                      </p:to>
                                    </p:set>
                                    <p:animEffect transition="in" filter="wipe(left)">
                                      <p:cBhvr>
                                        <p:cTn id="1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P spid="23" grpId="0"/>
      <p:bldP spid="24" grpId="0"/>
      <p:bldP spid="25" grpId="0" animBg="1"/>
      <p:bldP spid="26" grpId="0"/>
      <p:bldP spid="27" grpId="0"/>
      <p:bldP spid="28" grpId="0"/>
      <p:bldP spid="35" grpId="0" animBg="1"/>
      <p:bldP spid="36" grpId="0"/>
      <p:bldP spid="37" grpId="0" animBg="1"/>
      <p:bldP spid="75" grpId="0" animBg="1"/>
      <p:bldP spid="76" grpId="0" animBg="1"/>
      <p:bldP spid="77" grpId="0" animBg="1"/>
      <p:bldP spid="78" grpId="0" animBg="1"/>
      <p:bldP spid="79"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65840" y="2565402"/>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latin typeface="方正书宋简体"/>
              </a:rPr>
              <a:t>(2) </a:t>
            </a:r>
            <a:r>
              <a:rPr lang="zh-CN" altLang="en-US" i="0">
                <a:latin typeface="方正书宋简体"/>
              </a:rPr>
              <a:t>相位关系</a:t>
            </a:r>
          </a:p>
        </p:txBody>
      </p:sp>
      <p:sp>
        <p:nvSpPr>
          <p:cNvPr id="3" name="Text Box 5"/>
          <p:cNvSpPr txBox="1">
            <a:spLocks noChangeArrowheads="1"/>
          </p:cNvSpPr>
          <p:nvPr/>
        </p:nvSpPr>
        <p:spPr bwMode="auto">
          <a:xfrm>
            <a:off x="1965840" y="493715"/>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FF33CC"/>
                </a:solidFill>
                <a:latin typeface="方正书宋简体"/>
              </a:rPr>
              <a:t>（</a:t>
            </a:r>
            <a:r>
              <a:rPr lang="en-US" altLang="zh-CN" i="0">
                <a:solidFill>
                  <a:srgbClr val="FF33CC"/>
                </a:solidFill>
                <a:latin typeface="方正书宋简体"/>
              </a:rPr>
              <a:t>1</a:t>
            </a:r>
            <a:r>
              <a:rPr lang="zh-CN" altLang="en-US" i="0">
                <a:solidFill>
                  <a:srgbClr val="FF33CC"/>
                </a:solidFill>
                <a:latin typeface="方正书宋简体"/>
              </a:rPr>
              <a:t>）</a:t>
            </a:r>
            <a:r>
              <a:rPr lang="en-US" altLang="zh-CN" i="0">
                <a:solidFill>
                  <a:srgbClr val="FF33CC"/>
                </a:solidFill>
                <a:latin typeface="方正书宋简体"/>
              </a:rPr>
              <a:t> </a:t>
            </a:r>
            <a:r>
              <a:rPr lang="zh-CN" altLang="en-US" i="0">
                <a:solidFill>
                  <a:srgbClr val="FF33CC"/>
                </a:solidFill>
                <a:latin typeface="方正书宋简体"/>
              </a:rPr>
              <a:t>振幅关系</a:t>
            </a:r>
          </a:p>
        </p:txBody>
      </p:sp>
      <p:graphicFrame>
        <p:nvGraphicFramePr>
          <p:cNvPr id="4" name="Object 6"/>
          <p:cNvGraphicFramePr>
            <a:graphicFrameLocks noChangeAspect="1"/>
          </p:cNvGraphicFramePr>
          <p:nvPr>
            <p:extLst>
              <p:ext uri="{D42A27DB-BD31-4B8C-83A1-F6EECF244321}">
                <p14:modId xmlns:p14="http://schemas.microsoft.com/office/powerpoint/2010/main" val="1487991069"/>
              </p:ext>
            </p:extLst>
          </p:nvPr>
        </p:nvGraphicFramePr>
        <p:xfrm>
          <a:off x="2251590" y="922340"/>
          <a:ext cx="2227262" cy="573087"/>
        </p:xfrm>
        <a:graphic>
          <a:graphicData uri="http://schemas.openxmlformats.org/presentationml/2006/ole">
            <mc:AlternateContent xmlns:mc="http://schemas.openxmlformats.org/markup-compatibility/2006">
              <mc:Choice xmlns:v="urn:schemas-microsoft-com:vml" Requires="v">
                <p:oleObj spid="_x0000_s605480" name="公式" r:id="rId3" imgW="889000" imgH="228600" progId="Equation.3">
                  <p:embed/>
                </p:oleObj>
              </mc:Choice>
              <mc:Fallback>
                <p:oleObj name="公式" r:id="rId3" imgW="889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590" y="922340"/>
                        <a:ext cx="2227262"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425782161"/>
              </p:ext>
            </p:extLst>
          </p:nvPr>
        </p:nvGraphicFramePr>
        <p:xfrm>
          <a:off x="5251965" y="922338"/>
          <a:ext cx="2159000" cy="571500"/>
        </p:xfrm>
        <a:graphic>
          <a:graphicData uri="http://schemas.openxmlformats.org/presentationml/2006/ole">
            <mc:AlternateContent xmlns:mc="http://schemas.openxmlformats.org/markup-compatibility/2006">
              <mc:Choice xmlns:v="urn:schemas-microsoft-com:vml" Requires="v">
                <p:oleObj spid="_x0000_s605481" name="公式" r:id="rId5" imgW="863225" imgH="228501" progId="Equation.3">
                  <p:embed/>
                </p:oleObj>
              </mc:Choice>
              <mc:Fallback>
                <p:oleObj name="公式" r:id="rId5" imgW="863225"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1965" y="922338"/>
                        <a:ext cx="2159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8"/>
          <p:cNvGrpSpPr>
            <a:grpSpLocks/>
          </p:cNvGrpSpPr>
          <p:nvPr/>
        </p:nvGrpSpPr>
        <p:grpSpPr bwMode="auto">
          <a:xfrm>
            <a:off x="8180902" y="251745"/>
            <a:ext cx="2286000" cy="2344737"/>
            <a:chOff x="720" y="2688"/>
            <a:chExt cx="1440" cy="1477"/>
          </a:xfrm>
        </p:grpSpPr>
        <p:sp>
          <p:nvSpPr>
            <p:cNvPr id="7" name="Rectangle 9"/>
            <p:cNvSpPr>
              <a:spLocks noChangeArrowheads="1"/>
            </p:cNvSpPr>
            <p:nvPr/>
          </p:nvSpPr>
          <p:spPr bwMode="auto">
            <a:xfrm>
              <a:off x="1907" y="3611"/>
              <a:ext cx="2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P</a:t>
              </a:r>
              <a:r>
                <a:rPr lang="en-US" altLang="zh-CN" sz="2400" i="0" baseline="-25000"/>
                <a:t>2</a:t>
              </a:r>
              <a:endParaRPr lang="en-US" altLang="zh-CN" sz="2400"/>
            </a:p>
          </p:txBody>
        </p:sp>
        <p:sp>
          <p:nvSpPr>
            <p:cNvPr id="8" name="Line 10"/>
            <p:cNvSpPr>
              <a:spLocks noChangeShapeType="1"/>
            </p:cNvSpPr>
            <p:nvPr/>
          </p:nvSpPr>
          <p:spPr bwMode="auto">
            <a:xfrm flipV="1">
              <a:off x="720" y="3797"/>
              <a:ext cx="1161" cy="6"/>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1326" y="2868"/>
              <a:ext cx="1" cy="1282"/>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ShapeType="1"/>
            </p:cNvSpPr>
            <p:nvPr/>
          </p:nvSpPr>
          <p:spPr bwMode="auto">
            <a:xfrm flipH="1">
              <a:off x="1120" y="2899"/>
              <a:ext cx="660" cy="1266"/>
            </a:xfrm>
            <a:prstGeom prst="line">
              <a:avLst/>
            </a:prstGeom>
            <a:noFill/>
            <a:ln w="3492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1326" y="3099"/>
              <a:ext cx="1" cy="698"/>
            </a:xfrm>
            <a:prstGeom prst="line">
              <a:avLst/>
            </a:prstGeom>
            <a:noFill/>
            <a:ln w="3492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1333" y="3122"/>
              <a:ext cx="284" cy="150"/>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flipH="1">
              <a:off x="1013" y="3152"/>
              <a:ext cx="283" cy="499"/>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ShapeType="1"/>
            </p:cNvSpPr>
            <p:nvPr/>
          </p:nvSpPr>
          <p:spPr bwMode="auto">
            <a:xfrm flipH="1">
              <a:off x="1318" y="3244"/>
              <a:ext cx="284" cy="556"/>
            </a:xfrm>
            <a:prstGeom prst="line">
              <a:avLst/>
            </a:prstGeom>
            <a:noFill/>
            <a:ln w="3492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a:off x="1025" y="3653"/>
              <a:ext cx="302" cy="151"/>
            </a:xfrm>
            <a:prstGeom prst="line">
              <a:avLst/>
            </a:prstGeom>
            <a:noFill/>
            <a:ln w="3492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1593" y="3302"/>
              <a:ext cx="1" cy="531"/>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a:off x="1022" y="3654"/>
              <a:ext cx="0" cy="150"/>
            </a:xfrm>
            <a:prstGeom prst="line">
              <a:avLst/>
            </a:prstGeom>
            <a:noFill/>
            <a:ln w="28575">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20"/>
            <p:cNvSpPr>
              <a:spLocks noChangeShapeType="1"/>
            </p:cNvSpPr>
            <p:nvPr/>
          </p:nvSpPr>
          <p:spPr bwMode="auto">
            <a:xfrm>
              <a:off x="1326" y="3803"/>
              <a:ext cx="284" cy="1"/>
            </a:xfrm>
            <a:prstGeom prst="line">
              <a:avLst/>
            </a:prstGeom>
            <a:noFill/>
            <a:ln w="34925">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 name="Arc 21"/>
            <p:cNvSpPr>
              <a:spLocks/>
            </p:cNvSpPr>
            <p:nvPr/>
          </p:nvSpPr>
          <p:spPr bwMode="auto">
            <a:xfrm>
              <a:off x="1326" y="3555"/>
              <a:ext cx="114" cy="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Line 22"/>
            <p:cNvSpPr>
              <a:spLocks noChangeShapeType="1"/>
            </p:cNvSpPr>
            <p:nvPr/>
          </p:nvSpPr>
          <p:spPr bwMode="auto">
            <a:xfrm flipH="1">
              <a:off x="1003" y="3802"/>
              <a:ext cx="284" cy="0"/>
            </a:xfrm>
            <a:prstGeom prst="line">
              <a:avLst/>
            </a:prstGeom>
            <a:noFill/>
            <a:ln w="34925">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1" name="Arc 23"/>
            <p:cNvSpPr>
              <a:spLocks/>
            </p:cNvSpPr>
            <p:nvPr/>
          </p:nvSpPr>
          <p:spPr bwMode="auto">
            <a:xfrm flipH="1">
              <a:off x="1116" y="3725"/>
              <a:ext cx="39"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Rectangle 24"/>
            <p:cNvSpPr>
              <a:spLocks noChangeArrowheads="1"/>
            </p:cNvSpPr>
            <p:nvPr/>
          </p:nvSpPr>
          <p:spPr bwMode="auto">
            <a:xfrm>
              <a:off x="1406" y="2688"/>
              <a:ext cx="27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P</a:t>
              </a:r>
              <a:r>
                <a:rPr lang="en-US" altLang="zh-CN" sz="2400" i="0" baseline="-25000"/>
                <a:t>1</a:t>
              </a:r>
              <a:endParaRPr lang="en-US" altLang="zh-CN" sz="2400"/>
            </a:p>
          </p:txBody>
        </p:sp>
        <p:sp>
          <p:nvSpPr>
            <p:cNvPr id="23" name="Rectangle 25"/>
            <p:cNvSpPr>
              <a:spLocks noChangeArrowheads="1"/>
            </p:cNvSpPr>
            <p:nvPr/>
          </p:nvSpPr>
          <p:spPr bwMode="auto">
            <a:xfrm>
              <a:off x="1824" y="2784"/>
              <a:ext cx="29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C</a:t>
              </a:r>
            </a:p>
            <a:p>
              <a:pPr eaLnBrk="1" hangingPunct="1"/>
              <a:endParaRPr lang="en-US" altLang="zh-CN" sz="2400"/>
            </a:p>
          </p:txBody>
        </p:sp>
        <p:sp>
          <p:nvSpPr>
            <p:cNvPr id="24" name="Rectangle 26"/>
            <p:cNvSpPr>
              <a:spLocks noChangeArrowheads="1"/>
            </p:cNvSpPr>
            <p:nvPr/>
          </p:nvSpPr>
          <p:spPr bwMode="auto">
            <a:xfrm>
              <a:off x="1008" y="2928"/>
              <a:ext cx="24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A</a:t>
              </a:r>
              <a:r>
                <a:rPr lang="en-US" altLang="zh-CN" sz="2400" i="0" baseline="-25000"/>
                <a:t>1</a:t>
              </a:r>
              <a:endParaRPr lang="en-US" altLang="zh-CN" sz="2400"/>
            </a:p>
          </p:txBody>
        </p:sp>
        <p:sp>
          <p:nvSpPr>
            <p:cNvPr id="25" name="Rectangle 27"/>
            <p:cNvSpPr>
              <a:spLocks noChangeArrowheads="1"/>
            </p:cNvSpPr>
            <p:nvPr/>
          </p:nvSpPr>
          <p:spPr bwMode="auto">
            <a:xfrm>
              <a:off x="1668" y="3157"/>
              <a:ext cx="406"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A</a:t>
              </a:r>
              <a:r>
                <a:rPr lang="en-US" altLang="zh-CN" sz="2400" baseline="-25000"/>
                <a:t>e</a:t>
              </a:r>
              <a:endParaRPr lang="en-US" altLang="zh-CN" sz="2400"/>
            </a:p>
          </p:txBody>
        </p:sp>
        <p:sp>
          <p:nvSpPr>
            <p:cNvPr id="26" name="Rectangle 28"/>
            <p:cNvSpPr>
              <a:spLocks noChangeArrowheads="1"/>
            </p:cNvSpPr>
            <p:nvPr/>
          </p:nvSpPr>
          <p:spPr bwMode="auto">
            <a:xfrm>
              <a:off x="720" y="3456"/>
              <a:ext cx="24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A</a:t>
              </a:r>
              <a:r>
                <a:rPr lang="en-US" altLang="zh-CN" sz="2400" baseline="-25000"/>
                <a:t>o</a:t>
              </a:r>
              <a:endParaRPr lang="en-US" altLang="zh-CN" sz="2400"/>
            </a:p>
          </p:txBody>
        </p:sp>
        <p:sp>
          <p:nvSpPr>
            <p:cNvPr id="27" name="Rectangle 29"/>
            <p:cNvSpPr>
              <a:spLocks noChangeArrowheads="1"/>
            </p:cNvSpPr>
            <p:nvPr/>
          </p:nvSpPr>
          <p:spPr bwMode="auto">
            <a:xfrm>
              <a:off x="816" y="3800"/>
              <a:ext cx="47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A</a:t>
              </a:r>
              <a:r>
                <a:rPr lang="en-US" altLang="zh-CN" sz="2400" i="0" baseline="-25000"/>
                <a:t>2</a:t>
              </a:r>
              <a:r>
                <a:rPr lang="en-US" altLang="zh-CN" sz="2400" baseline="-25000"/>
                <a:t>o</a:t>
              </a:r>
              <a:endParaRPr lang="en-US" altLang="zh-CN" sz="2400"/>
            </a:p>
          </p:txBody>
        </p:sp>
        <p:sp>
          <p:nvSpPr>
            <p:cNvPr id="28" name="Rectangle 30"/>
            <p:cNvSpPr>
              <a:spLocks noChangeArrowheads="1"/>
            </p:cNvSpPr>
            <p:nvPr/>
          </p:nvSpPr>
          <p:spPr bwMode="auto">
            <a:xfrm>
              <a:off x="1600" y="3792"/>
              <a:ext cx="3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A</a:t>
              </a:r>
              <a:r>
                <a:rPr lang="en-US" altLang="zh-CN" sz="2400" i="0" baseline="-25000"/>
                <a:t>2</a:t>
              </a:r>
              <a:r>
                <a:rPr lang="en-US" altLang="zh-CN" sz="2400" baseline="-25000"/>
                <a:t>e</a:t>
              </a:r>
              <a:endParaRPr lang="en-US" altLang="zh-CN" sz="2400"/>
            </a:p>
          </p:txBody>
        </p:sp>
        <p:sp>
          <p:nvSpPr>
            <p:cNvPr id="29" name="Rectangle 31"/>
            <p:cNvSpPr>
              <a:spLocks noChangeArrowheads="1"/>
            </p:cNvSpPr>
            <p:nvPr/>
          </p:nvSpPr>
          <p:spPr bwMode="auto">
            <a:xfrm>
              <a:off x="1336" y="3264"/>
              <a:ext cx="31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a:p>
          </p:txBody>
        </p:sp>
      </p:grpSp>
      <p:graphicFrame>
        <p:nvGraphicFramePr>
          <p:cNvPr id="30" name="Object 32"/>
          <p:cNvGraphicFramePr>
            <a:graphicFrameLocks noChangeAspect="1"/>
          </p:cNvGraphicFramePr>
          <p:nvPr>
            <p:extLst>
              <p:ext uri="{D42A27DB-BD31-4B8C-83A1-F6EECF244321}">
                <p14:modId xmlns:p14="http://schemas.microsoft.com/office/powerpoint/2010/main" val="2265811773"/>
              </p:ext>
            </p:extLst>
          </p:nvPr>
        </p:nvGraphicFramePr>
        <p:xfrm>
          <a:off x="4394717" y="1565275"/>
          <a:ext cx="3271837" cy="571500"/>
        </p:xfrm>
        <a:graphic>
          <a:graphicData uri="http://schemas.openxmlformats.org/presentationml/2006/ole">
            <mc:AlternateContent xmlns:mc="http://schemas.openxmlformats.org/markup-compatibility/2006">
              <mc:Choice xmlns:v="urn:schemas-microsoft-com:vml" Requires="v">
                <p:oleObj spid="_x0000_s605482" name="Equation" r:id="rId7" imgW="1308100" imgH="228600" progId="Equation.3">
                  <p:embed/>
                </p:oleObj>
              </mc:Choice>
              <mc:Fallback>
                <p:oleObj name="Equation" r:id="rId7" imgW="1308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4717" y="1565275"/>
                        <a:ext cx="327183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3"/>
          <p:cNvGraphicFramePr>
            <a:graphicFrameLocks noChangeAspect="1"/>
          </p:cNvGraphicFramePr>
          <p:nvPr>
            <p:extLst>
              <p:ext uri="{D42A27DB-BD31-4B8C-83A1-F6EECF244321}">
                <p14:modId xmlns:p14="http://schemas.microsoft.com/office/powerpoint/2010/main" val="688508897"/>
              </p:ext>
            </p:extLst>
          </p:nvPr>
        </p:nvGraphicFramePr>
        <p:xfrm>
          <a:off x="4251840" y="2136775"/>
          <a:ext cx="3275012" cy="573088"/>
        </p:xfrm>
        <a:graphic>
          <a:graphicData uri="http://schemas.openxmlformats.org/presentationml/2006/ole">
            <mc:AlternateContent xmlns:mc="http://schemas.openxmlformats.org/markup-compatibility/2006">
              <mc:Choice xmlns:v="urn:schemas-microsoft-com:vml" Requires="v">
                <p:oleObj spid="_x0000_s605483" name="公式" r:id="rId9" imgW="1308100" imgH="228600" progId="Equation.3">
                  <p:embed/>
                </p:oleObj>
              </mc:Choice>
              <mc:Fallback>
                <p:oleObj name="公式" r:id="rId9" imgW="1308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1840" y="2136775"/>
                        <a:ext cx="3275012"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Text Box 34"/>
          <p:cNvSpPr txBox="1">
            <a:spLocks noChangeArrowheads="1"/>
          </p:cNvSpPr>
          <p:nvPr/>
        </p:nvSpPr>
        <p:spPr bwMode="auto">
          <a:xfrm>
            <a:off x="1965841" y="1565277"/>
            <a:ext cx="2663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rgbClr val="09A70D"/>
                </a:solidFill>
                <a:latin typeface="方正书宋简体"/>
              </a:rPr>
              <a:t>若</a:t>
            </a:r>
            <a:r>
              <a:rPr lang="zh-CN" altLang="en-US" i="0">
                <a:solidFill>
                  <a:schemeClr val="tx1"/>
                </a:solidFill>
                <a:latin typeface="方正书宋简体"/>
              </a:rPr>
              <a:t> </a:t>
            </a:r>
            <a:r>
              <a:rPr lang="en-US" altLang="zh-CN">
                <a:solidFill>
                  <a:schemeClr val="tx1"/>
                </a:solidFill>
              </a:rPr>
              <a:t>P</a:t>
            </a:r>
            <a:r>
              <a:rPr lang="en-US" altLang="zh-CN" i="0" baseline="-25000">
                <a:solidFill>
                  <a:schemeClr val="tx1"/>
                </a:solidFill>
              </a:rPr>
              <a:t>2</a:t>
            </a:r>
            <a:r>
              <a:rPr lang="en-US" altLang="zh-CN" i="0"/>
              <a:t> ⊥ </a:t>
            </a:r>
            <a:r>
              <a:rPr lang="en-US" altLang="zh-CN">
                <a:solidFill>
                  <a:schemeClr val="tx1"/>
                </a:solidFill>
              </a:rPr>
              <a:t>P</a:t>
            </a:r>
            <a:r>
              <a:rPr lang="en-US" altLang="zh-CN" i="0" baseline="-25000">
                <a:solidFill>
                  <a:schemeClr val="tx1"/>
                </a:solidFill>
              </a:rPr>
              <a:t>1</a:t>
            </a:r>
            <a:r>
              <a:rPr lang="en-US" altLang="zh-CN" i="0"/>
              <a:t> </a:t>
            </a:r>
            <a:r>
              <a:rPr lang="zh-CN" altLang="en-US" i="0">
                <a:solidFill>
                  <a:schemeClr val="tx1"/>
                </a:solidFill>
                <a:latin typeface="方正书宋简体"/>
              </a:rPr>
              <a:t>：</a:t>
            </a:r>
          </a:p>
        </p:txBody>
      </p:sp>
      <p:sp>
        <p:nvSpPr>
          <p:cNvPr id="33" name="Text Box 35"/>
          <p:cNvSpPr txBox="1">
            <a:spLocks noChangeArrowheads="1"/>
          </p:cNvSpPr>
          <p:nvPr/>
        </p:nvSpPr>
        <p:spPr bwMode="auto">
          <a:xfrm>
            <a:off x="2037278" y="3208338"/>
            <a:ext cx="307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rgbClr val="09A70D"/>
                </a:solidFill>
              </a:rPr>
              <a:t>o</a:t>
            </a:r>
            <a:r>
              <a:rPr lang="zh-CN" altLang="en-US" i="0">
                <a:solidFill>
                  <a:srgbClr val="09A70D"/>
                </a:solidFill>
              </a:rPr>
              <a:t>、</a:t>
            </a:r>
            <a:r>
              <a:rPr lang="en-US" altLang="zh-CN">
                <a:solidFill>
                  <a:srgbClr val="09A70D"/>
                </a:solidFill>
              </a:rPr>
              <a:t>e</a:t>
            </a:r>
            <a:r>
              <a:rPr lang="zh-CN" altLang="en-US" i="0">
                <a:solidFill>
                  <a:srgbClr val="09A70D"/>
                </a:solidFill>
              </a:rPr>
              <a:t>光</a:t>
            </a:r>
            <a:r>
              <a:rPr lang="zh-CN" altLang="en-US" sz="2600" i="0">
                <a:solidFill>
                  <a:srgbClr val="09A70D"/>
                </a:solidFill>
              </a:rPr>
              <a:t>相位差：</a:t>
            </a:r>
          </a:p>
        </p:txBody>
      </p:sp>
      <p:graphicFrame>
        <p:nvGraphicFramePr>
          <p:cNvPr id="34" name="Object 36"/>
          <p:cNvGraphicFramePr>
            <a:graphicFrameLocks noChangeAspect="1"/>
          </p:cNvGraphicFramePr>
          <p:nvPr>
            <p:extLst>
              <p:ext uri="{D42A27DB-BD31-4B8C-83A1-F6EECF244321}">
                <p14:modId xmlns:p14="http://schemas.microsoft.com/office/powerpoint/2010/main" val="3086139365"/>
              </p:ext>
            </p:extLst>
          </p:nvPr>
        </p:nvGraphicFramePr>
        <p:xfrm>
          <a:off x="5109090" y="2994025"/>
          <a:ext cx="3071812" cy="863600"/>
        </p:xfrm>
        <a:graphic>
          <a:graphicData uri="http://schemas.openxmlformats.org/presentationml/2006/ole">
            <mc:AlternateContent xmlns:mc="http://schemas.openxmlformats.org/markup-compatibility/2006">
              <mc:Choice xmlns:v="urn:schemas-microsoft-com:vml" Requires="v">
                <p:oleObj spid="_x0000_s605484" name="公式" r:id="rId11" imgW="1396394" imgH="393529" progId="Equation.3">
                  <p:embed/>
                </p:oleObj>
              </mc:Choice>
              <mc:Fallback>
                <p:oleObj name="公式" r:id="rId11" imgW="1396394"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9090" y="2994025"/>
                        <a:ext cx="30718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40"/>
          <p:cNvSpPr txBox="1">
            <a:spLocks noChangeArrowheads="1"/>
          </p:cNvSpPr>
          <p:nvPr/>
        </p:nvSpPr>
        <p:spPr bwMode="auto">
          <a:xfrm>
            <a:off x="1965841" y="3922715"/>
            <a:ext cx="6048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i="0">
                <a:latin typeface="方正书宋简体"/>
              </a:rPr>
              <a:t>（３）</a:t>
            </a:r>
            <a:r>
              <a:rPr lang="zh-CN" altLang="en-US" i="0"/>
              <a:t>相干偏振光</a:t>
            </a:r>
            <a:r>
              <a:rPr lang="en-US" altLang="zh-CN" i="0"/>
              <a:t>o</a:t>
            </a:r>
            <a:r>
              <a:rPr lang="zh-CN" altLang="en-US" i="0"/>
              <a:t>、</a:t>
            </a:r>
            <a:r>
              <a:rPr lang="en-US" altLang="zh-CN"/>
              <a:t>e</a:t>
            </a:r>
            <a:r>
              <a:rPr lang="zh-CN" altLang="en-US" i="0"/>
              <a:t>光</a:t>
            </a:r>
            <a:r>
              <a:rPr lang="zh-CN" altLang="en-US" i="0">
                <a:latin typeface="方正书宋简体"/>
              </a:rPr>
              <a:t>的</a:t>
            </a:r>
            <a:r>
              <a:rPr lang="zh-CN" altLang="en-US" i="0"/>
              <a:t>干涉</a:t>
            </a:r>
          </a:p>
        </p:txBody>
      </p:sp>
      <p:sp>
        <p:nvSpPr>
          <p:cNvPr id="36" name="Text Box 41"/>
          <p:cNvSpPr txBox="1">
            <a:spLocks noChangeArrowheads="1"/>
          </p:cNvSpPr>
          <p:nvPr/>
        </p:nvSpPr>
        <p:spPr bwMode="auto">
          <a:xfrm>
            <a:off x="1859477" y="4494215"/>
            <a:ext cx="90360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a:solidFill>
                  <a:schemeClr val="tx1"/>
                </a:solidFill>
              </a:rPr>
              <a:t>经</a:t>
            </a:r>
            <a:r>
              <a:rPr lang="en-US" altLang="zh-CN" sz="2600" i="0">
                <a:solidFill>
                  <a:schemeClr val="tx1"/>
                </a:solidFill>
              </a:rPr>
              <a:t>P</a:t>
            </a:r>
            <a:r>
              <a:rPr lang="en-US" altLang="zh-CN" sz="2600" i="0" baseline="-25000">
                <a:solidFill>
                  <a:schemeClr val="tx1"/>
                </a:solidFill>
              </a:rPr>
              <a:t>2</a:t>
            </a:r>
            <a:r>
              <a:rPr lang="zh-CN" altLang="en-US" sz="2600" i="0">
                <a:solidFill>
                  <a:schemeClr val="tx1"/>
                </a:solidFill>
              </a:rPr>
              <a:t>出射的是两束振幅相等，振动方向相同，具有确定相位差的相干光，且它们在空间重合。因此这两束光将发生干涉。</a:t>
            </a:r>
          </a:p>
        </p:txBody>
      </p:sp>
      <p:grpSp>
        <p:nvGrpSpPr>
          <p:cNvPr id="37" name="Group 42"/>
          <p:cNvGrpSpPr>
            <a:grpSpLocks/>
          </p:cNvGrpSpPr>
          <p:nvPr/>
        </p:nvGrpSpPr>
        <p:grpSpPr bwMode="auto">
          <a:xfrm>
            <a:off x="1770578" y="5462588"/>
            <a:ext cx="4265613" cy="1395412"/>
            <a:chOff x="341" y="2342"/>
            <a:chExt cx="2687" cy="879"/>
          </a:xfrm>
        </p:grpSpPr>
        <p:sp>
          <p:nvSpPr>
            <p:cNvPr id="38" name="Rectangle 43"/>
            <p:cNvSpPr>
              <a:spLocks noChangeArrowheads="1"/>
            </p:cNvSpPr>
            <p:nvPr/>
          </p:nvSpPr>
          <p:spPr bwMode="auto">
            <a:xfrm>
              <a:off x="1668" y="2432"/>
              <a:ext cx="16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C</a:t>
              </a:r>
            </a:p>
          </p:txBody>
        </p:sp>
        <p:sp>
          <p:nvSpPr>
            <p:cNvPr id="39" name="Rectangle 44"/>
            <p:cNvSpPr>
              <a:spLocks noChangeArrowheads="1"/>
            </p:cNvSpPr>
            <p:nvPr/>
          </p:nvSpPr>
          <p:spPr bwMode="auto">
            <a:xfrm>
              <a:off x="2245" y="2432"/>
              <a:ext cx="20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P</a:t>
              </a:r>
              <a:r>
                <a:rPr lang="en-US" altLang="zh-CN" sz="1400" i="0" baseline="-25000"/>
                <a:t>2</a:t>
              </a:r>
              <a:endParaRPr lang="en-US" altLang="zh-CN" sz="1400" i="0"/>
            </a:p>
          </p:txBody>
        </p:sp>
        <p:sp>
          <p:nvSpPr>
            <p:cNvPr id="40" name="Text Box 45"/>
            <p:cNvSpPr txBox="1">
              <a:spLocks noChangeArrowheads="1"/>
            </p:cNvSpPr>
            <p:nvPr/>
          </p:nvSpPr>
          <p:spPr bwMode="auto">
            <a:xfrm>
              <a:off x="2290" y="3008"/>
              <a:ext cx="73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FF0000"/>
                  </a:solidFill>
                </a:rPr>
                <a:t>偏振化方向</a:t>
              </a:r>
            </a:p>
          </p:txBody>
        </p:sp>
        <p:sp>
          <p:nvSpPr>
            <p:cNvPr id="41" name="Rectangle 46"/>
            <p:cNvSpPr>
              <a:spLocks noChangeArrowheads="1"/>
            </p:cNvSpPr>
            <p:nvPr/>
          </p:nvSpPr>
          <p:spPr bwMode="auto">
            <a:xfrm>
              <a:off x="549" y="2342"/>
              <a:ext cx="4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  </a:t>
              </a:r>
              <a:r>
                <a:rPr lang="zh-CN" altLang="en-US" sz="1400" i="0"/>
                <a:t>单色</a:t>
              </a:r>
            </a:p>
            <a:p>
              <a:pPr eaLnBrk="1" hangingPunct="1"/>
              <a:r>
                <a:rPr lang="zh-CN" altLang="en-US" sz="1400" i="0"/>
                <a:t>自然光</a:t>
              </a:r>
              <a:endParaRPr lang="zh-CN" altLang="en-US" sz="1400" i="0">
                <a:solidFill>
                  <a:schemeClr val="tx1"/>
                </a:solidFill>
              </a:endParaRPr>
            </a:p>
          </p:txBody>
        </p:sp>
        <p:sp>
          <p:nvSpPr>
            <p:cNvPr id="42" name="Rectangle 47"/>
            <p:cNvSpPr>
              <a:spLocks noChangeArrowheads="1"/>
            </p:cNvSpPr>
            <p:nvPr/>
          </p:nvSpPr>
          <p:spPr bwMode="auto">
            <a:xfrm>
              <a:off x="1050" y="2386"/>
              <a:ext cx="22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P</a:t>
              </a:r>
              <a:r>
                <a:rPr lang="en-US" altLang="zh-CN" sz="1400" i="0" baseline="-25000"/>
                <a:t>1</a:t>
              </a:r>
              <a:endParaRPr lang="en-US" altLang="zh-CN" sz="1400" i="0"/>
            </a:p>
          </p:txBody>
        </p:sp>
        <p:sp>
          <p:nvSpPr>
            <p:cNvPr id="43" name="Text Box 48"/>
            <p:cNvSpPr txBox="1">
              <a:spLocks noChangeArrowheads="1"/>
            </p:cNvSpPr>
            <p:nvPr/>
          </p:nvSpPr>
          <p:spPr bwMode="auto">
            <a:xfrm>
              <a:off x="341" y="2886"/>
              <a:ext cx="72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FF0000"/>
                  </a:solidFill>
                </a:rPr>
                <a:t>偏振化方向</a:t>
              </a:r>
            </a:p>
          </p:txBody>
        </p:sp>
        <p:sp>
          <p:nvSpPr>
            <p:cNvPr id="44" name="Text Box 49"/>
            <p:cNvSpPr txBox="1">
              <a:spLocks noChangeArrowheads="1"/>
            </p:cNvSpPr>
            <p:nvPr/>
          </p:nvSpPr>
          <p:spPr bwMode="auto">
            <a:xfrm>
              <a:off x="1873" y="3014"/>
              <a:ext cx="41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FF0000"/>
                  </a:solidFill>
                </a:rPr>
                <a:t>光轴</a:t>
              </a:r>
            </a:p>
          </p:txBody>
        </p:sp>
        <p:grpSp>
          <p:nvGrpSpPr>
            <p:cNvPr id="45" name="Group 50"/>
            <p:cNvGrpSpPr>
              <a:grpSpLocks noChangeAspect="1"/>
            </p:cNvGrpSpPr>
            <p:nvPr/>
          </p:nvGrpSpPr>
          <p:grpSpPr bwMode="auto">
            <a:xfrm>
              <a:off x="493" y="2459"/>
              <a:ext cx="2370" cy="767"/>
              <a:chOff x="493" y="2400"/>
              <a:chExt cx="4723" cy="1533"/>
            </a:xfrm>
          </p:grpSpPr>
          <p:sp>
            <p:nvSpPr>
              <p:cNvPr id="48" name="Line 51"/>
              <p:cNvSpPr>
                <a:spLocks noChangeAspect="1" noChangeShapeType="1"/>
              </p:cNvSpPr>
              <p:nvPr/>
            </p:nvSpPr>
            <p:spPr bwMode="auto">
              <a:xfrm>
                <a:off x="3236" y="3144"/>
                <a:ext cx="87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52"/>
              <p:cNvSpPr>
                <a:spLocks noChangeAspect="1" noChangeShapeType="1"/>
              </p:cNvSpPr>
              <p:nvPr/>
            </p:nvSpPr>
            <p:spPr bwMode="auto">
              <a:xfrm flipH="1">
                <a:off x="3036" y="2621"/>
                <a:ext cx="500" cy="910"/>
              </a:xfrm>
              <a:prstGeom prst="line">
                <a:avLst/>
              </a:prstGeom>
              <a:noFill/>
              <a:ln w="38100">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53"/>
              <p:cNvSpPr>
                <a:spLocks noChangeAspect="1" noChangeShapeType="1"/>
              </p:cNvSpPr>
              <p:nvPr/>
            </p:nvSpPr>
            <p:spPr bwMode="auto">
              <a:xfrm>
                <a:off x="1920" y="3152"/>
                <a:ext cx="91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54"/>
              <p:cNvSpPr>
                <a:spLocks noChangeAspect="1" noChangeShapeType="1"/>
              </p:cNvSpPr>
              <p:nvPr/>
            </p:nvSpPr>
            <p:spPr bwMode="auto">
              <a:xfrm>
                <a:off x="3248" y="2640"/>
                <a:ext cx="2" cy="864"/>
              </a:xfrm>
              <a:prstGeom prst="line">
                <a:avLst/>
              </a:prstGeom>
              <a:noFill/>
              <a:ln w="28575">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Arc 55"/>
              <p:cNvSpPr>
                <a:spLocks noChangeAspect="1"/>
              </p:cNvSpPr>
              <p:nvPr/>
            </p:nvSpPr>
            <p:spPr bwMode="auto">
              <a:xfrm>
                <a:off x="3268" y="2698"/>
                <a:ext cx="158" cy="1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Line 56"/>
              <p:cNvSpPr>
                <a:spLocks noChangeAspect="1" noChangeShapeType="1"/>
              </p:cNvSpPr>
              <p:nvPr/>
            </p:nvSpPr>
            <p:spPr bwMode="auto">
              <a:xfrm>
                <a:off x="3024" y="3705"/>
                <a:ext cx="2" cy="22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4" name="Line 57"/>
              <p:cNvSpPr>
                <a:spLocks noChangeAspect="1" noChangeShapeType="1"/>
              </p:cNvSpPr>
              <p:nvPr/>
            </p:nvSpPr>
            <p:spPr bwMode="auto">
              <a:xfrm>
                <a:off x="2859" y="3705"/>
                <a:ext cx="2" cy="22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58"/>
              <p:cNvSpPr>
                <a:spLocks noChangeAspect="1" noChangeShapeType="1"/>
              </p:cNvSpPr>
              <p:nvPr/>
            </p:nvSpPr>
            <p:spPr bwMode="auto">
              <a:xfrm flipV="1">
                <a:off x="3014" y="2403"/>
                <a:ext cx="500" cy="38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59"/>
              <p:cNvSpPr>
                <a:spLocks noChangeAspect="1" noChangeShapeType="1"/>
              </p:cNvSpPr>
              <p:nvPr/>
            </p:nvSpPr>
            <p:spPr bwMode="auto">
              <a:xfrm flipH="1">
                <a:off x="3528" y="2400"/>
                <a:ext cx="2"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60"/>
              <p:cNvSpPr>
                <a:spLocks noChangeAspect="1" noChangeShapeType="1"/>
              </p:cNvSpPr>
              <p:nvPr/>
            </p:nvSpPr>
            <p:spPr bwMode="auto">
              <a:xfrm flipV="1">
                <a:off x="3023" y="3288"/>
                <a:ext cx="500" cy="416"/>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61"/>
              <p:cNvSpPr>
                <a:spLocks noChangeAspect="1" noChangeShapeType="1"/>
              </p:cNvSpPr>
              <p:nvPr/>
            </p:nvSpPr>
            <p:spPr bwMode="auto">
              <a:xfrm>
                <a:off x="3024" y="2784"/>
                <a:ext cx="2" cy="96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9" name="Line 62"/>
              <p:cNvSpPr>
                <a:spLocks noChangeAspect="1" noChangeShapeType="1"/>
              </p:cNvSpPr>
              <p:nvPr/>
            </p:nvSpPr>
            <p:spPr bwMode="auto">
              <a:xfrm flipV="1">
                <a:off x="2855" y="2410"/>
                <a:ext cx="478" cy="35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63"/>
              <p:cNvSpPr>
                <a:spLocks noChangeAspect="1" noChangeShapeType="1"/>
              </p:cNvSpPr>
              <p:nvPr/>
            </p:nvSpPr>
            <p:spPr bwMode="auto">
              <a:xfrm>
                <a:off x="2855" y="2783"/>
                <a:ext cx="2" cy="92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64"/>
              <p:cNvSpPr>
                <a:spLocks noChangeAspect="1" noChangeShapeType="1"/>
              </p:cNvSpPr>
              <p:nvPr/>
            </p:nvSpPr>
            <p:spPr bwMode="auto">
              <a:xfrm>
                <a:off x="2856" y="2780"/>
                <a:ext cx="168"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65"/>
              <p:cNvSpPr>
                <a:spLocks noChangeAspect="1" noChangeShapeType="1"/>
              </p:cNvSpPr>
              <p:nvPr/>
            </p:nvSpPr>
            <p:spPr bwMode="auto">
              <a:xfrm>
                <a:off x="3331" y="2406"/>
                <a:ext cx="204"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66"/>
              <p:cNvSpPr>
                <a:spLocks noChangeAspect="1" noChangeShapeType="1"/>
              </p:cNvSpPr>
              <p:nvPr/>
            </p:nvSpPr>
            <p:spPr bwMode="auto">
              <a:xfrm>
                <a:off x="2856" y="3697"/>
                <a:ext cx="168"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67"/>
              <p:cNvSpPr>
                <a:spLocks noChangeAspect="1" noChangeShapeType="1"/>
              </p:cNvSpPr>
              <p:nvPr/>
            </p:nvSpPr>
            <p:spPr bwMode="auto">
              <a:xfrm>
                <a:off x="4384" y="3129"/>
                <a:ext cx="83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68"/>
              <p:cNvSpPr>
                <a:spLocks noChangeAspect="1" noChangeShapeType="1"/>
              </p:cNvSpPr>
              <p:nvPr/>
            </p:nvSpPr>
            <p:spPr bwMode="auto">
              <a:xfrm flipV="1">
                <a:off x="4138" y="2911"/>
                <a:ext cx="500" cy="380"/>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69"/>
              <p:cNvSpPr>
                <a:spLocks noChangeAspect="1" noChangeShapeType="1"/>
              </p:cNvSpPr>
              <p:nvPr/>
            </p:nvSpPr>
            <p:spPr bwMode="auto">
              <a:xfrm flipV="1">
                <a:off x="4138" y="2446"/>
                <a:ext cx="500" cy="38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70"/>
              <p:cNvSpPr>
                <a:spLocks noChangeAspect="1" noChangeShapeType="1"/>
              </p:cNvSpPr>
              <p:nvPr/>
            </p:nvSpPr>
            <p:spPr bwMode="auto">
              <a:xfrm flipH="1">
                <a:off x="4648" y="2446"/>
                <a:ext cx="2" cy="91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71"/>
              <p:cNvSpPr>
                <a:spLocks noChangeAspect="1" noChangeShapeType="1"/>
              </p:cNvSpPr>
              <p:nvPr/>
            </p:nvSpPr>
            <p:spPr bwMode="auto">
              <a:xfrm flipV="1">
                <a:off x="4134" y="3344"/>
                <a:ext cx="510" cy="39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9" name="Line 72"/>
              <p:cNvSpPr>
                <a:spLocks noChangeAspect="1" noChangeShapeType="1"/>
              </p:cNvSpPr>
              <p:nvPr/>
            </p:nvSpPr>
            <p:spPr bwMode="auto">
              <a:xfrm flipH="1">
                <a:off x="4128" y="2832"/>
                <a:ext cx="2"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74"/>
              <p:cNvSpPr>
                <a:spLocks noChangeAspect="1" noChangeShapeType="1"/>
              </p:cNvSpPr>
              <p:nvPr/>
            </p:nvSpPr>
            <p:spPr bwMode="auto">
              <a:xfrm>
                <a:off x="493" y="3151"/>
                <a:ext cx="108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1" name="Line 75"/>
              <p:cNvSpPr>
                <a:spLocks noChangeAspect="1" noChangeShapeType="1"/>
              </p:cNvSpPr>
              <p:nvPr/>
            </p:nvSpPr>
            <p:spPr bwMode="auto">
              <a:xfrm flipV="1">
                <a:off x="1571" y="2452"/>
                <a:ext cx="534" cy="404"/>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2" name="Line 76"/>
              <p:cNvSpPr>
                <a:spLocks noChangeAspect="1" noChangeShapeType="1"/>
              </p:cNvSpPr>
              <p:nvPr/>
            </p:nvSpPr>
            <p:spPr bwMode="auto">
              <a:xfrm>
                <a:off x="2103" y="2452"/>
                <a:ext cx="2" cy="91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3" name="Line 77"/>
              <p:cNvSpPr>
                <a:spLocks noChangeAspect="1" noChangeShapeType="1"/>
              </p:cNvSpPr>
              <p:nvPr/>
            </p:nvSpPr>
            <p:spPr bwMode="auto">
              <a:xfrm flipV="1">
                <a:off x="1589" y="3350"/>
                <a:ext cx="522" cy="40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4" name="Line 78"/>
              <p:cNvSpPr>
                <a:spLocks noChangeAspect="1" noChangeShapeType="1"/>
              </p:cNvSpPr>
              <p:nvPr/>
            </p:nvSpPr>
            <p:spPr bwMode="auto">
              <a:xfrm flipH="1">
                <a:off x="1584" y="2851"/>
                <a:ext cx="6" cy="94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5" name="Line 79"/>
              <p:cNvSpPr>
                <a:spLocks noChangeAspect="1" noChangeShapeType="1"/>
              </p:cNvSpPr>
              <p:nvPr/>
            </p:nvSpPr>
            <p:spPr bwMode="auto">
              <a:xfrm flipH="1">
                <a:off x="1872" y="2664"/>
                <a:ext cx="2" cy="864"/>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6" name="Line 82"/>
              <p:cNvSpPr>
                <a:spLocks noChangeAspect="1" noChangeShapeType="1"/>
              </p:cNvSpPr>
              <p:nvPr/>
            </p:nvSpPr>
            <p:spPr bwMode="auto">
              <a:xfrm>
                <a:off x="2614" y="3838"/>
                <a:ext cx="232" cy="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83"/>
              <p:cNvSpPr>
                <a:spLocks noChangeAspect="1" noChangeShapeType="1"/>
              </p:cNvSpPr>
              <p:nvPr/>
            </p:nvSpPr>
            <p:spPr bwMode="auto">
              <a:xfrm>
                <a:off x="3036" y="3838"/>
                <a:ext cx="232" cy="2"/>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6" name="Object 84"/>
            <p:cNvGraphicFramePr>
              <a:graphicFrameLocks noChangeAspect="1"/>
            </p:cNvGraphicFramePr>
            <p:nvPr/>
          </p:nvGraphicFramePr>
          <p:xfrm>
            <a:off x="1898" y="2472"/>
            <a:ext cx="143" cy="131"/>
          </p:xfrm>
          <a:graphic>
            <a:graphicData uri="http://schemas.openxmlformats.org/presentationml/2006/ole">
              <mc:AlternateContent xmlns:mc="http://schemas.openxmlformats.org/markup-compatibility/2006">
                <mc:Choice xmlns:v="urn:schemas-microsoft-com:vml" Requires="v">
                  <p:oleObj spid="_x0000_s605485" name="公式" r:id="rId13" imgW="47510" imgH="38061" progId="Equation.3">
                    <p:embed/>
                  </p:oleObj>
                </mc:Choice>
                <mc:Fallback>
                  <p:oleObj name="公式" r:id="rId13" imgW="47510" imgH="3806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8" y="2472"/>
                          <a:ext cx="143"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85"/>
            <p:cNvGraphicFramePr>
              <a:graphicFrameLocks noChangeAspect="1"/>
            </p:cNvGraphicFramePr>
            <p:nvPr/>
          </p:nvGraphicFramePr>
          <p:xfrm>
            <a:off x="1663" y="3054"/>
            <a:ext cx="131" cy="167"/>
          </p:xfrm>
          <a:graphic>
            <a:graphicData uri="http://schemas.openxmlformats.org/presentationml/2006/ole">
              <mc:AlternateContent xmlns:mc="http://schemas.openxmlformats.org/markup-compatibility/2006">
                <mc:Choice xmlns:v="urn:schemas-microsoft-com:vml" Requires="v">
                  <p:oleObj spid="_x0000_s605486" name="公式" r:id="rId15" imgW="38062" imgH="76121" progId="Equation.3">
                    <p:embed/>
                  </p:oleObj>
                </mc:Choice>
                <mc:Fallback>
                  <p:oleObj name="公式" r:id="rId15" imgW="38062" imgH="7612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3" y="3054"/>
                          <a:ext cx="131"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8" name="Group 86"/>
          <p:cNvGrpSpPr>
            <a:grpSpLocks noChangeAspect="1"/>
          </p:cNvGrpSpPr>
          <p:nvPr/>
        </p:nvGrpSpPr>
        <p:grpSpPr bwMode="auto">
          <a:xfrm>
            <a:off x="5378967" y="6115050"/>
            <a:ext cx="301625" cy="107950"/>
            <a:chOff x="4694" y="3083"/>
            <a:chExt cx="272" cy="97"/>
          </a:xfrm>
        </p:grpSpPr>
        <p:sp>
          <p:nvSpPr>
            <p:cNvPr id="79" name="Line 87"/>
            <p:cNvSpPr>
              <a:spLocks noChangeAspect="1" noChangeShapeType="1"/>
            </p:cNvSpPr>
            <p:nvPr/>
          </p:nvSpPr>
          <p:spPr bwMode="auto">
            <a:xfrm flipH="1">
              <a:off x="4694" y="3083"/>
              <a:ext cx="136" cy="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88"/>
            <p:cNvSpPr>
              <a:spLocks noChangeAspect="1" noChangeShapeType="1"/>
            </p:cNvSpPr>
            <p:nvPr/>
          </p:nvSpPr>
          <p:spPr bwMode="auto">
            <a:xfrm flipH="1">
              <a:off x="4830" y="3089"/>
              <a:ext cx="136" cy="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89"/>
          <p:cNvGrpSpPr>
            <a:grpSpLocks noChangeAspect="1"/>
          </p:cNvGrpSpPr>
          <p:nvPr/>
        </p:nvGrpSpPr>
        <p:grpSpPr bwMode="auto">
          <a:xfrm>
            <a:off x="3370779" y="6038852"/>
            <a:ext cx="346075" cy="303213"/>
            <a:chOff x="2245" y="3035"/>
            <a:chExt cx="272" cy="238"/>
          </a:xfrm>
        </p:grpSpPr>
        <p:sp>
          <p:nvSpPr>
            <p:cNvPr id="82" name="Line 90"/>
            <p:cNvSpPr>
              <a:spLocks noChangeAspect="1" noChangeShapeType="1"/>
            </p:cNvSpPr>
            <p:nvPr/>
          </p:nvSpPr>
          <p:spPr bwMode="auto">
            <a:xfrm>
              <a:off x="2245" y="3047"/>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91"/>
            <p:cNvSpPr>
              <a:spLocks noChangeAspect="1" noChangeShapeType="1"/>
            </p:cNvSpPr>
            <p:nvPr/>
          </p:nvSpPr>
          <p:spPr bwMode="auto">
            <a:xfrm>
              <a:off x="2381" y="3043"/>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92"/>
            <p:cNvSpPr>
              <a:spLocks noChangeAspect="1" noChangeShapeType="1"/>
            </p:cNvSpPr>
            <p:nvPr/>
          </p:nvSpPr>
          <p:spPr bwMode="auto">
            <a:xfrm>
              <a:off x="2517" y="3035"/>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93"/>
          <p:cNvGrpSpPr>
            <a:grpSpLocks noChangeAspect="1"/>
          </p:cNvGrpSpPr>
          <p:nvPr/>
        </p:nvGrpSpPr>
        <p:grpSpPr bwMode="auto">
          <a:xfrm>
            <a:off x="4502665" y="6094413"/>
            <a:ext cx="201612" cy="201612"/>
            <a:chOff x="3606" y="3068"/>
            <a:chExt cx="181" cy="181"/>
          </a:xfrm>
        </p:grpSpPr>
        <p:sp>
          <p:nvSpPr>
            <p:cNvPr id="86" name="Line 94"/>
            <p:cNvSpPr>
              <a:spLocks noChangeAspect="1" noChangeShapeType="1"/>
            </p:cNvSpPr>
            <p:nvPr/>
          </p:nvSpPr>
          <p:spPr bwMode="auto">
            <a:xfrm rot="120000" flipH="1">
              <a:off x="3651" y="3068"/>
              <a:ext cx="90" cy="18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95"/>
            <p:cNvSpPr>
              <a:spLocks noChangeAspect="1" noChangeShapeType="1"/>
            </p:cNvSpPr>
            <p:nvPr/>
          </p:nvSpPr>
          <p:spPr bwMode="auto">
            <a:xfrm rot="5520000" flipH="1">
              <a:off x="3652" y="3059"/>
              <a:ext cx="90" cy="18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8" name="Object 96"/>
          <p:cNvGraphicFramePr>
            <a:graphicFrameLocks noChangeAspect="1"/>
          </p:cNvGraphicFramePr>
          <p:nvPr>
            <p:extLst>
              <p:ext uri="{D42A27DB-BD31-4B8C-83A1-F6EECF244321}">
                <p14:modId xmlns:p14="http://schemas.microsoft.com/office/powerpoint/2010/main" val="3580054997"/>
              </p:ext>
            </p:extLst>
          </p:nvPr>
        </p:nvGraphicFramePr>
        <p:xfrm>
          <a:off x="3418402" y="5692775"/>
          <a:ext cx="306388" cy="325438"/>
        </p:xfrm>
        <a:graphic>
          <a:graphicData uri="http://schemas.openxmlformats.org/presentationml/2006/ole">
            <mc:AlternateContent xmlns:mc="http://schemas.openxmlformats.org/markup-compatibility/2006">
              <mc:Choice xmlns:v="urn:schemas-microsoft-com:vml" Requires="v">
                <p:oleObj spid="_x0000_s605487" name="公式" r:id="rId17" imgW="95289" imgH="114182" progId="Equation.3">
                  <p:embed/>
                </p:oleObj>
              </mc:Choice>
              <mc:Fallback>
                <p:oleObj name="公式" r:id="rId17" imgW="95289" imgH="11418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18402" y="5692775"/>
                        <a:ext cx="3063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97"/>
          <p:cNvGraphicFramePr>
            <a:graphicFrameLocks noChangeAspect="1"/>
          </p:cNvGraphicFramePr>
          <p:nvPr>
            <p:extLst>
              <p:ext uri="{D42A27DB-BD31-4B8C-83A1-F6EECF244321}">
                <p14:modId xmlns:p14="http://schemas.microsoft.com/office/powerpoint/2010/main" val="1194193055"/>
              </p:ext>
            </p:extLst>
          </p:nvPr>
        </p:nvGraphicFramePr>
        <p:xfrm>
          <a:off x="4534415" y="5786438"/>
          <a:ext cx="323850" cy="342900"/>
        </p:xfrm>
        <a:graphic>
          <a:graphicData uri="http://schemas.openxmlformats.org/presentationml/2006/ole">
            <mc:AlternateContent xmlns:mc="http://schemas.openxmlformats.org/markup-compatibility/2006">
              <mc:Choice xmlns:v="urn:schemas-microsoft-com:vml" Requires="v">
                <p:oleObj spid="_x0000_s605488" name="公式" r:id="rId19" imgW="114185" imgH="123900" progId="Equation.3">
                  <p:embed/>
                </p:oleObj>
              </mc:Choice>
              <mc:Fallback>
                <p:oleObj name="公式" r:id="rId19" imgW="114185" imgH="1239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34415" y="5786438"/>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98"/>
          <p:cNvGraphicFramePr>
            <a:graphicFrameLocks noChangeAspect="1"/>
          </p:cNvGraphicFramePr>
          <p:nvPr>
            <p:extLst>
              <p:ext uri="{D42A27DB-BD31-4B8C-83A1-F6EECF244321}">
                <p14:modId xmlns:p14="http://schemas.microsoft.com/office/powerpoint/2010/main" val="1565557951"/>
              </p:ext>
            </p:extLst>
          </p:nvPr>
        </p:nvGraphicFramePr>
        <p:xfrm>
          <a:off x="4353440" y="5819775"/>
          <a:ext cx="323850" cy="342900"/>
        </p:xfrm>
        <a:graphic>
          <a:graphicData uri="http://schemas.openxmlformats.org/presentationml/2006/ole">
            <mc:AlternateContent xmlns:mc="http://schemas.openxmlformats.org/markup-compatibility/2006">
              <mc:Choice xmlns:v="urn:schemas-microsoft-com:vml" Requires="v">
                <p:oleObj spid="_x0000_s605489" name="公式" r:id="rId21" imgW="114185" imgH="123900" progId="Equation.3">
                  <p:embed/>
                </p:oleObj>
              </mc:Choice>
              <mc:Fallback>
                <p:oleObj name="公式" r:id="rId21" imgW="114185" imgH="123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53440" y="5819775"/>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 name="Object 99"/>
          <p:cNvGraphicFramePr>
            <a:graphicFrameLocks noChangeAspect="1"/>
          </p:cNvGraphicFramePr>
          <p:nvPr>
            <p:extLst>
              <p:ext uri="{D42A27DB-BD31-4B8C-83A1-F6EECF244321}">
                <p14:modId xmlns:p14="http://schemas.microsoft.com/office/powerpoint/2010/main" val="2927000613"/>
              </p:ext>
            </p:extLst>
          </p:nvPr>
        </p:nvGraphicFramePr>
        <p:xfrm>
          <a:off x="5531365" y="5799138"/>
          <a:ext cx="323850" cy="342900"/>
        </p:xfrm>
        <a:graphic>
          <a:graphicData uri="http://schemas.openxmlformats.org/presentationml/2006/ole">
            <mc:AlternateContent xmlns:mc="http://schemas.openxmlformats.org/markup-compatibility/2006">
              <mc:Choice xmlns:v="urn:schemas-microsoft-com:vml" Requires="v">
                <p:oleObj spid="_x0000_s605490" name="公式" r:id="rId23" imgW="114185" imgH="123900" progId="Equation.3">
                  <p:embed/>
                </p:oleObj>
              </mc:Choice>
              <mc:Fallback>
                <p:oleObj name="公式" r:id="rId23" imgW="114185"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31365" y="5799138"/>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100"/>
          <p:cNvGraphicFramePr>
            <a:graphicFrameLocks noChangeAspect="1"/>
          </p:cNvGraphicFramePr>
          <p:nvPr>
            <p:extLst>
              <p:ext uri="{D42A27DB-BD31-4B8C-83A1-F6EECF244321}">
                <p14:modId xmlns:p14="http://schemas.microsoft.com/office/powerpoint/2010/main" val="3606061206"/>
              </p:ext>
            </p:extLst>
          </p:nvPr>
        </p:nvGraphicFramePr>
        <p:xfrm>
          <a:off x="5323402" y="6149975"/>
          <a:ext cx="323850" cy="342900"/>
        </p:xfrm>
        <a:graphic>
          <a:graphicData uri="http://schemas.openxmlformats.org/presentationml/2006/ole">
            <mc:AlternateContent xmlns:mc="http://schemas.openxmlformats.org/markup-compatibility/2006">
              <mc:Choice xmlns:v="urn:schemas-microsoft-com:vml" Requires="v">
                <p:oleObj spid="_x0000_s605491" name="公式" r:id="rId25" imgW="114185" imgH="123900" progId="Equation.3">
                  <p:embed/>
                </p:oleObj>
              </mc:Choice>
              <mc:Fallback>
                <p:oleObj name="公式" r:id="rId25" imgW="114185" imgH="1239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402" y="6149975"/>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101"/>
          <p:cNvGraphicFramePr>
            <a:graphicFrameLocks noChangeAspect="1"/>
          </p:cNvGraphicFramePr>
          <p:nvPr>
            <p:extLst>
              <p:ext uri="{D42A27DB-BD31-4B8C-83A1-F6EECF244321}">
                <p14:modId xmlns:p14="http://schemas.microsoft.com/office/powerpoint/2010/main" val="1130847031"/>
              </p:ext>
            </p:extLst>
          </p:nvPr>
        </p:nvGraphicFramePr>
        <p:xfrm>
          <a:off x="9620767" y="108867"/>
          <a:ext cx="358775" cy="395288"/>
        </p:xfrm>
        <a:graphic>
          <a:graphicData uri="http://schemas.openxmlformats.org/presentationml/2006/ole">
            <mc:AlternateContent xmlns:mc="http://schemas.openxmlformats.org/markup-compatibility/2006">
              <mc:Choice xmlns:v="urn:schemas-microsoft-com:vml" Requires="v">
                <p:oleObj spid="_x0000_s605492" name="公式" r:id="rId27" imgW="126835" imgH="139518" progId="Equation.3">
                  <p:embed/>
                </p:oleObj>
              </mc:Choice>
              <mc:Fallback>
                <p:oleObj name="公式" r:id="rId27" imgW="126835" imgH="139518"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20767" y="108867"/>
                        <a:ext cx="358775"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 name="Line 102"/>
          <p:cNvSpPr>
            <a:spLocks noChangeShapeType="1"/>
          </p:cNvSpPr>
          <p:nvPr/>
        </p:nvSpPr>
        <p:spPr bwMode="auto">
          <a:xfrm flipV="1">
            <a:off x="9896992" y="251745"/>
            <a:ext cx="142875" cy="288925"/>
          </a:xfrm>
          <a:prstGeom prst="line">
            <a:avLst/>
          </a:prstGeom>
          <a:noFill/>
          <a:ln w="317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103"/>
          <p:cNvSpPr>
            <a:spLocks noChangeShapeType="1"/>
          </p:cNvSpPr>
          <p:nvPr/>
        </p:nvSpPr>
        <p:spPr bwMode="auto">
          <a:xfrm rot="16200000" flipV="1">
            <a:off x="8457129" y="1559845"/>
            <a:ext cx="142875" cy="288925"/>
          </a:xfrm>
          <a:prstGeom prst="line">
            <a:avLst/>
          </a:prstGeom>
          <a:noFill/>
          <a:ln w="317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6" name="Object 104"/>
          <p:cNvGraphicFramePr>
            <a:graphicFrameLocks noChangeAspect="1"/>
          </p:cNvGraphicFramePr>
          <p:nvPr>
            <p:extLst>
              <p:ext uri="{D42A27DB-BD31-4B8C-83A1-F6EECF244321}">
                <p14:modId xmlns:p14="http://schemas.microsoft.com/office/powerpoint/2010/main" val="4037750924"/>
              </p:ext>
            </p:extLst>
          </p:nvPr>
        </p:nvGraphicFramePr>
        <p:xfrm>
          <a:off x="8236467" y="1262982"/>
          <a:ext cx="395287" cy="466725"/>
        </p:xfrm>
        <a:graphic>
          <a:graphicData uri="http://schemas.openxmlformats.org/presentationml/2006/ole">
            <mc:AlternateContent xmlns:mc="http://schemas.openxmlformats.org/markup-compatibility/2006">
              <mc:Choice xmlns:v="urn:schemas-microsoft-com:vml" Requires="v">
                <p:oleObj spid="_x0000_s605493" name="公式" r:id="rId29" imgW="139579" imgH="164957" progId="Equation.3">
                  <p:embed/>
                </p:oleObj>
              </mc:Choice>
              <mc:Fallback>
                <p:oleObj name="公式" r:id="rId29" imgW="139579" imgH="164957"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236467" y="1262982"/>
                        <a:ext cx="395287"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365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50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down)">
                                      <p:cBhvr>
                                        <p:cTn id="16" dur="500"/>
                                        <p:tgtEl>
                                          <p:spTgt spid="9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ipe(left)">
                                      <p:cBhvr>
                                        <p:cTn id="20" dur="5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heel(1)">
                                      <p:cBhvr>
                                        <p:cTn id="46" dur="20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randombar(horizontal)">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ppt_x"/>
                                          </p:val>
                                        </p:tav>
                                        <p:tav tm="100000">
                                          <p:val>
                                            <p:strVal val="#ppt_x"/>
                                          </p:val>
                                        </p:tav>
                                      </p:tavLst>
                                    </p:anim>
                                    <p:anim calcmode="lin" valueType="num">
                                      <p:cBhvr additive="base">
                                        <p:cTn id="5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randombar(horizontal)">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ppt_x"/>
                                          </p:val>
                                        </p:tav>
                                        <p:tav tm="100000">
                                          <p:val>
                                            <p:strVal val="#ppt_x"/>
                                          </p:val>
                                        </p:tav>
                                      </p:tavLst>
                                    </p:anim>
                                    <p:anim calcmode="lin" valueType="num">
                                      <p:cBhvr additive="base">
                                        <p:cTn id="7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barn(inVertical)">
                                      <p:cBhvr>
                                        <p:cTn id="8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2" grpId="0"/>
      <p:bldP spid="33" grpId="0"/>
      <p:bldP spid="35" grpId="0"/>
      <p:bldP spid="36" grpId="0"/>
      <p:bldP spid="94" grpId="0" animBg="1"/>
      <p:bldP spid="9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6"/>
          <p:cNvGraphicFramePr>
            <a:graphicFrameLocks noChangeAspect="1"/>
          </p:cNvGraphicFramePr>
          <p:nvPr>
            <p:extLst>
              <p:ext uri="{D42A27DB-BD31-4B8C-83A1-F6EECF244321}">
                <p14:modId xmlns:p14="http://schemas.microsoft.com/office/powerpoint/2010/main" val="3273851257"/>
              </p:ext>
            </p:extLst>
          </p:nvPr>
        </p:nvGraphicFramePr>
        <p:xfrm>
          <a:off x="1992805" y="3747552"/>
          <a:ext cx="3422650" cy="487362"/>
        </p:xfrm>
        <a:graphic>
          <a:graphicData uri="http://schemas.openxmlformats.org/presentationml/2006/ole">
            <mc:AlternateContent xmlns:mc="http://schemas.openxmlformats.org/markup-compatibility/2006">
              <mc:Choice xmlns:v="urn:schemas-microsoft-com:vml" Requires="v">
                <p:oleObj spid="_x0000_s489109" name="公式" r:id="rId3" imgW="1422400" imgH="203200" progId="Equation.3">
                  <p:embed/>
                </p:oleObj>
              </mc:Choice>
              <mc:Fallback>
                <p:oleObj name="公式" r:id="rId3" imgW="14224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805" y="3747552"/>
                        <a:ext cx="342265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37"/>
          <p:cNvSpPr txBox="1">
            <a:spLocks noChangeArrowheads="1"/>
          </p:cNvSpPr>
          <p:nvPr/>
        </p:nvSpPr>
        <p:spPr bwMode="auto">
          <a:xfrm>
            <a:off x="2492867" y="3033177"/>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rgbClr val="FF0000"/>
                </a:solidFill>
                <a:latin typeface="方正书宋简体"/>
              </a:rPr>
              <a:t>—</a:t>
            </a:r>
            <a:r>
              <a:rPr lang="zh-CN" altLang="en-US" i="0">
                <a:solidFill>
                  <a:srgbClr val="FF0000"/>
                </a:solidFill>
              </a:rPr>
              <a:t>干涉</a:t>
            </a:r>
            <a:r>
              <a:rPr lang="zh-CN" altLang="en-US" i="0">
                <a:solidFill>
                  <a:srgbClr val="FF0000"/>
                </a:solidFill>
                <a:latin typeface="方正书宋简体"/>
              </a:rPr>
              <a:t>相长</a:t>
            </a:r>
          </a:p>
        </p:txBody>
      </p:sp>
      <p:sp>
        <p:nvSpPr>
          <p:cNvPr id="4" name="Text Box 38"/>
          <p:cNvSpPr txBox="1">
            <a:spLocks noChangeArrowheads="1"/>
          </p:cNvSpPr>
          <p:nvPr/>
        </p:nvSpPr>
        <p:spPr bwMode="auto">
          <a:xfrm>
            <a:off x="6350492" y="3247491"/>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rgbClr val="FF0000"/>
                </a:solidFill>
                <a:latin typeface="方正书宋简体"/>
              </a:rPr>
              <a:t>—</a:t>
            </a:r>
            <a:r>
              <a:rPr lang="zh-CN" altLang="en-US" i="0">
                <a:solidFill>
                  <a:srgbClr val="FF0000"/>
                </a:solidFill>
              </a:rPr>
              <a:t>干涉</a:t>
            </a:r>
            <a:r>
              <a:rPr lang="zh-CN" altLang="en-US" i="0">
                <a:solidFill>
                  <a:srgbClr val="FF0000"/>
                </a:solidFill>
                <a:latin typeface="方正书宋简体"/>
              </a:rPr>
              <a:t>相消</a:t>
            </a:r>
          </a:p>
        </p:txBody>
      </p:sp>
      <p:graphicFrame>
        <p:nvGraphicFramePr>
          <p:cNvPr id="5" name="Object 39"/>
          <p:cNvGraphicFramePr>
            <a:graphicFrameLocks noChangeAspect="1"/>
          </p:cNvGraphicFramePr>
          <p:nvPr>
            <p:extLst>
              <p:ext uri="{D42A27DB-BD31-4B8C-83A1-F6EECF244321}">
                <p14:modId xmlns:p14="http://schemas.microsoft.com/office/powerpoint/2010/main" val="747746256"/>
              </p:ext>
            </p:extLst>
          </p:nvPr>
        </p:nvGraphicFramePr>
        <p:xfrm>
          <a:off x="6279057" y="3961866"/>
          <a:ext cx="2433637" cy="498475"/>
        </p:xfrm>
        <a:graphic>
          <a:graphicData uri="http://schemas.openxmlformats.org/presentationml/2006/ole">
            <mc:AlternateContent xmlns:mc="http://schemas.openxmlformats.org/markup-compatibility/2006">
              <mc:Choice xmlns:v="urn:schemas-microsoft-com:vml" Requires="v">
                <p:oleObj spid="_x0000_s489110" name="公式" r:id="rId5" imgW="990170" imgH="203112" progId="Equation.3">
                  <p:embed/>
                </p:oleObj>
              </mc:Choice>
              <mc:Fallback>
                <p:oleObj name="公式" r:id="rId5" imgW="990170"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9057" y="3961866"/>
                        <a:ext cx="24336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1"/>
          <p:cNvGraphicFramePr>
            <a:graphicFrameLocks noChangeAspect="1"/>
          </p:cNvGraphicFramePr>
          <p:nvPr>
            <p:extLst>
              <p:ext uri="{D42A27DB-BD31-4B8C-83A1-F6EECF244321}">
                <p14:modId xmlns:p14="http://schemas.microsoft.com/office/powerpoint/2010/main" val="1861293546"/>
              </p:ext>
            </p:extLst>
          </p:nvPr>
        </p:nvGraphicFramePr>
        <p:xfrm>
          <a:off x="2349992" y="4319052"/>
          <a:ext cx="2933700" cy="1096962"/>
        </p:xfrm>
        <a:graphic>
          <a:graphicData uri="http://schemas.openxmlformats.org/presentationml/2006/ole">
            <mc:AlternateContent xmlns:mc="http://schemas.openxmlformats.org/markup-compatibility/2006">
              <mc:Choice xmlns:v="urn:schemas-microsoft-com:vml" Requires="v">
                <p:oleObj spid="_x0000_s489111" name="公式" r:id="rId7" imgW="1219200" imgH="457200" progId="Equation.3">
                  <p:embed/>
                </p:oleObj>
              </mc:Choice>
              <mc:Fallback>
                <p:oleObj name="公式" r:id="rId7" imgW="12192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9992" y="4319052"/>
                        <a:ext cx="2933700"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2"/>
          <p:cNvGraphicFramePr>
            <a:graphicFrameLocks noChangeAspect="1"/>
          </p:cNvGraphicFramePr>
          <p:nvPr>
            <p:extLst>
              <p:ext uri="{D42A27DB-BD31-4B8C-83A1-F6EECF244321}">
                <p14:modId xmlns:p14="http://schemas.microsoft.com/office/powerpoint/2010/main" val="2743437193"/>
              </p:ext>
            </p:extLst>
          </p:nvPr>
        </p:nvGraphicFramePr>
        <p:xfrm>
          <a:off x="6207617" y="4461927"/>
          <a:ext cx="2590800" cy="1122362"/>
        </p:xfrm>
        <a:graphic>
          <a:graphicData uri="http://schemas.openxmlformats.org/presentationml/2006/ole">
            <mc:AlternateContent xmlns:mc="http://schemas.openxmlformats.org/markup-compatibility/2006">
              <mc:Choice xmlns:v="urn:schemas-microsoft-com:vml" Requires="v">
                <p:oleObj spid="_x0000_s489112" name="公式" r:id="rId9" imgW="1054100" imgH="457200" progId="Equation.3">
                  <p:embed/>
                </p:oleObj>
              </mc:Choice>
              <mc:Fallback>
                <p:oleObj name="公式" r:id="rId9" imgW="10541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7617" y="4461927"/>
                        <a:ext cx="2590800"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15"/>
          <p:cNvSpPr>
            <a:spLocks noChangeArrowheads="1"/>
          </p:cNvSpPr>
          <p:nvPr/>
        </p:nvSpPr>
        <p:spPr bwMode="auto">
          <a:xfrm>
            <a:off x="2064243" y="5676364"/>
            <a:ext cx="7000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v"/>
            </a:pPr>
            <a:r>
              <a:rPr lang="zh-CN" altLang="en-US" i="0">
                <a:solidFill>
                  <a:srgbClr val="FF33CC"/>
                </a:solidFill>
                <a:latin typeface="方正书宋简体"/>
              </a:rPr>
              <a:t>若单色光入射，且</a:t>
            </a:r>
            <a:r>
              <a:rPr lang="en-US" altLang="zh-CN">
                <a:solidFill>
                  <a:srgbClr val="FF33CC"/>
                </a:solidFill>
              </a:rPr>
              <a:t>d </a:t>
            </a:r>
            <a:r>
              <a:rPr lang="zh-CN" altLang="en-US" i="0">
                <a:solidFill>
                  <a:srgbClr val="FF33CC"/>
                </a:solidFill>
                <a:latin typeface="方正书宋简体"/>
              </a:rPr>
              <a:t>不均匀，则屏上出现等厚干涉条纹</a:t>
            </a:r>
            <a:endParaRPr lang="zh-CN" altLang="en-US" sz="2000" b="0" i="0">
              <a:solidFill>
                <a:srgbClr val="FF33CC"/>
              </a:solidFill>
            </a:endParaRPr>
          </a:p>
        </p:txBody>
      </p:sp>
      <p:graphicFrame>
        <p:nvGraphicFramePr>
          <p:cNvPr id="9" name="Object 110"/>
          <p:cNvGraphicFramePr>
            <a:graphicFrameLocks noChangeAspect="1"/>
          </p:cNvGraphicFramePr>
          <p:nvPr>
            <p:extLst>
              <p:ext uri="{D42A27DB-BD31-4B8C-83A1-F6EECF244321}">
                <p14:modId xmlns:p14="http://schemas.microsoft.com/office/powerpoint/2010/main" val="3256274634"/>
              </p:ext>
            </p:extLst>
          </p:nvPr>
        </p:nvGraphicFramePr>
        <p:xfrm>
          <a:off x="2992930" y="175677"/>
          <a:ext cx="5105400" cy="785812"/>
        </p:xfrm>
        <a:graphic>
          <a:graphicData uri="http://schemas.openxmlformats.org/presentationml/2006/ole">
            <mc:AlternateContent xmlns:mc="http://schemas.openxmlformats.org/markup-compatibility/2006">
              <mc:Choice xmlns:v="urn:schemas-microsoft-com:vml" Requires="v">
                <p:oleObj spid="_x0000_s489113" name="Equation" r:id="rId11" imgW="1542982" imgH="152512" progId="Equation.3">
                  <p:embed/>
                </p:oleObj>
              </mc:Choice>
              <mc:Fallback>
                <p:oleObj name="Equation" r:id="rId11" imgW="1542982" imgH="1525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2930" y="175677"/>
                        <a:ext cx="510540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1"/>
          <p:cNvGraphicFramePr>
            <a:graphicFrameLocks noChangeAspect="1"/>
          </p:cNvGraphicFramePr>
          <p:nvPr>
            <p:extLst>
              <p:ext uri="{D42A27DB-BD31-4B8C-83A1-F6EECF244321}">
                <p14:modId xmlns:p14="http://schemas.microsoft.com/office/powerpoint/2010/main" val="4238761011"/>
              </p:ext>
            </p:extLst>
          </p:nvPr>
        </p:nvGraphicFramePr>
        <p:xfrm>
          <a:off x="2135681" y="1032927"/>
          <a:ext cx="7959725" cy="1143000"/>
        </p:xfrm>
        <a:graphic>
          <a:graphicData uri="http://schemas.openxmlformats.org/presentationml/2006/ole">
            <mc:AlternateContent xmlns:mc="http://schemas.openxmlformats.org/markup-compatibility/2006">
              <mc:Choice xmlns:v="urn:schemas-microsoft-com:vml" Requires="v">
                <p:oleObj spid="_x0000_s489114" name="Equation" r:id="rId13" imgW="2743200" imgH="393700" progId="Equation.3">
                  <p:embed/>
                </p:oleObj>
              </mc:Choice>
              <mc:Fallback>
                <p:oleObj name="Equation" r:id="rId13" imgW="27432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5681" y="1032927"/>
                        <a:ext cx="79597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2"/>
          <p:cNvGraphicFramePr>
            <a:graphicFrameLocks noChangeAspect="1"/>
          </p:cNvGraphicFramePr>
          <p:nvPr>
            <p:extLst>
              <p:ext uri="{D42A27DB-BD31-4B8C-83A1-F6EECF244321}">
                <p14:modId xmlns:p14="http://schemas.microsoft.com/office/powerpoint/2010/main" val="1739057344"/>
              </p:ext>
            </p:extLst>
          </p:nvPr>
        </p:nvGraphicFramePr>
        <p:xfrm>
          <a:off x="3564430" y="2247366"/>
          <a:ext cx="3884612" cy="785813"/>
        </p:xfrm>
        <a:graphic>
          <a:graphicData uri="http://schemas.openxmlformats.org/presentationml/2006/ole">
            <mc:AlternateContent xmlns:mc="http://schemas.openxmlformats.org/markup-compatibility/2006">
              <mc:Choice xmlns:v="urn:schemas-microsoft-com:vml" Requires="v">
                <p:oleObj spid="_x0000_s489115" name="Equation" r:id="rId15" imgW="1193800" imgH="241300" progId="Equation.3">
                  <p:embed/>
                </p:oleObj>
              </mc:Choice>
              <mc:Fallback>
                <p:oleObj name="Equation" r:id="rId15" imgW="11938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4430" y="2247366"/>
                        <a:ext cx="3884612"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260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heel(1)">
                                      <p:cBhvr>
                                        <p:cTn id="38" dur="2000"/>
                                        <p:tgtEl>
                                          <p:spTgt spid="4"/>
                                        </p:tgtEl>
                                      </p:cBhvr>
                                    </p:animEffect>
                                  </p:childTnLst>
                                </p:cTn>
                              </p:par>
                              <p:par>
                                <p:cTn id="39" presetID="21"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par>
                                <p:cTn id="42" presetID="21" presetClass="entr" presetSubtype="1"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heel(1)">
                                      <p:cBhvr>
                                        <p:cTn id="44" dur="20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339851" y="1282700"/>
            <a:ext cx="2581275" cy="2209800"/>
            <a:chOff x="932" y="864"/>
            <a:chExt cx="1626" cy="1392"/>
          </a:xfrm>
        </p:grpSpPr>
        <p:sp>
          <p:nvSpPr>
            <p:cNvPr id="3" name="Line 3"/>
            <p:cNvSpPr>
              <a:spLocks noChangeShapeType="1"/>
            </p:cNvSpPr>
            <p:nvPr/>
          </p:nvSpPr>
          <p:spPr bwMode="auto">
            <a:xfrm>
              <a:off x="932" y="1776"/>
              <a:ext cx="13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4"/>
            <p:cNvSpPr>
              <a:spLocks noChangeShapeType="1"/>
            </p:cNvSpPr>
            <p:nvPr/>
          </p:nvSpPr>
          <p:spPr bwMode="auto">
            <a:xfrm>
              <a:off x="1623" y="960"/>
              <a:ext cx="0" cy="129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5"/>
            <p:cNvSpPr>
              <a:spLocks noChangeShapeType="1"/>
            </p:cNvSpPr>
            <p:nvPr/>
          </p:nvSpPr>
          <p:spPr bwMode="auto">
            <a:xfrm flipV="1">
              <a:off x="1306" y="1008"/>
              <a:ext cx="864" cy="120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 Box 6"/>
            <p:cNvSpPr txBox="1">
              <a:spLocks noChangeArrowheads="1"/>
            </p:cNvSpPr>
            <p:nvPr/>
          </p:nvSpPr>
          <p:spPr bwMode="auto">
            <a:xfrm>
              <a:off x="1358" y="864"/>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i="0">
                  <a:solidFill>
                    <a:schemeClr val="tx1"/>
                  </a:solidFill>
                </a:rPr>
                <a:t>P</a:t>
              </a:r>
              <a:r>
                <a:rPr lang="en-US" altLang="zh-CN" sz="2200" i="0" baseline="-25000">
                  <a:solidFill>
                    <a:schemeClr val="tx1"/>
                  </a:solidFill>
                </a:rPr>
                <a:t>1</a:t>
              </a:r>
              <a:endParaRPr lang="en-US" altLang="zh-CN" sz="2200">
                <a:solidFill>
                  <a:schemeClr val="tx1"/>
                </a:solidFill>
              </a:endParaRPr>
            </a:p>
          </p:txBody>
        </p:sp>
        <p:sp>
          <p:nvSpPr>
            <p:cNvPr id="7" name="Text Box 7"/>
            <p:cNvSpPr txBox="1">
              <a:spLocks noChangeArrowheads="1"/>
            </p:cNvSpPr>
            <p:nvPr/>
          </p:nvSpPr>
          <p:spPr bwMode="auto">
            <a:xfrm>
              <a:off x="2232" y="1651"/>
              <a:ext cx="32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i="0">
                  <a:solidFill>
                    <a:schemeClr val="tx1"/>
                  </a:solidFill>
                </a:rPr>
                <a:t>P</a:t>
              </a:r>
              <a:r>
                <a:rPr lang="en-US" altLang="zh-CN" sz="2200" i="0" baseline="-25000">
                  <a:solidFill>
                    <a:schemeClr val="tx1"/>
                  </a:solidFill>
                </a:rPr>
                <a:t>2</a:t>
              </a:r>
              <a:endParaRPr lang="en-US" altLang="zh-CN" sz="2200">
                <a:solidFill>
                  <a:schemeClr val="tx1"/>
                </a:solidFill>
              </a:endParaRPr>
            </a:p>
          </p:txBody>
        </p:sp>
        <p:sp>
          <p:nvSpPr>
            <p:cNvPr id="8" name="Text Box 8"/>
            <p:cNvSpPr txBox="1">
              <a:spLocks noChangeArrowheads="1"/>
            </p:cNvSpPr>
            <p:nvPr/>
          </p:nvSpPr>
          <p:spPr bwMode="auto">
            <a:xfrm>
              <a:off x="2136" y="912"/>
              <a:ext cx="19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p>
          </p:txBody>
        </p:sp>
        <p:sp>
          <p:nvSpPr>
            <p:cNvPr id="9" name="Text Box 9"/>
            <p:cNvSpPr txBox="1">
              <a:spLocks noChangeArrowheads="1"/>
            </p:cNvSpPr>
            <p:nvPr/>
          </p:nvSpPr>
          <p:spPr bwMode="auto">
            <a:xfrm>
              <a:off x="1611" y="960"/>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p>
          </p:txBody>
        </p:sp>
        <p:sp>
          <p:nvSpPr>
            <p:cNvPr id="10" name="Line 10"/>
            <p:cNvSpPr>
              <a:spLocks noChangeShapeType="1"/>
            </p:cNvSpPr>
            <p:nvPr/>
          </p:nvSpPr>
          <p:spPr bwMode="auto">
            <a:xfrm flipV="1">
              <a:off x="1624" y="1152"/>
              <a:ext cx="0" cy="624"/>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Aspect="1" noChangeShapeType="1"/>
            </p:cNvSpPr>
            <p:nvPr/>
          </p:nvSpPr>
          <p:spPr bwMode="auto">
            <a:xfrm rot="16200000" flipV="1">
              <a:off x="1664" y="1115"/>
              <a:ext cx="209" cy="29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Aspect="1" noChangeShapeType="1"/>
            </p:cNvSpPr>
            <p:nvPr/>
          </p:nvSpPr>
          <p:spPr bwMode="auto">
            <a:xfrm rot="16200000" flipV="1">
              <a:off x="1372" y="1527"/>
              <a:ext cx="209" cy="290"/>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Aspect="1" noChangeShapeType="1"/>
            </p:cNvSpPr>
            <p:nvPr/>
          </p:nvSpPr>
          <p:spPr bwMode="auto">
            <a:xfrm flipV="1">
              <a:off x="1619" y="1361"/>
              <a:ext cx="297" cy="413"/>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Aspect="1" noChangeShapeType="1"/>
            </p:cNvSpPr>
            <p:nvPr/>
          </p:nvSpPr>
          <p:spPr bwMode="auto">
            <a:xfrm flipV="1">
              <a:off x="1328" y="1164"/>
              <a:ext cx="297" cy="413"/>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1912" y="1388"/>
              <a:ext cx="0" cy="41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1328" y="1580"/>
              <a:ext cx="0"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576" y="1776"/>
              <a:ext cx="336" cy="0"/>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1332" y="1776"/>
              <a:ext cx="249" cy="0"/>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19"/>
            <p:cNvSpPr txBox="1">
              <a:spLocks noChangeArrowheads="1"/>
            </p:cNvSpPr>
            <p:nvPr/>
          </p:nvSpPr>
          <p:spPr bwMode="auto">
            <a:xfrm>
              <a:off x="1899" y="1267"/>
              <a:ext cx="2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e</a:t>
              </a:r>
              <a:endParaRPr lang="en-US" altLang="zh-CN" sz="2200">
                <a:solidFill>
                  <a:schemeClr val="tx1"/>
                </a:solidFill>
              </a:endParaRPr>
            </a:p>
          </p:txBody>
        </p:sp>
        <p:sp>
          <p:nvSpPr>
            <p:cNvPr id="20" name="Text Box 20"/>
            <p:cNvSpPr txBox="1">
              <a:spLocks noChangeArrowheads="1"/>
            </p:cNvSpPr>
            <p:nvPr/>
          </p:nvSpPr>
          <p:spPr bwMode="auto">
            <a:xfrm>
              <a:off x="1064" y="1363"/>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o</a:t>
              </a:r>
              <a:endParaRPr lang="en-US" altLang="zh-CN" sz="2200">
                <a:solidFill>
                  <a:schemeClr val="tx1"/>
                </a:solidFill>
              </a:endParaRPr>
            </a:p>
          </p:txBody>
        </p:sp>
        <p:sp>
          <p:nvSpPr>
            <p:cNvPr id="21" name="Text Box 21"/>
            <p:cNvSpPr txBox="1">
              <a:spLocks noChangeArrowheads="1"/>
            </p:cNvSpPr>
            <p:nvPr/>
          </p:nvSpPr>
          <p:spPr bwMode="auto">
            <a:xfrm>
              <a:off x="1160" y="1747"/>
              <a:ext cx="3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o2</a:t>
              </a:r>
              <a:endParaRPr lang="en-US" altLang="zh-CN" sz="2200">
                <a:solidFill>
                  <a:schemeClr val="tx1"/>
                </a:solidFill>
              </a:endParaRPr>
            </a:p>
          </p:txBody>
        </p:sp>
        <p:sp>
          <p:nvSpPr>
            <p:cNvPr id="22" name="Text Box 22"/>
            <p:cNvSpPr txBox="1">
              <a:spLocks noChangeArrowheads="1"/>
            </p:cNvSpPr>
            <p:nvPr/>
          </p:nvSpPr>
          <p:spPr bwMode="auto">
            <a:xfrm>
              <a:off x="1736" y="1747"/>
              <a:ext cx="3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e2</a:t>
              </a:r>
              <a:endParaRPr lang="en-US" altLang="zh-CN" sz="2200">
                <a:solidFill>
                  <a:schemeClr val="tx1"/>
                </a:solidFill>
              </a:endParaRPr>
            </a:p>
          </p:txBody>
        </p:sp>
        <p:sp>
          <p:nvSpPr>
            <p:cNvPr id="23" name="Arc 23"/>
            <p:cNvSpPr>
              <a:spLocks/>
            </p:cNvSpPr>
            <p:nvPr/>
          </p:nvSpPr>
          <p:spPr bwMode="auto">
            <a:xfrm>
              <a:off x="1624" y="1584"/>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Arc 24"/>
            <p:cNvSpPr>
              <a:spLocks noChangeAspect="1"/>
            </p:cNvSpPr>
            <p:nvPr/>
          </p:nvSpPr>
          <p:spPr bwMode="auto">
            <a:xfrm flipH="1">
              <a:off x="1472" y="1694"/>
              <a:ext cx="41" cy="8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Arc 25"/>
            <p:cNvSpPr>
              <a:spLocks/>
            </p:cNvSpPr>
            <p:nvPr/>
          </p:nvSpPr>
          <p:spPr bwMode="auto">
            <a:xfrm>
              <a:off x="1696" y="1680"/>
              <a:ext cx="4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Text Box 26"/>
            <p:cNvSpPr txBox="1">
              <a:spLocks noChangeArrowheads="1"/>
            </p:cNvSpPr>
            <p:nvPr/>
          </p:nvSpPr>
          <p:spPr bwMode="auto">
            <a:xfrm>
              <a:off x="1292" y="156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1800">
                  <a:solidFill>
                    <a:schemeClr val="tx1"/>
                  </a:solidFill>
                  <a:latin typeface="Symbol" panose="05050102010706020507" pitchFamily="18" charset="2"/>
                </a:rPr>
                <a:t>a</a:t>
              </a:r>
            </a:p>
          </p:txBody>
        </p:sp>
        <p:sp>
          <p:nvSpPr>
            <p:cNvPr id="27" name="Text Box 27"/>
            <p:cNvSpPr txBox="1">
              <a:spLocks noChangeArrowheads="1"/>
            </p:cNvSpPr>
            <p:nvPr/>
          </p:nvSpPr>
          <p:spPr bwMode="auto">
            <a:xfrm>
              <a:off x="1588" y="139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1800">
                  <a:solidFill>
                    <a:schemeClr val="tx1"/>
                  </a:solidFill>
                  <a:latin typeface="Symbol" panose="05050102010706020507" pitchFamily="18" charset="2"/>
                </a:rPr>
                <a:t>a</a:t>
              </a:r>
            </a:p>
          </p:txBody>
        </p:sp>
        <p:sp>
          <p:nvSpPr>
            <p:cNvPr id="28" name="Text Box 28"/>
            <p:cNvSpPr txBox="1">
              <a:spLocks noChangeArrowheads="1"/>
            </p:cNvSpPr>
            <p:nvPr/>
          </p:nvSpPr>
          <p:spPr bwMode="auto">
            <a:xfrm>
              <a:off x="1704" y="153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1800">
                  <a:solidFill>
                    <a:schemeClr val="tx1"/>
                  </a:solidFill>
                  <a:latin typeface="Symbol" panose="05050102010706020507" pitchFamily="18" charset="2"/>
                </a:rPr>
                <a:t>b</a:t>
              </a:r>
            </a:p>
          </p:txBody>
        </p:sp>
      </p:grpSp>
      <p:grpSp>
        <p:nvGrpSpPr>
          <p:cNvPr id="29" name="Group 29"/>
          <p:cNvGrpSpPr>
            <a:grpSpLocks/>
          </p:cNvGrpSpPr>
          <p:nvPr/>
        </p:nvGrpSpPr>
        <p:grpSpPr bwMode="auto">
          <a:xfrm>
            <a:off x="5286377" y="857250"/>
            <a:ext cx="2009775" cy="2438400"/>
            <a:chOff x="3348" y="816"/>
            <a:chExt cx="1266" cy="1536"/>
          </a:xfrm>
        </p:grpSpPr>
        <p:sp>
          <p:nvSpPr>
            <p:cNvPr id="30" name="Arc 30"/>
            <p:cNvSpPr>
              <a:spLocks/>
            </p:cNvSpPr>
            <p:nvPr/>
          </p:nvSpPr>
          <p:spPr bwMode="auto">
            <a:xfrm>
              <a:off x="3908" y="1680"/>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Line 31"/>
            <p:cNvSpPr>
              <a:spLocks noChangeShapeType="1"/>
            </p:cNvSpPr>
            <p:nvPr/>
          </p:nvSpPr>
          <p:spPr bwMode="auto">
            <a:xfrm>
              <a:off x="3907" y="1056"/>
              <a:ext cx="0" cy="129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2"/>
            <p:cNvSpPr>
              <a:spLocks noChangeShapeType="1"/>
            </p:cNvSpPr>
            <p:nvPr/>
          </p:nvSpPr>
          <p:spPr bwMode="auto">
            <a:xfrm flipV="1">
              <a:off x="3590" y="1104"/>
              <a:ext cx="864" cy="120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3"/>
            <p:cNvSpPr txBox="1">
              <a:spLocks noChangeArrowheads="1"/>
            </p:cNvSpPr>
            <p:nvPr/>
          </p:nvSpPr>
          <p:spPr bwMode="auto">
            <a:xfrm>
              <a:off x="3632" y="816"/>
              <a:ext cx="34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i="0">
                  <a:solidFill>
                    <a:schemeClr val="tx1"/>
                  </a:solidFill>
                </a:rPr>
                <a:t>P</a:t>
              </a:r>
              <a:r>
                <a:rPr lang="en-US" altLang="zh-CN" sz="2200" i="0" baseline="-25000">
                  <a:solidFill>
                    <a:schemeClr val="tx1"/>
                  </a:solidFill>
                </a:rPr>
                <a:t>1</a:t>
              </a:r>
              <a:endParaRPr lang="en-US" altLang="zh-CN" sz="2200">
                <a:solidFill>
                  <a:schemeClr val="tx1"/>
                </a:solidFill>
              </a:endParaRPr>
            </a:p>
          </p:txBody>
        </p:sp>
        <p:sp>
          <p:nvSpPr>
            <p:cNvPr id="34" name="Text Box 34"/>
            <p:cNvSpPr txBox="1">
              <a:spLocks noChangeArrowheads="1"/>
            </p:cNvSpPr>
            <p:nvPr/>
          </p:nvSpPr>
          <p:spPr bwMode="auto">
            <a:xfrm>
              <a:off x="3888" y="816"/>
              <a:ext cx="3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i="0">
                  <a:solidFill>
                    <a:schemeClr val="tx1"/>
                  </a:solidFill>
                </a:rPr>
                <a:t>P</a:t>
              </a:r>
              <a:r>
                <a:rPr lang="en-US" altLang="zh-CN" sz="2200" i="0" baseline="-25000">
                  <a:solidFill>
                    <a:schemeClr val="tx1"/>
                  </a:solidFill>
                </a:rPr>
                <a:t>2</a:t>
              </a:r>
              <a:endParaRPr lang="en-US" altLang="zh-CN" sz="2200">
                <a:solidFill>
                  <a:schemeClr val="tx1"/>
                </a:solidFill>
              </a:endParaRPr>
            </a:p>
          </p:txBody>
        </p:sp>
        <p:sp>
          <p:nvSpPr>
            <p:cNvPr id="35" name="Text Box 35"/>
            <p:cNvSpPr txBox="1">
              <a:spLocks noChangeArrowheads="1"/>
            </p:cNvSpPr>
            <p:nvPr/>
          </p:nvSpPr>
          <p:spPr bwMode="auto">
            <a:xfrm>
              <a:off x="4420" y="1008"/>
              <a:ext cx="19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p>
          </p:txBody>
        </p:sp>
        <p:sp>
          <p:nvSpPr>
            <p:cNvPr id="36" name="Text Box 36"/>
            <p:cNvSpPr txBox="1">
              <a:spLocks noChangeArrowheads="1"/>
            </p:cNvSpPr>
            <p:nvPr/>
          </p:nvSpPr>
          <p:spPr bwMode="auto">
            <a:xfrm>
              <a:off x="3895" y="1056"/>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p>
          </p:txBody>
        </p:sp>
        <p:sp>
          <p:nvSpPr>
            <p:cNvPr id="37" name="Line 37"/>
            <p:cNvSpPr>
              <a:spLocks noChangeShapeType="1"/>
            </p:cNvSpPr>
            <p:nvPr/>
          </p:nvSpPr>
          <p:spPr bwMode="auto">
            <a:xfrm flipV="1">
              <a:off x="3908" y="1248"/>
              <a:ext cx="0" cy="624"/>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 name="Line 38"/>
            <p:cNvSpPr>
              <a:spLocks noChangeAspect="1" noChangeShapeType="1"/>
            </p:cNvSpPr>
            <p:nvPr/>
          </p:nvSpPr>
          <p:spPr bwMode="auto">
            <a:xfrm rot="16200000" flipV="1">
              <a:off x="3948" y="1211"/>
              <a:ext cx="209" cy="29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9"/>
            <p:cNvSpPr>
              <a:spLocks noChangeAspect="1" noChangeShapeType="1"/>
            </p:cNvSpPr>
            <p:nvPr/>
          </p:nvSpPr>
          <p:spPr bwMode="auto">
            <a:xfrm rot="16200000" flipV="1">
              <a:off x="3656" y="1623"/>
              <a:ext cx="209" cy="290"/>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0" name="Line 40"/>
            <p:cNvSpPr>
              <a:spLocks noChangeAspect="1" noChangeShapeType="1"/>
            </p:cNvSpPr>
            <p:nvPr/>
          </p:nvSpPr>
          <p:spPr bwMode="auto">
            <a:xfrm flipV="1">
              <a:off x="3903" y="1457"/>
              <a:ext cx="297" cy="413"/>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1" name="Line 41"/>
            <p:cNvSpPr>
              <a:spLocks noChangeAspect="1" noChangeShapeType="1"/>
            </p:cNvSpPr>
            <p:nvPr/>
          </p:nvSpPr>
          <p:spPr bwMode="auto">
            <a:xfrm flipV="1">
              <a:off x="3618" y="1257"/>
              <a:ext cx="286" cy="39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2"/>
            <p:cNvSpPr>
              <a:spLocks noChangeShapeType="1"/>
            </p:cNvSpPr>
            <p:nvPr/>
          </p:nvSpPr>
          <p:spPr bwMode="auto">
            <a:xfrm>
              <a:off x="3906" y="1453"/>
              <a:ext cx="0" cy="419"/>
            </a:xfrm>
            <a:prstGeom prst="line">
              <a:avLst/>
            </a:prstGeom>
            <a:noFill/>
            <a:ln w="28575">
              <a:solidFill>
                <a:schemeClr val="accent2"/>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3"/>
            <p:cNvSpPr>
              <a:spLocks noChangeShapeType="1"/>
            </p:cNvSpPr>
            <p:nvPr/>
          </p:nvSpPr>
          <p:spPr bwMode="auto">
            <a:xfrm>
              <a:off x="3906" y="1661"/>
              <a:ext cx="0" cy="204"/>
            </a:xfrm>
            <a:prstGeom prst="line">
              <a:avLst/>
            </a:prstGeom>
            <a:noFill/>
            <a:ln w="28575">
              <a:solidFill>
                <a:schemeClr val="accent2"/>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4"/>
            <p:cNvSpPr>
              <a:spLocks noChangeShapeType="1"/>
            </p:cNvSpPr>
            <p:nvPr/>
          </p:nvSpPr>
          <p:spPr bwMode="auto">
            <a:xfrm>
              <a:off x="3906" y="1461"/>
              <a:ext cx="299" cy="0"/>
            </a:xfrm>
            <a:prstGeom prst="line">
              <a:avLst/>
            </a:prstGeom>
            <a:noFill/>
            <a:ln w="19050">
              <a:solidFill>
                <a:schemeClr val="tx1"/>
              </a:solidFill>
              <a:prstDash val="dash"/>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45" name="Line 45"/>
            <p:cNvSpPr>
              <a:spLocks noChangeShapeType="1"/>
            </p:cNvSpPr>
            <p:nvPr/>
          </p:nvSpPr>
          <p:spPr bwMode="auto">
            <a:xfrm flipH="1">
              <a:off x="3607" y="1662"/>
              <a:ext cx="302" cy="0"/>
            </a:xfrm>
            <a:prstGeom prst="line">
              <a:avLst/>
            </a:prstGeom>
            <a:noFill/>
            <a:ln w="19050">
              <a:solidFill>
                <a:schemeClr val="tx1"/>
              </a:solidFill>
              <a:prstDash val="dash"/>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46" name="Text Box 46"/>
            <p:cNvSpPr txBox="1">
              <a:spLocks noChangeArrowheads="1"/>
            </p:cNvSpPr>
            <p:nvPr/>
          </p:nvSpPr>
          <p:spPr bwMode="auto">
            <a:xfrm>
              <a:off x="4183" y="1363"/>
              <a:ext cx="2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e</a:t>
              </a:r>
              <a:endParaRPr lang="en-US" altLang="zh-CN" sz="2200">
                <a:solidFill>
                  <a:schemeClr val="tx1"/>
                </a:solidFill>
              </a:endParaRPr>
            </a:p>
          </p:txBody>
        </p:sp>
        <p:sp>
          <p:nvSpPr>
            <p:cNvPr id="47" name="Text Box 47"/>
            <p:cNvSpPr txBox="1">
              <a:spLocks noChangeArrowheads="1"/>
            </p:cNvSpPr>
            <p:nvPr/>
          </p:nvSpPr>
          <p:spPr bwMode="auto">
            <a:xfrm>
              <a:off x="3348" y="1459"/>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o</a:t>
              </a:r>
              <a:endParaRPr lang="en-US" altLang="zh-CN" sz="2200">
                <a:solidFill>
                  <a:schemeClr val="tx1"/>
                </a:solidFill>
              </a:endParaRPr>
            </a:p>
          </p:txBody>
        </p:sp>
        <p:sp>
          <p:nvSpPr>
            <p:cNvPr id="48" name="Text Box 48"/>
            <p:cNvSpPr txBox="1">
              <a:spLocks noChangeArrowheads="1"/>
            </p:cNvSpPr>
            <p:nvPr/>
          </p:nvSpPr>
          <p:spPr bwMode="auto">
            <a:xfrm>
              <a:off x="3936" y="1699"/>
              <a:ext cx="3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o2</a:t>
              </a:r>
              <a:endParaRPr lang="en-US" altLang="zh-CN" sz="2200">
                <a:solidFill>
                  <a:schemeClr val="tx1"/>
                </a:solidFill>
              </a:endParaRPr>
            </a:p>
          </p:txBody>
        </p:sp>
        <p:sp>
          <p:nvSpPr>
            <p:cNvPr id="49" name="Text Box 49"/>
            <p:cNvSpPr txBox="1">
              <a:spLocks noChangeArrowheads="1"/>
            </p:cNvSpPr>
            <p:nvPr/>
          </p:nvSpPr>
          <p:spPr bwMode="auto">
            <a:xfrm>
              <a:off x="3546" y="1317"/>
              <a:ext cx="3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200">
                  <a:solidFill>
                    <a:schemeClr val="tx1"/>
                  </a:solidFill>
                </a:rPr>
                <a:t>E</a:t>
              </a:r>
              <a:r>
                <a:rPr lang="en-US" altLang="zh-CN" sz="2200" i="0" baseline="-25000">
                  <a:solidFill>
                    <a:schemeClr val="tx1"/>
                  </a:solidFill>
                </a:rPr>
                <a:t>e2</a:t>
              </a:r>
              <a:endParaRPr lang="en-US" altLang="zh-CN" sz="2200">
                <a:solidFill>
                  <a:schemeClr val="tx1"/>
                </a:solidFill>
              </a:endParaRPr>
            </a:p>
          </p:txBody>
        </p:sp>
        <p:sp>
          <p:nvSpPr>
            <p:cNvPr id="50" name="Text Box 50"/>
            <p:cNvSpPr txBox="1">
              <a:spLocks noChangeArrowheads="1"/>
            </p:cNvSpPr>
            <p:nvPr/>
          </p:nvSpPr>
          <p:spPr bwMode="auto">
            <a:xfrm>
              <a:off x="3872" y="148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1800">
                  <a:solidFill>
                    <a:schemeClr val="tx1"/>
                  </a:solidFill>
                  <a:latin typeface="Symbol" panose="05050102010706020507" pitchFamily="18" charset="2"/>
                </a:rPr>
                <a:t>a</a:t>
              </a:r>
            </a:p>
          </p:txBody>
        </p:sp>
      </p:grpSp>
      <p:sp>
        <p:nvSpPr>
          <p:cNvPr id="51" name="Text Box 51"/>
          <p:cNvSpPr txBox="1">
            <a:spLocks noChangeArrowheads="1"/>
          </p:cNvSpPr>
          <p:nvPr/>
        </p:nvSpPr>
        <p:spPr bwMode="auto">
          <a:xfrm>
            <a:off x="850900" y="673100"/>
            <a:ext cx="3721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rgbClr val="FF33CC"/>
                </a:solidFill>
              </a:rPr>
              <a:t>P</a:t>
            </a:r>
            <a:r>
              <a:rPr lang="en-US" altLang="zh-CN" sz="2600" i="0" baseline="-25000">
                <a:solidFill>
                  <a:srgbClr val="FF33CC"/>
                </a:solidFill>
              </a:rPr>
              <a:t>1</a:t>
            </a:r>
            <a:r>
              <a:rPr lang="en-US" altLang="zh-CN" sz="2600" i="0">
                <a:solidFill>
                  <a:srgbClr val="FF33CC"/>
                </a:solidFill>
              </a:rPr>
              <a:t>⊥P</a:t>
            </a:r>
            <a:r>
              <a:rPr lang="en-US" altLang="zh-CN" sz="2600" i="0" baseline="-25000">
                <a:solidFill>
                  <a:srgbClr val="FF33CC"/>
                </a:solidFill>
              </a:rPr>
              <a:t>2</a:t>
            </a:r>
            <a:r>
              <a:rPr lang="zh-CN" altLang="en-US" sz="2600" i="0">
                <a:solidFill>
                  <a:srgbClr val="FF33CC"/>
                </a:solidFill>
              </a:rPr>
              <a:t>（</a:t>
            </a:r>
            <a:r>
              <a:rPr lang="en-US" altLang="zh-CN" sz="2600">
                <a:solidFill>
                  <a:srgbClr val="FF33CC"/>
                </a:solidFill>
                <a:latin typeface="Symbol" panose="05050102010706020507" pitchFamily="18" charset="2"/>
              </a:rPr>
              <a:t>a</a:t>
            </a:r>
            <a:r>
              <a:rPr lang="en-US" altLang="zh-CN" sz="2600" i="0">
                <a:solidFill>
                  <a:srgbClr val="FF33CC"/>
                </a:solidFill>
                <a:latin typeface="Symbol" panose="05050102010706020507" pitchFamily="18" charset="2"/>
              </a:rPr>
              <a:t> + </a:t>
            </a:r>
            <a:r>
              <a:rPr lang="en-US" altLang="zh-CN" sz="2600">
                <a:solidFill>
                  <a:srgbClr val="FF33CC"/>
                </a:solidFill>
                <a:latin typeface="Symbol" panose="05050102010706020507" pitchFamily="18" charset="2"/>
              </a:rPr>
              <a:t>b</a:t>
            </a:r>
            <a:r>
              <a:rPr lang="en-US" altLang="zh-CN" sz="2600" i="0">
                <a:solidFill>
                  <a:srgbClr val="FF33CC"/>
                </a:solidFill>
                <a:latin typeface="Symbol" panose="05050102010706020507" pitchFamily="18" charset="2"/>
              </a:rPr>
              <a:t> = </a:t>
            </a:r>
            <a:r>
              <a:rPr lang="en-US" altLang="zh-CN" sz="2600">
                <a:solidFill>
                  <a:srgbClr val="FF33CC"/>
                </a:solidFill>
                <a:latin typeface="Symbol" panose="05050102010706020507" pitchFamily="18" charset="2"/>
              </a:rPr>
              <a:t>p </a:t>
            </a:r>
            <a:r>
              <a:rPr lang="en-US" altLang="zh-CN" sz="2600" i="0">
                <a:solidFill>
                  <a:srgbClr val="FF33CC"/>
                </a:solidFill>
                <a:latin typeface="Symbol" panose="05050102010706020507" pitchFamily="18" charset="2"/>
              </a:rPr>
              <a:t>/ 2</a:t>
            </a:r>
            <a:r>
              <a:rPr lang="zh-CN" altLang="en-US" sz="2600" i="0">
                <a:solidFill>
                  <a:srgbClr val="FF33CC"/>
                </a:solidFill>
                <a:latin typeface="Symbol" panose="05050102010706020507" pitchFamily="18" charset="2"/>
              </a:rPr>
              <a:t>）</a:t>
            </a:r>
            <a:endParaRPr lang="zh-CN" altLang="en-US" sz="2600" i="0">
              <a:solidFill>
                <a:srgbClr val="FF33CC"/>
              </a:solidFill>
            </a:endParaRPr>
          </a:p>
        </p:txBody>
      </p:sp>
      <p:sp>
        <p:nvSpPr>
          <p:cNvPr id="52" name="Text Box 52"/>
          <p:cNvSpPr txBox="1">
            <a:spLocks noChangeArrowheads="1"/>
          </p:cNvSpPr>
          <p:nvPr/>
        </p:nvSpPr>
        <p:spPr bwMode="auto">
          <a:xfrm>
            <a:off x="5643565" y="285750"/>
            <a:ext cx="1443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i="0">
                <a:solidFill>
                  <a:srgbClr val="09A70D"/>
                </a:solidFill>
              </a:rPr>
              <a:t>P</a:t>
            </a:r>
            <a:r>
              <a:rPr lang="en-US" altLang="zh-CN" sz="2600" i="0" baseline="-25000">
                <a:solidFill>
                  <a:srgbClr val="09A70D"/>
                </a:solidFill>
              </a:rPr>
              <a:t>1</a:t>
            </a:r>
            <a:r>
              <a:rPr lang="en-US" altLang="zh-CN" sz="2600" i="0">
                <a:solidFill>
                  <a:srgbClr val="09A70D"/>
                </a:solidFill>
              </a:rPr>
              <a:t>∥P</a:t>
            </a:r>
            <a:r>
              <a:rPr lang="en-US" altLang="zh-CN" sz="2600" i="0" baseline="-25000">
                <a:solidFill>
                  <a:srgbClr val="09A70D"/>
                </a:solidFill>
              </a:rPr>
              <a:t>2</a:t>
            </a:r>
          </a:p>
        </p:txBody>
      </p:sp>
      <p:graphicFrame>
        <p:nvGraphicFramePr>
          <p:cNvPr id="53" name="Object 53"/>
          <p:cNvGraphicFramePr>
            <a:graphicFrameLocks noChangeAspect="1"/>
          </p:cNvGraphicFramePr>
          <p:nvPr/>
        </p:nvGraphicFramePr>
        <p:xfrm>
          <a:off x="214314" y="3286125"/>
          <a:ext cx="4059237" cy="1073150"/>
        </p:xfrm>
        <a:graphic>
          <a:graphicData uri="http://schemas.openxmlformats.org/presentationml/2006/ole">
            <mc:AlternateContent xmlns:mc="http://schemas.openxmlformats.org/markup-compatibility/2006">
              <mc:Choice xmlns:v="urn:schemas-microsoft-com:vml" Requires="v">
                <p:oleObj spid="_x0000_s543465" name="公式" r:id="rId3" imgW="1536033" imgH="406224" progId="Equation.3">
                  <p:embed/>
                </p:oleObj>
              </mc:Choice>
              <mc:Fallback>
                <p:oleObj name="公式" r:id="rId3" imgW="1536033"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4" y="3286125"/>
                        <a:ext cx="4059237"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54"/>
          <p:cNvGraphicFramePr>
            <a:graphicFrameLocks noChangeAspect="1"/>
          </p:cNvGraphicFramePr>
          <p:nvPr/>
        </p:nvGraphicFramePr>
        <p:xfrm>
          <a:off x="5214938" y="3429000"/>
          <a:ext cx="3465512" cy="1143000"/>
        </p:xfrm>
        <a:graphic>
          <a:graphicData uri="http://schemas.openxmlformats.org/presentationml/2006/ole">
            <mc:AlternateContent xmlns:mc="http://schemas.openxmlformats.org/markup-compatibility/2006">
              <mc:Choice xmlns:v="urn:schemas-microsoft-com:vml" Requires="v">
                <p:oleObj spid="_x0000_s543466" name="公式" r:id="rId5" imgW="1231366" imgH="406224" progId="Equation.3">
                  <p:embed/>
                </p:oleObj>
              </mc:Choice>
              <mc:Fallback>
                <p:oleObj name="公式" r:id="rId5" imgW="1231366"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4938" y="3429000"/>
                        <a:ext cx="34655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 name="Group 61"/>
          <p:cNvGrpSpPr>
            <a:grpSpLocks/>
          </p:cNvGrpSpPr>
          <p:nvPr/>
        </p:nvGrpSpPr>
        <p:grpSpPr bwMode="auto">
          <a:xfrm>
            <a:off x="260351" y="5468938"/>
            <a:ext cx="3762375" cy="1403350"/>
            <a:chOff x="493" y="2342"/>
            <a:chExt cx="2370" cy="884"/>
          </a:xfrm>
        </p:grpSpPr>
        <p:sp>
          <p:nvSpPr>
            <p:cNvPr id="56" name="Rectangle 62"/>
            <p:cNvSpPr>
              <a:spLocks noChangeArrowheads="1"/>
            </p:cNvSpPr>
            <p:nvPr/>
          </p:nvSpPr>
          <p:spPr bwMode="auto">
            <a:xfrm>
              <a:off x="1668" y="2432"/>
              <a:ext cx="16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C</a:t>
              </a:r>
            </a:p>
          </p:txBody>
        </p:sp>
        <p:sp>
          <p:nvSpPr>
            <p:cNvPr id="57" name="Rectangle 63"/>
            <p:cNvSpPr>
              <a:spLocks noChangeArrowheads="1"/>
            </p:cNvSpPr>
            <p:nvPr/>
          </p:nvSpPr>
          <p:spPr bwMode="auto">
            <a:xfrm>
              <a:off x="2245" y="2432"/>
              <a:ext cx="20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P</a:t>
              </a:r>
              <a:r>
                <a:rPr lang="en-US" altLang="zh-CN" sz="1400" i="0" baseline="-25000"/>
                <a:t>2</a:t>
              </a:r>
              <a:endParaRPr lang="en-US" altLang="zh-CN" sz="1400" i="0"/>
            </a:p>
          </p:txBody>
        </p:sp>
        <p:sp>
          <p:nvSpPr>
            <p:cNvPr id="58" name="Rectangle 65"/>
            <p:cNvSpPr>
              <a:spLocks noChangeArrowheads="1"/>
            </p:cNvSpPr>
            <p:nvPr/>
          </p:nvSpPr>
          <p:spPr bwMode="auto">
            <a:xfrm>
              <a:off x="549" y="2342"/>
              <a:ext cx="4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  </a:t>
              </a:r>
              <a:r>
                <a:rPr lang="zh-CN" altLang="en-US" sz="1400" i="0"/>
                <a:t>单色</a:t>
              </a:r>
            </a:p>
            <a:p>
              <a:pPr eaLnBrk="1" hangingPunct="1"/>
              <a:r>
                <a:rPr lang="zh-CN" altLang="en-US" sz="1400" i="0"/>
                <a:t>自然光</a:t>
              </a:r>
              <a:endParaRPr lang="zh-CN" altLang="en-US" sz="1400" i="0">
                <a:solidFill>
                  <a:schemeClr val="tx1"/>
                </a:solidFill>
              </a:endParaRPr>
            </a:p>
          </p:txBody>
        </p:sp>
        <p:sp>
          <p:nvSpPr>
            <p:cNvPr id="59" name="Rectangle 66"/>
            <p:cNvSpPr>
              <a:spLocks noChangeArrowheads="1"/>
            </p:cNvSpPr>
            <p:nvPr/>
          </p:nvSpPr>
          <p:spPr bwMode="auto">
            <a:xfrm>
              <a:off x="1050" y="2386"/>
              <a:ext cx="22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P</a:t>
              </a:r>
              <a:r>
                <a:rPr lang="en-US" altLang="zh-CN" sz="1400" i="0" baseline="-25000"/>
                <a:t>1</a:t>
              </a:r>
              <a:endParaRPr lang="en-US" altLang="zh-CN" sz="1400" i="0"/>
            </a:p>
          </p:txBody>
        </p:sp>
        <p:sp>
          <p:nvSpPr>
            <p:cNvPr id="60" name="Text Box 68"/>
            <p:cNvSpPr txBox="1">
              <a:spLocks noChangeArrowheads="1"/>
            </p:cNvSpPr>
            <p:nvPr/>
          </p:nvSpPr>
          <p:spPr bwMode="auto">
            <a:xfrm>
              <a:off x="1873" y="3014"/>
              <a:ext cx="41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FF0000"/>
                  </a:solidFill>
                </a:rPr>
                <a:t>光轴</a:t>
              </a:r>
            </a:p>
          </p:txBody>
        </p:sp>
        <p:grpSp>
          <p:nvGrpSpPr>
            <p:cNvPr id="61" name="Group 69"/>
            <p:cNvGrpSpPr>
              <a:grpSpLocks noChangeAspect="1"/>
            </p:cNvGrpSpPr>
            <p:nvPr/>
          </p:nvGrpSpPr>
          <p:grpSpPr bwMode="auto">
            <a:xfrm>
              <a:off x="493" y="2459"/>
              <a:ext cx="2370" cy="767"/>
              <a:chOff x="493" y="2400"/>
              <a:chExt cx="4723" cy="1533"/>
            </a:xfrm>
          </p:grpSpPr>
          <p:sp>
            <p:nvSpPr>
              <p:cNvPr id="64" name="Line 70"/>
              <p:cNvSpPr>
                <a:spLocks noChangeAspect="1" noChangeShapeType="1"/>
              </p:cNvSpPr>
              <p:nvPr/>
            </p:nvSpPr>
            <p:spPr bwMode="auto">
              <a:xfrm>
                <a:off x="3236" y="3144"/>
                <a:ext cx="87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71"/>
              <p:cNvSpPr>
                <a:spLocks noChangeAspect="1" noChangeShapeType="1"/>
              </p:cNvSpPr>
              <p:nvPr/>
            </p:nvSpPr>
            <p:spPr bwMode="auto">
              <a:xfrm flipH="1">
                <a:off x="3036" y="2621"/>
                <a:ext cx="500" cy="910"/>
              </a:xfrm>
              <a:prstGeom prst="line">
                <a:avLst/>
              </a:prstGeom>
              <a:noFill/>
              <a:ln w="38100">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72"/>
              <p:cNvSpPr>
                <a:spLocks noChangeAspect="1" noChangeShapeType="1"/>
              </p:cNvSpPr>
              <p:nvPr/>
            </p:nvSpPr>
            <p:spPr bwMode="auto">
              <a:xfrm>
                <a:off x="1920" y="3152"/>
                <a:ext cx="91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73"/>
              <p:cNvSpPr>
                <a:spLocks noChangeAspect="1" noChangeShapeType="1"/>
              </p:cNvSpPr>
              <p:nvPr/>
            </p:nvSpPr>
            <p:spPr bwMode="auto">
              <a:xfrm>
                <a:off x="3248" y="2640"/>
                <a:ext cx="2" cy="864"/>
              </a:xfrm>
              <a:prstGeom prst="line">
                <a:avLst/>
              </a:prstGeom>
              <a:noFill/>
              <a:ln w="28575">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Arc 74"/>
              <p:cNvSpPr>
                <a:spLocks noChangeAspect="1"/>
              </p:cNvSpPr>
              <p:nvPr/>
            </p:nvSpPr>
            <p:spPr bwMode="auto">
              <a:xfrm>
                <a:off x="3268" y="2698"/>
                <a:ext cx="158" cy="1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Line 75"/>
              <p:cNvSpPr>
                <a:spLocks noChangeAspect="1" noChangeShapeType="1"/>
              </p:cNvSpPr>
              <p:nvPr/>
            </p:nvSpPr>
            <p:spPr bwMode="auto">
              <a:xfrm>
                <a:off x="3024" y="3705"/>
                <a:ext cx="2" cy="22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76"/>
              <p:cNvSpPr>
                <a:spLocks noChangeAspect="1" noChangeShapeType="1"/>
              </p:cNvSpPr>
              <p:nvPr/>
            </p:nvSpPr>
            <p:spPr bwMode="auto">
              <a:xfrm>
                <a:off x="2859" y="3705"/>
                <a:ext cx="2" cy="22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 name="Line 77"/>
              <p:cNvSpPr>
                <a:spLocks noChangeAspect="1" noChangeShapeType="1"/>
              </p:cNvSpPr>
              <p:nvPr/>
            </p:nvSpPr>
            <p:spPr bwMode="auto">
              <a:xfrm flipV="1">
                <a:off x="3014" y="2403"/>
                <a:ext cx="500" cy="38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2" name="Line 78"/>
              <p:cNvSpPr>
                <a:spLocks noChangeAspect="1" noChangeShapeType="1"/>
              </p:cNvSpPr>
              <p:nvPr/>
            </p:nvSpPr>
            <p:spPr bwMode="auto">
              <a:xfrm flipH="1">
                <a:off x="3528" y="2400"/>
                <a:ext cx="2"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3" name="Line 79"/>
              <p:cNvSpPr>
                <a:spLocks noChangeAspect="1" noChangeShapeType="1"/>
              </p:cNvSpPr>
              <p:nvPr/>
            </p:nvSpPr>
            <p:spPr bwMode="auto">
              <a:xfrm flipV="1">
                <a:off x="3023" y="3288"/>
                <a:ext cx="500" cy="416"/>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4" name="Line 80"/>
              <p:cNvSpPr>
                <a:spLocks noChangeAspect="1" noChangeShapeType="1"/>
              </p:cNvSpPr>
              <p:nvPr/>
            </p:nvSpPr>
            <p:spPr bwMode="auto">
              <a:xfrm>
                <a:off x="3024" y="2784"/>
                <a:ext cx="2" cy="96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5" name="Line 81"/>
              <p:cNvSpPr>
                <a:spLocks noChangeAspect="1" noChangeShapeType="1"/>
              </p:cNvSpPr>
              <p:nvPr/>
            </p:nvSpPr>
            <p:spPr bwMode="auto">
              <a:xfrm flipV="1">
                <a:off x="2855" y="2410"/>
                <a:ext cx="478" cy="35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6" name="Line 82"/>
              <p:cNvSpPr>
                <a:spLocks noChangeAspect="1" noChangeShapeType="1"/>
              </p:cNvSpPr>
              <p:nvPr/>
            </p:nvSpPr>
            <p:spPr bwMode="auto">
              <a:xfrm>
                <a:off x="2855" y="2783"/>
                <a:ext cx="2" cy="92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7" name="Line 83"/>
              <p:cNvSpPr>
                <a:spLocks noChangeAspect="1" noChangeShapeType="1"/>
              </p:cNvSpPr>
              <p:nvPr/>
            </p:nvSpPr>
            <p:spPr bwMode="auto">
              <a:xfrm>
                <a:off x="2856" y="2780"/>
                <a:ext cx="168"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Line 84"/>
              <p:cNvSpPr>
                <a:spLocks noChangeAspect="1" noChangeShapeType="1"/>
              </p:cNvSpPr>
              <p:nvPr/>
            </p:nvSpPr>
            <p:spPr bwMode="auto">
              <a:xfrm>
                <a:off x="3331" y="2406"/>
                <a:ext cx="204"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9" name="Line 85"/>
              <p:cNvSpPr>
                <a:spLocks noChangeAspect="1" noChangeShapeType="1"/>
              </p:cNvSpPr>
              <p:nvPr/>
            </p:nvSpPr>
            <p:spPr bwMode="auto">
              <a:xfrm>
                <a:off x="2856" y="3697"/>
                <a:ext cx="168"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0" name="Line 86"/>
              <p:cNvSpPr>
                <a:spLocks noChangeAspect="1" noChangeShapeType="1"/>
              </p:cNvSpPr>
              <p:nvPr/>
            </p:nvSpPr>
            <p:spPr bwMode="auto">
              <a:xfrm>
                <a:off x="4384" y="3129"/>
                <a:ext cx="83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81" name="Line 87"/>
              <p:cNvSpPr>
                <a:spLocks noChangeAspect="1" noChangeShapeType="1"/>
              </p:cNvSpPr>
              <p:nvPr/>
            </p:nvSpPr>
            <p:spPr bwMode="auto">
              <a:xfrm flipV="1">
                <a:off x="4138" y="2911"/>
                <a:ext cx="500" cy="380"/>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2" name="Line 88"/>
              <p:cNvSpPr>
                <a:spLocks noChangeAspect="1" noChangeShapeType="1"/>
              </p:cNvSpPr>
              <p:nvPr/>
            </p:nvSpPr>
            <p:spPr bwMode="auto">
              <a:xfrm flipV="1">
                <a:off x="4138" y="2446"/>
                <a:ext cx="500" cy="38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3" name="Line 89"/>
              <p:cNvSpPr>
                <a:spLocks noChangeAspect="1" noChangeShapeType="1"/>
              </p:cNvSpPr>
              <p:nvPr/>
            </p:nvSpPr>
            <p:spPr bwMode="auto">
              <a:xfrm flipH="1">
                <a:off x="4648" y="2446"/>
                <a:ext cx="2" cy="91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4" name="Line 90"/>
              <p:cNvSpPr>
                <a:spLocks noChangeAspect="1" noChangeShapeType="1"/>
              </p:cNvSpPr>
              <p:nvPr/>
            </p:nvSpPr>
            <p:spPr bwMode="auto">
              <a:xfrm flipV="1">
                <a:off x="4134" y="3344"/>
                <a:ext cx="510" cy="39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5" name="Line 91"/>
              <p:cNvSpPr>
                <a:spLocks noChangeAspect="1" noChangeShapeType="1"/>
              </p:cNvSpPr>
              <p:nvPr/>
            </p:nvSpPr>
            <p:spPr bwMode="auto">
              <a:xfrm flipH="1">
                <a:off x="4128" y="2832"/>
                <a:ext cx="2"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6" name="Line 93"/>
              <p:cNvSpPr>
                <a:spLocks noChangeAspect="1" noChangeShapeType="1"/>
              </p:cNvSpPr>
              <p:nvPr/>
            </p:nvSpPr>
            <p:spPr bwMode="auto">
              <a:xfrm>
                <a:off x="493" y="3151"/>
                <a:ext cx="108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87" name="Line 94"/>
              <p:cNvSpPr>
                <a:spLocks noChangeAspect="1" noChangeShapeType="1"/>
              </p:cNvSpPr>
              <p:nvPr/>
            </p:nvSpPr>
            <p:spPr bwMode="auto">
              <a:xfrm flipV="1">
                <a:off x="1571" y="2452"/>
                <a:ext cx="534" cy="404"/>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8" name="Line 95"/>
              <p:cNvSpPr>
                <a:spLocks noChangeAspect="1" noChangeShapeType="1"/>
              </p:cNvSpPr>
              <p:nvPr/>
            </p:nvSpPr>
            <p:spPr bwMode="auto">
              <a:xfrm>
                <a:off x="2103" y="2452"/>
                <a:ext cx="2" cy="91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9" name="Line 96"/>
              <p:cNvSpPr>
                <a:spLocks noChangeAspect="1" noChangeShapeType="1"/>
              </p:cNvSpPr>
              <p:nvPr/>
            </p:nvSpPr>
            <p:spPr bwMode="auto">
              <a:xfrm flipV="1">
                <a:off x="1589" y="3350"/>
                <a:ext cx="522" cy="40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0" name="Line 97"/>
              <p:cNvSpPr>
                <a:spLocks noChangeAspect="1" noChangeShapeType="1"/>
              </p:cNvSpPr>
              <p:nvPr/>
            </p:nvSpPr>
            <p:spPr bwMode="auto">
              <a:xfrm flipH="1">
                <a:off x="1584" y="2851"/>
                <a:ext cx="6" cy="94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1" name="Line 98"/>
              <p:cNvSpPr>
                <a:spLocks noChangeAspect="1" noChangeShapeType="1"/>
              </p:cNvSpPr>
              <p:nvPr/>
            </p:nvSpPr>
            <p:spPr bwMode="auto">
              <a:xfrm flipH="1">
                <a:off x="1872" y="2664"/>
                <a:ext cx="2" cy="864"/>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2" name="Line 101"/>
              <p:cNvSpPr>
                <a:spLocks noChangeAspect="1" noChangeShapeType="1"/>
              </p:cNvSpPr>
              <p:nvPr/>
            </p:nvSpPr>
            <p:spPr bwMode="auto">
              <a:xfrm>
                <a:off x="2614" y="3838"/>
                <a:ext cx="232" cy="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Line 102"/>
              <p:cNvSpPr>
                <a:spLocks noChangeAspect="1" noChangeShapeType="1"/>
              </p:cNvSpPr>
              <p:nvPr/>
            </p:nvSpPr>
            <p:spPr bwMode="auto">
              <a:xfrm>
                <a:off x="3036" y="3838"/>
                <a:ext cx="232" cy="2"/>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2" name="Object 103"/>
            <p:cNvGraphicFramePr>
              <a:graphicFrameLocks noChangeAspect="1"/>
            </p:cNvGraphicFramePr>
            <p:nvPr/>
          </p:nvGraphicFramePr>
          <p:xfrm>
            <a:off x="1898" y="2472"/>
            <a:ext cx="143" cy="131"/>
          </p:xfrm>
          <a:graphic>
            <a:graphicData uri="http://schemas.openxmlformats.org/presentationml/2006/ole">
              <mc:AlternateContent xmlns:mc="http://schemas.openxmlformats.org/markup-compatibility/2006">
                <mc:Choice xmlns:v="urn:schemas-microsoft-com:vml" Requires="v">
                  <p:oleObj spid="_x0000_s543467" name="公式" r:id="rId7" imgW="47510" imgH="38061" progId="Equation.3">
                    <p:embed/>
                  </p:oleObj>
                </mc:Choice>
                <mc:Fallback>
                  <p:oleObj name="公式" r:id="rId7" imgW="47510" imgH="3806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8" y="2472"/>
                          <a:ext cx="143"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104"/>
            <p:cNvGraphicFramePr>
              <a:graphicFrameLocks noChangeAspect="1"/>
            </p:cNvGraphicFramePr>
            <p:nvPr/>
          </p:nvGraphicFramePr>
          <p:xfrm>
            <a:off x="1663" y="3054"/>
            <a:ext cx="131" cy="167"/>
          </p:xfrm>
          <a:graphic>
            <a:graphicData uri="http://schemas.openxmlformats.org/presentationml/2006/ole">
              <mc:AlternateContent xmlns:mc="http://schemas.openxmlformats.org/markup-compatibility/2006">
                <mc:Choice xmlns:v="urn:schemas-microsoft-com:vml" Requires="v">
                  <p:oleObj spid="_x0000_s543468" name="公式" r:id="rId9" imgW="38062" imgH="76121" progId="Equation.3">
                    <p:embed/>
                  </p:oleObj>
                </mc:Choice>
                <mc:Fallback>
                  <p:oleObj name="公式" r:id="rId9" imgW="38062" imgH="7612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3" y="3054"/>
                          <a:ext cx="131"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4" name="Group 105"/>
          <p:cNvGrpSpPr>
            <a:grpSpLocks noChangeAspect="1"/>
          </p:cNvGrpSpPr>
          <p:nvPr/>
        </p:nvGrpSpPr>
        <p:grpSpPr bwMode="auto">
          <a:xfrm>
            <a:off x="3627440" y="6121400"/>
            <a:ext cx="301625" cy="107950"/>
            <a:chOff x="4694" y="3083"/>
            <a:chExt cx="272" cy="97"/>
          </a:xfrm>
        </p:grpSpPr>
        <p:sp>
          <p:nvSpPr>
            <p:cNvPr id="95" name="Line 106"/>
            <p:cNvSpPr>
              <a:spLocks noChangeAspect="1" noChangeShapeType="1"/>
            </p:cNvSpPr>
            <p:nvPr/>
          </p:nvSpPr>
          <p:spPr bwMode="auto">
            <a:xfrm flipH="1">
              <a:off x="4694" y="3083"/>
              <a:ext cx="136" cy="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07"/>
            <p:cNvSpPr>
              <a:spLocks noChangeAspect="1" noChangeShapeType="1"/>
            </p:cNvSpPr>
            <p:nvPr/>
          </p:nvSpPr>
          <p:spPr bwMode="auto">
            <a:xfrm flipH="1">
              <a:off x="4830" y="3089"/>
              <a:ext cx="136" cy="9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 name="Group 108"/>
          <p:cNvGrpSpPr>
            <a:grpSpLocks noChangeAspect="1"/>
          </p:cNvGrpSpPr>
          <p:nvPr/>
        </p:nvGrpSpPr>
        <p:grpSpPr bwMode="auto">
          <a:xfrm>
            <a:off x="1619252" y="6054727"/>
            <a:ext cx="346075" cy="303213"/>
            <a:chOff x="2245" y="3035"/>
            <a:chExt cx="272" cy="238"/>
          </a:xfrm>
        </p:grpSpPr>
        <p:sp>
          <p:nvSpPr>
            <p:cNvPr id="98" name="Line 109"/>
            <p:cNvSpPr>
              <a:spLocks noChangeAspect="1" noChangeShapeType="1"/>
            </p:cNvSpPr>
            <p:nvPr/>
          </p:nvSpPr>
          <p:spPr bwMode="auto">
            <a:xfrm>
              <a:off x="2245" y="3047"/>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110"/>
            <p:cNvSpPr>
              <a:spLocks noChangeAspect="1" noChangeShapeType="1"/>
            </p:cNvSpPr>
            <p:nvPr/>
          </p:nvSpPr>
          <p:spPr bwMode="auto">
            <a:xfrm>
              <a:off x="2381" y="3043"/>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11"/>
            <p:cNvSpPr>
              <a:spLocks noChangeAspect="1" noChangeShapeType="1"/>
            </p:cNvSpPr>
            <p:nvPr/>
          </p:nvSpPr>
          <p:spPr bwMode="auto">
            <a:xfrm>
              <a:off x="2517" y="3035"/>
              <a:ext cx="0" cy="22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1" name="Group 112"/>
          <p:cNvGrpSpPr>
            <a:grpSpLocks noChangeAspect="1"/>
          </p:cNvGrpSpPr>
          <p:nvPr/>
        </p:nvGrpSpPr>
        <p:grpSpPr bwMode="auto">
          <a:xfrm>
            <a:off x="2751138" y="6110288"/>
            <a:ext cx="201612" cy="201612"/>
            <a:chOff x="3606" y="3068"/>
            <a:chExt cx="181" cy="181"/>
          </a:xfrm>
        </p:grpSpPr>
        <p:sp>
          <p:nvSpPr>
            <p:cNvPr id="102" name="Line 113"/>
            <p:cNvSpPr>
              <a:spLocks noChangeAspect="1" noChangeShapeType="1"/>
            </p:cNvSpPr>
            <p:nvPr/>
          </p:nvSpPr>
          <p:spPr bwMode="auto">
            <a:xfrm rot="120000" flipH="1">
              <a:off x="3651" y="3068"/>
              <a:ext cx="90" cy="18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114"/>
            <p:cNvSpPr>
              <a:spLocks noChangeAspect="1" noChangeShapeType="1"/>
            </p:cNvSpPr>
            <p:nvPr/>
          </p:nvSpPr>
          <p:spPr bwMode="auto">
            <a:xfrm rot="5520000" flipH="1">
              <a:off x="3652" y="3059"/>
              <a:ext cx="90" cy="18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4" name="Object 115"/>
          <p:cNvGraphicFramePr>
            <a:graphicFrameLocks noChangeAspect="1"/>
          </p:cNvGraphicFramePr>
          <p:nvPr/>
        </p:nvGraphicFramePr>
        <p:xfrm>
          <a:off x="1666875" y="5708650"/>
          <a:ext cx="306388" cy="325438"/>
        </p:xfrm>
        <a:graphic>
          <a:graphicData uri="http://schemas.openxmlformats.org/presentationml/2006/ole">
            <mc:AlternateContent xmlns:mc="http://schemas.openxmlformats.org/markup-compatibility/2006">
              <mc:Choice xmlns:v="urn:schemas-microsoft-com:vml" Requires="v">
                <p:oleObj spid="_x0000_s543469" name="公式" r:id="rId11" imgW="95289" imgH="114182" progId="Equation.3">
                  <p:embed/>
                </p:oleObj>
              </mc:Choice>
              <mc:Fallback>
                <p:oleObj name="公式" r:id="rId11" imgW="95289" imgH="11418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875" y="5708650"/>
                        <a:ext cx="3063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 name="Object 116"/>
          <p:cNvGraphicFramePr>
            <a:graphicFrameLocks noChangeAspect="1"/>
          </p:cNvGraphicFramePr>
          <p:nvPr/>
        </p:nvGraphicFramePr>
        <p:xfrm>
          <a:off x="2782888" y="5802313"/>
          <a:ext cx="323850" cy="342900"/>
        </p:xfrm>
        <a:graphic>
          <a:graphicData uri="http://schemas.openxmlformats.org/presentationml/2006/ole">
            <mc:AlternateContent xmlns:mc="http://schemas.openxmlformats.org/markup-compatibility/2006">
              <mc:Choice xmlns:v="urn:schemas-microsoft-com:vml" Requires="v">
                <p:oleObj spid="_x0000_s543470" name="公式" r:id="rId13" imgW="114185" imgH="123900" progId="Equation.3">
                  <p:embed/>
                </p:oleObj>
              </mc:Choice>
              <mc:Fallback>
                <p:oleObj name="公式" r:id="rId13" imgW="114185" imgH="12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2888" y="5802313"/>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 name="Object 117"/>
          <p:cNvGraphicFramePr>
            <a:graphicFrameLocks noChangeAspect="1"/>
          </p:cNvGraphicFramePr>
          <p:nvPr/>
        </p:nvGraphicFramePr>
        <p:xfrm>
          <a:off x="2601913" y="5835650"/>
          <a:ext cx="323850" cy="342900"/>
        </p:xfrm>
        <a:graphic>
          <a:graphicData uri="http://schemas.openxmlformats.org/presentationml/2006/ole">
            <mc:AlternateContent xmlns:mc="http://schemas.openxmlformats.org/markup-compatibility/2006">
              <mc:Choice xmlns:v="urn:schemas-microsoft-com:vml" Requires="v">
                <p:oleObj spid="_x0000_s543471" name="公式" r:id="rId15" imgW="114185" imgH="123900" progId="Equation.3">
                  <p:embed/>
                </p:oleObj>
              </mc:Choice>
              <mc:Fallback>
                <p:oleObj name="公式" r:id="rId15" imgW="114185"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01913" y="5835650"/>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 name="Object 118"/>
          <p:cNvGraphicFramePr>
            <a:graphicFrameLocks noChangeAspect="1"/>
          </p:cNvGraphicFramePr>
          <p:nvPr/>
        </p:nvGraphicFramePr>
        <p:xfrm>
          <a:off x="3779838" y="5805488"/>
          <a:ext cx="323850" cy="342900"/>
        </p:xfrm>
        <a:graphic>
          <a:graphicData uri="http://schemas.openxmlformats.org/presentationml/2006/ole">
            <mc:AlternateContent xmlns:mc="http://schemas.openxmlformats.org/markup-compatibility/2006">
              <mc:Choice xmlns:v="urn:schemas-microsoft-com:vml" Requires="v">
                <p:oleObj spid="_x0000_s543472" name="公式" r:id="rId17" imgW="114185" imgH="123900" progId="Equation.3">
                  <p:embed/>
                </p:oleObj>
              </mc:Choice>
              <mc:Fallback>
                <p:oleObj name="公式" r:id="rId17" imgW="114185" imgH="123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79838" y="5805488"/>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 name="Object 119"/>
          <p:cNvGraphicFramePr>
            <a:graphicFrameLocks noChangeAspect="1"/>
          </p:cNvGraphicFramePr>
          <p:nvPr/>
        </p:nvGraphicFramePr>
        <p:xfrm>
          <a:off x="3571875" y="6165850"/>
          <a:ext cx="323850" cy="342900"/>
        </p:xfrm>
        <a:graphic>
          <a:graphicData uri="http://schemas.openxmlformats.org/presentationml/2006/ole">
            <mc:AlternateContent xmlns:mc="http://schemas.openxmlformats.org/markup-compatibility/2006">
              <mc:Choice xmlns:v="urn:schemas-microsoft-com:vml" Requires="v">
                <p:oleObj spid="_x0000_s543473" name="公式" r:id="rId19" imgW="114185" imgH="123900" progId="Equation.3">
                  <p:embed/>
                </p:oleObj>
              </mc:Choice>
              <mc:Fallback>
                <p:oleObj name="公式" r:id="rId19" imgW="114185" imgH="1239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1875" y="6165850"/>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4" name="Group 61"/>
          <p:cNvGrpSpPr>
            <a:grpSpLocks/>
          </p:cNvGrpSpPr>
          <p:nvPr/>
        </p:nvGrpSpPr>
        <p:grpSpPr bwMode="auto">
          <a:xfrm>
            <a:off x="4884740" y="5143500"/>
            <a:ext cx="3762375" cy="1403350"/>
            <a:chOff x="493" y="2342"/>
            <a:chExt cx="2370" cy="884"/>
          </a:xfrm>
        </p:grpSpPr>
        <p:sp>
          <p:nvSpPr>
            <p:cNvPr id="115" name="Rectangle 62"/>
            <p:cNvSpPr>
              <a:spLocks noChangeArrowheads="1"/>
            </p:cNvSpPr>
            <p:nvPr/>
          </p:nvSpPr>
          <p:spPr bwMode="auto">
            <a:xfrm>
              <a:off x="1668" y="2432"/>
              <a:ext cx="16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C</a:t>
              </a:r>
            </a:p>
          </p:txBody>
        </p:sp>
        <p:sp>
          <p:nvSpPr>
            <p:cNvPr id="116" name="Rectangle 63"/>
            <p:cNvSpPr>
              <a:spLocks noChangeArrowheads="1"/>
            </p:cNvSpPr>
            <p:nvPr/>
          </p:nvSpPr>
          <p:spPr bwMode="auto">
            <a:xfrm>
              <a:off x="2245" y="2432"/>
              <a:ext cx="20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P</a:t>
              </a:r>
              <a:r>
                <a:rPr lang="en-US" altLang="zh-CN" sz="1400" i="0" baseline="-25000"/>
                <a:t>2</a:t>
              </a:r>
              <a:endParaRPr lang="en-US" altLang="zh-CN" sz="1400" i="0"/>
            </a:p>
          </p:txBody>
        </p:sp>
        <p:sp>
          <p:nvSpPr>
            <p:cNvPr id="117" name="Rectangle 65"/>
            <p:cNvSpPr>
              <a:spLocks noChangeArrowheads="1"/>
            </p:cNvSpPr>
            <p:nvPr/>
          </p:nvSpPr>
          <p:spPr bwMode="auto">
            <a:xfrm>
              <a:off x="549" y="2342"/>
              <a:ext cx="4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  </a:t>
              </a:r>
              <a:r>
                <a:rPr lang="zh-CN" altLang="en-US" sz="1400" i="0"/>
                <a:t>单色</a:t>
              </a:r>
            </a:p>
            <a:p>
              <a:pPr eaLnBrk="1" hangingPunct="1"/>
              <a:r>
                <a:rPr lang="zh-CN" altLang="en-US" sz="1400" i="0"/>
                <a:t>自然光</a:t>
              </a:r>
              <a:endParaRPr lang="zh-CN" altLang="en-US" sz="1400" i="0">
                <a:solidFill>
                  <a:schemeClr val="tx1"/>
                </a:solidFill>
              </a:endParaRPr>
            </a:p>
          </p:txBody>
        </p:sp>
        <p:sp>
          <p:nvSpPr>
            <p:cNvPr id="118" name="Rectangle 66"/>
            <p:cNvSpPr>
              <a:spLocks noChangeArrowheads="1"/>
            </p:cNvSpPr>
            <p:nvPr/>
          </p:nvSpPr>
          <p:spPr bwMode="auto">
            <a:xfrm>
              <a:off x="1050" y="2386"/>
              <a:ext cx="22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400"/>
                <a:t>P</a:t>
              </a:r>
              <a:r>
                <a:rPr lang="en-US" altLang="zh-CN" sz="1400" i="0" baseline="-25000"/>
                <a:t>1</a:t>
              </a:r>
              <a:endParaRPr lang="en-US" altLang="zh-CN" sz="1400" i="0"/>
            </a:p>
          </p:txBody>
        </p:sp>
        <p:sp>
          <p:nvSpPr>
            <p:cNvPr id="119" name="Text Box 68"/>
            <p:cNvSpPr txBox="1">
              <a:spLocks noChangeArrowheads="1"/>
            </p:cNvSpPr>
            <p:nvPr/>
          </p:nvSpPr>
          <p:spPr bwMode="auto">
            <a:xfrm>
              <a:off x="1873" y="3014"/>
              <a:ext cx="41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400" i="0">
                  <a:solidFill>
                    <a:srgbClr val="FF0000"/>
                  </a:solidFill>
                </a:rPr>
                <a:t>光轴</a:t>
              </a:r>
            </a:p>
          </p:txBody>
        </p:sp>
        <p:grpSp>
          <p:nvGrpSpPr>
            <p:cNvPr id="120" name="Group 69"/>
            <p:cNvGrpSpPr>
              <a:grpSpLocks noChangeAspect="1"/>
            </p:cNvGrpSpPr>
            <p:nvPr/>
          </p:nvGrpSpPr>
          <p:grpSpPr bwMode="auto">
            <a:xfrm>
              <a:off x="493" y="2459"/>
              <a:ext cx="2370" cy="767"/>
              <a:chOff x="493" y="2400"/>
              <a:chExt cx="4723" cy="1533"/>
            </a:xfrm>
          </p:grpSpPr>
          <p:sp>
            <p:nvSpPr>
              <p:cNvPr id="123" name="Line 70"/>
              <p:cNvSpPr>
                <a:spLocks noChangeAspect="1" noChangeShapeType="1"/>
              </p:cNvSpPr>
              <p:nvPr/>
            </p:nvSpPr>
            <p:spPr bwMode="auto">
              <a:xfrm>
                <a:off x="3236" y="3144"/>
                <a:ext cx="87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4" name="Line 71"/>
              <p:cNvSpPr>
                <a:spLocks noChangeAspect="1" noChangeShapeType="1"/>
              </p:cNvSpPr>
              <p:nvPr/>
            </p:nvSpPr>
            <p:spPr bwMode="auto">
              <a:xfrm flipH="1">
                <a:off x="3036" y="2621"/>
                <a:ext cx="500" cy="910"/>
              </a:xfrm>
              <a:prstGeom prst="line">
                <a:avLst/>
              </a:prstGeom>
              <a:noFill/>
              <a:ln w="38100">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5" name="Line 72"/>
              <p:cNvSpPr>
                <a:spLocks noChangeAspect="1" noChangeShapeType="1"/>
              </p:cNvSpPr>
              <p:nvPr/>
            </p:nvSpPr>
            <p:spPr bwMode="auto">
              <a:xfrm>
                <a:off x="1920" y="3152"/>
                <a:ext cx="91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26" name="Line 73"/>
              <p:cNvSpPr>
                <a:spLocks noChangeAspect="1" noChangeShapeType="1"/>
              </p:cNvSpPr>
              <p:nvPr/>
            </p:nvSpPr>
            <p:spPr bwMode="auto">
              <a:xfrm>
                <a:off x="3248" y="2640"/>
                <a:ext cx="2" cy="864"/>
              </a:xfrm>
              <a:prstGeom prst="line">
                <a:avLst/>
              </a:prstGeom>
              <a:noFill/>
              <a:ln w="28575">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7" name="Arc 74"/>
              <p:cNvSpPr>
                <a:spLocks noChangeAspect="1"/>
              </p:cNvSpPr>
              <p:nvPr/>
            </p:nvSpPr>
            <p:spPr bwMode="auto">
              <a:xfrm>
                <a:off x="3268" y="2698"/>
                <a:ext cx="158" cy="1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 name="Line 75"/>
              <p:cNvSpPr>
                <a:spLocks noChangeAspect="1" noChangeShapeType="1"/>
              </p:cNvSpPr>
              <p:nvPr/>
            </p:nvSpPr>
            <p:spPr bwMode="auto">
              <a:xfrm>
                <a:off x="3024" y="3705"/>
                <a:ext cx="2" cy="22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9" name="Line 76"/>
              <p:cNvSpPr>
                <a:spLocks noChangeAspect="1" noChangeShapeType="1"/>
              </p:cNvSpPr>
              <p:nvPr/>
            </p:nvSpPr>
            <p:spPr bwMode="auto">
              <a:xfrm>
                <a:off x="2859" y="3705"/>
                <a:ext cx="2" cy="22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0" name="Line 77"/>
              <p:cNvSpPr>
                <a:spLocks noChangeAspect="1" noChangeShapeType="1"/>
              </p:cNvSpPr>
              <p:nvPr/>
            </p:nvSpPr>
            <p:spPr bwMode="auto">
              <a:xfrm flipV="1">
                <a:off x="3014" y="2403"/>
                <a:ext cx="500" cy="38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1" name="Line 78"/>
              <p:cNvSpPr>
                <a:spLocks noChangeAspect="1" noChangeShapeType="1"/>
              </p:cNvSpPr>
              <p:nvPr/>
            </p:nvSpPr>
            <p:spPr bwMode="auto">
              <a:xfrm flipH="1">
                <a:off x="3528" y="2400"/>
                <a:ext cx="2"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2" name="Line 79"/>
              <p:cNvSpPr>
                <a:spLocks noChangeAspect="1" noChangeShapeType="1"/>
              </p:cNvSpPr>
              <p:nvPr/>
            </p:nvSpPr>
            <p:spPr bwMode="auto">
              <a:xfrm flipV="1">
                <a:off x="3023" y="3288"/>
                <a:ext cx="500" cy="416"/>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3" name="Line 80"/>
              <p:cNvSpPr>
                <a:spLocks noChangeAspect="1" noChangeShapeType="1"/>
              </p:cNvSpPr>
              <p:nvPr/>
            </p:nvSpPr>
            <p:spPr bwMode="auto">
              <a:xfrm>
                <a:off x="3024" y="2784"/>
                <a:ext cx="2" cy="96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4" name="Line 81"/>
              <p:cNvSpPr>
                <a:spLocks noChangeAspect="1" noChangeShapeType="1"/>
              </p:cNvSpPr>
              <p:nvPr/>
            </p:nvSpPr>
            <p:spPr bwMode="auto">
              <a:xfrm flipV="1">
                <a:off x="2855" y="2410"/>
                <a:ext cx="478" cy="358"/>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5" name="Line 82"/>
              <p:cNvSpPr>
                <a:spLocks noChangeAspect="1" noChangeShapeType="1"/>
              </p:cNvSpPr>
              <p:nvPr/>
            </p:nvSpPr>
            <p:spPr bwMode="auto">
              <a:xfrm>
                <a:off x="2855" y="2783"/>
                <a:ext cx="2" cy="92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6" name="Line 83"/>
              <p:cNvSpPr>
                <a:spLocks noChangeAspect="1" noChangeShapeType="1"/>
              </p:cNvSpPr>
              <p:nvPr/>
            </p:nvSpPr>
            <p:spPr bwMode="auto">
              <a:xfrm>
                <a:off x="2856" y="2780"/>
                <a:ext cx="168"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7" name="Line 84"/>
              <p:cNvSpPr>
                <a:spLocks noChangeAspect="1" noChangeShapeType="1"/>
              </p:cNvSpPr>
              <p:nvPr/>
            </p:nvSpPr>
            <p:spPr bwMode="auto">
              <a:xfrm>
                <a:off x="3331" y="2406"/>
                <a:ext cx="204"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8" name="Line 85"/>
              <p:cNvSpPr>
                <a:spLocks noChangeAspect="1" noChangeShapeType="1"/>
              </p:cNvSpPr>
              <p:nvPr/>
            </p:nvSpPr>
            <p:spPr bwMode="auto">
              <a:xfrm>
                <a:off x="2856" y="3697"/>
                <a:ext cx="168" cy="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9" name="Line 86"/>
              <p:cNvSpPr>
                <a:spLocks noChangeAspect="1" noChangeShapeType="1"/>
              </p:cNvSpPr>
              <p:nvPr/>
            </p:nvSpPr>
            <p:spPr bwMode="auto">
              <a:xfrm>
                <a:off x="4384" y="3129"/>
                <a:ext cx="83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40" name="Line 88"/>
              <p:cNvSpPr>
                <a:spLocks noChangeAspect="1" noChangeShapeType="1"/>
              </p:cNvSpPr>
              <p:nvPr/>
            </p:nvSpPr>
            <p:spPr bwMode="auto">
              <a:xfrm flipV="1">
                <a:off x="4138" y="2446"/>
                <a:ext cx="500" cy="38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1" name="Line 89"/>
              <p:cNvSpPr>
                <a:spLocks noChangeAspect="1" noChangeShapeType="1"/>
              </p:cNvSpPr>
              <p:nvPr/>
            </p:nvSpPr>
            <p:spPr bwMode="auto">
              <a:xfrm flipH="1">
                <a:off x="4648" y="2446"/>
                <a:ext cx="2" cy="91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2" name="Line 90"/>
              <p:cNvSpPr>
                <a:spLocks noChangeAspect="1" noChangeShapeType="1"/>
              </p:cNvSpPr>
              <p:nvPr/>
            </p:nvSpPr>
            <p:spPr bwMode="auto">
              <a:xfrm flipV="1">
                <a:off x="4134" y="3344"/>
                <a:ext cx="510" cy="39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3" name="Line 91"/>
              <p:cNvSpPr>
                <a:spLocks noChangeAspect="1" noChangeShapeType="1"/>
              </p:cNvSpPr>
              <p:nvPr/>
            </p:nvSpPr>
            <p:spPr bwMode="auto">
              <a:xfrm flipH="1">
                <a:off x="4128" y="2832"/>
                <a:ext cx="2" cy="91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4" name="Line 93"/>
              <p:cNvSpPr>
                <a:spLocks noChangeAspect="1" noChangeShapeType="1"/>
              </p:cNvSpPr>
              <p:nvPr/>
            </p:nvSpPr>
            <p:spPr bwMode="auto">
              <a:xfrm>
                <a:off x="493" y="3151"/>
                <a:ext cx="1082" cy="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45" name="Line 94"/>
              <p:cNvSpPr>
                <a:spLocks noChangeAspect="1" noChangeShapeType="1"/>
              </p:cNvSpPr>
              <p:nvPr/>
            </p:nvSpPr>
            <p:spPr bwMode="auto">
              <a:xfrm flipV="1">
                <a:off x="1571" y="2452"/>
                <a:ext cx="534" cy="404"/>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6" name="Line 95"/>
              <p:cNvSpPr>
                <a:spLocks noChangeAspect="1" noChangeShapeType="1"/>
              </p:cNvSpPr>
              <p:nvPr/>
            </p:nvSpPr>
            <p:spPr bwMode="auto">
              <a:xfrm>
                <a:off x="2103" y="2452"/>
                <a:ext cx="2" cy="910"/>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7" name="Line 96"/>
              <p:cNvSpPr>
                <a:spLocks noChangeAspect="1" noChangeShapeType="1"/>
              </p:cNvSpPr>
              <p:nvPr/>
            </p:nvSpPr>
            <p:spPr bwMode="auto">
              <a:xfrm flipV="1">
                <a:off x="1589" y="3350"/>
                <a:ext cx="522" cy="40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8" name="Line 97"/>
              <p:cNvSpPr>
                <a:spLocks noChangeAspect="1" noChangeShapeType="1"/>
              </p:cNvSpPr>
              <p:nvPr/>
            </p:nvSpPr>
            <p:spPr bwMode="auto">
              <a:xfrm flipH="1">
                <a:off x="1584" y="2851"/>
                <a:ext cx="6" cy="942"/>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9" name="Line 98"/>
              <p:cNvSpPr>
                <a:spLocks noChangeAspect="1" noChangeShapeType="1"/>
              </p:cNvSpPr>
              <p:nvPr/>
            </p:nvSpPr>
            <p:spPr bwMode="auto">
              <a:xfrm flipH="1">
                <a:off x="1872" y="2664"/>
                <a:ext cx="2" cy="864"/>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0" name="Line 100"/>
              <p:cNvSpPr>
                <a:spLocks noChangeAspect="1" noChangeShapeType="1"/>
              </p:cNvSpPr>
              <p:nvPr/>
            </p:nvSpPr>
            <p:spPr bwMode="auto">
              <a:xfrm>
                <a:off x="3112" y="3399"/>
                <a:ext cx="298" cy="23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01"/>
              <p:cNvSpPr>
                <a:spLocks noChangeAspect="1" noChangeShapeType="1"/>
              </p:cNvSpPr>
              <p:nvPr/>
            </p:nvSpPr>
            <p:spPr bwMode="auto">
              <a:xfrm>
                <a:off x="2614" y="3838"/>
                <a:ext cx="232" cy="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2" name="Line 102"/>
              <p:cNvSpPr>
                <a:spLocks noChangeAspect="1" noChangeShapeType="1"/>
              </p:cNvSpPr>
              <p:nvPr/>
            </p:nvSpPr>
            <p:spPr bwMode="auto">
              <a:xfrm>
                <a:off x="3036" y="3838"/>
                <a:ext cx="232" cy="2"/>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21" name="Object 13"/>
            <p:cNvGraphicFramePr>
              <a:graphicFrameLocks noChangeAspect="1"/>
            </p:cNvGraphicFramePr>
            <p:nvPr/>
          </p:nvGraphicFramePr>
          <p:xfrm>
            <a:off x="1898" y="2472"/>
            <a:ext cx="143" cy="131"/>
          </p:xfrm>
          <a:graphic>
            <a:graphicData uri="http://schemas.openxmlformats.org/presentationml/2006/ole">
              <mc:AlternateContent xmlns:mc="http://schemas.openxmlformats.org/markup-compatibility/2006">
                <mc:Choice xmlns:v="urn:schemas-microsoft-com:vml" Requires="v">
                  <p:oleObj spid="_x0000_s543474" name="公式" r:id="rId21" imgW="47510" imgH="38061" progId="Equation.3">
                    <p:embed/>
                  </p:oleObj>
                </mc:Choice>
                <mc:Fallback>
                  <p:oleObj name="公式" r:id="rId21" imgW="47510" imgH="3806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98" y="2472"/>
                          <a:ext cx="143"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14"/>
            <p:cNvGraphicFramePr>
              <a:graphicFrameLocks noChangeAspect="1"/>
            </p:cNvGraphicFramePr>
            <p:nvPr/>
          </p:nvGraphicFramePr>
          <p:xfrm>
            <a:off x="1663" y="3054"/>
            <a:ext cx="131" cy="167"/>
          </p:xfrm>
          <a:graphic>
            <a:graphicData uri="http://schemas.openxmlformats.org/presentationml/2006/ole">
              <mc:AlternateContent xmlns:mc="http://schemas.openxmlformats.org/markup-compatibility/2006">
                <mc:Choice xmlns:v="urn:schemas-microsoft-com:vml" Requires="v">
                  <p:oleObj spid="_x0000_s543475" name="公式" r:id="rId23" imgW="38062" imgH="76121" progId="Equation.3">
                    <p:embed/>
                  </p:oleObj>
                </mc:Choice>
                <mc:Fallback>
                  <p:oleObj name="公式" r:id="rId23" imgW="38062" imgH="76121"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63" y="3054"/>
                          <a:ext cx="131"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 name="Line 98"/>
          <p:cNvSpPr>
            <a:spLocks noChangeAspect="1" noChangeShapeType="1"/>
          </p:cNvSpPr>
          <p:nvPr/>
        </p:nvSpPr>
        <p:spPr bwMode="auto">
          <a:xfrm flipH="1">
            <a:off x="8001000" y="5500688"/>
            <a:ext cx="1588" cy="685800"/>
          </a:xfrm>
          <a:prstGeom prst="line">
            <a:avLst/>
          </a:prstGeom>
          <a:noFill/>
          <a:ln w="34925">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2417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2" grpId="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0"/>
          <p:cNvSpPr>
            <a:spLocks noChangeShapeType="1"/>
          </p:cNvSpPr>
          <p:nvPr/>
        </p:nvSpPr>
        <p:spPr bwMode="auto">
          <a:xfrm>
            <a:off x="4800599" y="648237"/>
            <a:ext cx="0" cy="304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Text Box 2"/>
          <p:cNvSpPr txBox="1">
            <a:spLocks noChangeArrowheads="1"/>
          </p:cNvSpPr>
          <p:nvPr/>
        </p:nvSpPr>
        <p:spPr bwMode="auto">
          <a:xfrm>
            <a:off x="4571999" y="191039"/>
            <a:ext cx="2438400" cy="461963"/>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i="0">
                <a:solidFill>
                  <a:schemeClr val="accent2"/>
                </a:solidFill>
              </a:rPr>
              <a:t>光的干涉现象</a:t>
            </a:r>
          </a:p>
        </p:txBody>
      </p:sp>
      <p:sp>
        <p:nvSpPr>
          <p:cNvPr id="4" name="Text Box 3"/>
          <p:cNvSpPr txBox="1">
            <a:spLocks noChangeArrowheads="1"/>
          </p:cNvSpPr>
          <p:nvPr/>
        </p:nvSpPr>
        <p:spPr bwMode="auto">
          <a:xfrm>
            <a:off x="3428999" y="953039"/>
            <a:ext cx="2362200" cy="1590675"/>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相干条件</a:t>
            </a:r>
            <a:r>
              <a:rPr lang="en-US" altLang="zh-CN" sz="2400" i="0">
                <a:solidFill>
                  <a:schemeClr val="accent2"/>
                </a:solidFill>
              </a:rPr>
              <a:t>:</a:t>
            </a:r>
          </a:p>
          <a:p>
            <a:pPr eaLnBrk="1" hangingPunct="1"/>
            <a:r>
              <a:rPr lang="en-US" altLang="zh-CN" sz="2400" i="0">
                <a:solidFill>
                  <a:schemeClr val="accent2"/>
                </a:solidFill>
              </a:rPr>
              <a:t>1)</a:t>
            </a:r>
            <a:r>
              <a:rPr lang="zh-CN" altLang="en-US" sz="2400" i="0">
                <a:solidFill>
                  <a:schemeClr val="accent2"/>
                </a:solidFill>
              </a:rPr>
              <a:t>振动频率相同</a:t>
            </a:r>
          </a:p>
          <a:p>
            <a:pPr eaLnBrk="1" hangingPunct="1"/>
            <a:r>
              <a:rPr lang="en-US" altLang="zh-CN" sz="2400" i="0">
                <a:solidFill>
                  <a:schemeClr val="accent2"/>
                </a:solidFill>
              </a:rPr>
              <a:t>2)</a:t>
            </a:r>
            <a:r>
              <a:rPr lang="zh-CN" altLang="en-US" sz="2400" i="0">
                <a:solidFill>
                  <a:schemeClr val="accent2"/>
                </a:solidFill>
              </a:rPr>
              <a:t>振动方向相同</a:t>
            </a:r>
          </a:p>
          <a:p>
            <a:pPr eaLnBrk="1" hangingPunct="1"/>
            <a:r>
              <a:rPr lang="en-US" altLang="zh-CN" sz="2400" i="0">
                <a:solidFill>
                  <a:schemeClr val="accent2"/>
                </a:solidFill>
              </a:rPr>
              <a:t>3)</a:t>
            </a:r>
            <a:r>
              <a:rPr lang="zh-CN" altLang="en-US" sz="2400" i="0">
                <a:solidFill>
                  <a:schemeClr val="accent2"/>
                </a:solidFill>
              </a:rPr>
              <a:t>相位差恒定</a:t>
            </a:r>
          </a:p>
        </p:txBody>
      </p:sp>
      <p:sp>
        <p:nvSpPr>
          <p:cNvPr id="5" name="Text Box 4"/>
          <p:cNvSpPr txBox="1">
            <a:spLocks noChangeArrowheads="1"/>
          </p:cNvSpPr>
          <p:nvPr/>
        </p:nvSpPr>
        <p:spPr bwMode="auto">
          <a:xfrm>
            <a:off x="6095999" y="953039"/>
            <a:ext cx="3200400" cy="1590675"/>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相位差与光程差关系</a:t>
            </a:r>
            <a:r>
              <a:rPr lang="en-US" altLang="zh-CN" sz="2400" i="0">
                <a:solidFill>
                  <a:schemeClr val="accent2"/>
                </a:solidFill>
              </a:rPr>
              <a:t>:</a:t>
            </a:r>
          </a:p>
          <a:p>
            <a:pPr eaLnBrk="1" hangingPunct="1"/>
            <a:r>
              <a:rPr kumimoji="0" lang="en-US" altLang="zh-CN" sz="2400" i="0">
                <a:solidFill>
                  <a:schemeClr val="accent2"/>
                </a:solidFill>
                <a:sym typeface="Symbol" panose="05050102010706020507" pitchFamily="18" charset="2"/>
              </a:rPr>
              <a:t></a:t>
            </a:r>
            <a:r>
              <a:rPr lang="en-US" altLang="zh-CN" sz="2400" i="0">
                <a:solidFill>
                  <a:schemeClr val="accent2"/>
                </a:solidFill>
              </a:rPr>
              <a:t> </a:t>
            </a:r>
            <a:r>
              <a:rPr lang="en-US" altLang="zh-CN" sz="2400" i="0">
                <a:solidFill>
                  <a:schemeClr val="accent2"/>
                </a:solidFill>
                <a:cs typeface="Times New Roman" panose="02020603050405020304" pitchFamily="18" charset="0"/>
              </a:rPr>
              <a:t>=2</a:t>
            </a:r>
            <a:r>
              <a:rPr lang="en-US" altLang="zh-CN" sz="2400" i="0">
                <a:solidFill>
                  <a:schemeClr val="accent2"/>
                </a:solidFill>
                <a:cs typeface="Times New Roman" panose="02020603050405020304" pitchFamily="18" charset="0"/>
                <a:sym typeface="Symbol" panose="05050102010706020507" pitchFamily="18" charset="2"/>
              </a:rPr>
              <a:t></a:t>
            </a:r>
            <a:r>
              <a:rPr lang="en-US" altLang="zh-CN" sz="2400" i="0">
                <a:solidFill>
                  <a:schemeClr val="accent2"/>
                </a:solidFill>
                <a:cs typeface="Times New Roman" panose="02020603050405020304" pitchFamily="18" charset="0"/>
              </a:rPr>
              <a:t>/</a:t>
            </a:r>
            <a:r>
              <a:rPr lang="en-US" altLang="zh-CN" sz="2400" i="0">
                <a:solidFill>
                  <a:schemeClr val="accent2"/>
                </a:solidFill>
                <a:cs typeface="Times New Roman" panose="02020603050405020304" pitchFamily="18" charset="0"/>
                <a:sym typeface="Symbol" panose="05050102010706020507" pitchFamily="18" charset="2"/>
              </a:rPr>
              <a:t></a:t>
            </a:r>
          </a:p>
          <a:p>
            <a:pPr eaLnBrk="1" hangingPunct="1"/>
            <a:r>
              <a:rPr kumimoji="0" lang="en-US" altLang="zh-CN" sz="2400" i="0">
                <a:solidFill>
                  <a:schemeClr val="accent2"/>
                </a:solidFill>
                <a:sym typeface="Symbol" panose="05050102010706020507" pitchFamily="18" charset="2"/>
              </a:rPr>
              <a:t></a:t>
            </a:r>
            <a:r>
              <a:rPr lang="en-US" altLang="zh-CN" sz="2400" i="0">
                <a:solidFill>
                  <a:schemeClr val="accent2"/>
                </a:solidFill>
                <a:cs typeface="Times New Roman" panose="02020603050405020304" pitchFamily="18" charset="0"/>
              </a:rPr>
              <a:t>=2k</a:t>
            </a:r>
            <a:r>
              <a:rPr lang="en-US" altLang="zh-CN" sz="2400" i="0">
                <a:solidFill>
                  <a:schemeClr val="accent2"/>
                </a:solidFill>
                <a:cs typeface="Times New Roman" panose="02020603050405020304" pitchFamily="18" charset="0"/>
                <a:sym typeface="Symbol" panose="05050102010706020507" pitchFamily="18" charset="2"/>
              </a:rPr>
              <a:t></a:t>
            </a:r>
            <a:r>
              <a:rPr lang="en-US" altLang="zh-CN" sz="2400" i="0">
                <a:solidFill>
                  <a:schemeClr val="accent2"/>
                </a:solidFill>
                <a:cs typeface="Times New Roman" panose="02020603050405020304" pitchFamily="18" charset="0"/>
              </a:rPr>
              <a:t>,  </a:t>
            </a:r>
            <a:r>
              <a:rPr lang="zh-CN" altLang="en-US" sz="2400" i="0">
                <a:solidFill>
                  <a:schemeClr val="accent2"/>
                </a:solidFill>
              </a:rPr>
              <a:t>明纹</a:t>
            </a:r>
          </a:p>
          <a:p>
            <a:pPr eaLnBrk="1" hangingPunct="1"/>
            <a:r>
              <a:rPr kumimoji="0" lang="zh-CN" altLang="en-US" sz="2400" i="0">
                <a:solidFill>
                  <a:schemeClr val="accent2"/>
                </a:solidFill>
                <a:sym typeface="Symbol" panose="05050102010706020507" pitchFamily="18" charset="2"/>
              </a:rPr>
              <a:t></a:t>
            </a:r>
            <a:r>
              <a:rPr lang="en-US" altLang="zh-CN" sz="2400" i="0">
                <a:solidFill>
                  <a:schemeClr val="accent2"/>
                </a:solidFill>
                <a:cs typeface="Times New Roman" panose="02020603050405020304" pitchFamily="18" charset="0"/>
              </a:rPr>
              <a:t>=(2k+1)</a:t>
            </a:r>
            <a:r>
              <a:rPr lang="en-US" altLang="zh-CN" sz="2400" i="0">
                <a:solidFill>
                  <a:schemeClr val="accent2"/>
                </a:solidFill>
                <a:cs typeface="Times New Roman" panose="02020603050405020304" pitchFamily="18" charset="0"/>
                <a:sym typeface="Symbol" panose="05050102010706020507" pitchFamily="18" charset="2"/>
              </a:rPr>
              <a:t></a:t>
            </a:r>
            <a:r>
              <a:rPr lang="en-US" altLang="zh-CN" sz="2400" i="0">
                <a:solidFill>
                  <a:schemeClr val="accent2"/>
                </a:solidFill>
                <a:cs typeface="Times New Roman" panose="02020603050405020304" pitchFamily="18" charset="0"/>
              </a:rPr>
              <a:t>,  </a:t>
            </a:r>
            <a:r>
              <a:rPr lang="zh-CN" altLang="en-US" sz="2400" i="0">
                <a:solidFill>
                  <a:schemeClr val="accent2"/>
                </a:solidFill>
              </a:rPr>
              <a:t>暗纹</a:t>
            </a:r>
          </a:p>
        </p:txBody>
      </p:sp>
      <p:sp>
        <p:nvSpPr>
          <p:cNvPr id="6" name="Text Box 5"/>
          <p:cNvSpPr txBox="1">
            <a:spLocks noChangeArrowheads="1"/>
          </p:cNvSpPr>
          <p:nvPr/>
        </p:nvSpPr>
        <p:spPr bwMode="auto">
          <a:xfrm>
            <a:off x="1752599" y="1257839"/>
            <a:ext cx="1524000" cy="860425"/>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i="0">
                <a:solidFill>
                  <a:schemeClr val="accent2"/>
                </a:solidFill>
              </a:rPr>
              <a:t>获得相干光的方法</a:t>
            </a:r>
          </a:p>
        </p:txBody>
      </p:sp>
      <p:sp>
        <p:nvSpPr>
          <p:cNvPr id="7" name="Text Box 6"/>
          <p:cNvSpPr txBox="1">
            <a:spLocks noChangeArrowheads="1"/>
          </p:cNvSpPr>
          <p:nvPr/>
        </p:nvSpPr>
        <p:spPr bwMode="auto">
          <a:xfrm>
            <a:off x="1752599" y="2934239"/>
            <a:ext cx="1905000" cy="461963"/>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i="0">
                <a:solidFill>
                  <a:schemeClr val="accent2"/>
                </a:solidFill>
              </a:rPr>
              <a:t>分波振面法</a:t>
            </a:r>
          </a:p>
        </p:txBody>
      </p:sp>
      <p:sp>
        <p:nvSpPr>
          <p:cNvPr id="8" name="Text Box 7"/>
          <p:cNvSpPr txBox="1">
            <a:spLocks noChangeArrowheads="1"/>
          </p:cNvSpPr>
          <p:nvPr/>
        </p:nvSpPr>
        <p:spPr bwMode="auto">
          <a:xfrm>
            <a:off x="6324599" y="2934239"/>
            <a:ext cx="1905000" cy="461963"/>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i="0">
                <a:solidFill>
                  <a:schemeClr val="accent2"/>
                </a:solidFill>
              </a:rPr>
              <a:t>分波振幅法</a:t>
            </a:r>
          </a:p>
        </p:txBody>
      </p:sp>
      <p:sp>
        <p:nvSpPr>
          <p:cNvPr id="9" name="Text Box 8"/>
          <p:cNvSpPr txBox="1">
            <a:spLocks noChangeArrowheads="1"/>
          </p:cNvSpPr>
          <p:nvPr/>
        </p:nvSpPr>
        <p:spPr bwMode="auto">
          <a:xfrm>
            <a:off x="2875001" y="3620037"/>
            <a:ext cx="553998" cy="14478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i="0">
                <a:solidFill>
                  <a:schemeClr val="accent2"/>
                </a:solidFill>
              </a:rPr>
              <a:t>扬氏干涉</a:t>
            </a:r>
          </a:p>
        </p:txBody>
      </p:sp>
      <p:sp>
        <p:nvSpPr>
          <p:cNvPr id="10" name="Text Box 9"/>
          <p:cNvSpPr txBox="1">
            <a:spLocks noChangeArrowheads="1"/>
          </p:cNvSpPr>
          <p:nvPr/>
        </p:nvSpPr>
        <p:spPr bwMode="auto">
          <a:xfrm>
            <a:off x="1960601" y="3620037"/>
            <a:ext cx="553998" cy="14478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i="0">
                <a:solidFill>
                  <a:schemeClr val="accent2"/>
                </a:solidFill>
              </a:rPr>
              <a:t>洛埃德镜</a:t>
            </a:r>
          </a:p>
        </p:txBody>
      </p:sp>
      <p:grpSp>
        <p:nvGrpSpPr>
          <p:cNvPr id="11" name="Group 10"/>
          <p:cNvGrpSpPr>
            <a:grpSpLocks/>
          </p:cNvGrpSpPr>
          <p:nvPr/>
        </p:nvGrpSpPr>
        <p:grpSpPr bwMode="auto">
          <a:xfrm>
            <a:off x="1752599" y="5296439"/>
            <a:ext cx="2362200" cy="1300163"/>
            <a:chOff x="96" y="3312"/>
            <a:chExt cx="1488" cy="819"/>
          </a:xfrm>
        </p:grpSpPr>
        <p:sp>
          <p:nvSpPr>
            <p:cNvPr id="12" name="Text Box 11"/>
            <p:cNvSpPr txBox="1">
              <a:spLocks noChangeArrowheads="1"/>
            </p:cNvSpPr>
            <p:nvPr/>
          </p:nvSpPr>
          <p:spPr bwMode="auto">
            <a:xfrm>
              <a:off x="96" y="3313"/>
              <a:ext cx="1488" cy="81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400" i="0">
                <a:solidFill>
                  <a:schemeClr val="accent2"/>
                </a:solidFill>
              </a:endParaRPr>
            </a:p>
            <a:p>
              <a:pPr eaLnBrk="1" hangingPunct="1"/>
              <a:r>
                <a:rPr lang="zh-CN" altLang="en-US" sz="2400" i="0">
                  <a:solidFill>
                    <a:schemeClr val="accent2"/>
                  </a:solidFill>
                </a:rPr>
                <a:t>明</a:t>
              </a:r>
              <a:r>
                <a:rPr lang="en-US" altLang="zh-CN" sz="2400" i="0">
                  <a:solidFill>
                    <a:schemeClr val="accent2"/>
                  </a:solidFill>
                </a:rPr>
                <a:t>:</a:t>
              </a:r>
            </a:p>
            <a:p>
              <a:pPr eaLnBrk="1" hangingPunct="1">
                <a:spcBef>
                  <a:spcPct val="20000"/>
                </a:spcBef>
              </a:pPr>
              <a:r>
                <a:rPr lang="zh-CN" altLang="en-US" sz="2400" i="0">
                  <a:solidFill>
                    <a:schemeClr val="accent2"/>
                  </a:solidFill>
                </a:rPr>
                <a:t>暗</a:t>
              </a:r>
              <a:r>
                <a:rPr lang="en-US" altLang="zh-CN" sz="2400" i="0">
                  <a:solidFill>
                    <a:schemeClr val="accent2"/>
                  </a:solidFill>
                </a:rPr>
                <a:t>:</a:t>
              </a:r>
            </a:p>
          </p:txBody>
        </p:sp>
        <p:graphicFrame>
          <p:nvGraphicFramePr>
            <p:cNvPr id="13" name="Object 12"/>
            <p:cNvGraphicFramePr>
              <a:graphicFrameLocks noChangeAspect="1"/>
            </p:cNvGraphicFramePr>
            <p:nvPr/>
          </p:nvGraphicFramePr>
          <p:xfrm>
            <a:off x="163" y="3312"/>
            <a:ext cx="1351" cy="329"/>
          </p:xfrm>
          <a:graphic>
            <a:graphicData uri="http://schemas.openxmlformats.org/presentationml/2006/ole">
              <mc:AlternateContent xmlns:mc="http://schemas.openxmlformats.org/markup-compatibility/2006">
                <mc:Choice xmlns:v="urn:schemas-microsoft-com:vml" Requires="v">
                  <p:oleObj spid="_x0000_s606420" name="Equation" r:id="rId3" imgW="1028745" imgH="123900" progId="Equation.3">
                    <p:embed/>
                  </p:oleObj>
                </mc:Choice>
                <mc:Fallback>
                  <p:oleObj name="Equation" r:id="rId3" imgW="1028745" imgH="1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 y="3312"/>
                          <a:ext cx="1351"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3"/>
            <p:cNvGraphicFramePr>
              <a:graphicFrameLocks noChangeAspect="1"/>
            </p:cNvGraphicFramePr>
            <p:nvPr/>
          </p:nvGraphicFramePr>
          <p:xfrm>
            <a:off x="440" y="3546"/>
            <a:ext cx="801" cy="323"/>
          </p:xfrm>
          <a:graphic>
            <a:graphicData uri="http://schemas.openxmlformats.org/presentationml/2006/ole">
              <mc:AlternateContent xmlns:mc="http://schemas.openxmlformats.org/markup-compatibility/2006">
                <mc:Choice xmlns:v="urn:schemas-microsoft-com:vml" Requires="v">
                  <p:oleObj spid="_x0000_s606421" name="Equation" r:id="rId5" imgW="552569" imgH="123900" progId="Equation.3">
                    <p:embed/>
                  </p:oleObj>
                </mc:Choice>
                <mc:Fallback>
                  <p:oleObj name="Equation" r:id="rId5" imgW="552569" imgH="1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 y="3546"/>
                          <a:ext cx="801"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nvGraphicFramePr>
          <p:xfrm>
            <a:off x="439" y="3813"/>
            <a:ext cx="1090" cy="286"/>
          </p:xfrm>
          <a:graphic>
            <a:graphicData uri="http://schemas.openxmlformats.org/presentationml/2006/ole">
              <mc:AlternateContent xmlns:mc="http://schemas.openxmlformats.org/markup-compatibility/2006">
                <mc:Choice xmlns:v="urn:schemas-microsoft-com:vml" Requires="v">
                  <p:oleObj spid="_x0000_s606422" name="Equation" r:id="rId7" imgW="838166" imgH="123900" progId="Equation.3">
                    <p:embed/>
                  </p:oleObj>
                </mc:Choice>
                <mc:Fallback>
                  <p:oleObj name="Equation" r:id="rId7" imgW="838166"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 y="3813"/>
                          <a:ext cx="109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 Box 15"/>
          <p:cNvSpPr txBox="1">
            <a:spLocks noChangeArrowheads="1"/>
          </p:cNvSpPr>
          <p:nvPr/>
        </p:nvSpPr>
        <p:spPr bwMode="auto">
          <a:xfrm>
            <a:off x="8259764" y="3696237"/>
            <a:ext cx="2408237" cy="120015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薄膜等厚干涉</a:t>
            </a:r>
            <a:r>
              <a:rPr lang="en-US" altLang="zh-CN" sz="2400" i="0">
                <a:solidFill>
                  <a:schemeClr val="accent2"/>
                </a:solidFill>
              </a:rPr>
              <a:t>:</a:t>
            </a:r>
          </a:p>
          <a:p>
            <a:pPr eaLnBrk="1" hangingPunct="1"/>
            <a:r>
              <a:rPr lang="en-US" altLang="zh-CN" sz="2400" i="0">
                <a:solidFill>
                  <a:schemeClr val="accent2"/>
                </a:solidFill>
              </a:rPr>
              <a:t>(i </a:t>
            </a:r>
            <a:r>
              <a:rPr lang="zh-CN" altLang="en-US" sz="2400" i="0">
                <a:solidFill>
                  <a:schemeClr val="accent2"/>
                </a:solidFill>
              </a:rPr>
              <a:t>相同</a:t>
            </a:r>
            <a:r>
              <a:rPr lang="en-US" altLang="zh-CN" sz="2400" i="0">
                <a:solidFill>
                  <a:schemeClr val="accent2"/>
                </a:solidFill>
              </a:rPr>
              <a:t>,e</a:t>
            </a:r>
            <a:r>
              <a:rPr lang="zh-CN" altLang="en-US" sz="2400" i="0">
                <a:solidFill>
                  <a:schemeClr val="accent2"/>
                </a:solidFill>
              </a:rPr>
              <a:t>不同</a:t>
            </a:r>
            <a:r>
              <a:rPr lang="en-US" altLang="zh-CN" sz="2400" i="0">
                <a:solidFill>
                  <a:schemeClr val="accent2"/>
                </a:solidFill>
              </a:rPr>
              <a:t>)</a:t>
            </a:r>
            <a:r>
              <a:rPr lang="zh-CN" altLang="en-US" sz="2400" i="0">
                <a:solidFill>
                  <a:schemeClr val="accent2"/>
                </a:solidFill>
              </a:rPr>
              <a:t>、</a:t>
            </a:r>
            <a:endParaRPr lang="en-US" altLang="zh-CN" sz="2400" i="0">
              <a:solidFill>
                <a:schemeClr val="accent2"/>
              </a:solidFill>
            </a:endParaRPr>
          </a:p>
          <a:p>
            <a:pPr eaLnBrk="1" hangingPunct="1"/>
            <a:endParaRPr lang="en-US" altLang="zh-CN" sz="2400" i="0">
              <a:solidFill>
                <a:schemeClr val="accent2"/>
              </a:solidFill>
            </a:endParaRPr>
          </a:p>
        </p:txBody>
      </p:sp>
      <p:grpSp>
        <p:nvGrpSpPr>
          <p:cNvPr id="17" name="Group 53"/>
          <p:cNvGrpSpPr>
            <a:grpSpLocks/>
          </p:cNvGrpSpPr>
          <p:nvPr/>
        </p:nvGrpSpPr>
        <p:grpSpPr bwMode="auto">
          <a:xfrm>
            <a:off x="3560762" y="3696237"/>
            <a:ext cx="2633662" cy="1225550"/>
            <a:chOff x="1379" y="2304"/>
            <a:chExt cx="1659" cy="772"/>
          </a:xfrm>
        </p:grpSpPr>
        <p:sp>
          <p:nvSpPr>
            <p:cNvPr id="18" name="Text Box 17"/>
            <p:cNvSpPr txBox="1">
              <a:spLocks noChangeArrowheads="1"/>
            </p:cNvSpPr>
            <p:nvPr/>
          </p:nvSpPr>
          <p:spPr bwMode="auto">
            <a:xfrm>
              <a:off x="1392" y="2304"/>
              <a:ext cx="1632" cy="772"/>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薄膜等倾干涉</a:t>
              </a:r>
              <a:r>
                <a:rPr lang="en-US" altLang="zh-CN" sz="2400" i="0">
                  <a:solidFill>
                    <a:schemeClr val="accent2"/>
                  </a:solidFill>
                </a:rPr>
                <a:t>:</a:t>
              </a:r>
            </a:p>
            <a:p>
              <a:pPr eaLnBrk="1" hangingPunct="1"/>
              <a:r>
                <a:rPr lang="en-US" altLang="zh-CN" sz="2400" i="0">
                  <a:solidFill>
                    <a:schemeClr val="accent2"/>
                  </a:solidFill>
                </a:rPr>
                <a:t>(e </a:t>
              </a:r>
              <a:r>
                <a:rPr lang="zh-CN" altLang="en-US" sz="2400" i="0">
                  <a:solidFill>
                    <a:schemeClr val="accent2"/>
                  </a:solidFill>
                </a:rPr>
                <a:t>相同</a:t>
              </a:r>
              <a:r>
                <a:rPr lang="en-US" altLang="zh-CN" sz="2400" i="0">
                  <a:solidFill>
                    <a:schemeClr val="accent2"/>
                  </a:solidFill>
                </a:rPr>
                <a:t>, i </a:t>
              </a:r>
              <a:r>
                <a:rPr lang="zh-CN" altLang="en-US" sz="2400" i="0">
                  <a:solidFill>
                    <a:schemeClr val="accent2"/>
                  </a:solidFill>
                </a:rPr>
                <a:t>不同</a:t>
              </a:r>
              <a:r>
                <a:rPr lang="en-US" altLang="zh-CN" sz="2400" i="0">
                  <a:solidFill>
                    <a:schemeClr val="accent2"/>
                  </a:solidFill>
                </a:rPr>
                <a:t>)</a:t>
              </a:r>
            </a:p>
            <a:p>
              <a:pPr eaLnBrk="1" hangingPunct="1"/>
              <a:endParaRPr lang="en-US" altLang="zh-CN" sz="2400" i="0">
                <a:solidFill>
                  <a:schemeClr val="accent2"/>
                </a:solidFill>
                <a:cs typeface="Times New Roman" panose="02020603050405020304" pitchFamily="18" charset="0"/>
              </a:endParaRPr>
            </a:p>
          </p:txBody>
        </p:sp>
        <p:graphicFrame>
          <p:nvGraphicFramePr>
            <p:cNvPr id="19" name="Object 18"/>
            <p:cNvGraphicFramePr>
              <a:graphicFrameLocks noChangeAspect="1"/>
            </p:cNvGraphicFramePr>
            <p:nvPr/>
          </p:nvGraphicFramePr>
          <p:xfrm>
            <a:off x="1379" y="2781"/>
            <a:ext cx="1659" cy="291"/>
          </p:xfrm>
          <a:graphic>
            <a:graphicData uri="http://schemas.openxmlformats.org/presentationml/2006/ole">
              <mc:AlternateContent xmlns:mc="http://schemas.openxmlformats.org/markup-compatibility/2006">
                <mc:Choice xmlns:v="urn:schemas-microsoft-com:vml" Requires="v">
                  <p:oleObj spid="_x0000_s606423" name="Equation" r:id="rId9" imgW="1600209" imgH="171408" progId="Equation.3">
                    <p:embed/>
                  </p:oleObj>
                </mc:Choice>
                <mc:Fallback>
                  <p:oleObj name="Equation" r:id="rId9" imgW="1600209" imgH="1714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9" y="2781"/>
                          <a:ext cx="16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9"/>
          <p:cNvGrpSpPr>
            <a:grpSpLocks/>
          </p:cNvGrpSpPr>
          <p:nvPr/>
        </p:nvGrpSpPr>
        <p:grpSpPr bwMode="auto">
          <a:xfrm>
            <a:off x="4192587" y="5304377"/>
            <a:ext cx="2571750" cy="1042987"/>
            <a:chOff x="2330" y="3408"/>
            <a:chExt cx="1620" cy="657"/>
          </a:xfrm>
        </p:grpSpPr>
        <p:sp>
          <p:nvSpPr>
            <p:cNvPr id="21" name="Text Box 20"/>
            <p:cNvSpPr txBox="1">
              <a:spLocks noChangeArrowheads="1"/>
            </p:cNvSpPr>
            <p:nvPr/>
          </p:nvSpPr>
          <p:spPr bwMode="auto">
            <a:xfrm>
              <a:off x="2352" y="3408"/>
              <a:ext cx="1584" cy="657"/>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迈克尔逊干涉仪</a:t>
              </a:r>
            </a:p>
            <a:p>
              <a:pPr eaLnBrk="1" hangingPunct="1">
                <a:spcBef>
                  <a:spcPct val="50000"/>
                </a:spcBef>
              </a:pPr>
              <a:endParaRPr lang="en-US" altLang="zh-CN" sz="2400" i="0">
                <a:solidFill>
                  <a:schemeClr val="accent2"/>
                </a:solidFill>
              </a:endParaRPr>
            </a:p>
          </p:txBody>
        </p:sp>
        <p:graphicFrame>
          <p:nvGraphicFramePr>
            <p:cNvPr id="22" name="Object 21"/>
            <p:cNvGraphicFramePr>
              <a:graphicFrameLocks noChangeAspect="1"/>
            </p:cNvGraphicFramePr>
            <p:nvPr/>
          </p:nvGraphicFramePr>
          <p:xfrm>
            <a:off x="2330" y="3732"/>
            <a:ext cx="1620" cy="291"/>
          </p:xfrm>
          <a:graphic>
            <a:graphicData uri="http://schemas.openxmlformats.org/presentationml/2006/ole">
              <mc:AlternateContent xmlns:mc="http://schemas.openxmlformats.org/markup-compatibility/2006">
                <mc:Choice xmlns:v="urn:schemas-microsoft-com:vml" Requires="v">
                  <p:oleObj spid="_x0000_s606424" name="Equation" r:id="rId11" imgW="1371570" imgH="114182" progId="Equation.3">
                    <p:embed/>
                  </p:oleObj>
                </mc:Choice>
                <mc:Fallback>
                  <p:oleObj name="Equation" r:id="rId11" imgW="1371570" imgH="11418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0" y="3732"/>
                          <a:ext cx="162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 Box 23"/>
          <p:cNvSpPr txBox="1">
            <a:spLocks noChangeArrowheads="1"/>
          </p:cNvSpPr>
          <p:nvPr/>
        </p:nvSpPr>
        <p:spPr bwMode="auto">
          <a:xfrm>
            <a:off x="9139237" y="5299614"/>
            <a:ext cx="1524000" cy="1408113"/>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劈尖</a:t>
            </a:r>
            <a:r>
              <a:rPr lang="en-US" altLang="zh-CN" sz="2400" i="0">
                <a:solidFill>
                  <a:schemeClr val="accent2"/>
                </a:solidFill>
              </a:rPr>
              <a:t>(i=0):</a:t>
            </a:r>
          </a:p>
          <a:p>
            <a:pPr eaLnBrk="1" hangingPunct="1">
              <a:spcBef>
                <a:spcPct val="50000"/>
              </a:spcBef>
            </a:pPr>
            <a:endParaRPr lang="en-US" altLang="zh-CN" sz="2400" i="0">
              <a:solidFill>
                <a:schemeClr val="accent2"/>
              </a:solidFill>
            </a:endParaRPr>
          </a:p>
          <a:p>
            <a:pPr eaLnBrk="1" hangingPunct="1"/>
            <a:endParaRPr lang="en-US" altLang="zh-CN" sz="2400" i="0">
              <a:solidFill>
                <a:schemeClr val="accent2"/>
              </a:solidFill>
            </a:endParaRPr>
          </a:p>
        </p:txBody>
      </p:sp>
      <p:grpSp>
        <p:nvGrpSpPr>
          <p:cNvPr id="24" name="Group 26"/>
          <p:cNvGrpSpPr>
            <a:grpSpLocks/>
          </p:cNvGrpSpPr>
          <p:nvPr/>
        </p:nvGrpSpPr>
        <p:grpSpPr bwMode="auto">
          <a:xfrm>
            <a:off x="6934201" y="5296439"/>
            <a:ext cx="2092325" cy="1458913"/>
            <a:chOff x="4320" y="3312"/>
            <a:chExt cx="1318" cy="919"/>
          </a:xfrm>
        </p:grpSpPr>
        <p:sp>
          <p:nvSpPr>
            <p:cNvPr id="25" name="Text Box 27"/>
            <p:cNvSpPr txBox="1">
              <a:spLocks noChangeArrowheads="1"/>
            </p:cNvSpPr>
            <p:nvPr/>
          </p:nvSpPr>
          <p:spPr bwMode="auto">
            <a:xfrm>
              <a:off x="4320" y="3312"/>
              <a:ext cx="1296" cy="88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牛顿环</a:t>
              </a:r>
              <a:r>
                <a:rPr lang="en-US" altLang="zh-CN" sz="2400" i="0">
                  <a:solidFill>
                    <a:schemeClr val="accent2"/>
                  </a:solidFill>
                </a:rPr>
                <a:t>(i=0):</a:t>
              </a:r>
            </a:p>
            <a:p>
              <a:pPr eaLnBrk="1" hangingPunct="1">
                <a:spcBef>
                  <a:spcPct val="25000"/>
                </a:spcBef>
              </a:pPr>
              <a:r>
                <a:rPr lang="zh-CN" altLang="en-US" sz="2400" i="0">
                  <a:solidFill>
                    <a:schemeClr val="accent2"/>
                  </a:solidFill>
                </a:rPr>
                <a:t>明</a:t>
              </a:r>
              <a:r>
                <a:rPr lang="en-US" altLang="zh-CN" sz="2400" i="0">
                  <a:solidFill>
                    <a:schemeClr val="accent2"/>
                  </a:solidFill>
                </a:rPr>
                <a:t>:</a:t>
              </a:r>
            </a:p>
            <a:p>
              <a:pPr eaLnBrk="1" hangingPunct="1">
                <a:spcBef>
                  <a:spcPct val="25000"/>
                </a:spcBef>
              </a:pPr>
              <a:r>
                <a:rPr lang="zh-CN" altLang="en-US" sz="2400" i="0">
                  <a:solidFill>
                    <a:schemeClr val="accent2"/>
                  </a:solidFill>
                </a:rPr>
                <a:t>暗</a:t>
              </a:r>
              <a:r>
                <a:rPr lang="en-US" altLang="zh-CN" sz="2400" i="0">
                  <a:solidFill>
                    <a:schemeClr val="accent2"/>
                  </a:solidFill>
                </a:rPr>
                <a:t>:</a:t>
              </a:r>
            </a:p>
          </p:txBody>
        </p:sp>
        <p:graphicFrame>
          <p:nvGraphicFramePr>
            <p:cNvPr id="26" name="Object 28"/>
            <p:cNvGraphicFramePr>
              <a:graphicFrameLocks noChangeAspect="1"/>
            </p:cNvGraphicFramePr>
            <p:nvPr/>
          </p:nvGraphicFramePr>
          <p:xfrm>
            <a:off x="4634" y="3536"/>
            <a:ext cx="1004" cy="400"/>
          </p:xfrm>
          <a:graphic>
            <a:graphicData uri="http://schemas.openxmlformats.org/presentationml/2006/ole">
              <mc:AlternateContent xmlns:mc="http://schemas.openxmlformats.org/markup-compatibility/2006">
                <mc:Choice xmlns:v="urn:schemas-microsoft-com:vml" Requires="v">
                  <p:oleObj spid="_x0000_s606425" name="Equation" r:id="rId13" imgW="762043" imgH="190573" progId="Equation.3">
                    <p:embed/>
                  </p:oleObj>
                </mc:Choice>
                <mc:Fallback>
                  <p:oleObj name="Equation" r:id="rId13" imgW="762043" imgH="1905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4" y="3536"/>
                          <a:ext cx="1004"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9"/>
            <p:cNvGraphicFramePr>
              <a:graphicFrameLocks noChangeAspect="1"/>
            </p:cNvGraphicFramePr>
            <p:nvPr/>
          </p:nvGraphicFramePr>
          <p:xfrm>
            <a:off x="4588" y="3840"/>
            <a:ext cx="1000" cy="391"/>
          </p:xfrm>
          <a:graphic>
            <a:graphicData uri="http://schemas.openxmlformats.org/presentationml/2006/ole">
              <mc:AlternateContent xmlns:mc="http://schemas.openxmlformats.org/markup-compatibility/2006">
                <mc:Choice xmlns:v="urn:schemas-microsoft-com:vml" Requires="v">
                  <p:oleObj spid="_x0000_s606426" name="Equation" r:id="rId15" imgW="533403" imgH="171408" progId="Equation.3">
                    <p:embed/>
                  </p:oleObj>
                </mc:Choice>
                <mc:Fallback>
                  <p:oleObj name="Equation" r:id="rId15" imgW="533403" imgH="17140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8" y="3840"/>
                          <a:ext cx="1000"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Line 31"/>
          <p:cNvSpPr>
            <a:spLocks noChangeShapeType="1"/>
          </p:cNvSpPr>
          <p:nvPr/>
        </p:nvSpPr>
        <p:spPr bwMode="auto">
          <a:xfrm>
            <a:off x="5791199" y="1715037"/>
            <a:ext cx="3048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32"/>
          <p:cNvSpPr>
            <a:spLocks noChangeShapeType="1"/>
          </p:cNvSpPr>
          <p:nvPr/>
        </p:nvSpPr>
        <p:spPr bwMode="auto">
          <a:xfrm flipH="1">
            <a:off x="2514599" y="419637"/>
            <a:ext cx="20574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3"/>
          <p:cNvSpPr>
            <a:spLocks noChangeShapeType="1"/>
          </p:cNvSpPr>
          <p:nvPr/>
        </p:nvSpPr>
        <p:spPr bwMode="auto">
          <a:xfrm>
            <a:off x="2514599" y="419637"/>
            <a:ext cx="0" cy="838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34"/>
          <p:cNvSpPr>
            <a:spLocks noChangeShapeType="1"/>
          </p:cNvSpPr>
          <p:nvPr/>
        </p:nvSpPr>
        <p:spPr bwMode="auto">
          <a:xfrm>
            <a:off x="2666999" y="2172237"/>
            <a:ext cx="0" cy="7620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35"/>
          <p:cNvGrpSpPr>
            <a:grpSpLocks/>
          </p:cNvGrpSpPr>
          <p:nvPr/>
        </p:nvGrpSpPr>
        <p:grpSpPr bwMode="auto">
          <a:xfrm>
            <a:off x="2666999" y="2705637"/>
            <a:ext cx="4648200" cy="228600"/>
            <a:chOff x="720" y="1680"/>
            <a:chExt cx="2400" cy="144"/>
          </a:xfrm>
        </p:grpSpPr>
        <p:sp>
          <p:nvSpPr>
            <p:cNvPr id="33" name="Line 36"/>
            <p:cNvSpPr>
              <a:spLocks noChangeShapeType="1"/>
            </p:cNvSpPr>
            <p:nvPr/>
          </p:nvSpPr>
          <p:spPr bwMode="auto">
            <a:xfrm>
              <a:off x="720" y="1680"/>
              <a:ext cx="24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7"/>
            <p:cNvSpPr>
              <a:spLocks noChangeShapeType="1"/>
            </p:cNvSpPr>
            <p:nvPr/>
          </p:nvSpPr>
          <p:spPr bwMode="auto">
            <a:xfrm>
              <a:off x="3120" y="1680"/>
              <a:ext cx="0" cy="14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5" name="Group 38"/>
          <p:cNvGrpSpPr>
            <a:grpSpLocks/>
          </p:cNvGrpSpPr>
          <p:nvPr/>
        </p:nvGrpSpPr>
        <p:grpSpPr bwMode="auto">
          <a:xfrm>
            <a:off x="4876799" y="3162837"/>
            <a:ext cx="1447800" cy="533400"/>
            <a:chOff x="2304" y="1968"/>
            <a:chExt cx="240" cy="336"/>
          </a:xfrm>
        </p:grpSpPr>
        <p:sp>
          <p:nvSpPr>
            <p:cNvPr id="36" name="Line 39"/>
            <p:cNvSpPr>
              <a:spLocks noChangeShapeType="1"/>
            </p:cNvSpPr>
            <p:nvPr/>
          </p:nvSpPr>
          <p:spPr bwMode="auto">
            <a:xfrm flipH="1">
              <a:off x="2304" y="1968"/>
              <a:ext cx="24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0"/>
            <p:cNvSpPr>
              <a:spLocks noChangeShapeType="1"/>
            </p:cNvSpPr>
            <p:nvPr/>
          </p:nvSpPr>
          <p:spPr bwMode="auto">
            <a:xfrm>
              <a:off x="2304" y="1968"/>
              <a:ext cx="0" cy="33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 name="Line 41"/>
          <p:cNvSpPr>
            <a:spLocks noChangeShapeType="1"/>
          </p:cNvSpPr>
          <p:nvPr/>
        </p:nvSpPr>
        <p:spPr bwMode="auto">
          <a:xfrm>
            <a:off x="8229599" y="3162837"/>
            <a:ext cx="12192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2"/>
          <p:cNvSpPr>
            <a:spLocks noChangeShapeType="1"/>
          </p:cNvSpPr>
          <p:nvPr/>
        </p:nvSpPr>
        <p:spPr bwMode="auto">
          <a:xfrm>
            <a:off x="9448799" y="3162837"/>
            <a:ext cx="0" cy="5334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43"/>
          <p:cNvSpPr>
            <a:spLocks noChangeShapeType="1"/>
          </p:cNvSpPr>
          <p:nvPr/>
        </p:nvSpPr>
        <p:spPr bwMode="auto">
          <a:xfrm>
            <a:off x="3146424" y="3391437"/>
            <a:ext cx="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44"/>
          <p:cNvSpPr>
            <a:spLocks noChangeShapeType="1"/>
          </p:cNvSpPr>
          <p:nvPr/>
        </p:nvSpPr>
        <p:spPr bwMode="auto">
          <a:xfrm>
            <a:off x="2232024" y="3391437"/>
            <a:ext cx="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5"/>
          <p:cNvSpPr>
            <a:spLocks noChangeShapeType="1"/>
          </p:cNvSpPr>
          <p:nvPr/>
        </p:nvSpPr>
        <p:spPr bwMode="auto">
          <a:xfrm>
            <a:off x="3146424" y="5067837"/>
            <a:ext cx="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46"/>
          <p:cNvSpPr>
            <a:spLocks noChangeShapeType="1"/>
          </p:cNvSpPr>
          <p:nvPr/>
        </p:nvSpPr>
        <p:spPr bwMode="auto">
          <a:xfrm>
            <a:off x="4876799" y="4915437"/>
            <a:ext cx="0" cy="3810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7"/>
          <p:cNvSpPr>
            <a:spLocks noChangeShapeType="1"/>
          </p:cNvSpPr>
          <p:nvPr/>
        </p:nvSpPr>
        <p:spPr bwMode="auto">
          <a:xfrm>
            <a:off x="9905999" y="4915437"/>
            <a:ext cx="0" cy="3810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48"/>
          <p:cNvSpPr>
            <a:spLocks noChangeShapeType="1"/>
          </p:cNvSpPr>
          <p:nvPr/>
        </p:nvSpPr>
        <p:spPr bwMode="auto">
          <a:xfrm>
            <a:off x="8610599" y="4915437"/>
            <a:ext cx="0" cy="3810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49"/>
          <p:cNvSpPr>
            <a:spLocks noChangeShapeType="1"/>
          </p:cNvSpPr>
          <p:nvPr/>
        </p:nvSpPr>
        <p:spPr bwMode="auto">
          <a:xfrm>
            <a:off x="7010399" y="419637"/>
            <a:ext cx="30480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50"/>
          <p:cNvSpPr>
            <a:spLocks noChangeShapeType="1"/>
          </p:cNvSpPr>
          <p:nvPr/>
        </p:nvSpPr>
        <p:spPr bwMode="auto">
          <a:xfrm>
            <a:off x="10058399" y="419637"/>
            <a:ext cx="0" cy="5334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Text Box 51"/>
          <p:cNvSpPr txBox="1">
            <a:spLocks noChangeArrowheads="1"/>
          </p:cNvSpPr>
          <p:nvPr/>
        </p:nvSpPr>
        <p:spPr bwMode="auto">
          <a:xfrm>
            <a:off x="9592269" y="953037"/>
            <a:ext cx="923330" cy="1676400"/>
          </a:xfrm>
          <a:prstGeom prst="rect">
            <a:avLst/>
          </a:prstGeom>
          <a:noFill/>
          <a:ln w="38100">
            <a:solidFill>
              <a:srgbClr val="FF505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chemeClr val="accent2"/>
                </a:solidFill>
              </a:rPr>
              <a:t>时间相干性</a:t>
            </a:r>
          </a:p>
          <a:p>
            <a:pPr eaLnBrk="1" hangingPunct="1"/>
            <a:r>
              <a:rPr lang="zh-CN" altLang="en-US" sz="2400" i="0">
                <a:solidFill>
                  <a:schemeClr val="accent2"/>
                </a:solidFill>
              </a:rPr>
              <a:t>空间相干性</a:t>
            </a:r>
          </a:p>
        </p:txBody>
      </p:sp>
      <p:graphicFrame>
        <p:nvGraphicFramePr>
          <p:cNvPr id="49" name="Object 11"/>
          <p:cNvGraphicFramePr>
            <a:graphicFrameLocks noChangeAspect="1"/>
          </p:cNvGraphicFramePr>
          <p:nvPr>
            <p:extLst>
              <p:ext uri="{D42A27DB-BD31-4B8C-83A1-F6EECF244321}">
                <p14:modId xmlns:p14="http://schemas.microsoft.com/office/powerpoint/2010/main" val="3840223973"/>
              </p:ext>
            </p:extLst>
          </p:nvPr>
        </p:nvGraphicFramePr>
        <p:xfrm>
          <a:off x="8458201" y="4467764"/>
          <a:ext cx="1717675" cy="333375"/>
        </p:xfrm>
        <a:graphic>
          <a:graphicData uri="http://schemas.openxmlformats.org/presentationml/2006/ole">
            <mc:AlternateContent xmlns:mc="http://schemas.openxmlformats.org/markup-compatibility/2006">
              <mc:Choice xmlns:v="urn:schemas-microsoft-com:vml" Requires="v">
                <p:oleObj spid="_x0000_s606427" name="Equation" r:id="rId17" imgW="809553" imgH="76121" progId="Equation.3">
                  <p:embed/>
                </p:oleObj>
              </mc:Choice>
              <mc:Fallback>
                <p:oleObj name="Equation" r:id="rId17" imgW="809553" imgH="7612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58201" y="4467764"/>
                        <a:ext cx="1717675" cy="333375"/>
                      </a:xfrm>
                      <a:prstGeom prst="rect">
                        <a:avLst/>
                      </a:prstGeom>
                      <a:noFill/>
                      <a:ln>
                        <a:noFill/>
                      </a:ln>
                      <a:effectLst/>
                      <a:extLst/>
                    </p:spPr>
                  </p:pic>
                </p:oleObj>
              </mc:Fallback>
            </mc:AlternateContent>
          </a:graphicData>
        </a:graphic>
      </p:graphicFrame>
      <p:graphicFrame>
        <p:nvGraphicFramePr>
          <p:cNvPr id="50" name="Object 52"/>
          <p:cNvGraphicFramePr>
            <a:graphicFrameLocks noChangeAspect="1"/>
          </p:cNvGraphicFramePr>
          <p:nvPr>
            <p:extLst>
              <p:ext uri="{D42A27DB-BD31-4B8C-83A1-F6EECF244321}">
                <p14:modId xmlns:p14="http://schemas.microsoft.com/office/powerpoint/2010/main" val="461619880"/>
              </p:ext>
            </p:extLst>
          </p:nvPr>
        </p:nvGraphicFramePr>
        <p:xfrm>
          <a:off x="9244012" y="5825077"/>
          <a:ext cx="1320800" cy="428625"/>
        </p:xfrm>
        <a:graphic>
          <a:graphicData uri="http://schemas.openxmlformats.org/presentationml/2006/ole">
            <mc:AlternateContent xmlns:mc="http://schemas.openxmlformats.org/markup-compatibility/2006">
              <mc:Choice xmlns:v="urn:schemas-microsoft-com:vml" Requires="v">
                <p:oleObj spid="_x0000_s606428" name="Equation" r:id="rId19" imgW="825500" imgH="228600" progId="Equation.3">
                  <p:embed/>
                </p:oleObj>
              </mc:Choice>
              <mc:Fallback>
                <p:oleObj name="Equation" r:id="rId19" imgW="8255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44012" y="5825077"/>
                        <a:ext cx="1320800" cy="428625"/>
                      </a:xfrm>
                      <a:prstGeom prst="rect">
                        <a:avLst/>
                      </a:prstGeom>
                      <a:noFill/>
                      <a:ln>
                        <a:noFill/>
                      </a:ln>
                      <a:effectLst/>
                      <a:extLst/>
                    </p:spPr>
                  </p:pic>
                </p:oleObj>
              </mc:Fallback>
            </mc:AlternateContent>
          </a:graphicData>
        </a:graphic>
      </p:graphicFrame>
      <p:graphicFrame>
        <p:nvGraphicFramePr>
          <p:cNvPr id="51" name="Object 53"/>
          <p:cNvGraphicFramePr>
            <a:graphicFrameLocks noChangeAspect="1"/>
          </p:cNvGraphicFramePr>
          <p:nvPr>
            <p:extLst>
              <p:ext uri="{D42A27DB-BD31-4B8C-83A1-F6EECF244321}">
                <p14:modId xmlns:p14="http://schemas.microsoft.com/office/powerpoint/2010/main" val="1178389710"/>
              </p:ext>
            </p:extLst>
          </p:nvPr>
        </p:nvGraphicFramePr>
        <p:xfrm>
          <a:off x="9555164" y="6347364"/>
          <a:ext cx="725487" cy="252413"/>
        </p:xfrm>
        <a:graphic>
          <a:graphicData uri="http://schemas.openxmlformats.org/presentationml/2006/ole">
            <mc:AlternateContent xmlns:mc="http://schemas.openxmlformats.org/markup-compatibility/2006">
              <mc:Choice xmlns:v="urn:schemas-microsoft-com:vml" Requires="v">
                <p:oleObj spid="_x0000_s606429" name="Equation" r:id="rId21" imgW="507780" imgH="177723" progId="Equation.3">
                  <p:embed/>
                </p:oleObj>
              </mc:Choice>
              <mc:Fallback>
                <p:oleObj name="Equation" r:id="rId21" imgW="507780" imgH="17772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55164" y="6347364"/>
                        <a:ext cx="725487" cy="25241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538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childTnLst>
                          </p:cTn>
                        </p:par>
                        <p:par>
                          <p:cTn id="37" fill="hold">
                            <p:stCondLst>
                              <p:cond delay="4000"/>
                            </p:stCondLst>
                            <p:childTnLst>
                              <p:par>
                                <p:cTn id="38" presetID="22" presetClass="entr" presetSubtype="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up)">
                                      <p:cBhvr>
                                        <p:cTn id="40" dur="500"/>
                                        <p:tgtEl>
                                          <p:spTgt spid="31"/>
                                        </p:tgtEl>
                                      </p:cBhvr>
                                    </p:animEffect>
                                  </p:childTnLst>
                                </p:cTn>
                              </p:par>
                            </p:childTnLst>
                          </p:cTn>
                        </p:par>
                        <p:par>
                          <p:cTn id="41" fill="hold">
                            <p:stCondLst>
                              <p:cond delay="4500"/>
                            </p:stCondLst>
                            <p:childTnLst>
                              <p:par>
                                <p:cTn id="42" presetID="22" presetClass="entr" presetSubtype="1"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par>
                          <p:cTn id="45" fill="hold">
                            <p:stCondLst>
                              <p:cond delay="5000"/>
                            </p:stCondLst>
                            <p:childTnLst>
                              <p:par>
                                <p:cTn id="46" presetID="22" presetClass="entr" presetSubtype="1"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500"/>
                                        <p:tgtEl>
                                          <p:spTgt spid="40"/>
                                        </p:tgtEl>
                                      </p:cBhvr>
                                    </p:animEffect>
                                  </p:childTnLst>
                                </p:cTn>
                              </p:par>
                            </p:childTnLst>
                          </p:cTn>
                        </p:par>
                        <p:par>
                          <p:cTn id="49" fill="hold">
                            <p:stCondLst>
                              <p:cond delay="5500"/>
                            </p:stCondLst>
                            <p:childTnLst>
                              <p:par>
                                <p:cTn id="50" presetID="22" presetClass="entr" presetSubtype="1"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par>
                          <p:cTn id="53" fill="hold">
                            <p:stCondLst>
                              <p:cond delay="6000"/>
                            </p:stCondLst>
                            <p:childTnLst>
                              <p:par>
                                <p:cTn id="54" presetID="22" presetClass="entr" presetSubtype="1"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up)">
                                      <p:cBhvr>
                                        <p:cTn id="56" dur="500"/>
                                        <p:tgtEl>
                                          <p:spTgt spid="42"/>
                                        </p:tgtEl>
                                      </p:cBhvr>
                                    </p:animEffect>
                                  </p:childTnLst>
                                </p:cTn>
                              </p:par>
                            </p:childTnLst>
                          </p:cTn>
                        </p:par>
                        <p:par>
                          <p:cTn id="57" fill="hold">
                            <p:stCondLst>
                              <p:cond delay="6500"/>
                            </p:stCondLst>
                            <p:childTnLst>
                              <p:par>
                                <p:cTn id="58" presetID="22" presetClass="entr" presetSubtype="1"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up)">
                                      <p:cBhvr>
                                        <p:cTn id="60" dur="500"/>
                                        <p:tgtEl>
                                          <p:spTgt spid="11"/>
                                        </p:tgtEl>
                                      </p:cBhvr>
                                    </p:animEffect>
                                  </p:childTnLst>
                                </p:cTn>
                              </p:par>
                            </p:childTnLst>
                          </p:cTn>
                        </p:par>
                        <p:par>
                          <p:cTn id="61" fill="hold">
                            <p:stCondLst>
                              <p:cond delay="7000"/>
                            </p:stCondLst>
                            <p:childTnLst>
                              <p:par>
                                <p:cTn id="62" presetID="22" presetClass="entr" presetSubtype="1"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up)">
                                      <p:cBhvr>
                                        <p:cTn id="64" dur="500"/>
                                        <p:tgtEl>
                                          <p:spTgt spid="41"/>
                                        </p:tgtEl>
                                      </p:cBhvr>
                                    </p:animEffect>
                                  </p:childTnLst>
                                </p:cTn>
                              </p:par>
                            </p:childTnLst>
                          </p:cTn>
                        </p:par>
                        <p:par>
                          <p:cTn id="65" fill="hold">
                            <p:stCondLst>
                              <p:cond delay="7500"/>
                            </p:stCondLst>
                            <p:childTnLst>
                              <p:par>
                                <p:cTn id="66" presetID="22" presetClass="entr" presetSubtype="1"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par>
                          <p:cTn id="69" fill="hold">
                            <p:stCondLst>
                              <p:cond delay="8000"/>
                            </p:stCondLst>
                            <p:childTnLst>
                              <p:par>
                                <p:cTn id="70" presetID="2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8500"/>
                            </p:stCondLst>
                            <p:childTnLst>
                              <p:par>
                                <p:cTn id="74" presetID="22" presetClass="entr" presetSubtype="1" fill="hold" grpId="0"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500"/>
                                        <p:tgtEl>
                                          <p:spTgt spid="8"/>
                                        </p:tgtEl>
                                      </p:cBhvr>
                                    </p:animEffect>
                                  </p:childTnLst>
                                </p:cTn>
                              </p:par>
                            </p:childTnLst>
                          </p:cTn>
                        </p:par>
                        <p:par>
                          <p:cTn id="77" fill="hold">
                            <p:stCondLst>
                              <p:cond delay="9000"/>
                            </p:stCondLst>
                            <p:childTnLst>
                              <p:par>
                                <p:cTn id="78" presetID="22" presetClass="entr" presetSubtype="2" fill="hold"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right)">
                                      <p:cBhvr>
                                        <p:cTn id="80" dur="500"/>
                                        <p:tgtEl>
                                          <p:spTgt spid="35"/>
                                        </p:tgtEl>
                                      </p:cBhvr>
                                    </p:animEffect>
                                  </p:childTnLst>
                                </p:cTn>
                              </p:par>
                            </p:childTnLst>
                          </p:cTn>
                        </p:par>
                        <p:par>
                          <p:cTn id="81" fill="hold">
                            <p:stCondLst>
                              <p:cond delay="9500"/>
                            </p:stCondLst>
                            <p:childTnLst>
                              <p:par>
                                <p:cTn id="82" presetID="22" presetClass="entr" presetSubtype="1" fill="hold"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up)">
                                      <p:cBhvr>
                                        <p:cTn id="84" dur="500"/>
                                        <p:tgtEl>
                                          <p:spTgt spid="17"/>
                                        </p:tgtEl>
                                      </p:cBhvr>
                                    </p:animEffect>
                                  </p:childTnLst>
                                </p:cTn>
                              </p:par>
                            </p:childTnLst>
                          </p:cTn>
                        </p:par>
                        <p:par>
                          <p:cTn id="85" fill="hold">
                            <p:stCondLst>
                              <p:cond delay="10000"/>
                            </p:stCondLst>
                            <p:childTnLst>
                              <p:par>
                                <p:cTn id="86" presetID="22" presetClass="entr" presetSubtype="1"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up)">
                                      <p:cBhvr>
                                        <p:cTn id="88" dur="500"/>
                                        <p:tgtEl>
                                          <p:spTgt spid="43"/>
                                        </p:tgtEl>
                                      </p:cBhvr>
                                    </p:animEffect>
                                  </p:childTnLst>
                                </p:cTn>
                              </p:par>
                            </p:childTnLst>
                          </p:cTn>
                        </p:par>
                        <p:par>
                          <p:cTn id="89" fill="hold">
                            <p:stCondLst>
                              <p:cond delay="10500"/>
                            </p:stCondLst>
                            <p:childTnLst>
                              <p:par>
                                <p:cTn id="90" presetID="22" presetClass="entr" presetSubtype="1" fill="hold" nodeType="after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wipe(up)">
                                      <p:cBhvr>
                                        <p:cTn id="92" dur="500"/>
                                        <p:tgtEl>
                                          <p:spTgt spid="20"/>
                                        </p:tgtEl>
                                      </p:cBhvr>
                                    </p:animEffect>
                                  </p:childTnLst>
                                </p:cTn>
                              </p:par>
                            </p:childTnLst>
                          </p:cTn>
                        </p:par>
                        <p:par>
                          <p:cTn id="93" fill="hold">
                            <p:stCondLst>
                              <p:cond delay="11000"/>
                            </p:stCondLst>
                            <p:childTnLst>
                              <p:par>
                                <p:cTn id="94" presetID="22" presetClass="entr" presetSubtype="8"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left)">
                                      <p:cBhvr>
                                        <p:cTn id="96" dur="500"/>
                                        <p:tgtEl>
                                          <p:spTgt spid="38"/>
                                        </p:tgtEl>
                                      </p:cBhvr>
                                    </p:animEffect>
                                  </p:childTnLst>
                                </p:cTn>
                              </p:par>
                            </p:childTnLst>
                          </p:cTn>
                        </p:par>
                        <p:par>
                          <p:cTn id="97" fill="hold">
                            <p:stCondLst>
                              <p:cond delay="11500"/>
                            </p:stCondLst>
                            <p:childTnLst>
                              <p:par>
                                <p:cTn id="98" presetID="22" presetClass="entr" presetSubtype="1"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up)">
                                      <p:cBhvr>
                                        <p:cTn id="100" dur="500"/>
                                        <p:tgtEl>
                                          <p:spTgt spid="39"/>
                                        </p:tgtEl>
                                      </p:cBhvr>
                                    </p:animEffect>
                                  </p:childTnLst>
                                </p:cTn>
                              </p:par>
                            </p:childTnLst>
                          </p:cTn>
                        </p:par>
                        <p:par>
                          <p:cTn id="101" fill="hold">
                            <p:stCondLst>
                              <p:cond delay="12000"/>
                            </p:stCondLst>
                            <p:childTnLst>
                              <p:par>
                                <p:cTn id="102" presetID="22" presetClass="entr" presetSubtype="1" fill="hold" grpId="0" nodeType="after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wipe(up)">
                                      <p:cBhvr>
                                        <p:cTn id="104" dur="500"/>
                                        <p:tgtEl>
                                          <p:spTgt spid="16"/>
                                        </p:tgtEl>
                                      </p:cBhvr>
                                    </p:animEffect>
                                  </p:childTnLst>
                                </p:cTn>
                              </p:par>
                            </p:childTnLst>
                          </p:cTn>
                        </p:par>
                        <p:par>
                          <p:cTn id="105" fill="hold">
                            <p:stCondLst>
                              <p:cond delay="12500"/>
                            </p:stCondLst>
                            <p:childTnLst>
                              <p:par>
                                <p:cTn id="106" presetID="22" presetClass="entr" presetSubtype="1" fill="hold" grpId="0"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up)">
                                      <p:cBhvr>
                                        <p:cTn id="108" dur="500"/>
                                        <p:tgtEl>
                                          <p:spTgt spid="44"/>
                                        </p:tgtEl>
                                      </p:cBhvr>
                                    </p:animEffect>
                                  </p:childTnLst>
                                </p:cTn>
                              </p:par>
                            </p:childTnLst>
                          </p:cTn>
                        </p:par>
                        <p:par>
                          <p:cTn id="109" fill="hold">
                            <p:stCondLst>
                              <p:cond delay="13000"/>
                            </p:stCondLst>
                            <p:childTnLst>
                              <p:par>
                                <p:cTn id="110" presetID="22" presetClass="entr" presetSubtype="1" fill="hold" grpId="0" nodeType="after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wipe(up)">
                                      <p:cBhvr>
                                        <p:cTn id="112" dur="500"/>
                                        <p:tgtEl>
                                          <p:spTgt spid="45"/>
                                        </p:tgtEl>
                                      </p:cBhvr>
                                    </p:animEffect>
                                  </p:childTnLst>
                                </p:cTn>
                              </p:par>
                            </p:childTnLst>
                          </p:cTn>
                        </p:par>
                        <p:par>
                          <p:cTn id="113" fill="hold">
                            <p:stCondLst>
                              <p:cond delay="13500"/>
                            </p:stCondLst>
                            <p:childTnLst>
                              <p:par>
                                <p:cTn id="114" presetID="22" presetClass="entr" presetSubtype="1" fill="hold" nodeType="after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up)">
                                      <p:cBhvr>
                                        <p:cTn id="116" dur="500"/>
                                        <p:tgtEl>
                                          <p:spTgt spid="24"/>
                                        </p:tgtEl>
                                      </p:cBhvr>
                                    </p:animEffect>
                                  </p:childTnLst>
                                </p:cTn>
                              </p:par>
                            </p:childTnLst>
                          </p:cTn>
                        </p:par>
                        <p:par>
                          <p:cTn id="117" fill="hold">
                            <p:stCondLst>
                              <p:cond delay="14000"/>
                            </p:stCondLst>
                            <p:childTnLst>
                              <p:par>
                                <p:cTn id="118" presetID="22" presetClass="entr" presetSubtype="8" fill="hold" grpId="0"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left)">
                                      <p:cBhvr>
                                        <p:cTn id="120" dur="500"/>
                                        <p:tgtEl>
                                          <p:spTgt spid="46"/>
                                        </p:tgtEl>
                                      </p:cBhvr>
                                    </p:animEffect>
                                  </p:childTnLst>
                                </p:cTn>
                              </p:par>
                            </p:childTnLst>
                          </p:cTn>
                        </p:par>
                        <p:par>
                          <p:cTn id="121" fill="hold">
                            <p:stCondLst>
                              <p:cond delay="14500"/>
                            </p:stCondLst>
                            <p:childTnLst>
                              <p:par>
                                <p:cTn id="122" presetID="22" presetClass="entr" presetSubtype="1" fill="hold" grpId="0" nodeType="after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wipe(up)">
                                      <p:cBhvr>
                                        <p:cTn id="124" dur="500"/>
                                        <p:tgtEl>
                                          <p:spTgt spid="47"/>
                                        </p:tgtEl>
                                      </p:cBhvr>
                                    </p:animEffect>
                                  </p:childTnLst>
                                </p:cTn>
                              </p:par>
                            </p:childTnLst>
                          </p:cTn>
                        </p:par>
                        <p:par>
                          <p:cTn id="125" fill="hold">
                            <p:stCondLst>
                              <p:cond delay="15000"/>
                            </p:stCondLst>
                            <p:childTnLst>
                              <p:par>
                                <p:cTn id="126" presetID="22" presetClass="entr" presetSubtype="1" fill="hold" grpId="0" nodeType="afterEffect">
                                  <p:stCondLst>
                                    <p:cond delay="0"/>
                                  </p:stCondLst>
                                  <p:childTnLst>
                                    <p:set>
                                      <p:cBhvr>
                                        <p:cTn id="127" dur="1" fill="hold">
                                          <p:stCondLst>
                                            <p:cond delay="0"/>
                                          </p:stCondLst>
                                        </p:cTn>
                                        <p:tgtEl>
                                          <p:spTgt spid="48"/>
                                        </p:tgtEl>
                                        <p:attrNameLst>
                                          <p:attrName>style.visibility</p:attrName>
                                        </p:attrNameLst>
                                      </p:cBhvr>
                                      <p:to>
                                        <p:strVal val="visible"/>
                                      </p:to>
                                    </p:set>
                                    <p:animEffect transition="in" filter="wipe(up)">
                                      <p:cBhvr>
                                        <p:cTn id="128" dur="500"/>
                                        <p:tgtEl>
                                          <p:spTgt spid="48"/>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9"/>
                                        </p:tgtEl>
                                        <p:attrNameLst>
                                          <p:attrName>style.visibility</p:attrName>
                                        </p:attrNameLst>
                                      </p:cBhvr>
                                      <p:to>
                                        <p:strVal val="visible"/>
                                      </p:to>
                                    </p:set>
                                    <p:anim calcmode="lin" valueType="num">
                                      <p:cBhvr additive="base">
                                        <p:cTn id="133" dur="500" fill="hold"/>
                                        <p:tgtEl>
                                          <p:spTgt spid="49"/>
                                        </p:tgtEl>
                                        <p:attrNameLst>
                                          <p:attrName>ppt_x</p:attrName>
                                        </p:attrNameLst>
                                      </p:cBhvr>
                                      <p:tavLst>
                                        <p:tav tm="0">
                                          <p:val>
                                            <p:strVal val="#ppt_x"/>
                                          </p:val>
                                        </p:tav>
                                        <p:tav tm="100000">
                                          <p:val>
                                            <p:strVal val="#ppt_x"/>
                                          </p:val>
                                        </p:tav>
                                      </p:tavLst>
                                    </p:anim>
                                    <p:anim calcmode="lin" valueType="num">
                                      <p:cBhvr additive="base">
                                        <p:cTn id="13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1" presetClass="entr" presetSubtype="1"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animEffect transition="in" filter="wheel(1)">
                                      <p:cBhvr>
                                        <p:cTn id="139" dur="2000"/>
                                        <p:tgtEl>
                                          <p:spTgt spid="23"/>
                                        </p:tgtEl>
                                      </p:cBhvr>
                                    </p:animEffect>
                                  </p:childTnLst>
                                </p:cTn>
                              </p:par>
                            </p:childTnLst>
                          </p:cTn>
                        </p:par>
                      </p:childTnLst>
                    </p:cTn>
                  </p:par>
                  <p:par>
                    <p:cTn id="140" fill="hold">
                      <p:stCondLst>
                        <p:cond delay="indefinite"/>
                      </p:stCondLst>
                      <p:childTnLst>
                        <p:par>
                          <p:cTn id="141" fill="hold">
                            <p:stCondLst>
                              <p:cond delay="0"/>
                            </p:stCondLst>
                            <p:childTnLst>
                              <p:par>
                                <p:cTn id="142" presetID="16" presetClass="entr" presetSubtype="21" fill="hold" nodeType="click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barn(inVertical)">
                                      <p:cBhvr>
                                        <p:cTn id="144" dur="500"/>
                                        <p:tgtEl>
                                          <p:spTgt spid="50"/>
                                        </p:tgtEl>
                                      </p:cBhvr>
                                    </p:animEffect>
                                  </p:childTnLst>
                                </p:cTn>
                              </p:par>
                            </p:childTnLst>
                          </p:cTn>
                        </p:par>
                      </p:childTnLst>
                    </p:cTn>
                  </p:par>
                  <p:par>
                    <p:cTn id="145" fill="hold">
                      <p:stCondLst>
                        <p:cond delay="indefinite"/>
                      </p:stCondLst>
                      <p:childTnLst>
                        <p:par>
                          <p:cTn id="146" fill="hold">
                            <p:stCondLst>
                              <p:cond delay="0"/>
                            </p:stCondLst>
                            <p:childTnLst>
                              <p:par>
                                <p:cTn id="147" presetID="14" presetClass="entr" presetSubtype="10" fill="hold" nodeType="click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randombar(horizontal)">
                                      <p:cBhvr>
                                        <p:cTn id="1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autoUpdateAnimBg="0"/>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6" grpId="0" animBg="1" autoUpdateAnimBg="0"/>
      <p:bldP spid="23" grpId="0" animBg="1"/>
      <p:bldP spid="28" grpId="0" animBg="1"/>
      <p:bldP spid="29" grpId="0" animBg="1"/>
      <p:bldP spid="30" grpId="0" animBg="1"/>
      <p:bldP spid="31"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4437" y="390297"/>
            <a:ext cx="6464618" cy="954107"/>
          </a:xfrm>
          <a:prstGeom prst="rect">
            <a:avLst/>
          </a:prstGeom>
        </p:spPr>
        <p:txBody>
          <a:bodyPr wrap="square">
            <a:spAutoFit/>
          </a:bodyPr>
          <a:lstStyle/>
          <a:p>
            <a:r>
              <a:rPr lang="zh-CN" altLang="en-US" sz="2800" b="1" dirty="0">
                <a:solidFill>
                  <a:srgbClr val="9900CC"/>
                </a:solidFill>
                <a:latin typeface="楷体" panose="02010609060101010101" pitchFamily="49" charset="-122"/>
                <a:ea typeface="楷体" panose="02010609060101010101" pitchFamily="49" charset="-122"/>
              </a:rPr>
              <a:t>当在一种均匀介质中传播时，光程定义为媒质折射率</a:t>
            </a:r>
            <a:r>
              <a:rPr lang="en-US" altLang="zh-CN" sz="2800" b="1" dirty="0">
                <a:solidFill>
                  <a:srgbClr val="FF0000"/>
                </a:solidFill>
                <a:latin typeface="楷体" panose="02010609060101010101" pitchFamily="49" charset="-122"/>
                <a:ea typeface="楷体" panose="02010609060101010101" pitchFamily="49" charset="-122"/>
              </a:rPr>
              <a:t>n</a:t>
            </a:r>
            <a:r>
              <a:rPr lang="zh-CN" altLang="en-US" sz="2800" b="1" dirty="0">
                <a:solidFill>
                  <a:srgbClr val="9900CC"/>
                </a:solidFill>
                <a:latin typeface="楷体" panose="02010609060101010101" pitchFamily="49" charset="-122"/>
                <a:ea typeface="楷体" panose="02010609060101010101" pitchFamily="49" charset="-122"/>
              </a:rPr>
              <a:t>与光的几何路程</a:t>
            </a:r>
            <a:r>
              <a:rPr lang="en-US" altLang="zh-CN" sz="2800" b="1" dirty="0">
                <a:solidFill>
                  <a:srgbClr val="FF0000"/>
                </a:solidFill>
                <a:latin typeface="楷体" panose="02010609060101010101" pitchFamily="49" charset="-122"/>
                <a:ea typeface="楷体" panose="02010609060101010101" pitchFamily="49" charset="-122"/>
              </a:rPr>
              <a:t>r</a:t>
            </a:r>
            <a:r>
              <a:rPr lang="zh-CN" altLang="en-US" sz="2800" b="1" dirty="0">
                <a:solidFill>
                  <a:srgbClr val="9900CC"/>
                </a:solidFill>
                <a:latin typeface="楷体" panose="02010609060101010101" pitchFamily="49" charset="-122"/>
                <a:ea typeface="楷体" panose="02010609060101010101" pitchFamily="49" charset="-122"/>
              </a:rPr>
              <a:t>之积</a:t>
            </a:r>
          </a:p>
        </p:txBody>
      </p:sp>
      <p:sp>
        <p:nvSpPr>
          <p:cNvPr id="3" name="矩形 2"/>
          <p:cNvSpPr/>
          <p:nvPr/>
        </p:nvSpPr>
        <p:spPr>
          <a:xfrm>
            <a:off x="320737" y="1648553"/>
            <a:ext cx="3341109" cy="1815882"/>
          </a:xfrm>
          <a:prstGeom prst="rect">
            <a:avLst/>
          </a:prstGeom>
        </p:spPr>
        <p:txBody>
          <a:bodyPr wrap="square">
            <a:spAutoFit/>
          </a:bodyPr>
          <a:lstStyle/>
          <a:p>
            <a:r>
              <a:rPr lang="zh-CN" altLang="en-US" sz="2800" b="1" dirty="0">
                <a:solidFill>
                  <a:srgbClr val="009900"/>
                </a:solidFill>
                <a:latin typeface="宋体" panose="02010600030101010101" pitchFamily="2" charset="-122"/>
                <a:ea typeface="宋体" panose="02010600030101010101" pitchFamily="2" charset="-122"/>
              </a:rPr>
              <a:t>当光在多种</a:t>
            </a:r>
            <a:r>
              <a:rPr lang="zh-CN" altLang="en-US" sz="2800" b="1" dirty="0">
                <a:solidFill>
                  <a:srgbClr val="FF0000"/>
                </a:solidFill>
                <a:latin typeface="宋体" panose="02010600030101010101" pitchFamily="2" charset="-122"/>
                <a:ea typeface="宋体" panose="02010600030101010101" pitchFamily="2" charset="-122"/>
              </a:rPr>
              <a:t>均匀</a:t>
            </a:r>
            <a:r>
              <a:rPr lang="zh-CN" altLang="en-US" sz="2800" b="1" dirty="0">
                <a:solidFill>
                  <a:srgbClr val="009900"/>
                </a:solidFill>
                <a:latin typeface="宋体" panose="02010600030101010101" pitchFamily="2" charset="-122"/>
                <a:ea typeface="宋体" panose="02010600030101010101" pitchFamily="2" charset="-122"/>
              </a:rPr>
              <a:t>介质中传播时，总的光程</a:t>
            </a:r>
            <a:r>
              <a:rPr lang="en-US" altLang="zh-CN" sz="2800" b="1" dirty="0">
                <a:solidFill>
                  <a:srgbClr val="FF0000"/>
                </a:solidFill>
                <a:latin typeface="宋体" panose="02010600030101010101" pitchFamily="2" charset="-122"/>
                <a:ea typeface="宋体" panose="02010600030101010101" pitchFamily="2" charset="-122"/>
              </a:rPr>
              <a:t>L</a:t>
            </a:r>
            <a:r>
              <a:rPr lang="zh-CN" altLang="en-US" sz="2800" b="1" dirty="0">
                <a:solidFill>
                  <a:srgbClr val="009900"/>
                </a:solidFill>
                <a:latin typeface="宋体" panose="02010600030101010101" pitchFamily="2" charset="-122"/>
                <a:ea typeface="宋体" panose="02010600030101010101" pitchFamily="2" charset="-122"/>
              </a:rPr>
              <a:t>等于光所经过的介质的光程之和</a:t>
            </a:r>
            <a:endParaRPr lang="zh-CN" altLang="en-US" sz="2800" b="1" dirty="0">
              <a:latin typeface="宋体" panose="02010600030101010101" pitchFamily="2" charset="-122"/>
              <a:ea typeface="宋体" panose="02010600030101010101" pitchFamily="2" charset="-122"/>
            </a:endParaRPr>
          </a:p>
        </p:txBody>
      </p:sp>
      <p:graphicFrame>
        <p:nvGraphicFramePr>
          <p:cNvPr id="4" name="Object 11"/>
          <p:cNvGraphicFramePr>
            <a:graphicFrameLocks noChangeAspect="1"/>
          </p:cNvGraphicFramePr>
          <p:nvPr>
            <p:extLst>
              <p:ext uri="{D42A27DB-BD31-4B8C-83A1-F6EECF244321}">
                <p14:modId xmlns:p14="http://schemas.microsoft.com/office/powerpoint/2010/main" val="4232507991"/>
              </p:ext>
            </p:extLst>
          </p:nvPr>
        </p:nvGraphicFramePr>
        <p:xfrm>
          <a:off x="3745814" y="1974979"/>
          <a:ext cx="2881313" cy="1468437"/>
        </p:xfrm>
        <a:graphic>
          <a:graphicData uri="http://schemas.openxmlformats.org/presentationml/2006/ole">
            <mc:AlternateContent xmlns:mc="http://schemas.openxmlformats.org/markup-compatibility/2006">
              <mc:Choice xmlns:v="urn:schemas-microsoft-com:vml" Requires="v">
                <p:oleObj spid="_x0000_s609529" name="Equation" r:id="rId3" imgW="672840" imgH="342720" progId="Equation.DSMT4">
                  <p:embed/>
                </p:oleObj>
              </mc:Choice>
              <mc:Fallback>
                <p:oleObj name="Equation" r:id="rId3" imgW="672840" imgH="342720" progId="Equation.DSMT4">
                  <p:embed/>
                  <p:pic>
                    <p:nvPicPr>
                      <p:cNvPr id="22" name="Object 11"/>
                      <p:cNvPicPr>
                        <a:picLocks noChangeAspect="1" noChangeArrowheads="1"/>
                      </p:cNvPicPr>
                      <p:nvPr/>
                    </p:nvPicPr>
                    <p:blipFill>
                      <a:blip r:embed="rId4"/>
                      <a:srcRect/>
                      <a:stretch>
                        <a:fillRect/>
                      </a:stretch>
                    </p:blipFill>
                    <p:spPr bwMode="auto">
                      <a:xfrm>
                        <a:off x="3745814" y="1974979"/>
                        <a:ext cx="2881313" cy="1468437"/>
                      </a:xfrm>
                      <a:prstGeom prst="rect">
                        <a:avLst/>
                      </a:prstGeom>
                      <a:solidFill>
                        <a:srgbClr val="FFFF66"/>
                      </a:solidFill>
                      <a:ln w="9525">
                        <a:solidFill>
                          <a:srgbClr val="FF3300"/>
                        </a:solidFill>
                        <a:miter lim="800000"/>
                        <a:headEnd/>
                        <a:tailEnd/>
                      </a:ln>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776273918"/>
              </p:ext>
            </p:extLst>
          </p:nvPr>
        </p:nvGraphicFramePr>
        <p:xfrm>
          <a:off x="7657438" y="290133"/>
          <a:ext cx="1847850" cy="762000"/>
        </p:xfrm>
        <a:graphic>
          <a:graphicData uri="http://schemas.openxmlformats.org/presentationml/2006/ole">
            <mc:AlternateContent xmlns:mc="http://schemas.openxmlformats.org/markup-compatibility/2006">
              <mc:Choice xmlns:v="urn:schemas-microsoft-com:vml" Requires="v">
                <p:oleObj spid="_x0000_s609530" name="Equation" r:id="rId5" imgW="431640" imgH="177480" progId="Equation.DSMT4">
                  <p:embed/>
                </p:oleObj>
              </mc:Choice>
              <mc:Fallback>
                <p:oleObj name="Equation" r:id="rId5" imgW="431640" imgH="177480" progId="Equation.DSMT4">
                  <p:embed/>
                  <p:pic>
                    <p:nvPicPr>
                      <p:cNvPr id="23" name="Object 11"/>
                      <p:cNvPicPr>
                        <a:picLocks noChangeAspect="1" noChangeArrowheads="1"/>
                      </p:cNvPicPr>
                      <p:nvPr/>
                    </p:nvPicPr>
                    <p:blipFill>
                      <a:blip r:embed="rId6"/>
                      <a:srcRect/>
                      <a:stretch>
                        <a:fillRect/>
                      </a:stretch>
                    </p:blipFill>
                    <p:spPr bwMode="auto">
                      <a:xfrm>
                        <a:off x="7657438" y="290133"/>
                        <a:ext cx="1847850" cy="762000"/>
                      </a:xfrm>
                      <a:prstGeom prst="rect">
                        <a:avLst/>
                      </a:prstGeom>
                      <a:solidFill>
                        <a:srgbClr val="FFFF66"/>
                      </a:solidFill>
                      <a:ln w="9525">
                        <a:solidFill>
                          <a:srgbClr val="FF3300"/>
                        </a:solidFill>
                        <a:miter lim="800000"/>
                        <a:headEnd/>
                        <a:tailEnd/>
                      </a:ln>
                    </p:spPr>
                  </p:pic>
                </p:oleObj>
              </mc:Fallback>
            </mc:AlternateContent>
          </a:graphicData>
        </a:graphic>
      </p:graphicFrame>
      <p:sp>
        <p:nvSpPr>
          <p:cNvPr id="6" name="Text Box 6"/>
          <p:cNvSpPr txBox="1">
            <a:spLocks noChangeArrowheads="1"/>
          </p:cNvSpPr>
          <p:nvPr/>
        </p:nvSpPr>
        <p:spPr bwMode="auto">
          <a:xfrm>
            <a:off x="166713" y="3596630"/>
            <a:ext cx="7821424" cy="23351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130000"/>
              </a:lnSpc>
              <a:spcBef>
                <a:spcPct val="50000"/>
              </a:spcBef>
            </a:pPr>
            <a:r>
              <a:rPr lang="en-US" altLang="zh-CN" sz="2800" b="1" dirty="0">
                <a:solidFill>
                  <a:srgbClr val="FF0000"/>
                </a:solidFill>
                <a:latin typeface="宋体" panose="02010600030101010101" pitchFamily="2" charset="-122"/>
                <a:ea typeface="宋体" panose="02010600030101010101" pitchFamily="2" charset="-122"/>
              </a:rPr>
              <a:t>     </a:t>
            </a:r>
            <a:r>
              <a:rPr lang="zh-CN" altLang="en-US" sz="2800" b="1" dirty="0">
                <a:solidFill>
                  <a:srgbClr val="FF0000"/>
                </a:solidFill>
                <a:latin typeface="宋体" panose="02010600030101010101" pitchFamily="2" charset="-122"/>
                <a:ea typeface="宋体" panose="02010600030101010101" pitchFamily="2" charset="-122"/>
              </a:rPr>
              <a:t>物理意义：</a:t>
            </a:r>
            <a:r>
              <a:rPr lang="zh-CN" altLang="en-US" sz="2800" b="1" dirty="0">
                <a:solidFill>
                  <a:srgbClr val="0000FF"/>
                </a:solidFill>
                <a:latin typeface="宋体" panose="02010600030101010101" pitchFamily="2" charset="-122"/>
                <a:ea typeface="宋体" panose="02010600030101010101" pitchFamily="2" charset="-122"/>
              </a:rPr>
              <a:t>光在折射率为</a:t>
            </a:r>
            <a:r>
              <a:rPr lang="en-US" altLang="zh-CN" sz="2800" b="1" dirty="0">
                <a:solidFill>
                  <a:srgbClr val="FF0000"/>
                </a:solidFill>
                <a:latin typeface="宋体" panose="02010600030101010101" pitchFamily="2" charset="-122"/>
                <a:ea typeface="宋体" panose="02010600030101010101" pitchFamily="2" charset="-122"/>
              </a:rPr>
              <a:t>n</a:t>
            </a:r>
            <a:r>
              <a:rPr lang="zh-CN" altLang="en-US" sz="2800" b="1" dirty="0">
                <a:solidFill>
                  <a:srgbClr val="0000FF"/>
                </a:solidFill>
                <a:latin typeface="宋体" panose="02010600030101010101" pitchFamily="2" charset="-122"/>
                <a:ea typeface="宋体" panose="02010600030101010101" pitchFamily="2" charset="-122"/>
              </a:rPr>
              <a:t>的介质中传播</a:t>
            </a:r>
            <a:r>
              <a:rPr lang="en-US" altLang="zh-CN" sz="2800" b="1" dirty="0">
                <a:solidFill>
                  <a:srgbClr val="FF0000"/>
                </a:solidFill>
                <a:latin typeface="宋体" panose="02010600030101010101" pitchFamily="2" charset="-122"/>
                <a:ea typeface="宋体" panose="02010600030101010101" pitchFamily="2" charset="-122"/>
              </a:rPr>
              <a:t>r</a:t>
            </a:r>
            <a:r>
              <a:rPr lang="zh-CN" altLang="en-US" sz="2800" b="1" dirty="0">
                <a:solidFill>
                  <a:srgbClr val="0000FF"/>
                </a:solidFill>
                <a:latin typeface="宋体" panose="02010600030101010101" pitchFamily="2" charset="-122"/>
                <a:ea typeface="宋体" panose="02010600030101010101" pitchFamily="2" charset="-122"/>
              </a:rPr>
              <a:t>的路程所引起的相位的变化，与在真空中传播</a:t>
            </a:r>
            <a:r>
              <a:rPr lang="en-US" altLang="zh-CN" sz="2800" b="1" dirty="0" err="1">
                <a:solidFill>
                  <a:srgbClr val="FF0000"/>
                </a:solidFill>
                <a:latin typeface="宋体" panose="02010600030101010101" pitchFamily="2" charset="-122"/>
                <a:ea typeface="宋体" panose="02010600030101010101" pitchFamily="2" charset="-122"/>
              </a:rPr>
              <a:t>nr</a:t>
            </a:r>
            <a:r>
              <a:rPr lang="zh-CN" altLang="en-US" sz="2800" b="1" dirty="0">
                <a:solidFill>
                  <a:srgbClr val="0000FF"/>
                </a:solidFill>
                <a:latin typeface="宋体" panose="02010600030101010101" pitchFamily="2" charset="-122"/>
                <a:ea typeface="宋体" panose="02010600030101010101" pitchFamily="2" charset="-122"/>
              </a:rPr>
              <a:t>的路程所引起的相位的变化是相同的。</a:t>
            </a:r>
            <a:r>
              <a:rPr lang="zh-CN" altLang="en-US" sz="2800" b="1" dirty="0">
                <a:solidFill>
                  <a:srgbClr val="CC0619"/>
                </a:solidFill>
                <a:latin typeface="宋体" panose="02010600030101010101" pitchFamily="2" charset="-122"/>
                <a:ea typeface="宋体" panose="02010600030101010101" pitchFamily="2" charset="-122"/>
              </a:rPr>
              <a:t>即光经过相同的光程所需要的时间是相等的。</a:t>
            </a:r>
          </a:p>
        </p:txBody>
      </p:sp>
      <p:sp>
        <p:nvSpPr>
          <p:cNvPr id="7" name="Rectangle 9"/>
          <p:cNvSpPr>
            <a:spLocks noChangeArrowheads="1"/>
          </p:cNvSpPr>
          <p:nvPr/>
        </p:nvSpPr>
        <p:spPr bwMode="auto">
          <a:xfrm>
            <a:off x="7792964" y="1423778"/>
            <a:ext cx="790006" cy="1001916"/>
          </a:xfrm>
          <a:prstGeom prst="rect">
            <a:avLst/>
          </a:prstGeom>
          <a:solidFill>
            <a:srgbClr val="FF9900">
              <a:alpha val="50195"/>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27"/>
          <p:cNvSpPr>
            <a:spLocks noChangeShapeType="1"/>
          </p:cNvSpPr>
          <p:nvPr/>
        </p:nvSpPr>
        <p:spPr bwMode="auto">
          <a:xfrm flipV="1">
            <a:off x="7754191" y="1755281"/>
            <a:ext cx="828779" cy="0"/>
          </a:xfrm>
          <a:prstGeom prst="line">
            <a:avLst/>
          </a:prstGeom>
          <a:noFill/>
          <a:ln w="19050">
            <a:solidFill>
              <a:srgbClr val="006600"/>
            </a:solidFill>
            <a:round/>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628797855"/>
              </p:ext>
            </p:extLst>
          </p:nvPr>
        </p:nvGraphicFramePr>
        <p:xfrm>
          <a:off x="8021106" y="1945782"/>
          <a:ext cx="377825" cy="568325"/>
        </p:xfrm>
        <a:graphic>
          <a:graphicData uri="http://schemas.openxmlformats.org/presentationml/2006/ole">
            <mc:AlternateContent xmlns:mc="http://schemas.openxmlformats.org/markup-compatibility/2006">
              <mc:Choice xmlns:v="urn:schemas-microsoft-com:vml" Requires="v">
                <p:oleObj spid="_x0000_s609531" name="Equation" r:id="rId7" imgW="152280" imgH="228600" progId="Equation.DSMT4">
                  <p:embed/>
                </p:oleObj>
              </mc:Choice>
              <mc:Fallback>
                <p:oleObj name="Equation" r:id="rId7" imgW="152280" imgH="228600" progId="Equation.DSMT4">
                  <p:embed/>
                  <p:pic>
                    <p:nvPicPr>
                      <p:cNvPr id="44" name="对象 43"/>
                      <p:cNvPicPr/>
                      <p:nvPr/>
                    </p:nvPicPr>
                    <p:blipFill>
                      <a:blip r:embed="rId8"/>
                      <a:stretch>
                        <a:fillRect/>
                      </a:stretch>
                    </p:blipFill>
                    <p:spPr>
                      <a:xfrm>
                        <a:off x="8021106" y="1945782"/>
                        <a:ext cx="377825" cy="568325"/>
                      </a:xfrm>
                      <a:prstGeom prst="rect">
                        <a:avLst/>
                      </a:prstGeom>
                    </p:spPr>
                  </p:pic>
                </p:oleObj>
              </mc:Fallback>
            </mc:AlternateContent>
          </a:graphicData>
        </a:graphic>
      </p:graphicFrame>
      <p:sp>
        <p:nvSpPr>
          <p:cNvPr id="10" name="Rectangle 52"/>
          <p:cNvSpPr>
            <a:spLocks noChangeArrowheads="1"/>
          </p:cNvSpPr>
          <p:nvPr/>
        </p:nvSpPr>
        <p:spPr bwMode="auto">
          <a:xfrm>
            <a:off x="10844187" y="1795378"/>
            <a:ext cx="27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B</a:t>
            </a:r>
            <a:endParaRPr lang="en-US" altLang="zh-CN" sz="2400" b="0" i="0" dirty="0">
              <a:solidFill>
                <a:srgbClr val="FF0000"/>
              </a:solidFill>
            </a:endParaRPr>
          </a:p>
        </p:txBody>
      </p:sp>
      <p:sp>
        <p:nvSpPr>
          <p:cNvPr id="11" name="Line 55"/>
          <p:cNvSpPr>
            <a:spLocks noChangeShapeType="1"/>
          </p:cNvSpPr>
          <p:nvPr/>
        </p:nvSpPr>
        <p:spPr bwMode="auto">
          <a:xfrm>
            <a:off x="7754191" y="1995071"/>
            <a:ext cx="3001554" cy="31654"/>
          </a:xfrm>
          <a:prstGeom prst="line">
            <a:avLst/>
          </a:prstGeom>
          <a:noFill/>
          <a:ln w="28575">
            <a:solidFill>
              <a:srgbClr val="9900CC"/>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Rectangle 58"/>
          <p:cNvSpPr>
            <a:spLocks noChangeArrowheads="1"/>
          </p:cNvSpPr>
          <p:nvPr/>
        </p:nvSpPr>
        <p:spPr bwMode="auto">
          <a:xfrm>
            <a:off x="7252583" y="1746852"/>
            <a:ext cx="407218" cy="5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A</a:t>
            </a:r>
            <a:endParaRPr lang="en-US" altLang="zh-CN" sz="2400" b="0" i="0" dirty="0">
              <a:solidFill>
                <a:schemeClr val="tx1"/>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4228123665"/>
              </p:ext>
            </p:extLst>
          </p:nvPr>
        </p:nvGraphicFramePr>
        <p:xfrm>
          <a:off x="8113713" y="1273175"/>
          <a:ext cx="368300" cy="661988"/>
        </p:xfrm>
        <a:graphic>
          <a:graphicData uri="http://schemas.openxmlformats.org/presentationml/2006/ole">
            <mc:AlternateContent xmlns:mc="http://schemas.openxmlformats.org/markup-compatibility/2006">
              <mc:Choice xmlns:v="urn:schemas-microsoft-com:vml" Requires="v">
                <p:oleObj spid="_x0000_s609532" name="Equation" r:id="rId9" imgW="126720" imgH="228600" progId="Equation.DSMT4">
                  <p:embed/>
                </p:oleObj>
              </mc:Choice>
              <mc:Fallback>
                <p:oleObj name="Equation" r:id="rId9" imgW="126720" imgH="228600" progId="Equation.DSMT4">
                  <p:embed/>
                  <p:pic>
                    <p:nvPicPr>
                      <p:cNvPr id="48" name="对象 47"/>
                      <p:cNvPicPr/>
                      <p:nvPr/>
                    </p:nvPicPr>
                    <p:blipFill>
                      <a:blip r:embed="rId10"/>
                      <a:stretch>
                        <a:fillRect/>
                      </a:stretch>
                    </p:blipFill>
                    <p:spPr>
                      <a:xfrm>
                        <a:off x="8113713" y="1273175"/>
                        <a:ext cx="368300" cy="661988"/>
                      </a:xfrm>
                      <a:prstGeom prst="rect">
                        <a:avLst/>
                      </a:prstGeom>
                    </p:spPr>
                  </p:pic>
                </p:oleObj>
              </mc:Fallback>
            </mc:AlternateContent>
          </a:graphicData>
        </a:graphic>
      </p:graphicFrame>
      <p:sp>
        <p:nvSpPr>
          <p:cNvPr id="14" name="Rectangle 9"/>
          <p:cNvSpPr>
            <a:spLocks noChangeArrowheads="1"/>
          </p:cNvSpPr>
          <p:nvPr/>
        </p:nvSpPr>
        <p:spPr bwMode="auto">
          <a:xfrm>
            <a:off x="8595984" y="1423778"/>
            <a:ext cx="658281" cy="1001916"/>
          </a:xfrm>
          <a:prstGeom prst="rect">
            <a:avLst/>
          </a:prstGeom>
          <a:solidFill>
            <a:srgbClr val="00FFFF">
              <a:alpha val="50195"/>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27"/>
          <p:cNvSpPr>
            <a:spLocks noChangeShapeType="1"/>
          </p:cNvSpPr>
          <p:nvPr/>
        </p:nvSpPr>
        <p:spPr bwMode="auto">
          <a:xfrm flipV="1">
            <a:off x="8557212" y="1755281"/>
            <a:ext cx="743637" cy="0"/>
          </a:xfrm>
          <a:prstGeom prst="line">
            <a:avLst/>
          </a:prstGeom>
          <a:noFill/>
          <a:ln w="19050">
            <a:solidFill>
              <a:srgbClr val="006600"/>
            </a:solidFill>
            <a:round/>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2973722229"/>
              </p:ext>
            </p:extLst>
          </p:nvPr>
        </p:nvGraphicFramePr>
        <p:xfrm>
          <a:off x="8778574" y="1930351"/>
          <a:ext cx="409575" cy="568325"/>
        </p:xfrm>
        <a:graphic>
          <a:graphicData uri="http://schemas.openxmlformats.org/presentationml/2006/ole">
            <mc:AlternateContent xmlns:mc="http://schemas.openxmlformats.org/markup-compatibility/2006">
              <mc:Choice xmlns:v="urn:schemas-microsoft-com:vml" Requires="v">
                <p:oleObj spid="_x0000_s609533" name="Equation" r:id="rId11" imgW="164880" imgH="228600" progId="Equation.DSMT4">
                  <p:embed/>
                </p:oleObj>
              </mc:Choice>
              <mc:Fallback>
                <p:oleObj name="Equation" r:id="rId11" imgW="164880" imgH="228600" progId="Equation.DSMT4">
                  <p:embed/>
                  <p:pic>
                    <p:nvPicPr>
                      <p:cNvPr id="51" name="对象 50"/>
                      <p:cNvPicPr/>
                      <p:nvPr/>
                    </p:nvPicPr>
                    <p:blipFill>
                      <a:blip r:embed="rId12"/>
                      <a:stretch>
                        <a:fillRect/>
                      </a:stretch>
                    </p:blipFill>
                    <p:spPr>
                      <a:xfrm>
                        <a:off x="8778574" y="1930351"/>
                        <a:ext cx="409575" cy="56832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82910246"/>
              </p:ext>
            </p:extLst>
          </p:nvPr>
        </p:nvGraphicFramePr>
        <p:xfrm>
          <a:off x="8755063" y="1260475"/>
          <a:ext cx="404812" cy="661988"/>
        </p:xfrm>
        <a:graphic>
          <a:graphicData uri="http://schemas.openxmlformats.org/presentationml/2006/ole">
            <mc:AlternateContent xmlns:mc="http://schemas.openxmlformats.org/markup-compatibility/2006">
              <mc:Choice xmlns:v="urn:schemas-microsoft-com:vml" Requires="v">
                <p:oleObj spid="_x0000_s609534" name="Equation" r:id="rId13" imgW="139680" imgH="228600" progId="Equation.DSMT4">
                  <p:embed/>
                </p:oleObj>
              </mc:Choice>
              <mc:Fallback>
                <p:oleObj name="Equation" r:id="rId13" imgW="139680" imgH="228600" progId="Equation.DSMT4">
                  <p:embed/>
                  <p:pic>
                    <p:nvPicPr>
                      <p:cNvPr id="52" name="对象 51"/>
                      <p:cNvPicPr/>
                      <p:nvPr/>
                    </p:nvPicPr>
                    <p:blipFill>
                      <a:blip r:embed="rId14"/>
                      <a:stretch>
                        <a:fillRect/>
                      </a:stretch>
                    </p:blipFill>
                    <p:spPr>
                      <a:xfrm>
                        <a:off x="8755063" y="1260475"/>
                        <a:ext cx="404812" cy="661988"/>
                      </a:xfrm>
                      <a:prstGeom prst="rect">
                        <a:avLst/>
                      </a:prstGeom>
                    </p:spPr>
                  </p:pic>
                </p:oleObj>
              </mc:Fallback>
            </mc:AlternateContent>
          </a:graphicData>
        </a:graphic>
      </p:graphicFrame>
      <p:sp>
        <p:nvSpPr>
          <p:cNvPr id="18" name="Rectangle 9"/>
          <p:cNvSpPr>
            <a:spLocks noChangeArrowheads="1"/>
          </p:cNvSpPr>
          <p:nvPr/>
        </p:nvSpPr>
        <p:spPr bwMode="auto">
          <a:xfrm>
            <a:off x="9260475" y="1423778"/>
            <a:ext cx="790006" cy="1001916"/>
          </a:xfrm>
          <a:prstGeom prst="rect">
            <a:avLst/>
          </a:prstGeom>
          <a:solidFill>
            <a:srgbClr val="00FF00">
              <a:alpha val="49804"/>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Line 27"/>
          <p:cNvSpPr>
            <a:spLocks noChangeShapeType="1"/>
          </p:cNvSpPr>
          <p:nvPr/>
        </p:nvSpPr>
        <p:spPr bwMode="auto">
          <a:xfrm flipV="1">
            <a:off x="9221702" y="1755281"/>
            <a:ext cx="828779" cy="0"/>
          </a:xfrm>
          <a:prstGeom prst="line">
            <a:avLst/>
          </a:prstGeom>
          <a:noFill/>
          <a:ln w="19050">
            <a:solidFill>
              <a:srgbClr val="006600"/>
            </a:solidFill>
            <a:round/>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4156789297"/>
              </p:ext>
            </p:extLst>
          </p:nvPr>
        </p:nvGraphicFramePr>
        <p:xfrm>
          <a:off x="9529763" y="1917700"/>
          <a:ext cx="409575" cy="568325"/>
        </p:xfrm>
        <a:graphic>
          <a:graphicData uri="http://schemas.openxmlformats.org/presentationml/2006/ole">
            <mc:AlternateContent xmlns:mc="http://schemas.openxmlformats.org/markup-compatibility/2006">
              <mc:Choice xmlns:v="urn:schemas-microsoft-com:vml" Requires="v">
                <p:oleObj spid="_x0000_s609535" name="Equation" r:id="rId15" imgW="164880" imgH="228600" progId="Equation.DSMT4">
                  <p:embed/>
                </p:oleObj>
              </mc:Choice>
              <mc:Fallback>
                <p:oleObj name="Equation" r:id="rId15" imgW="164880" imgH="228600" progId="Equation.DSMT4">
                  <p:embed/>
                  <p:pic>
                    <p:nvPicPr>
                      <p:cNvPr id="55" name="对象 54"/>
                      <p:cNvPicPr/>
                      <p:nvPr/>
                    </p:nvPicPr>
                    <p:blipFill>
                      <a:blip r:embed="rId16"/>
                      <a:stretch>
                        <a:fillRect/>
                      </a:stretch>
                    </p:blipFill>
                    <p:spPr>
                      <a:xfrm>
                        <a:off x="9529763" y="1917700"/>
                        <a:ext cx="409575" cy="5683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297027820"/>
              </p:ext>
            </p:extLst>
          </p:nvPr>
        </p:nvGraphicFramePr>
        <p:xfrm>
          <a:off x="9563100" y="1273175"/>
          <a:ext cx="404813" cy="661988"/>
        </p:xfrm>
        <a:graphic>
          <a:graphicData uri="http://schemas.openxmlformats.org/presentationml/2006/ole">
            <mc:AlternateContent xmlns:mc="http://schemas.openxmlformats.org/markup-compatibility/2006">
              <mc:Choice xmlns:v="urn:schemas-microsoft-com:vml" Requires="v">
                <p:oleObj spid="_x0000_s609536" name="Equation" r:id="rId17" imgW="139680" imgH="228600" progId="Equation.DSMT4">
                  <p:embed/>
                </p:oleObj>
              </mc:Choice>
              <mc:Fallback>
                <p:oleObj name="Equation" r:id="rId17" imgW="139680" imgH="228600" progId="Equation.DSMT4">
                  <p:embed/>
                  <p:pic>
                    <p:nvPicPr>
                      <p:cNvPr id="56" name="对象 55"/>
                      <p:cNvPicPr/>
                      <p:nvPr/>
                    </p:nvPicPr>
                    <p:blipFill>
                      <a:blip r:embed="rId18"/>
                      <a:stretch>
                        <a:fillRect/>
                      </a:stretch>
                    </p:blipFill>
                    <p:spPr>
                      <a:xfrm>
                        <a:off x="9563100" y="1273175"/>
                        <a:ext cx="404813" cy="661988"/>
                      </a:xfrm>
                      <a:prstGeom prst="rect">
                        <a:avLst/>
                      </a:prstGeom>
                    </p:spPr>
                  </p:pic>
                </p:oleObj>
              </mc:Fallback>
            </mc:AlternateContent>
          </a:graphicData>
        </a:graphic>
      </p:graphicFrame>
      <p:sp>
        <p:nvSpPr>
          <p:cNvPr id="22" name="Rectangle 9"/>
          <p:cNvSpPr>
            <a:spLocks noChangeArrowheads="1"/>
          </p:cNvSpPr>
          <p:nvPr/>
        </p:nvSpPr>
        <p:spPr bwMode="auto">
          <a:xfrm rot="20075209">
            <a:off x="9449630" y="3489525"/>
            <a:ext cx="405486" cy="1001916"/>
          </a:xfrm>
          <a:prstGeom prst="rect">
            <a:avLst/>
          </a:prstGeom>
          <a:solidFill>
            <a:srgbClr val="FFFF00">
              <a:alpha val="50195"/>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Line 27"/>
          <p:cNvSpPr>
            <a:spLocks noChangeShapeType="1"/>
          </p:cNvSpPr>
          <p:nvPr/>
        </p:nvSpPr>
        <p:spPr bwMode="auto">
          <a:xfrm flipV="1">
            <a:off x="8862680" y="3968768"/>
            <a:ext cx="526306" cy="198483"/>
          </a:xfrm>
          <a:prstGeom prst="line">
            <a:avLst/>
          </a:prstGeom>
          <a:noFill/>
          <a:ln w="19050">
            <a:solidFill>
              <a:srgbClr val="00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3279945031"/>
              </p:ext>
            </p:extLst>
          </p:nvPr>
        </p:nvGraphicFramePr>
        <p:xfrm>
          <a:off x="9431584" y="3597784"/>
          <a:ext cx="377825" cy="568325"/>
        </p:xfrm>
        <a:graphic>
          <a:graphicData uri="http://schemas.openxmlformats.org/presentationml/2006/ole">
            <mc:AlternateContent xmlns:mc="http://schemas.openxmlformats.org/markup-compatibility/2006">
              <mc:Choice xmlns:v="urn:schemas-microsoft-com:vml" Requires="v">
                <p:oleObj spid="_x0000_s609537" name="Equation" r:id="rId19" imgW="152280" imgH="228600" progId="Equation.DSMT4">
                  <p:embed/>
                </p:oleObj>
              </mc:Choice>
              <mc:Fallback>
                <p:oleObj name="Equation" r:id="rId19" imgW="152280" imgH="228600" progId="Equation.DSMT4">
                  <p:embed/>
                  <p:pic>
                    <p:nvPicPr>
                      <p:cNvPr id="59" name="对象 58"/>
                      <p:cNvPicPr/>
                      <p:nvPr/>
                    </p:nvPicPr>
                    <p:blipFill>
                      <a:blip r:embed="rId20"/>
                      <a:stretch>
                        <a:fillRect/>
                      </a:stretch>
                    </p:blipFill>
                    <p:spPr>
                      <a:xfrm>
                        <a:off x="9431584" y="3597784"/>
                        <a:ext cx="377825" cy="568325"/>
                      </a:xfrm>
                      <a:prstGeom prst="rect">
                        <a:avLst/>
                      </a:prstGeom>
                    </p:spPr>
                  </p:pic>
                </p:oleObj>
              </mc:Fallback>
            </mc:AlternateContent>
          </a:graphicData>
        </a:graphic>
      </p:graphicFrame>
      <p:sp>
        <p:nvSpPr>
          <p:cNvPr id="25" name="Rectangle 52"/>
          <p:cNvSpPr>
            <a:spLocks noChangeArrowheads="1"/>
          </p:cNvSpPr>
          <p:nvPr/>
        </p:nvSpPr>
        <p:spPr bwMode="auto">
          <a:xfrm>
            <a:off x="11106882" y="3363149"/>
            <a:ext cx="27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000000"/>
                </a:solidFill>
              </a:rPr>
              <a:t>p</a:t>
            </a:r>
            <a:endParaRPr lang="en-US" altLang="zh-CN" sz="2400" b="0" i="0" dirty="0">
              <a:solidFill>
                <a:srgbClr val="000000"/>
              </a:solidFill>
            </a:endParaRPr>
          </a:p>
        </p:txBody>
      </p:sp>
      <p:sp>
        <p:nvSpPr>
          <p:cNvPr id="26" name="Rectangle 53"/>
          <p:cNvSpPr>
            <a:spLocks noChangeArrowheads="1"/>
          </p:cNvSpPr>
          <p:nvPr/>
        </p:nvSpPr>
        <p:spPr bwMode="auto">
          <a:xfrm>
            <a:off x="8565792" y="3950321"/>
            <a:ext cx="406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00"/>
                </a:solidFill>
              </a:rPr>
              <a:t>·</a:t>
            </a:r>
            <a:endParaRPr lang="en-US" altLang="zh-CN" sz="7200" b="0" i="0" dirty="0">
              <a:solidFill>
                <a:schemeClr val="tx1"/>
              </a:solidFill>
            </a:endParaRPr>
          </a:p>
        </p:txBody>
      </p:sp>
      <p:sp>
        <p:nvSpPr>
          <p:cNvPr id="27" name="Rectangle 54"/>
          <p:cNvSpPr>
            <a:spLocks noChangeArrowheads="1"/>
          </p:cNvSpPr>
          <p:nvPr/>
        </p:nvSpPr>
        <p:spPr bwMode="auto">
          <a:xfrm>
            <a:off x="8729349" y="5194730"/>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00"/>
                </a:solidFill>
              </a:rPr>
              <a:t>·</a:t>
            </a:r>
            <a:endParaRPr lang="en-US" altLang="zh-CN" sz="7200" b="0" i="0" dirty="0">
              <a:solidFill>
                <a:schemeClr val="tx1"/>
              </a:solidFill>
            </a:endParaRPr>
          </a:p>
        </p:txBody>
      </p:sp>
      <p:sp>
        <p:nvSpPr>
          <p:cNvPr id="28" name="Line 55"/>
          <p:cNvSpPr>
            <a:spLocks noChangeShapeType="1"/>
          </p:cNvSpPr>
          <p:nvPr/>
        </p:nvSpPr>
        <p:spPr bwMode="auto">
          <a:xfrm flipV="1">
            <a:off x="8732332" y="3619965"/>
            <a:ext cx="2165899" cy="913116"/>
          </a:xfrm>
          <a:prstGeom prst="line">
            <a:avLst/>
          </a:prstGeom>
          <a:noFill/>
          <a:ln w="28575">
            <a:solidFill>
              <a:srgbClr val="9900CC"/>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56"/>
          <p:cNvSpPr>
            <a:spLocks noChangeShapeType="1"/>
          </p:cNvSpPr>
          <p:nvPr/>
        </p:nvSpPr>
        <p:spPr bwMode="auto">
          <a:xfrm flipV="1">
            <a:off x="8869904" y="3676717"/>
            <a:ext cx="2039931" cy="2083688"/>
          </a:xfrm>
          <a:prstGeom prst="line">
            <a:avLst/>
          </a:prstGeom>
          <a:noFill/>
          <a:ln w="28575">
            <a:solidFill>
              <a:srgbClr val="0099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Rectangle 57"/>
          <p:cNvSpPr>
            <a:spLocks noChangeArrowheads="1"/>
          </p:cNvSpPr>
          <p:nvPr/>
        </p:nvSpPr>
        <p:spPr bwMode="auto">
          <a:xfrm flipH="1">
            <a:off x="10755745" y="3077197"/>
            <a:ext cx="272498" cy="37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33CC"/>
                </a:solidFill>
              </a:rPr>
              <a:t>·</a:t>
            </a:r>
            <a:endParaRPr lang="en-US" altLang="zh-CN" sz="7200" b="0" i="0" dirty="0">
              <a:solidFill>
                <a:srgbClr val="FF33CC"/>
              </a:solidFill>
            </a:endParaRPr>
          </a:p>
        </p:txBody>
      </p:sp>
      <p:sp>
        <p:nvSpPr>
          <p:cNvPr id="31" name="Rectangle 58"/>
          <p:cNvSpPr>
            <a:spLocks noChangeArrowheads="1"/>
          </p:cNvSpPr>
          <p:nvPr/>
        </p:nvSpPr>
        <p:spPr bwMode="auto">
          <a:xfrm>
            <a:off x="8695880" y="4056263"/>
            <a:ext cx="416803" cy="2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1</a:t>
            </a:r>
            <a:endParaRPr lang="en-US" altLang="zh-CN" sz="2400" b="0" i="0" dirty="0">
              <a:solidFill>
                <a:schemeClr val="tx1"/>
              </a:solidFill>
            </a:endParaRPr>
          </a:p>
        </p:txBody>
      </p:sp>
      <p:sp>
        <p:nvSpPr>
          <p:cNvPr id="32" name="Rectangle 59"/>
          <p:cNvSpPr>
            <a:spLocks noChangeArrowheads="1"/>
          </p:cNvSpPr>
          <p:nvPr/>
        </p:nvSpPr>
        <p:spPr bwMode="auto">
          <a:xfrm>
            <a:off x="8800404" y="5847900"/>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2</a:t>
            </a:r>
            <a:endParaRPr lang="en-US" altLang="zh-CN" sz="1000" b="0" i="0" dirty="0">
              <a:solidFill>
                <a:schemeClr val="tx1"/>
              </a:solidFill>
            </a:endParaRPr>
          </a:p>
        </p:txBody>
      </p:sp>
      <p:sp>
        <p:nvSpPr>
          <p:cNvPr id="33" name="Line 28"/>
          <p:cNvSpPr>
            <a:spLocks noChangeShapeType="1"/>
          </p:cNvSpPr>
          <p:nvPr/>
        </p:nvSpPr>
        <p:spPr bwMode="auto">
          <a:xfrm flipV="1">
            <a:off x="9774421" y="3624972"/>
            <a:ext cx="538708" cy="185403"/>
          </a:xfrm>
          <a:prstGeom prst="line">
            <a:avLst/>
          </a:prstGeom>
          <a:noFill/>
          <a:ln w="19050">
            <a:solidFill>
              <a:srgbClr val="0066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 name="对象 33"/>
          <p:cNvGraphicFramePr>
            <a:graphicFrameLocks noChangeAspect="1"/>
          </p:cNvGraphicFramePr>
          <p:nvPr>
            <p:extLst>
              <p:ext uri="{D42A27DB-BD31-4B8C-83A1-F6EECF244321}">
                <p14:modId xmlns:p14="http://schemas.microsoft.com/office/powerpoint/2010/main" val="2620208275"/>
              </p:ext>
            </p:extLst>
          </p:nvPr>
        </p:nvGraphicFramePr>
        <p:xfrm>
          <a:off x="9610826" y="3109497"/>
          <a:ext cx="331788" cy="661988"/>
        </p:xfrm>
        <a:graphic>
          <a:graphicData uri="http://schemas.openxmlformats.org/presentationml/2006/ole">
            <mc:AlternateContent xmlns:mc="http://schemas.openxmlformats.org/markup-compatibility/2006">
              <mc:Choice xmlns:v="urn:schemas-microsoft-com:vml" Requires="v">
                <p:oleObj spid="_x0000_s609538" name="Equation" r:id="rId21" imgW="114120" imgH="228600" progId="Equation.DSMT4">
                  <p:embed/>
                </p:oleObj>
              </mc:Choice>
              <mc:Fallback>
                <p:oleObj name="Equation" r:id="rId21" imgW="114120" imgH="228600" progId="Equation.DSMT4">
                  <p:embed/>
                  <p:pic>
                    <p:nvPicPr>
                      <p:cNvPr id="69" name="对象 68"/>
                      <p:cNvPicPr/>
                      <p:nvPr/>
                    </p:nvPicPr>
                    <p:blipFill>
                      <a:blip r:embed="rId22"/>
                      <a:stretch>
                        <a:fillRect/>
                      </a:stretch>
                    </p:blipFill>
                    <p:spPr>
                      <a:xfrm>
                        <a:off x="9610826" y="3109497"/>
                        <a:ext cx="331788" cy="661988"/>
                      </a:xfrm>
                      <a:prstGeom prst="rect">
                        <a:avLst/>
                      </a:prstGeom>
                    </p:spPr>
                  </p:pic>
                </p:oleObj>
              </mc:Fallback>
            </mc:AlternateContent>
          </a:graphicData>
        </a:graphic>
      </p:graphicFrame>
      <p:sp>
        <p:nvSpPr>
          <p:cNvPr id="35" name="Rectangle 9"/>
          <p:cNvSpPr>
            <a:spLocks noChangeArrowheads="1"/>
          </p:cNvSpPr>
          <p:nvPr/>
        </p:nvSpPr>
        <p:spPr bwMode="auto">
          <a:xfrm rot="18797293">
            <a:off x="9290231" y="4700723"/>
            <a:ext cx="549153" cy="876945"/>
          </a:xfrm>
          <a:prstGeom prst="rect">
            <a:avLst/>
          </a:prstGeom>
          <a:solidFill>
            <a:srgbClr val="00FFFF">
              <a:alpha val="50195"/>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Line 27"/>
          <p:cNvSpPr>
            <a:spLocks noChangeShapeType="1"/>
          </p:cNvSpPr>
          <p:nvPr/>
        </p:nvSpPr>
        <p:spPr bwMode="auto">
          <a:xfrm flipV="1">
            <a:off x="9123983" y="5445688"/>
            <a:ext cx="350739" cy="345728"/>
          </a:xfrm>
          <a:prstGeom prst="line">
            <a:avLst/>
          </a:prstGeom>
          <a:noFill/>
          <a:ln w="19050">
            <a:solidFill>
              <a:srgbClr val="00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28"/>
          <p:cNvSpPr>
            <a:spLocks noChangeShapeType="1"/>
          </p:cNvSpPr>
          <p:nvPr/>
        </p:nvSpPr>
        <p:spPr bwMode="auto">
          <a:xfrm flipV="1">
            <a:off x="9876631" y="4717364"/>
            <a:ext cx="334288" cy="344816"/>
          </a:xfrm>
          <a:prstGeom prst="line">
            <a:avLst/>
          </a:prstGeom>
          <a:noFill/>
          <a:ln w="19050">
            <a:solidFill>
              <a:srgbClr val="0066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8" name="对象 37"/>
          <p:cNvGraphicFramePr>
            <a:graphicFrameLocks noChangeAspect="1"/>
          </p:cNvGraphicFramePr>
          <p:nvPr>
            <p:extLst>
              <p:ext uri="{D42A27DB-BD31-4B8C-83A1-F6EECF244321}">
                <p14:modId xmlns:p14="http://schemas.microsoft.com/office/powerpoint/2010/main" val="3095241478"/>
              </p:ext>
            </p:extLst>
          </p:nvPr>
        </p:nvGraphicFramePr>
        <p:xfrm>
          <a:off x="9505288" y="4968337"/>
          <a:ext cx="377825" cy="568325"/>
        </p:xfrm>
        <a:graphic>
          <a:graphicData uri="http://schemas.openxmlformats.org/presentationml/2006/ole">
            <mc:AlternateContent xmlns:mc="http://schemas.openxmlformats.org/markup-compatibility/2006">
              <mc:Choice xmlns:v="urn:schemas-microsoft-com:vml" Requires="v">
                <p:oleObj spid="_x0000_s609539" name="Equation" r:id="rId23" imgW="152280" imgH="228600" progId="Equation.DSMT4">
                  <p:embed/>
                </p:oleObj>
              </mc:Choice>
              <mc:Fallback>
                <p:oleObj name="Equation" r:id="rId23" imgW="152280" imgH="228600" progId="Equation.DSMT4">
                  <p:embed/>
                  <p:pic>
                    <p:nvPicPr>
                      <p:cNvPr id="73" name="对象 72"/>
                      <p:cNvPicPr/>
                      <p:nvPr/>
                    </p:nvPicPr>
                    <p:blipFill>
                      <a:blip r:embed="rId20"/>
                      <a:stretch>
                        <a:fillRect/>
                      </a:stretch>
                    </p:blipFill>
                    <p:spPr>
                      <a:xfrm>
                        <a:off x="9505288" y="4968337"/>
                        <a:ext cx="377825" cy="568325"/>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697482125"/>
              </p:ext>
            </p:extLst>
          </p:nvPr>
        </p:nvGraphicFramePr>
        <p:xfrm>
          <a:off x="10249951" y="4637343"/>
          <a:ext cx="331788" cy="661988"/>
        </p:xfrm>
        <a:graphic>
          <a:graphicData uri="http://schemas.openxmlformats.org/presentationml/2006/ole">
            <mc:AlternateContent xmlns:mc="http://schemas.openxmlformats.org/markup-compatibility/2006">
              <mc:Choice xmlns:v="urn:schemas-microsoft-com:vml" Requires="v">
                <p:oleObj spid="_x0000_s609540" name="Equation" r:id="rId24" imgW="114120" imgH="228600" progId="Equation.DSMT4">
                  <p:embed/>
                </p:oleObj>
              </mc:Choice>
              <mc:Fallback>
                <p:oleObj name="Equation" r:id="rId24" imgW="114120" imgH="228600" progId="Equation.DSMT4">
                  <p:embed/>
                  <p:pic>
                    <p:nvPicPr>
                      <p:cNvPr id="74" name="对象 73"/>
                      <p:cNvPicPr/>
                      <p:nvPr/>
                    </p:nvPicPr>
                    <p:blipFill>
                      <a:blip r:embed="rId22"/>
                      <a:stretch>
                        <a:fillRect/>
                      </a:stretch>
                    </p:blipFill>
                    <p:spPr>
                      <a:xfrm>
                        <a:off x="10249951" y="4637343"/>
                        <a:ext cx="331788" cy="661988"/>
                      </a:xfrm>
                      <a:prstGeom prst="rect">
                        <a:avLst/>
                      </a:prstGeom>
                    </p:spPr>
                  </p:pic>
                </p:oleObj>
              </mc:Fallback>
            </mc:AlternateContent>
          </a:graphicData>
        </a:graphic>
      </p:graphicFrame>
      <p:sp>
        <p:nvSpPr>
          <p:cNvPr id="40" name="矩形 39"/>
          <p:cNvSpPr>
            <a:spLocks noChangeArrowheads="1"/>
          </p:cNvSpPr>
          <p:nvPr/>
        </p:nvSpPr>
        <p:spPr bwMode="auto">
          <a:xfrm>
            <a:off x="1545031" y="6040601"/>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70C0"/>
                </a:solidFill>
              </a:rPr>
              <a:t>一般光程差</a:t>
            </a:r>
            <a:endParaRPr lang="zh-CN" altLang="en-US" dirty="0">
              <a:solidFill>
                <a:srgbClr val="0070C0"/>
              </a:solidFill>
            </a:endParaRPr>
          </a:p>
        </p:txBody>
      </p:sp>
      <p:graphicFrame>
        <p:nvGraphicFramePr>
          <p:cNvPr id="41" name="Object 9"/>
          <p:cNvGraphicFramePr>
            <a:graphicFrameLocks noChangeAspect="1"/>
          </p:cNvGraphicFramePr>
          <p:nvPr>
            <p:extLst>
              <p:ext uri="{D42A27DB-BD31-4B8C-83A1-F6EECF244321}">
                <p14:modId xmlns:p14="http://schemas.microsoft.com/office/powerpoint/2010/main" val="4006901049"/>
              </p:ext>
            </p:extLst>
          </p:nvPr>
        </p:nvGraphicFramePr>
        <p:xfrm>
          <a:off x="4614474" y="5847900"/>
          <a:ext cx="3042964" cy="904998"/>
        </p:xfrm>
        <a:graphic>
          <a:graphicData uri="http://schemas.openxmlformats.org/presentationml/2006/ole">
            <mc:AlternateContent xmlns:mc="http://schemas.openxmlformats.org/markup-compatibility/2006">
              <mc:Choice xmlns:v="urn:schemas-microsoft-com:vml" Requires="v">
                <p:oleObj spid="_x0000_s609541" name="Equation" r:id="rId25" imgW="1155600" imgH="342720" progId="Equation.DSMT4">
                  <p:embed/>
                </p:oleObj>
              </mc:Choice>
              <mc:Fallback>
                <p:oleObj name="Equation" r:id="rId25" imgW="1155600" imgH="342720" progId="Equation.DSMT4">
                  <p:embed/>
                  <p:pic>
                    <p:nvPicPr>
                      <p:cNvPr id="76" name="Object 9"/>
                      <p:cNvPicPr>
                        <a:picLocks noChangeAspect="1" noChangeArrowheads="1"/>
                      </p:cNvPicPr>
                      <p:nvPr/>
                    </p:nvPicPr>
                    <p:blipFill>
                      <a:blip r:embed="rId26"/>
                      <a:srcRect/>
                      <a:stretch>
                        <a:fillRect/>
                      </a:stretch>
                    </p:blipFill>
                    <p:spPr bwMode="auto">
                      <a:xfrm>
                        <a:off x="4614474" y="5847900"/>
                        <a:ext cx="3042964" cy="90499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54379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par>
                          <p:cTn id="19" fill="hold">
                            <p:stCondLst>
                              <p:cond delay="2000"/>
                            </p:stCondLst>
                            <p:childTnLst>
                              <p:par>
                                <p:cTn id="20" presetID="22" presetClass="entr" presetSubtype="8" fill="hold" grpId="0" nodeType="afterEffect">
                                  <p:stCondLst>
                                    <p:cond delay="0"/>
                                  </p:stCondLst>
                                  <p:iterate type="wd">
                                    <p:tmPct val="10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2500"/>
                            </p:stCondLst>
                            <p:childTnLst>
                              <p:par>
                                <p:cTn id="24" presetID="22" presetClass="entr" presetSubtype="8" fill="hold" grpId="0" nodeType="afterEffect">
                                  <p:stCondLst>
                                    <p:cond delay="0"/>
                                  </p:stCondLst>
                                  <p:iterate type="wd">
                                    <p:tmPct val="100000"/>
                                  </p:iterate>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3000"/>
                            </p:stCondLst>
                            <p:childTnLst>
                              <p:par>
                                <p:cTn id="28" presetID="22" presetClass="entr" presetSubtype="8" fill="hold" grpId="0" nodeType="afterEffect">
                                  <p:stCondLst>
                                    <p:cond delay="0"/>
                                  </p:stCondLst>
                                  <p:iterate type="wd">
                                    <p:tmPct val="10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000"/>
                                        <p:tgtEl>
                                          <p:spTgt spid="17"/>
                                        </p:tgtEl>
                                      </p:cBhvr>
                                    </p:animEffect>
                                    <p:anim calcmode="lin" valueType="num">
                                      <p:cBhvr>
                                        <p:cTn id="74" dur="1000" fill="hold"/>
                                        <p:tgtEl>
                                          <p:spTgt spid="17"/>
                                        </p:tgtEl>
                                        <p:attrNameLst>
                                          <p:attrName>ppt_x</p:attrName>
                                        </p:attrNameLst>
                                      </p:cBhvr>
                                      <p:tavLst>
                                        <p:tav tm="0">
                                          <p:val>
                                            <p:strVal val="#ppt_x"/>
                                          </p:val>
                                        </p:tav>
                                        <p:tav tm="100000">
                                          <p:val>
                                            <p:strVal val="#ppt_x"/>
                                          </p:val>
                                        </p:tav>
                                      </p:tavLst>
                                    </p:anim>
                                    <p:anim calcmode="lin" valueType="num">
                                      <p:cBhvr>
                                        <p:cTn id="7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ppt_x"/>
                                          </p:val>
                                        </p:tav>
                                        <p:tav tm="100000">
                                          <p:val>
                                            <p:strVal val="#ppt_x"/>
                                          </p:val>
                                        </p:tav>
                                      </p:tavLst>
                                    </p:anim>
                                    <p:anim calcmode="lin" valueType="num">
                                      <p:cBhvr additive="base">
                                        <p:cTn id="8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ppt_x"/>
                                          </p:val>
                                        </p:tav>
                                        <p:tav tm="100000">
                                          <p:val>
                                            <p:strVal val="#ppt_x"/>
                                          </p:val>
                                        </p:tav>
                                      </p:tavLst>
                                    </p:anim>
                                    <p:anim calcmode="lin" valueType="num">
                                      <p:cBhvr additive="base">
                                        <p:cTn id="9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1000"/>
                                        <p:tgtEl>
                                          <p:spTgt spid="21"/>
                                        </p:tgtEl>
                                      </p:cBhvr>
                                    </p:animEffect>
                                    <p:anim calcmode="lin" valueType="num">
                                      <p:cBhvr>
                                        <p:cTn id="100" dur="1000" fill="hold"/>
                                        <p:tgtEl>
                                          <p:spTgt spid="21"/>
                                        </p:tgtEl>
                                        <p:attrNameLst>
                                          <p:attrName>ppt_x</p:attrName>
                                        </p:attrNameLst>
                                      </p:cBhvr>
                                      <p:tavLst>
                                        <p:tav tm="0">
                                          <p:val>
                                            <p:strVal val="#ppt_x"/>
                                          </p:val>
                                        </p:tav>
                                        <p:tav tm="100000">
                                          <p:val>
                                            <p:strVal val="#ppt_x"/>
                                          </p:val>
                                        </p:tav>
                                      </p:tavLst>
                                    </p:anim>
                                    <p:anim calcmode="lin" valueType="num">
                                      <p:cBhvr>
                                        <p:cTn id="10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1000"/>
                                        <p:tgtEl>
                                          <p:spTgt spid="20"/>
                                        </p:tgtEl>
                                      </p:cBhvr>
                                    </p:animEffect>
                                    <p:anim calcmode="lin" valueType="num">
                                      <p:cBhvr>
                                        <p:cTn id="107" dur="1000" fill="hold"/>
                                        <p:tgtEl>
                                          <p:spTgt spid="20"/>
                                        </p:tgtEl>
                                        <p:attrNameLst>
                                          <p:attrName>ppt_x</p:attrName>
                                        </p:attrNameLst>
                                      </p:cBhvr>
                                      <p:tavLst>
                                        <p:tav tm="0">
                                          <p:val>
                                            <p:strVal val="#ppt_x"/>
                                          </p:val>
                                        </p:tav>
                                        <p:tav tm="100000">
                                          <p:val>
                                            <p:strVal val="#ppt_x"/>
                                          </p:val>
                                        </p:tav>
                                      </p:tavLst>
                                    </p:anim>
                                    <p:anim calcmode="lin" valueType="num">
                                      <p:cBhvr>
                                        <p:cTn id="10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31" presetClass="entr" presetSubtype="0" fill="hold" nodeType="click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p:cTn id="113" dur="1000" fill="hold"/>
                                        <p:tgtEl>
                                          <p:spTgt spid="4"/>
                                        </p:tgtEl>
                                        <p:attrNameLst>
                                          <p:attrName>ppt_w</p:attrName>
                                        </p:attrNameLst>
                                      </p:cBhvr>
                                      <p:tavLst>
                                        <p:tav tm="0">
                                          <p:val>
                                            <p:fltVal val="0"/>
                                          </p:val>
                                        </p:tav>
                                        <p:tav tm="100000">
                                          <p:val>
                                            <p:strVal val="#ppt_w"/>
                                          </p:val>
                                        </p:tav>
                                      </p:tavLst>
                                    </p:anim>
                                    <p:anim calcmode="lin" valueType="num">
                                      <p:cBhvr>
                                        <p:cTn id="114" dur="1000" fill="hold"/>
                                        <p:tgtEl>
                                          <p:spTgt spid="4"/>
                                        </p:tgtEl>
                                        <p:attrNameLst>
                                          <p:attrName>ppt_h</p:attrName>
                                        </p:attrNameLst>
                                      </p:cBhvr>
                                      <p:tavLst>
                                        <p:tav tm="0">
                                          <p:val>
                                            <p:fltVal val="0"/>
                                          </p:val>
                                        </p:tav>
                                        <p:tav tm="100000">
                                          <p:val>
                                            <p:strVal val="#ppt_h"/>
                                          </p:val>
                                        </p:tav>
                                      </p:tavLst>
                                    </p:anim>
                                    <p:anim calcmode="lin" valueType="num">
                                      <p:cBhvr>
                                        <p:cTn id="115" dur="1000" fill="hold"/>
                                        <p:tgtEl>
                                          <p:spTgt spid="4"/>
                                        </p:tgtEl>
                                        <p:attrNameLst>
                                          <p:attrName>style.rotation</p:attrName>
                                        </p:attrNameLst>
                                      </p:cBhvr>
                                      <p:tavLst>
                                        <p:tav tm="0">
                                          <p:val>
                                            <p:fltVal val="90"/>
                                          </p:val>
                                        </p:tav>
                                        <p:tav tm="100000">
                                          <p:val>
                                            <p:fltVal val="0"/>
                                          </p:val>
                                        </p:tav>
                                      </p:tavLst>
                                    </p:anim>
                                    <p:animEffect transition="in" filter="fade">
                                      <p:cBhvr>
                                        <p:cTn id="116" dur="1000"/>
                                        <p:tgtEl>
                                          <p:spTgt spid="4"/>
                                        </p:tgtEl>
                                      </p:cBhvr>
                                    </p:animEffect>
                                  </p:childTnLst>
                                </p:cTn>
                              </p:par>
                            </p:childTnLst>
                          </p:cTn>
                        </p:par>
                      </p:childTnLst>
                    </p:cTn>
                  </p:par>
                  <p:par>
                    <p:cTn id="117" fill="hold">
                      <p:stCondLst>
                        <p:cond delay="indefinite"/>
                      </p:stCondLst>
                      <p:childTnLst>
                        <p:par>
                          <p:cTn id="118" fill="hold">
                            <p:stCondLst>
                              <p:cond delay="0"/>
                            </p:stCondLst>
                            <p:childTnLst>
                              <p:par>
                                <p:cTn id="119" presetID="21" presetClass="entr" presetSubtype="1" fill="hold" grpId="0" nodeType="clickEffect">
                                  <p:stCondLst>
                                    <p:cond delay="0"/>
                                  </p:stCondLst>
                                  <p:childTnLst>
                                    <p:set>
                                      <p:cBhvr>
                                        <p:cTn id="120" dur="1" fill="hold">
                                          <p:stCondLst>
                                            <p:cond delay="0"/>
                                          </p:stCondLst>
                                        </p:cTn>
                                        <p:tgtEl>
                                          <p:spTgt spid="6"/>
                                        </p:tgtEl>
                                        <p:attrNameLst>
                                          <p:attrName>style.visibility</p:attrName>
                                        </p:attrNameLst>
                                      </p:cBhvr>
                                      <p:to>
                                        <p:strVal val="visible"/>
                                      </p:to>
                                    </p:set>
                                    <p:animEffect transition="in" filter="wheel(1)">
                                      <p:cBhvr>
                                        <p:cTn id="121" dur="2000"/>
                                        <p:tgtEl>
                                          <p:spTgt spid="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iterate type="wd">
                                    <p:tmPct val="100000"/>
                                  </p:iterate>
                                  <p:childTnLst>
                                    <p:set>
                                      <p:cBhvr>
                                        <p:cTn id="125" dur="1" fill="hold">
                                          <p:stCondLst>
                                            <p:cond delay="0"/>
                                          </p:stCondLst>
                                        </p:cTn>
                                        <p:tgtEl>
                                          <p:spTgt spid="26"/>
                                        </p:tgtEl>
                                        <p:attrNameLst>
                                          <p:attrName>style.visibility</p:attrName>
                                        </p:attrNameLst>
                                      </p:cBhvr>
                                      <p:to>
                                        <p:strVal val="visible"/>
                                      </p:to>
                                    </p:set>
                                    <p:animEffect transition="in" filter="wipe(left)">
                                      <p:cBhvr>
                                        <p:cTn id="126" dur="500"/>
                                        <p:tgtEl>
                                          <p:spTgt spid="26"/>
                                        </p:tgtEl>
                                      </p:cBhvr>
                                    </p:animEffect>
                                  </p:childTnLst>
                                </p:cTn>
                              </p:par>
                            </p:childTnLst>
                          </p:cTn>
                        </p:par>
                        <p:par>
                          <p:cTn id="127" fill="hold">
                            <p:stCondLst>
                              <p:cond delay="500"/>
                            </p:stCondLst>
                            <p:childTnLst>
                              <p:par>
                                <p:cTn id="128" presetID="22" presetClass="entr" presetSubtype="8" fill="hold" grpId="0" nodeType="afterEffect">
                                  <p:stCondLst>
                                    <p:cond delay="0"/>
                                  </p:stCondLst>
                                  <p:iterate type="wd">
                                    <p:tmPct val="100000"/>
                                  </p:iterate>
                                  <p:childTnLst>
                                    <p:set>
                                      <p:cBhvr>
                                        <p:cTn id="129" dur="1" fill="hold">
                                          <p:stCondLst>
                                            <p:cond delay="0"/>
                                          </p:stCondLst>
                                        </p:cTn>
                                        <p:tgtEl>
                                          <p:spTgt spid="31"/>
                                        </p:tgtEl>
                                        <p:attrNameLst>
                                          <p:attrName>style.visibility</p:attrName>
                                        </p:attrNameLst>
                                      </p:cBhvr>
                                      <p:to>
                                        <p:strVal val="visible"/>
                                      </p:to>
                                    </p:set>
                                    <p:animEffect transition="in" filter="wipe(left)">
                                      <p:cBhvr>
                                        <p:cTn id="130" dur="500"/>
                                        <p:tgtEl>
                                          <p:spTgt spid="31"/>
                                        </p:tgtEl>
                                      </p:cBhvr>
                                    </p:animEffect>
                                  </p:childTnLst>
                                </p:cTn>
                              </p:par>
                            </p:childTnLst>
                          </p:cTn>
                        </p:par>
                        <p:par>
                          <p:cTn id="131" fill="hold">
                            <p:stCondLst>
                              <p:cond delay="1000"/>
                            </p:stCondLst>
                            <p:childTnLst>
                              <p:par>
                                <p:cTn id="132" presetID="22" presetClass="entr" presetSubtype="8" fill="hold" grpId="0" nodeType="afterEffect">
                                  <p:stCondLst>
                                    <p:cond delay="0"/>
                                  </p:stCondLst>
                                  <p:iterate type="wd">
                                    <p:tmPct val="100000"/>
                                  </p:iterate>
                                  <p:childTnLst>
                                    <p:set>
                                      <p:cBhvr>
                                        <p:cTn id="133" dur="1" fill="hold">
                                          <p:stCondLst>
                                            <p:cond delay="0"/>
                                          </p:stCondLst>
                                        </p:cTn>
                                        <p:tgtEl>
                                          <p:spTgt spid="28"/>
                                        </p:tgtEl>
                                        <p:attrNameLst>
                                          <p:attrName>style.visibility</p:attrName>
                                        </p:attrNameLst>
                                      </p:cBhvr>
                                      <p:to>
                                        <p:strVal val="visible"/>
                                      </p:to>
                                    </p:set>
                                    <p:animEffect transition="in" filter="wipe(left)">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iterate type="wd">
                                    <p:tmPct val="100000"/>
                                  </p:iterate>
                                  <p:childTnLst>
                                    <p:set>
                                      <p:cBhvr>
                                        <p:cTn id="138" dur="1" fill="hold">
                                          <p:stCondLst>
                                            <p:cond delay="0"/>
                                          </p:stCondLst>
                                        </p:cTn>
                                        <p:tgtEl>
                                          <p:spTgt spid="27"/>
                                        </p:tgtEl>
                                        <p:attrNameLst>
                                          <p:attrName>style.visibility</p:attrName>
                                        </p:attrNameLst>
                                      </p:cBhvr>
                                      <p:to>
                                        <p:strVal val="visible"/>
                                      </p:to>
                                    </p:set>
                                    <p:animEffect transition="in" filter="wipe(left)">
                                      <p:cBhvr>
                                        <p:cTn id="139" dur="500"/>
                                        <p:tgtEl>
                                          <p:spTgt spid="27"/>
                                        </p:tgtEl>
                                      </p:cBhvr>
                                    </p:animEffect>
                                  </p:childTnLst>
                                </p:cTn>
                              </p:par>
                            </p:childTnLst>
                          </p:cTn>
                        </p:par>
                        <p:par>
                          <p:cTn id="140" fill="hold">
                            <p:stCondLst>
                              <p:cond delay="500"/>
                            </p:stCondLst>
                            <p:childTnLst>
                              <p:par>
                                <p:cTn id="141" presetID="22" presetClass="entr" presetSubtype="8" fill="hold" grpId="0" nodeType="afterEffect">
                                  <p:stCondLst>
                                    <p:cond delay="0"/>
                                  </p:stCondLst>
                                  <p:iterate type="wd">
                                    <p:tmPct val="100000"/>
                                  </p:iterate>
                                  <p:childTnLst>
                                    <p:set>
                                      <p:cBhvr>
                                        <p:cTn id="142" dur="1" fill="hold">
                                          <p:stCondLst>
                                            <p:cond delay="0"/>
                                          </p:stCondLst>
                                        </p:cTn>
                                        <p:tgtEl>
                                          <p:spTgt spid="32"/>
                                        </p:tgtEl>
                                        <p:attrNameLst>
                                          <p:attrName>style.visibility</p:attrName>
                                        </p:attrNameLst>
                                      </p:cBhvr>
                                      <p:to>
                                        <p:strVal val="visible"/>
                                      </p:to>
                                    </p:set>
                                    <p:animEffect transition="in" filter="wipe(left)">
                                      <p:cBhvr>
                                        <p:cTn id="143" dur="500"/>
                                        <p:tgtEl>
                                          <p:spTgt spid="32"/>
                                        </p:tgtEl>
                                      </p:cBhvr>
                                    </p:animEffect>
                                  </p:childTnLst>
                                </p:cTn>
                              </p:par>
                            </p:childTnLst>
                          </p:cTn>
                        </p:par>
                        <p:par>
                          <p:cTn id="144" fill="hold">
                            <p:stCondLst>
                              <p:cond delay="1000"/>
                            </p:stCondLst>
                            <p:childTnLst>
                              <p:par>
                                <p:cTn id="145" presetID="22" presetClass="entr" presetSubtype="8" fill="hold" grpId="0" nodeType="afterEffect">
                                  <p:stCondLst>
                                    <p:cond delay="0"/>
                                  </p:stCondLst>
                                  <p:iterate type="wd">
                                    <p:tmPct val="100000"/>
                                  </p:iterate>
                                  <p:childTnLst>
                                    <p:set>
                                      <p:cBhvr>
                                        <p:cTn id="146" dur="1" fill="hold">
                                          <p:stCondLst>
                                            <p:cond delay="0"/>
                                          </p:stCondLst>
                                        </p:cTn>
                                        <p:tgtEl>
                                          <p:spTgt spid="29"/>
                                        </p:tgtEl>
                                        <p:attrNameLst>
                                          <p:attrName>style.visibility</p:attrName>
                                        </p:attrNameLst>
                                      </p:cBhvr>
                                      <p:to>
                                        <p:strVal val="visible"/>
                                      </p:to>
                                    </p:set>
                                    <p:animEffect transition="in" filter="wipe(left)">
                                      <p:cBhvr>
                                        <p:cTn id="147" dur="500"/>
                                        <p:tgtEl>
                                          <p:spTgt spid="2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iterate type="wd">
                                    <p:tmPct val="100000"/>
                                  </p:iterate>
                                  <p:childTnLst>
                                    <p:set>
                                      <p:cBhvr>
                                        <p:cTn id="151" dur="1" fill="hold">
                                          <p:stCondLst>
                                            <p:cond delay="0"/>
                                          </p:stCondLst>
                                        </p:cTn>
                                        <p:tgtEl>
                                          <p:spTgt spid="30"/>
                                        </p:tgtEl>
                                        <p:attrNameLst>
                                          <p:attrName>style.visibility</p:attrName>
                                        </p:attrNameLst>
                                      </p:cBhvr>
                                      <p:to>
                                        <p:strVal val="visible"/>
                                      </p:to>
                                    </p:set>
                                    <p:animEffect transition="in" filter="wipe(left)">
                                      <p:cBhvr>
                                        <p:cTn id="152" dur="500"/>
                                        <p:tgtEl>
                                          <p:spTgt spid="30"/>
                                        </p:tgtEl>
                                      </p:cBhvr>
                                    </p:animEffect>
                                  </p:childTnLst>
                                </p:cTn>
                              </p:par>
                            </p:childTnLst>
                          </p:cTn>
                        </p:par>
                        <p:par>
                          <p:cTn id="153" fill="hold">
                            <p:stCondLst>
                              <p:cond delay="500"/>
                            </p:stCondLst>
                            <p:childTnLst>
                              <p:par>
                                <p:cTn id="154" presetID="22" presetClass="entr" presetSubtype="8" fill="hold" grpId="0" nodeType="afterEffect">
                                  <p:stCondLst>
                                    <p:cond delay="0"/>
                                  </p:stCondLst>
                                  <p:iterate type="wd">
                                    <p:tmPct val="100000"/>
                                  </p:iterate>
                                  <p:childTnLst>
                                    <p:set>
                                      <p:cBhvr>
                                        <p:cTn id="155" dur="1" fill="hold">
                                          <p:stCondLst>
                                            <p:cond delay="0"/>
                                          </p:stCondLst>
                                        </p:cTn>
                                        <p:tgtEl>
                                          <p:spTgt spid="25"/>
                                        </p:tgtEl>
                                        <p:attrNameLst>
                                          <p:attrName>style.visibility</p:attrName>
                                        </p:attrNameLst>
                                      </p:cBhvr>
                                      <p:to>
                                        <p:strVal val="visible"/>
                                      </p:to>
                                    </p:set>
                                    <p:animEffect transition="in" filter="wipe(left)">
                                      <p:cBhvr>
                                        <p:cTn id="156" dur="500"/>
                                        <p:tgtEl>
                                          <p:spTgt spid="25"/>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22"/>
                                        </p:tgtEl>
                                        <p:attrNameLst>
                                          <p:attrName>style.visibility</p:attrName>
                                        </p:attrNameLst>
                                      </p:cBhvr>
                                      <p:to>
                                        <p:strVal val="visible"/>
                                      </p:to>
                                    </p:set>
                                    <p:anim calcmode="lin" valueType="num">
                                      <p:cBhvr additive="base">
                                        <p:cTn id="161" dur="500" fill="hold"/>
                                        <p:tgtEl>
                                          <p:spTgt spid="22"/>
                                        </p:tgtEl>
                                        <p:attrNameLst>
                                          <p:attrName>ppt_x</p:attrName>
                                        </p:attrNameLst>
                                      </p:cBhvr>
                                      <p:tavLst>
                                        <p:tav tm="0">
                                          <p:val>
                                            <p:strVal val="#ppt_x"/>
                                          </p:val>
                                        </p:tav>
                                        <p:tav tm="100000">
                                          <p:val>
                                            <p:strVal val="#ppt_x"/>
                                          </p:val>
                                        </p:tav>
                                      </p:tavLst>
                                    </p:anim>
                                    <p:anim calcmode="lin" valueType="num">
                                      <p:cBhvr additive="base">
                                        <p:cTn id="1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23"/>
                                        </p:tgtEl>
                                        <p:attrNameLst>
                                          <p:attrName>style.visibility</p:attrName>
                                        </p:attrNameLst>
                                      </p:cBhvr>
                                      <p:to>
                                        <p:strVal val="visible"/>
                                      </p:to>
                                    </p:set>
                                    <p:anim calcmode="lin" valueType="num">
                                      <p:cBhvr additive="base">
                                        <p:cTn id="167" dur="500" fill="hold"/>
                                        <p:tgtEl>
                                          <p:spTgt spid="23"/>
                                        </p:tgtEl>
                                        <p:attrNameLst>
                                          <p:attrName>ppt_x</p:attrName>
                                        </p:attrNameLst>
                                      </p:cBhvr>
                                      <p:tavLst>
                                        <p:tav tm="0">
                                          <p:val>
                                            <p:strVal val="#ppt_x"/>
                                          </p:val>
                                        </p:tav>
                                        <p:tav tm="100000">
                                          <p:val>
                                            <p:strVal val="#ppt_x"/>
                                          </p:val>
                                        </p:tav>
                                      </p:tavLst>
                                    </p:anim>
                                    <p:anim calcmode="lin" valueType="num">
                                      <p:cBhvr additive="base">
                                        <p:cTn id="1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33"/>
                                        </p:tgtEl>
                                        <p:attrNameLst>
                                          <p:attrName>style.visibility</p:attrName>
                                        </p:attrNameLst>
                                      </p:cBhvr>
                                      <p:to>
                                        <p:strVal val="visible"/>
                                      </p:to>
                                    </p:set>
                                    <p:anim calcmode="lin" valueType="num">
                                      <p:cBhvr additive="base">
                                        <p:cTn id="173" dur="500" fill="hold"/>
                                        <p:tgtEl>
                                          <p:spTgt spid="33"/>
                                        </p:tgtEl>
                                        <p:attrNameLst>
                                          <p:attrName>ppt_x</p:attrName>
                                        </p:attrNameLst>
                                      </p:cBhvr>
                                      <p:tavLst>
                                        <p:tav tm="0">
                                          <p:val>
                                            <p:strVal val="#ppt_x"/>
                                          </p:val>
                                        </p:tav>
                                        <p:tav tm="100000">
                                          <p:val>
                                            <p:strVal val="#ppt_x"/>
                                          </p:val>
                                        </p:tav>
                                      </p:tavLst>
                                    </p:anim>
                                    <p:anim calcmode="lin" valueType="num">
                                      <p:cBhvr additive="base">
                                        <p:cTn id="17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34"/>
                                        </p:tgtEl>
                                        <p:attrNameLst>
                                          <p:attrName>style.visibility</p:attrName>
                                        </p:attrNameLst>
                                      </p:cBhvr>
                                      <p:to>
                                        <p:strVal val="visible"/>
                                      </p:to>
                                    </p:set>
                                    <p:animEffect transition="in" filter="fade">
                                      <p:cBhvr>
                                        <p:cTn id="179" dur="1000"/>
                                        <p:tgtEl>
                                          <p:spTgt spid="34"/>
                                        </p:tgtEl>
                                      </p:cBhvr>
                                    </p:animEffect>
                                    <p:anim calcmode="lin" valueType="num">
                                      <p:cBhvr>
                                        <p:cTn id="180" dur="1000" fill="hold"/>
                                        <p:tgtEl>
                                          <p:spTgt spid="34"/>
                                        </p:tgtEl>
                                        <p:attrNameLst>
                                          <p:attrName>ppt_x</p:attrName>
                                        </p:attrNameLst>
                                      </p:cBhvr>
                                      <p:tavLst>
                                        <p:tav tm="0">
                                          <p:val>
                                            <p:strVal val="#ppt_x"/>
                                          </p:val>
                                        </p:tav>
                                        <p:tav tm="100000">
                                          <p:val>
                                            <p:strVal val="#ppt_x"/>
                                          </p:val>
                                        </p:tav>
                                      </p:tavLst>
                                    </p:anim>
                                    <p:anim calcmode="lin" valueType="num">
                                      <p:cBhvr>
                                        <p:cTn id="18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24"/>
                                        </p:tgtEl>
                                        <p:attrNameLst>
                                          <p:attrName>style.visibility</p:attrName>
                                        </p:attrNameLst>
                                      </p:cBhvr>
                                      <p:to>
                                        <p:strVal val="visible"/>
                                      </p:to>
                                    </p:set>
                                    <p:animEffect transition="in" filter="fade">
                                      <p:cBhvr>
                                        <p:cTn id="186" dur="1000"/>
                                        <p:tgtEl>
                                          <p:spTgt spid="24"/>
                                        </p:tgtEl>
                                      </p:cBhvr>
                                    </p:animEffect>
                                    <p:anim calcmode="lin" valueType="num">
                                      <p:cBhvr>
                                        <p:cTn id="187" dur="1000" fill="hold"/>
                                        <p:tgtEl>
                                          <p:spTgt spid="24"/>
                                        </p:tgtEl>
                                        <p:attrNameLst>
                                          <p:attrName>ppt_x</p:attrName>
                                        </p:attrNameLst>
                                      </p:cBhvr>
                                      <p:tavLst>
                                        <p:tav tm="0">
                                          <p:val>
                                            <p:strVal val="#ppt_x"/>
                                          </p:val>
                                        </p:tav>
                                        <p:tav tm="100000">
                                          <p:val>
                                            <p:strVal val="#ppt_x"/>
                                          </p:val>
                                        </p:tav>
                                      </p:tavLst>
                                    </p:anim>
                                    <p:anim calcmode="lin" valueType="num">
                                      <p:cBhvr>
                                        <p:cTn id="18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 calcmode="lin" valueType="num">
                                      <p:cBhvr additive="base">
                                        <p:cTn id="193" dur="500" fill="hold"/>
                                        <p:tgtEl>
                                          <p:spTgt spid="35"/>
                                        </p:tgtEl>
                                        <p:attrNameLst>
                                          <p:attrName>ppt_x</p:attrName>
                                        </p:attrNameLst>
                                      </p:cBhvr>
                                      <p:tavLst>
                                        <p:tav tm="0">
                                          <p:val>
                                            <p:strVal val="#ppt_x"/>
                                          </p:val>
                                        </p:tav>
                                        <p:tav tm="100000">
                                          <p:val>
                                            <p:strVal val="#ppt_x"/>
                                          </p:val>
                                        </p:tav>
                                      </p:tavLst>
                                    </p:anim>
                                    <p:anim calcmode="lin" valueType="num">
                                      <p:cBhvr additive="base">
                                        <p:cTn id="1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 calcmode="lin" valueType="num">
                                      <p:cBhvr additive="base">
                                        <p:cTn id="199" dur="500" fill="hold"/>
                                        <p:tgtEl>
                                          <p:spTgt spid="36"/>
                                        </p:tgtEl>
                                        <p:attrNameLst>
                                          <p:attrName>ppt_x</p:attrName>
                                        </p:attrNameLst>
                                      </p:cBhvr>
                                      <p:tavLst>
                                        <p:tav tm="0">
                                          <p:val>
                                            <p:strVal val="#ppt_x"/>
                                          </p:val>
                                        </p:tav>
                                        <p:tav tm="100000">
                                          <p:val>
                                            <p:strVal val="#ppt_x"/>
                                          </p:val>
                                        </p:tav>
                                      </p:tavLst>
                                    </p:anim>
                                    <p:anim calcmode="lin" valueType="num">
                                      <p:cBhvr additive="base">
                                        <p:cTn id="20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37"/>
                                        </p:tgtEl>
                                        <p:attrNameLst>
                                          <p:attrName>style.visibility</p:attrName>
                                        </p:attrNameLst>
                                      </p:cBhvr>
                                      <p:to>
                                        <p:strVal val="visible"/>
                                      </p:to>
                                    </p:set>
                                    <p:anim calcmode="lin" valueType="num">
                                      <p:cBhvr additive="base">
                                        <p:cTn id="205" dur="500" fill="hold"/>
                                        <p:tgtEl>
                                          <p:spTgt spid="37"/>
                                        </p:tgtEl>
                                        <p:attrNameLst>
                                          <p:attrName>ppt_x</p:attrName>
                                        </p:attrNameLst>
                                      </p:cBhvr>
                                      <p:tavLst>
                                        <p:tav tm="0">
                                          <p:val>
                                            <p:strVal val="#ppt_x"/>
                                          </p:val>
                                        </p:tav>
                                        <p:tav tm="100000">
                                          <p:val>
                                            <p:strVal val="#ppt_x"/>
                                          </p:val>
                                        </p:tav>
                                      </p:tavLst>
                                    </p:anim>
                                    <p:anim calcmode="lin" valueType="num">
                                      <p:cBhvr additive="base">
                                        <p:cTn id="20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6" presetClass="entr" presetSubtype="16" fill="hold" nodeType="clickEffect">
                                  <p:stCondLst>
                                    <p:cond delay="0"/>
                                  </p:stCondLst>
                                  <p:childTnLst>
                                    <p:set>
                                      <p:cBhvr>
                                        <p:cTn id="210" dur="1" fill="hold">
                                          <p:stCondLst>
                                            <p:cond delay="0"/>
                                          </p:stCondLst>
                                        </p:cTn>
                                        <p:tgtEl>
                                          <p:spTgt spid="39"/>
                                        </p:tgtEl>
                                        <p:attrNameLst>
                                          <p:attrName>style.visibility</p:attrName>
                                        </p:attrNameLst>
                                      </p:cBhvr>
                                      <p:to>
                                        <p:strVal val="visible"/>
                                      </p:to>
                                    </p:set>
                                    <p:animEffect transition="in" filter="circle(in)">
                                      <p:cBhvr>
                                        <p:cTn id="211" dur="2000"/>
                                        <p:tgtEl>
                                          <p:spTgt spid="39"/>
                                        </p:tgtEl>
                                      </p:cBhvr>
                                    </p:animEffect>
                                  </p:childTnLst>
                                </p:cTn>
                              </p:par>
                            </p:childTnLst>
                          </p:cTn>
                        </p:par>
                      </p:childTnLst>
                    </p:cTn>
                  </p:par>
                  <p:par>
                    <p:cTn id="212" fill="hold">
                      <p:stCondLst>
                        <p:cond delay="indefinite"/>
                      </p:stCondLst>
                      <p:childTnLst>
                        <p:par>
                          <p:cTn id="213" fill="hold">
                            <p:stCondLst>
                              <p:cond delay="0"/>
                            </p:stCondLst>
                            <p:childTnLst>
                              <p:par>
                                <p:cTn id="214" presetID="42" presetClass="entr" presetSubtype="0" fill="hold" nodeType="clickEffect">
                                  <p:stCondLst>
                                    <p:cond delay="0"/>
                                  </p:stCondLst>
                                  <p:childTnLst>
                                    <p:set>
                                      <p:cBhvr>
                                        <p:cTn id="215" dur="1" fill="hold">
                                          <p:stCondLst>
                                            <p:cond delay="0"/>
                                          </p:stCondLst>
                                        </p:cTn>
                                        <p:tgtEl>
                                          <p:spTgt spid="38"/>
                                        </p:tgtEl>
                                        <p:attrNameLst>
                                          <p:attrName>style.visibility</p:attrName>
                                        </p:attrNameLst>
                                      </p:cBhvr>
                                      <p:to>
                                        <p:strVal val="visible"/>
                                      </p:to>
                                    </p:set>
                                    <p:animEffect transition="in" filter="fade">
                                      <p:cBhvr>
                                        <p:cTn id="216" dur="1000"/>
                                        <p:tgtEl>
                                          <p:spTgt spid="38"/>
                                        </p:tgtEl>
                                      </p:cBhvr>
                                    </p:animEffect>
                                    <p:anim calcmode="lin" valueType="num">
                                      <p:cBhvr>
                                        <p:cTn id="217" dur="1000" fill="hold"/>
                                        <p:tgtEl>
                                          <p:spTgt spid="38"/>
                                        </p:tgtEl>
                                        <p:attrNameLst>
                                          <p:attrName>ppt_x</p:attrName>
                                        </p:attrNameLst>
                                      </p:cBhvr>
                                      <p:tavLst>
                                        <p:tav tm="0">
                                          <p:val>
                                            <p:strVal val="#ppt_x"/>
                                          </p:val>
                                        </p:tav>
                                        <p:tav tm="100000">
                                          <p:val>
                                            <p:strVal val="#ppt_x"/>
                                          </p:val>
                                        </p:tav>
                                      </p:tavLst>
                                    </p:anim>
                                    <p:anim calcmode="lin" valueType="num">
                                      <p:cBhvr>
                                        <p:cTn id="21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1" presetClass="entr" presetSubtype="1" fill="hold" grpId="0" nodeType="clickEffect">
                                  <p:stCondLst>
                                    <p:cond delay="0"/>
                                  </p:stCondLst>
                                  <p:childTnLst>
                                    <p:set>
                                      <p:cBhvr>
                                        <p:cTn id="222" dur="1" fill="hold">
                                          <p:stCondLst>
                                            <p:cond delay="0"/>
                                          </p:stCondLst>
                                        </p:cTn>
                                        <p:tgtEl>
                                          <p:spTgt spid="40"/>
                                        </p:tgtEl>
                                        <p:attrNameLst>
                                          <p:attrName>style.visibility</p:attrName>
                                        </p:attrNameLst>
                                      </p:cBhvr>
                                      <p:to>
                                        <p:strVal val="visible"/>
                                      </p:to>
                                    </p:set>
                                    <p:animEffect transition="in" filter="wheel(1)">
                                      <p:cBhvr>
                                        <p:cTn id="223" dur="2000"/>
                                        <p:tgtEl>
                                          <p:spTgt spid="40"/>
                                        </p:tgtEl>
                                      </p:cBhvr>
                                    </p:animEffect>
                                  </p:childTnLst>
                                </p:cTn>
                              </p:par>
                            </p:childTnLst>
                          </p:cTn>
                        </p:par>
                      </p:childTnLst>
                    </p:cTn>
                  </p:par>
                  <p:par>
                    <p:cTn id="224" fill="hold">
                      <p:stCondLst>
                        <p:cond delay="indefinite"/>
                      </p:stCondLst>
                      <p:childTnLst>
                        <p:par>
                          <p:cTn id="225" fill="hold">
                            <p:stCondLst>
                              <p:cond delay="0"/>
                            </p:stCondLst>
                            <p:childTnLst>
                              <p:par>
                                <p:cTn id="226" presetID="2" presetClass="entr" presetSubtype="4" fill="hold" nodeType="clickEffect">
                                  <p:stCondLst>
                                    <p:cond delay="0"/>
                                  </p:stCondLst>
                                  <p:childTnLst>
                                    <p:set>
                                      <p:cBhvr>
                                        <p:cTn id="227" dur="1" fill="hold">
                                          <p:stCondLst>
                                            <p:cond delay="0"/>
                                          </p:stCondLst>
                                        </p:cTn>
                                        <p:tgtEl>
                                          <p:spTgt spid="41"/>
                                        </p:tgtEl>
                                        <p:attrNameLst>
                                          <p:attrName>style.visibility</p:attrName>
                                        </p:attrNameLst>
                                      </p:cBhvr>
                                      <p:to>
                                        <p:strVal val="visible"/>
                                      </p:to>
                                    </p:set>
                                    <p:anim calcmode="lin" valueType="num">
                                      <p:cBhvr additive="base">
                                        <p:cTn id="228" dur="500" fill="hold"/>
                                        <p:tgtEl>
                                          <p:spTgt spid="41"/>
                                        </p:tgtEl>
                                        <p:attrNameLst>
                                          <p:attrName>ppt_x</p:attrName>
                                        </p:attrNameLst>
                                      </p:cBhvr>
                                      <p:tavLst>
                                        <p:tav tm="0">
                                          <p:val>
                                            <p:strVal val="#ppt_x"/>
                                          </p:val>
                                        </p:tav>
                                        <p:tav tm="100000">
                                          <p:val>
                                            <p:strVal val="#ppt_x"/>
                                          </p:val>
                                        </p:tav>
                                      </p:tavLst>
                                    </p:anim>
                                    <p:anim calcmode="lin" valueType="num">
                                      <p:cBhvr additive="base">
                                        <p:cTn id="22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animBg="1"/>
      <p:bldP spid="8" grpId="0" animBg="1"/>
      <p:bldP spid="10" grpId="0"/>
      <p:bldP spid="11" grpId="0" animBg="1"/>
      <p:bldP spid="12" grpId="0"/>
      <p:bldP spid="14" grpId="0" animBg="1"/>
      <p:bldP spid="15" grpId="0" animBg="1"/>
      <p:bldP spid="18" grpId="0" animBg="1"/>
      <p:bldP spid="19" grpId="0" animBg="1"/>
      <p:bldP spid="22" grpId="0" animBg="1"/>
      <p:bldP spid="23" grpId="0" animBg="1"/>
      <p:bldP spid="25" grpId="0"/>
      <p:bldP spid="26" grpId="0"/>
      <p:bldP spid="27" grpId="0"/>
      <p:bldP spid="28" grpId="0" animBg="1"/>
      <p:bldP spid="29" grpId="0" animBg="1"/>
      <p:bldP spid="30" grpId="0"/>
      <p:bldP spid="31" grpId="0"/>
      <p:bldP spid="32" grpId="0"/>
      <p:bldP spid="33" grpId="0" animBg="1"/>
      <p:bldP spid="35" grpId="0" animBg="1"/>
      <p:bldP spid="36" grpId="0" animBg="1"/>
      <p:bldP spid="37" grpId="0" animBg="1"/>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76450" y="1045472"/>
            <a:ext cx="3276600" cy="708025"/>
          </a:xfrm>
          <a:prstGeom prst="rect">
            <a:avLst/>
          </a:prstGeom>
          <a:noFill/>
          <a:ln w="9525">
            <a:noFill/>
            <a:miter lim="800000"/>
            <a:headEnd/>
            <a:tailEnd/>
          </a:ln>
        </p:spPr>
        <p:txBody>
          <a:bodyPr>
            <a:spAutoFit/>
          </a:bodyPr>
          <a:lstStyle/>
          <a:p>
            <a:pPr>
              <a:spcBef>
                <a:spcPct val="50000"/>
              </a:spcBef>
              <a:defRPr/>
            </a:pPr>
            <a:r>
              <a:rPr lang="zh-CN" altLang="en-US" sz="4000" kern="0" dirty="0">
                <a:solidFill>
                  <a:srgbClr val="FF0000"/>
                </a:solidFill>
              </a:rPr>
              <a:t>多层高反射膜</a:t>
            </a:r>
          </a:p>
        </p:txBody>
      </p:sp>
      <p:grpSp>
        <p:nvGrpSpPr>
          <p:cNvPr id="3" name="Group 3"/>
          <p:cNvGrpSpPr>
            <a:grpSpLocks/>
          </p:cNvGrpSpPr>
          <p:nvPr/>
        </p:nvGrpSpPr>
        <p:grpSpPr bwMode="auto">
          <a:xfrm>
            <a:off x="6172200" y="704160"/>
            <a:ext cx="4495800" cy="5684837"/>
            <a:chOff x="2784" y="403"/>
            <a:chExt cx="2832" cy="3581"/>
          </a:xfrm>
        </p:grpSpPr>
        <p:sp>
          <p:nvSpPr>
            <p:cNvPr id="4" name="Rectangle 4"/>
            <p:cNvSpPr>
              <a:spLocks noChangeArrowheads="1"/>
            </p:cNvSpPr>
            <p:nvPr/>
          </p:nvSpPr>
          <p:spPr bwMode="auto">
            <a:xfrm>
              <a:off x="3167" y="955"/>
              <a:ext cx="1872" cy="248"/>
            </a:xfrm>
            <a:prstGeom prst="rect">
              <a:avLst/>
            </a:prstGeom>
            <a:solidFill>
              <a:srgbClr val="808000"/>
            </a:solidFill>
            <a:ln w="9525">
              <a:solidFill>
                <a:srgbClr val="808000"/>
              </a:solidFill>
              <a:miter lim="800000"/>
              <a:headEnd/>
              <a:tailEnd/>
            </a:ln>
          </p:spPr>
          <p:txBody>
            <a:bodyPr wrap="none" anchor="ctr"/>
            <a:lstStyle/>
            <a:p>
              <a:pPr>
                <a:defRPr/>
              </a:pPr>
              <a:endParaRPr lang="zh-CN" altLang="en-US" kern="0">
                <a:solidFill>
                  <a:sysClr val="windowText" lastClr="000000"/>
                </a:solidFill>
              </a:endParaRPr>
            </a:p>
          </p:txBody>
        </p:sp>
        <p:sp>
          <p:nvSpPr>
            <p:cNvPr id="5" name="Rectangle 5"/>
            <p:cNvSpPr>
              <a:spLocks noChangeArrowheads="1"/>
            </p:cNvSpPr>
            <p:nvPr/>
          </p:nvSpPr>
          <p:spPr bwMode="auto">
            <a:xfrm>
              <a:off x="3167" y="1203"/>
              <a:ext cx="1872" cy="248"/>
            </a:xfrm>
            <a:prstGeom prst="rect">
              <a:avLst/>
            </a:prstGeom>
            <a:solidFill>
              <a:srgbClr val="CC99FF"/>
            </a:solidFill>
            <a:ln w="9525">
              <a:solidFill>
                <a:srgbClr val="CC99FF"/>
              </a:solidFill>
              <a:miter lim="800000"/>
              <a:headEnd/>
              <a:tailEnd/>
            </a:ln>
          </p:spPr>
          <p:txBody>
            <a:bodyPr wrap="none" anchor="ctr"/>
            <a:lstStyle/>
            <a:p>
              <a:pPr>
                <a:defRPr/>
              </a:pPr>
              <a:endParaRPr lang="zh-CN" altLang="en-US" kern="0">
                <a:solidFill>
                  <a:sysClr val="windowText" lastClr="000000"/>
                </a:solidFill>
              </a:endParaRPr>
            </a:p>
          </p:txBody>
        </p:sp>
        <p:sp>
          <p:nvSpPr>
            <p:cNvPr id="6" name="Rectangle 6"/>
            <p:cNvSpPr>
              <a:spLocks noChangeArrowheads="1"/>
            </p:cNvSpPr>
            <p:nvPr/>
          </p:nvSpPr>
          <p:spPr bwMode="auto">
            <a:xfrm>
              <a:off x="3167" y="1451"/>
              <a:ext cx="1872" cy="248"/>
            </a:xfrm>
            <a:prstGeom prst="rect">
              <a:avLst/>
            </a:prstGeom>
            <a:solidFill>
              <a:srgbClr val="808000"/>
            </a:solidFill>
            <a:ln w="9525">
              <a:solidFill>
                <a:srgbClr val="808000"/>
              </a:solidFill>
              <a:miter lim="800000"/>
              <a:headEnd/>
              <a:tailEnd/>
            </a:ln>
          </p:spPr>
          <p:txBody>
            <a:bodyPr wrap="none" anchor="ctr"/>
            <a:lstStyle/>
            <a:p>
              <a:pPr>
                <a:defRPr/>
              </a:pPr>
              <a:endParaRPr lang="zh-CN" altLang="en-US" kern="0">
                <a:solidFill>
                  <a:sysClr val="windowText" lastClr="000000"/>
                </a:solidFill>
              </a:endParaRPr>
            </a:p>
          </p:txBody>
        </p:sp>
        <p:sp>
          <p:nvSpPr>
            <p:cNvPr id="7" name="Rectangle 7"/>
            <p:cNvSpPr>
              <a:spLocks noChangeArrowheads="1"/>
            </p:cNvSpPr>
            <p:nvPr/>
          </p:nvSpPr>
          <p:spPr bwMode="auto">
            <a:xfrm>
              <a:off x="3167" y="1699"/>
              <a:ext cx="1872" cy="247"/>
            </a:xfrm>
            <a:prstGeom prst="rect">
              <a:avLst/>
            </a:prstGeom>
            <a:solidFill>
              <a:srgbClr val="CC99FF"/>
            </a:solidFill>
            <a:ln w="9525">
              <a:solidFill>
                <a:srgbClr val="CC99FF"/>
              </a:solidFill>
              <a:miter lim="800000"/>
              <a:headEnd/>
              <a:tailEnd/>
            </a:ln>
          </p:spPr>
          <p:txBody>
            <a:bodyPr wrap="none" anchor="ctr"/>
            <a:lstStyle/>
            <a:p>
              <a:pPr>
                <a:defRPr/>
              </a:pPr>
              <a:endParaRPr lang="zh-CN" altLang="en-US" kern="0">
                <a:solidFill>
                  <a:sysClr val="windowText" lastClr="000000"/>
                </a:solidFill>
              </a:endParaRPr>
            </a:p>
          </p:txBody>
        </p:sp>
        <p:sp>
          <p:nvSpPr>
            <p:cNvPr id="8" name="Rectangle 8"/>
            <p:cNvSpPr>
              <a:spLocks noChangeArrowheads="1"/>
            </p:cNvSpPr>
            <p:nvPr/>
          </p:nvSpPr>
          <p:spPr bwMode="auto">
            <a:xfrm>
              <a:off x="3167" y="2683"/>
              <a:ext cx="1872" cy="248"/>
            </a:xfrm>
            <a:prstGeom prst="rect">
              <a:avLst/>
            </a:prstGeom>
            <a:solidFill>
              <a:srgbClr val="808000"/>
            </a:solidFill>
            <a:ln w="9525">
              <a:solidFill>
                <a:srgbClr val="808000"/>
              </a:solidFill>
              <a:miter lim="800000"/>
              <a:headEnd/>
              <a:tailEnd/>
            </a:ln>
          </p:spPr>
          <p:txBody>
            <a:bodyPr wrap="none" anchor="ctr"/>
            <a:lstStyle/>
            <a:p>
              <a:pPr>
                <a:defRPr/>
              </a:pPr>
              <a:endParaRPr lang="zh-CN" altLang="en-US" kern="0">
                <a:solidFill>
                  <a:sysClr val="windowText" lastClr="000000"/>
                </a:solidFill>
              </a:endParaRPr>
            </a:p>
          </p:txBody>
        </p:sp>
        <p:sp>
          <p:nvSpPr>
            <p:cNvPr id="9" name="Rectangle 9"/>
            <p:cNvSpPr>
              <a:spLocks noChangeArrowheads="1"/>
            </p:cNvSpPr>
            <p:nvPr/>
          </p:nvSpPr>
          <p:spPr bwMode="auto">
            <a:xfrm>
              <a:off x="3167" y="2931"/>
              <a:ext cx="1872" cy="247"/>
            </a:xfrm>
            <a:prstGeom prst="rect">
              <a:avLst/>
            </a:prstGeom>
            <a:solidFill>
              <a:srgbClr val="CC99FF"/>
            </a:solidFill>
            <a:ln w="9525">
              <a:solidFill>
                <a:srgbClr val="CC99FF"/>
              </a:solidFill>
              <a:miter lim="800000"/>
              <a:headEnd/>
              <a:tailEnd/>
            </a:ln>
          </p:spPr>
          <p:txBody>
            <a:bodyPr wrap="none" anchor="ctr"/>
            <a:lstStyle/>
            <a:p>
              <a:pPr>
                <a:defRPr/>
              </a:pPr>
              <a:endParaRPr lang="zh-CN" altLang="en-US" kern="0">
                <a:solidFill>
                  <a:sysClr val="windowText" lastClr="000000"/>
                </a:solidFill>
              </a:endParaRPr>
            </a:p>
          </p:txBody>
        </p:sp>
        <p:sp>
          <p:nvSpPr>
            <p:cNvPr id="10" name="Line 10"/>
            <p:cNvSpPr>
              <a:spLocks noChangeShapeType="1"/>
            </p:cNvSpPr>
            <p:nvPr/>
          </p:nvSpPr>
          <p:spPr bwMode="auto">
            <a:xfrm>
              <a:off x="3167" y="1872"/>
              <a:ext cx="1" cy="1113"/>
            </a:xfrm>
            <a:prstGeom prst="line">
              <a:avLst/>
            </a:prstGeom>
            <a:noFill/>
            <a:ln w="38100">
              <a:solidFill>
                <a:srgbClr val="808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11" name="Line 11"/>
            <p:cNvSpPr>
              <a:spLocks noChangeShapeType="1"/>
            </p:cNvSpPr>
            <p:nvPr/>
          </p:nvSpPr>
          <p:spPr bwMode="auto">
            <a:xfrm>
              <a:off x="5039" y="1884"/>
              <a:ext cx="1" cy="1240"/>
            </a:xfrm>
            <a:prstGeom prst="line">
              <a:avLst/>
            </a:prstGeom>
            <a:noFill/>
            <a:ln w="38100">
              <a:solidFill>
                <a:srgbClr val="808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12" name="Rectangle 12"/>
            <p:cNvSpPr>
              <a:spLocks noChangeArrowheads="1"/>
            </p:cNvSpPr>
            <p:nvPr/>
          </p:nvSpPr>
          <p:spPr bwMode="auto">
            <a:xfrm>
              <a:off x="3167" y="3178"/>
              <a:ext cx="1872" cy="806"/>
            </a:xfrm>
            <a:prstGeom prst="rect">
              <a:avLst/>
            </a:prstGeom>
            <a:solidFill>
              <a:srgbClr val="00CCFF">
                <a:alpha val="50980"/>
              </a:srgbClr>
            </a:solidFill>
            <a:ln w="9525">
              <a:noFill/>
              <a:miter lim="800000"/>
              <a:headEnd/>
              <a:tailEnd/>
            </a:ln>
          </p:spPr>
          <p:txBody>
            <a:bodyPr wrap="none" anchor="ctr"/>
            <a:lstStyle/>
            <a:p>
              <a:pPr>
                <a:defRPr/>
              </a:pPr>
              <a:endParaRPr lang="zh-CN" altLang="en-US" kern="0">
                <a:solidFill>
                  <a:sysClr val="windowText" lastClr="000000"/>
                </a:solidFill>
              </a:endParaRPr>
            </a:p>
          </p:txBody>
        </p:sp>
        <p:sp>
          <p:nvSpPr>
            <p:cNvPr id="13" name="Text Box 13"/>
            <p:cNvSpPr txBox="1">
              <a:spLocks noChangeArrowheads="1"/>
            </p:cNvSpPr>
            <p:nvPr/>
          </p:nvSpPr>
          <p:spPr bwMode="auto">
            <a:xfrm>
              <a:off x="2784" y="960"/>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00"/>
                  </a:solidFill>
                </a:rPr>
                <a:t>H</a:t>
              </a:r>
            </a:p>
          </p:txBody>
        </p:sp>
        <p:sp>
          <p:nvSpPr>
            <p:cNvPr id="14" name="Text Box 14"/>
            <p:cNvSpPr txBox="1">
              <a:spLocks noChangeArrowheads="1"/>
            </p:cNvSpPr>
            <p:nvPr/>
          </p:nvSpPr>
          <p:spPr bwMode="auto">
            <a:xfrm>
              <a:off x="2832" y="1200"/>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00"/>
                  </a:solidFill>
                </a:rPr>
                <a:t>L</a:t>
              </a:r>
            </a:p>
          </p:txBody>
        </p:sp>
        <p:sp>
          <p:nvSpPr>
            <p:cNvPr id="15" name="Text Box 15"/>
            <p:cNvSpPr txBox="1">
              <a:spLocks noChangeArrowheads="1"/>
            </p:cNvSpPr>
            <p:nvPr/>
          </p:nvSpPr>
          <p:spPr bwMode="auto">
            <a:xfrm>
              <a:off x="4992" y="912"/>
              <a:ext cx="576" cy="233"/>
            </a:xfrm>
            <a:prstGeom prst="rect">
              <a:avLst/>
            </a:prstGeom>
            <a:noFill/>
            <a:ln w="9525">
              <a:noFill/>
              <a:miter lim="800000"/>
              <a:headEnd/>
              <a:tailEnd/>
            </a:ln>
          </p:spPr>
          <p:txBody>
            <a:bodyPr>
              <a:spAutoFit/>
            </a:bodyPr>
            <a:lstStyle/>
            <a:p>
              <a:pPr>
                <a:spcBef>
                  <a:spcPct val="50000"/>
                </a:spcBef>
                <a:defRPr/>
              </a:pPr>
              <a:r>
                <a:rPr lang="en-US" altLang="zh-CN" kern="0">
                  <a:solidFill>
                    <a:sysClr val="windowText" lastClr="000000"/>
                  </a:solidFill>
                </a:rPr>
                <a:t>ZnS</a:t>
              </a:r>
            </a:p>
          </p:txBody>
        </p:sp>
        <p:sp>
          <p:nvSpPr>
            <p:cNvPr id="16" name="Text Box 16"/>
            <p:cNvSpPr txBox="1">
              <a:spLocks noChangeArrowheads="1"/>
            </p:cNvSpPr>
            <p:nvPr/>
          </p:nvSpPr>
          <p:spPr bwMode="auto">
            <a:xfrm>
              <a:off x="4992" y="1152"/>
              <a:ext cx="576" cy="233"/>
            </a:xfrm>
            <a:prstGeom prst="rect">
              <a:avLst/>
            </a:prstGeom>
            <a:noFill/>
            <a:ln w="9525">
              <a:noFill/>
              <a:miter lim="800000"/>
              <a:headEnd/>
              <a:tailEnd/>
            </a:ln>
          </p:spPr>
          <p:txBody>
            <a:bodyPr>
              <a:spAutoFit/>
            </a:bodyPr>
            <a:lstStyle/>
            <a:p>
              <a:pPr>
                <a:spcBef>
                  <a:spcPct val="50000"/>
                </a:spcBef>
                <a:defRPr/>
              </a:pPr>
              <a:r>
                <a:rPr lang="en-US" altLang="zh-CN" kern="0">
                  <a:solidFill>
                    <a:sysClr val="windowText" lastClr="000000"/>
                  </a:solidFill>
                </a:rPr>
                <a:t>MgF</a:t>
              </a:r>
              <a:r>
                <a:rPr lang="en-US" altLang="zh-CN" kern="0" baseline="-25000">
                  <a:solidFill>
                    <a:sysClr val="windowText" lastClr="000000"/>
                  </a:solidFill>
                </a:rPr>
                <a:t>2</a:t>
              </a:r>
              <a:endParaRPr lang="en-US" altLang="zh-CN" kern="0">
                <a:solidFill>
                  <a:sysClr val="windowText" lastClr="000000"/>
                </a:solidFill>
              </a:endParaRPr>
            </a:p>
          </p:txBody>
        </p:sp>
        <p:sp>
          <p:nvSpPr>
            <p:cNvPr id="17" name="Text Box 17"/>
            <p:cNvSpPr txBox="1">
              <a:spLocks noChangeArrowheads="1"/>
            </p:cNvSpPr>
            <p:nvPr/>
          </p:nvSpPr>
          <p:spPr bwMode="auto">
            <a:xfrm>
              <a:off x="2784" y="1440"/>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i="0">
                  <a:solidFill>
                    <a:srgbClr val="000000"/>
                  </a:solidFill>
                </a:rPr>
                <a:t>H</a:t>
              </a:r>
            </a:p>
          </p:txBody>
        </p:sp>
        <p:sp>
          <p:nvSpPr>
            <p:cNvPr id="18" name="Text Box 18"/>
            <p:cNvSpPr txBox="1">
              <a:spLocks noChangeArrowheads="1"/>
            </p:cNvSpPr>
            <p:nvPr/>
          </p:nvSpPr>
          <p:spPr bwMode="auto">
            <a:xfrm>
              <a:off x="2832" y="1728"/>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00"/>
                  </a:solidFill>
                </a:rPr>
                <a:t>L</a:t>
              </a:r>
            </a:p>
          </p:txBody>
        </p:sp>
        <p:sp>
          <p:nvSpPr>
            <p:cNvPr id="19" name="Text Box 19"/>
            <p:cNvSpPr txBox="1">
              <a:spLocks noChangeArrowheads="1"/>
            </p:cNvSpPr>
            <p:nvPr/>
          </p:nvSpPr>
          <p:spPr bwMode="auto">
            <a:xfrm>
              <a:off x="4992" y="1440"/>
              <a:ext cx="576" cy="233"/>
            </a:xfrm>
            <a:prstGeom prst="rect">
              <a:avLst/>
            </a:prstGeom>
            <a:noFill/>
            <a:ln w="9525">
              <a:noFill/>
              <a:miter lim="800000"/>
              <a:headEnd/>
              <a:tailEnd/>
            </a:ln>
          </p:spPr>
          <p:txBody>
            <a:bodyPr>
              <a:spAutoFit/>
            </a:bodyPr>
            <a:lstStyle/>
            <a:p>
              <a:pPr>
                <a:spcBef>
                  <a:spcPct val="50000"/>
                </a:spcBef>
                <a:defRPr/>
              </a:pPr>
              <a:r>
                <a:rPr lang="en-US" altLang="zh-CN" kern="0">
                  <a:solidFill>
                    <a:sysClr val="windowText" lastClr="000000"/>
                  </a:solidFill>
                </a:rPr>
                <a:t>ZnS</a:t>
              </a:r>
            </a:p>
          </p:txBody>
        </p:sp>
        <p:sp>
          <p:nvSpPr>
            <p:cNvPr id="20" name="Text Box 20"/>
            <p:cNvSpPr txBox="1">
              <a:spLocks noChangeArrowheads="1"/>
            </p:cNvSpPr>
            <p:nvPr/>
          </p:nvSpPr>
          <p:spPr bwMode="auto">
            <a:xfrm>
              <a:off x="5040" y="1728"/>
              <a:ext cx="576" cy="233"/>
            </a:xfrm>
            <a:prstGeom prst="rect">
              <a:avLst/>
            </a:prstGeom>
            <a:noFill/>
            <a:ln w="9525">
              <a:noFill/>
              <a:miter lim="800000"/>
              <a:headEnd/>
              <a:tailEnd/>
            </a:ln>
          </p:spPr>
          <p:txBody>
            <a:bodyPr>
              <a:spAutoFit/>
            </a:bodyPr>
            <a:lstStyle/>
            <a:p>
              <a:pPr>
                <a:spcBef>
                  <a:spcPct val="50000"/>
                </a:spcBef>
                <a:defRPr/>
              </a:pPr>
              <a:r>
                <a:rPr lang="en-US" altLang="zh-CN" kern="0">
                  <a:solidFill>
                    <a:sysClr val="windowText" lastClr="000000"/>
                  </a:solidFill>
                </a:rPr>
                <a:t>MgF</a:t>
              </a:r>
              <a:r>
                <a:rPr lang="en-US" altLang="zh-CN" kern="0" baseline="-25000">
                  <a:solidFill>
                    <a:sysClr val="windowText" lastClr="000000"/>
                  </a:solidFill>
                </a:rPr>
                <a:t>2</a:t>
              </a:r>
              <a:endParaRPr lang="en-US" altLang="zh-CN" kern="0">
                <a:solidFill>
                  <a:sysClr val="windowText" lastClr="000000"/>
                </a:solidFill>
              </a:endParaRPr>
            </a:p>
          </p:txBody>
        </p:sp>
        <p:grpSp>
          <p:nvGrpSpPr>
            <p:cNvPr id="21" name="Group 21"/>
            <p:cNvGrpSpPr>
              <a:grpSpLocks/>
            </p:cNvGrpSpPr>
            <p:nvPr/>
          </p:nvGrpSpPr>
          <p:grpSpPr bwMode="auto">
            <a:xfrm>
              <a:off x="3360" y="403"/>
              <a:ext cx="1008" cy="2765"/>
              <a:chOff x="3360" y="403"/>
              <a:chExt cx="1008" cy="2765"/>
            </a:xfrm>
          </p:grpSpPr>
          <p:sp>
            <p:nvSpPr>
              <p:cNvPr id="35" name="Line 22"/>
              <p:cNvSpPr>
                <a:spLocks noChangeShapeType="1"/>
              </p:cNvSpPr>
              <p:nvPr/>
            </p:nvSpPr>
            <p:spPr bwMode="auto">
              <a:xfrm>
                <a:off x="3360" y="403"/>
                <a:ext cx="214" cy="557"/>
              </a:xfrm>
              <a:prstGeom prst="line">
                <a:avLst/>
              </a:prstGeom>
              <a:noFill/>
              <a:ln w="28575">
                <a:solidFill>
                  <a:srgbClr val="0000FF"/>
                </a:solidFill>
                <a:miter lim="800000"/>
                <a:headEnd/>
                <a:tailEnd type="stealth" w="med" len="med"/>
              </a:ln>
            </p:spPr>
            <p:txBody>
              <a:bodyPr wrap="none"/>
              <a:lstStyle/>
              <a:p>
                <a:pPr>
                  <a:defRPr/>
                </a:pPr>
                <a:endParaRPr lang="zh-CN" altLang="en-US" kern="0">
                  <a:solidFill>
                    <a:sysClr val="windowText" lastClr="000000"/>
                  </a:solidFill>
                </a:endParaRPr>
              </a:p>
            </p:txBody>
          </p:sp>
          <p:sp>
            <p:nvSpPr>
              <p:cNvPr id="36" name="Line 23"/>
              <p:cNvSpPr>
                <a:spLocks noChangeShapeType="1"/>
              </p:cNvSpPr>
              <p:nvPr/>
            </p:nvSpPr>
            <p:spPr bwMode="auto">
              <a:xfrm>
                <a:off x="3360" y="432"/>
                <a:ext cx="576" cy="1536"/>
              </a:xfrm>
              <a:prstGeom prst="line">
                <a:avLst/>
              </a:prstGeom>
              <a:noFill/>
              <a:ln w="9525">
                <a:solidFill>
                  <a:srgbClr val="000000"/>
                </a:solidFill>
                <a:miter lim="800000"/>
                <a:headEnd/>
                <a:tailEnd/>
              </a:ln>
            </p:spPr>
            <p:txBody>
              <a:bodyPr wrap="none"/>
              <a:lstStyle/>
              <a:p>
                <a:pPr>
                  <a:defRPr/>
                </a:pPr>
                <a:endParaRPr lang="zh-CN" altLang="en-US" kern="0">
                  <a:solidFill>
                    <a:sysClr val="windowText" lastClr="000000"/>
                  </a:solidFill>
                </a:endParaRPr>
              </a:p>
            </p:txBody>
          </p:sp>
          <p:sp>
            <p:nvSpPr>
              <p:cNvPr id="37" name="Line 24"/>
              <p:cNvSpPr>
                <a:spLocks noChangeShapeType="1"/>
              </p:cNvSpPr>
              <p:nvPr/>
            </p:nvSpPr>
            <p:spPr bwMode="auto">
              <a:xfrm>
                <a:off x="3360" y="432"/>
                <a:ext cx="1008" cy="2736"/>
              </a:xfrm>
              <a:prstGeom prst="line">
                <a:avLst/>
              </a:prstGeom>
              <a:noFill/>
              <a:ln w="9525">
                <a:solidFill>
                  <a:srgbClr val="000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38" name="Line 25"/>
              <p:cNvSpPr>
                <a:spLocks noChangeShapeType="1"/>
              </p:cNvSpPr>
              <p:nvPr/>
            </p:nvSpPr>
            <p:spPr bwMode="auto">
              <a:xfrm>
                <a:off x="4176" y="2688"/>
                <a:ext cx="192" cy="480"/>
              </a:xfrm>
              <a:prstGeom prst="line">
                <a:avLst/>
              </a:prstGeom>
              <a:noFill/>
              <a:ln w="9525">
                <a:solidFill>
                  <a:srgbClr val="000000"/>
                </a:solidFill>
                <a:miter lim="800000"/>
                <a:headEnd/>
                <a:tailEnd/>
              </a:ln>
            </p:spPr>
            <p:txBody>
              <a:bodyPr wrap="none"/>
              <a:lstStyle/>
              <a:p>
                <a:pPr>
                  <a:defRPr/>
                </a:pPr>
                <a:endParaRPr lang="zh-CN" altLang="en-US" kern="0">
                  <a:solidFill>
                    <a:sysClr val="windowText" lastClr="000000"/>
                  </a:solidFill>
                </a:endParaRPr>
              </a:p>
            </p:txBody>
          </p:sp>
        </p:grpSp>
        <p:sp>
          <p:nvSpPr>
            <p:cNvPr id="22" name="Line 26"/>
            <p:cNvSpPr>
              <a:spLocks noChangeShapeType="1"/>
            </p:cNvSpPr>
            <p:nvPr/>
          </p:nvSpPr>
          <p:spPr bwMode="auto">
            <a:xfrm flipV="1">
              <a:off x="3554"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23" name="Line 27"/>
            <p:cNvSpPr>
              <a:spLocks noChangeShapeType="1"/>
            </p:cNvSpPr>
            <p:nvPr/>
          </p:nvSpPr>
          <p:spPr bwMode="auto">
            <a:xfrm flipV="1">
              <a:off x="3696"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24" name="Line 28"/>
            <p:cNvSpPr>
              <a:spLocks noChangeShapeType="1"/>
            </p:cNvSpPr>
            <p:nvPr/>
          </p:nvSpPr>
          <p:spPr bwMode="auto">
            <a:xfrm flipH="1">
              <a:off x="3648" y="960"/>
              <a:ext cx="48" cy="240"/>
            </a:xfrm>
            <a:prstGeom prst="line">
              <a:avLst/>
            </a:prstGeom>
            <a:noFill/>
            <a:ln w="9525">
              <a:solidFill>
                <a:srgbClr val="000000"/>
              </a:solidFill>
              <a:miter lim="800000"/>
              <a:headEnd/>
              <a:tailEnd/>
            </a:ln>
          </p:spPr>
          <p:txBody>
            <a:bodyPr wrap="none"/>
            <a:lstStyle/>
            <a:p>
              <a:pPr>
                <a:defRPr/>
              </a:pPr>
              <a:endParaRPr lang="zh-CN" altLang="en-US" kern="0">
                <a:solidFill>
                  <a:sysClr val="windowText" lastClr="000000"/>
                </a:solidFill>
              </a:endParaRPr>
            </a:p>
          </p:txBody>
        </p:sp>
        <p:sp>
          <p:nvSpPr>
            <p:cNvPr id="25" name="Line 29"/>
            <p:cNvSpPr>
              <a:spLocks noChangeShapeType="1"/>
            </p:cNvSpPr>
            <p:nvPr/>
          </p:nvSpPr>
          <p:spPr bwMode="auto">
            <a:xfrm flipV="1">
              <a:off x="3840"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26" name="Line 30"/>
            <p:cNvSpPr>
              <a:spLocks noChangeShapeType="1"/>
            </p:cNvSpPr>
            <p:nvPr/>
          </p:nvSpPr>
          <p:spPr bwMode="auto">
            <a:xfrm flipV="1">
              <a:off x="3744" y="960"/>
              <a:ext cx="96" cy="480"/>
            </a:xfrm>
            <a:prstGeom prst="line">
              <a:avLst/>
            </a:prstGeom>
            <a:noFill/>
            <a:ln w="9525" cap="rnd">
              <a:solidFill>
                <a:srgbClr val="000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27" name="Line 31"/>
            <p:cNvSpPr>
              <a:spLocks noChangeShapeType="1"/>
            </p:cNvSpPr>
            <p:nvPr/>
          </p:nvSpPr>
          <p:spPr bwMode="auto">
            <a:xfrm flipV="1">
              <a:off x="3984"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28" name="Line 32"/>
            <p:cNvSpPr>
              <a:spLocks noChangeShapeType="1"/>
            </p:cNvSpPr>
            <p:nvPr/>
          </p:nvSpPr>
          <p:spPr bwMode="auto">
            <a:xfrm flipV="1">
              <a:off x="3840" y="960"/>
              <a:ext cx="144" cy="720"/>
            </a:xfrm>
            <a:prstGeom prst="line">
              <a:avLst/>
            </a:prstGeom>
            <a:noFill/>
            <a:ln w="9525" cap="rnd">
              <a:solidFill>
                <a:srgbClr val="000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29" name="Line 33"/>
            <p:cNvSpPr>
              <a:spLocks noChangeShapeType="1"/>
            </p:cNvSpPr>
            <p:nvPr/>
          </p:nvSpPr>
          <p:spPr bwMode="auto">
            <a:xfrm flipV="1">
              <a:off x="4128"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30" name="Line 34"/>
            <p:cNvSpPr>
              <a:spLocks noChangeShapeType="1"/>
            </p:cNvSpPr>
            <p:nvPr/>
          </p:nvSpPr>
          <p:spPr bwMode="auto">
            <a:xfrm flipV="1">
              <a:off x="3936" y="960"/>
              <a:ext cx="192" cy="1008"/>
            </a:xfrm>
            <a:prstGeom prst="line">
              <a:avLst/>
            </a:prstGeom>
            <a:noFill/>
            <a:ln w="9525" cap="rnd">
              <a:solidFill>
                <a:srgbClr val="000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31" name="Line 35"/>
            <p:cNvSpPr>
              <a:spLocks noChangeShapeType="1"/>
            </p:cNvSpPr>
            <p:nvPr/>
          </p:nvSpPr>
          <p:spPr bwMode="auto">
            <a:xfrm flipV="1">
              <a:off x="4512"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32" name="Line 36"/>
            <p:cNvSpPr>
              <a:spLocks noChangeShapeType="1"/>
            </p:cNvSpPr>
            <p:nvPr/>
          </p:nvSpPr>
          <p:spPr bwMode="auto">
            <a:xfrm flipV="1">
              <a:off x="4176" y="960"/>
              <a:ext cx="336" cy="1728"/>
            </a:xfrm>
            <a:prstGeom prst="line">
              <a:avLst/>
            </a:prstGeom>
            <a:noFill/>
            <a:ln w="9525" cap="rnd">
              <a:solidFill>
                <a:srgbClr val="000000"/>
              </a:solidFill>
              <a:prstDash val="sysDot"/>
              <a:miter lim="800000"/>
              <a:headEnd/>
              <a:tailEnd/>
            </a:ln>
          </p:spPr>
          <p:txBody>
            <a:bodyPr wrap="none"/>
            <a:lstStyle/>
            <a:p>
              <a:pPr>
                <a:defRPr/>
              </a:pPr>
              <a:endParaRPr lang="zh-CN" altLang="en-US" kern="0">
                <a:solidFill>
                  <a:sysClr val="windowText" lastClr="000000"/>
                </a:solidFill>
              </a:endParaRPr>
            </a:p>
          </p:txBody>
        </p:sp>
        <p:sp>
          <p:nvSpPr>
            <p:cNvPr id="33" name="Line 37"/>
            <p:cNvSpPr>
              <a:spLocks noChangeShapeType="1"/>
            </p:cNvSpPr>
            <p:nvPr/>
          </p:nvSpPr>
          <p:spPr bwMode="auto">
            <a:xfrm flipV="1">
              <a:off x="4656" y="432"/>
              <a:ext cx="192" cy="528"/>
            </a:xfrm>
            <a:prstGeom prst="line">
              <a:avLst/>
            </a:prstGeom>
            <a:noFill/>
            <a:ln w="28575">
              <a:solidFill>
                <a:srgbClr val="000000"/>
              </a:solidFill>
              <a:miter lim="800000"/>
              <a:headEnd/>
              <a:tailEnd type="triangle" w="med" len="med"/>
            </a:ln>
          </p:spPr>
          <p:txBody>
            <a:bodyPr wrap="none"/>
            <a:lstStyle/>
            <a:p>
              <a:pPr>
                <a:defRPr/>
              </a:pPr>
              <a:endParaRPr lang="zh-CN" altLang="en-US" kern="0">
                <a:solidFill>
                  <a:sysClr val="windowText" lastClr="000000"/>
                </a:solidFill>
              </a:endParaRPr>
            </a:p>
          </p:txBody>
        </p:sp>
        <p:sp>
          <p:nvSpPr>
            <p:cNvPr id="34" name="Line 38"/>
            <p:cNvSpPr>
              <a:spLocks noChangeShapeType="1"/>
            </p:cNvSpPr>
            <p:nvPr/>
          </p:nvSpPr>
          <p:spPr bwMode="auto">
            <a:xfrm flipH="1">
              <a:off x="4272" y="960"/>
              <a:ext cx="384" cy="1968"/>
            </a:xfrm>
            <a:prstGeom prst="line">
              <a:avLst/>
            </a:prstGeom>
            <a:noFill/>
            <a:ln w="9525" cap="rnd">
              <a:solidFill>
                <a:srgbClr val="000000"/>
              </a:solidFill>
              <a:prstDash val="sysDot"/>
              <a:miter lim="800000"/>
              <a:headEnd/>
              <a:tailEnd/>
            </a:ln>
          </p:spPr>
          <p:txBody>
            <a:bodyPr wrap="none"/>
            <a:lstStyle/>
            <a:p>
              <a:pPr>
                <a:defRPr/>
              </a:pPr>
              <a:endParaRPr lang="zh-CN" altLang="en-US" kern="0">
                <a:solidFill>
                  <a:sysClr val="windowText" lastClr="000000"/>
                </a:solidFill>
              </a:endParaRPr>
            </a:p>
          </p:txBody>
        </p:sp>
      </p:grpSp>
      <p:sp>
        <p:nvSpPr>
          <p:cNvPr id="39" name="Text Box 39"/>
          <p:cNvSpPr txBox="1">
            <a:spLocks noChangeArrowheads="1"/>
          </p:cNvSpPr>
          <p:nvPr/>
        </p:nvSpPr>
        <p:spPr bwMode="auto">
          <a:xfrm>
            <a:off x="2220913" y="2340870"/>
            <a:ext cx="35052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solidFill>
                  <a:srgbClr val="000066"/>
                </a:solidFill>
                <a:latin typeface="楷体_GB2312" pitchFamily="49" charset="-122"/>
                <a:ea typeface="楷体_GB2312" pitchFamily="49" charset="-122"/>
              </a:rPr>
              <a:t>   </a:t>
            </a:r>
            <a:r>
              <a:rPr lang="zh-CN" altLang="en-US" i="0">
                <a:latin typeface="宋体" panose="02010600030101010101" pitchFamily="2" charset="-122"/>
              </a:rPr>
              <a:t>在玻璃上交替镀上光学厚度均为</a:t>
            </a:r>
            <a:r>
              <a:rPr lang="zh-CN" altLang="en-US" i="0">
                <a:solidFill>
                  <a:srgbClr val="0033CC"/>
                </a:solidFill>
                <a:ea typeface="楷体_GB2312" pitchFamily="49" charset="-122"/>
                <a:sym typeface="Symbol" panose="05050102010706020507" pitchFamily="18" charset="2"/>
              </a:rPr>
              <a:t></a:t>
            </a:r>
            <a:r>
              <a:rPr lang="en-US" altLang="zh-CN" i="0">
                <a:solidFill>
                  <a:srgbClr val="0033CC"/>
                </a:solidFill>
                <a:ea typeface="楷体_GB2312" pitchFamily="49" charset="-122"/>
                <a:sym typeface="Symbol" panose="05050102010706020507" pitchFamily="18" charset="2"/>
              </a:rPr>
              <a:t>/4</a:t>
            </a:r>
            <a:r>
              <a:rPr lang="zh-CN" altLang="en-US" i="0">
                <a:latin typeface="宋体" panose="02010600030101010101" pitchFamily="2" charset="-122"/>
                <a:sym typeface="Symbol" panose="05050102010706020507" pitchFamily="18" charset="2"/>
              </a:rPr>
              <a:t>的高折射率</a:t>
            </a:r>
            <a:r>
              <a:rPr lang="en-US" altLang="zh-CN" i="0">
                <a:solidFill>
                  <a:srgbClr val="0033CC"/>
                </a:solidFill>
                <a:ea typeface="楷体_GB2312" pitchFamily="49" charset="-122"/>
                <a:sym typeface="Symbol" panose="05050102010706020507" pitchFamily="18" charset="2"/>
              </a:rPr>
              <a:t>ZnS</a:t>
            </a:r>
            <a:r>
              <a:rPr lang="zh-CN" altLang="en-US" i="0">
                <a:latin typeface="宋体" panose="02010600030101010101" pitchFamily="2" charset="-122"/>
                <a:sym typeface="Symbol" panose="05050102010706020507" pitchFamily="18" charset="2"/>
              </a:rPr>
              <a:t>膜和低折射率的</a:t>
            </a:r>
            <a:r>
              <a:rPr lang="en-US" altLang="zh-CN" i="0">
                <a:solidFill>
                  <a:srgbClr val="0033CC"/>
                </a:solidFill>
                <a:ea typeface="楷体_GB2312" pitchFamily="49" charset="-122"/>
                <a:sym typeface="Symbol" panose="05050102010706020507" pitchFamily="18" charset="2"/>
              </a:rPr>
              <a:t>MgF</a:t>
            </a:r>
            <a:r>
              <a:rPr lang="en-US" altLang="zh-CN" i="0" baseline="-25000">
                <a:solidFill>
                  <a:srgbClr val="0033CC"/>
                </a:solidFill>
                <a:ea typeface="楷体_GB2312" pitchFamily="49" charset="-122"/>
                <a:sym typeface="Symbol" panose="05050102010706020507" pitchFamily="18" charset="2"/>
              </a:rPr>
              <a:t>2</a:t>
            </a:r>
            <a:r>
              <a:rPr lang="zh-CN" altLang="en-US" i="0">
                <a:latin typeface="宋体" panose="02010600030101010101" pitchFamily="2" charset="-122"/>
                <a:sym typeface="Symbol" panose="05050102010706020507" pitchFamily="18" charset="2"/>
              </a:rPr>
              <a:t>膜，形成多层高反射膜。</a:t>
            </a:r>
            <a:endParaRPr lang="zh-CN" altLang="en-US" i="0">
              <a:latin typeface="宋体" panose="02010600030101010101" pitchFamily="2" charset="-122"/>
            </a:endParaRPr>
          </a:p>
        </p:txBody>
      </p:sp>
    </p:spTree>
    <p:extLst>
      <p:ext uri="{BB962C8B-B14F-4D97-AF65-F5344CB8AC3E}">
        <p14:creationId xmlns:p14="http://schemas.microsoft.com/office/powerpoint/2010/main" val="17453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Effect transition="in" filter="wipe(left)">
                                      <p:cBhvr>
                                        <p:cTn id="19"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9"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94457" y="130300"/>
            <a:ext cx="851662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3300"/>
                </a:solidFill>
                <a:ea typeface="黑体" panose="02010609060101010101" pitchFamily="49" charset="-122"/>
              </a:rPr>
              <a:t>【</a:t>
            </a:r>
            <a:r>
              <a:rPr lang="zh-CN" altLang="en-US" i="0" dirty="0">
                <a:solidFill>
                  <a:srgbClr val="FF3300"/>
                </a:solidFill>
                <a:ea typeface="黑体" panose="02010609060101010101" pitchFamily="49" charset="-122"/>
              </a:rPr>
              <a:t>例</a:t>
            </a:r>
            <a:r>
              <a:rPr lang="en-US" altLang="zh-CN" i="0" dirty="0">
                <a:solidFill>
                  <a:srgbClr val="FF3300"/>
                </a:solidFill>
                <a:ea typeface="黑体" panose="02010609060101010101" pitchFamily="49" charset="-122"/>
              </a:rPr>
              <a:t>20-3】</a:t>
            </a:r>
            <a:r>
              <a:rPr lang="zh-CN" altLang="en-US" i="0" dirty="0">
                <a:solidFill>
                  <a:srgbClr val="6600CC"/>
                </a:solidFill>
              </a:rPr>
              <a:t>空气中肥皂膜（</a:t>
            </a:r>
            <a:r>
              <a:rPr lang="en-US" altLang="zh-CN" i="0" dirty="0">
                <a:solidFill>
                  <a:srgbClr val="6600CC"/>
                </a:solidFill>
              </a:rPr>
              <a:t>n</a:t>
            </a:r>
            <a:r>
              <a:rPr lang="en-US" altLang="zh-CN" i="0" baseline="-25000" dirty="0">
                <a:solidFill>
                  <a:srgbClr val="6600CC"/>
                </a:solidFill>
              </a:rPr>
              <a:t>2</a:t>
            </a:r>
            <a:r>
              <a:rPr lang="en-US" altLang="zh-CN" i="0" dirty="0">
                <a:solidFill>
                  <a:srgbClr val="6600CC"/>
                </a:solidFill>
              </a:rPr>
              <a:t>=1.33</a:t>
            </a:r>
            <a:r>
              <a:rPr lang="zh-CN" altLang="en-US" i="0" dirty="0">
                <a:solidFill>
                  <a:srgbClr val="6600CC"/>
                </a:solidFill>
              </a:rPr>
              <a:t>），厚为</a:t>
            </a:r>
            <a:r>
              <a:rPr lang="en-US" altLang="zh-CN" i="0" dirty="0">
                <a:solidFill>
                  <a:srgbClr val="6600CC"/>
                </a:solidFill>
              </a:rPr>
              <a:t>0.32</a:t>
            </a:r>
            <a:r>
              <a:rPr lang="en-US" altLang="zh-CN" i="0" dirty="0">
                <a:solidFill>
                  <a:srgbClr val="6600CC"/>
                </a:solidFill>
                <a:sym typeface="Symbol" panose="05050102010706020507" pitchFamily="18" charset="2"/>
              </a:rPr>
              <a:t>m</a:t>
            </a:r>
            <a:r>
              <a:rPr lang="zh-CN" altLang="en-US" i="0" dirty="0">
                <a:solidFill>
                  <a:srgbClr val="6600CC"/>
                </a:solidFill>
                <a:sym typeface="Symbol" panose="05050102010706020507" pitchFamily="18" charset="2"/>
              </a:rPr>
              <a:t>。</a:t>
            </a:r>
            <a:r>
              <a:rPr lang="zh-CN" altLang="en-US" i="0" dirty="0">
                <a:solidFill>
                  <a:srgbClr val="09A70D"/>
                </a:solidFill>
                <a:sym typeface="Symbol" panose="05050102010706020507" pitchFamily="18" charset="2"/>
              </a:rPr>
              <a:t>如用白光垂直入射，问肥皂膜呈现什么色彩？</a:t>
            </a:r>
            <a:endParaRPr lang="zh-CN" altLang="en-US" i="0" dirty="0">
              <a:solidFill>
                <a:srgbClr val="09A70D"/>
              </a:solidFill>
            </a:endParaRPr>
          </a:p>
        </p:txBody>
      </p:sp>
      <p:sp>
        <p:nvSpPr>
          <p:cNvPr id="5" name="Rectangle 5"/>
          <p:cNvSpPr>
            <a:spLocks noChangeArrowheads="1"/>
          </p:cNvSpPr>
          <p:nvPr/>
        </p:nvSpPr>
        <p:spPr bwMode="auto">
          <a:xfrm>
            <a:off x="6628724" y="1934416"/>
            <a:ext cx="3655868" cy="901795"/>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dirty="0"/>
              <a:t> </a:t>
            </a:r>
            <a:r>
              <a:rPr lang="en-US" altLang="en-US" sz="2400" i="0" dirty="0"/>
              <a:t>n</a:t>
            </a:r>
            <a:r>
              <a:rPr lang="en-US" altLang="zh-CN" sz="2400" i="0" baseline="-25000" dirty="0"/>
              <a:t>2</a:t>
            </a:r>
            <a:endParaRPr lang="en-US" altLang="zh-CN" sz="2400" i="0" dirty="0"/>
          </a:p>
        </p:txBody>
      </p:sp>
      <p:sp>
        <p:nvSpPr>
          <p:cNvPr id="8" name="Line 8"/>
          <p:cNvSpPr>
            <a:spLocks noChangeShapeType="1"/>
          </p:cNvSpPr>
          <p:nvPr/>
        </p:nvSpPr>
        <p:spPr bwMode="auto">
          <a:xfrm>
            <a:off x="8231293" y="1977109"/>
            <a:ext cx="0" cy="901795"/>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flipH="1" flipV="1">
            <a:off x="8418495" y="1246920"/>
            <a:ext cx="267" cy="73018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flipH="1" flipV="1">
            <a:off x="8003375" y="1917501"/>
            <a:ext cx="1" cy="925278"/>
          </a:xfrm>
          <a:prstGeom prst="line">
            <a:avLst/>
          </a:prstGeom>
          <a:noFill/>
          <a:ln w="28575">
            <a:solidFill>
              <a:srgbClr val="129C15"/>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p:cNvSpPr>
            <a:spLocks noChangeShapeType="1"/>
          </p:cNvSpPr>
          <p:nvPr/>
        </p:nvSpPr>
        <p:spPr bwMode="auto">
          <a:xfrm flipH="1" flipV="1">
            <a:off x="8003373" y="1274786"/>
            <a:ext cx="2" cy="687492"/>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68"/>
          <p:cNvGrpSpPr>
            <a:grpSpLocks/>
          </p:cNvGrpSpPr>
          <p:nvPr/>
        </p:nvGrpSpPr>
        <p:grpSpPr bwMode="auto">
          <a:xfrm>
            <a:off x="6061201" y="1934415"/>
            <a:ext cx="723900" cy="885825"/>
            <a:chOff x="1752" y="1410"/>
            <a:chExt cx="456" cy="558"/>
          </a:xfrm>
        </p:grpSpPr>
        <p:sp>
          <p:nvSpPr>
            <p:cNvPr id="15" name="Line 60"/>
            <p:cNvSpPr>
              <a:spLocks noChangeShapeType="1"/>
            </p:cNvSpPr>
            <p:nvPr/>
          </p:nvSpPr>
          <p:spPr bwMode="auto">
            <a:xfrm>
              <a:off x="1817" y="141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2"/>
            <p:cNvSpPr>
              <a:spLocks noChangeShapeType="1"/>
            </p:cNvSpPr>
            <p:nvPr/>
          </p:nvSpPr>
          <p:spPr bwMode="auto">
            <a:xfrm flipH="1" flipV="1">
              <a:off x="1962" y="1410"/>
              <a:ext cx="6" cy="55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342915" name="公式" r:id="rId4" imgW="114201" imgH="139579" progId="Equation.3">
                    <p:embed/>
                  </p:oleObj>
                </mc:Choice>
                <mc:Fallback>
                  <p:oleObj name="公式" r:id="rId4" imgW="114201" imgH="13957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矩形 18"/>
          <p:cNvSpPr/>
          <p:nvPr/>
        </p:nvSpPr>
        <p:spPr>
          <a:xfrm>
            <a:off x="8993736" y="1295154"/>
            <a:ext cx="906017" cy="523220"/>
          </a:xfrm>
          <a:prstGeom prst="rect">
            <a:avLst/>
          </a:prstGeom>
        </p:spPr>
        <p:txBody>
          <a:bodyPr wrap="none">
            <a:spAutoFit/>
          </a:bodyPr>
          <a:lstStyle/>
          <a:p>
            <a:r>
              <a:rPr lang="zh-CN" altLang="en-US" sz="2800" b="1" dirty="0">
                <a:solidFill>
                  <a:srgbClr val="6600CC"/>
                </a:solidFill>
              </a:rPr>
              <a:t>空气</a:t>
            </a:r>
            <a:endParaRPr lang="zh-CN" altLang="en-US" sz="2800" b="1" dirty="0"/>
          </a:p>
        </p:txBody>
      </p:sp>
      <p:sp>
        <p:nvSpPr>
          <p:cNvPr id="20" name="矩形 19"/>
          <p:cNvSpPr/>
          <p:nvPr/>
        </p:nvSpPr>
        <p:spPr>
          <a:xfrm>
            <a:off x="8784053" y="2866728"/>
            <a:ext cx="906017" cy="523220"/>
          </a:xfrm>
          <a:prstGeom prst="rect">
            <a:avLst/>
          </a:prstGeom>
        </p:spPr>
        <p:txBody>
          <a:bodyPr wrap="none">
            <a:spAutoFit/>
          </a:bodyPr>
          <a:lstStyle/>
          <a:p>
            <a:r>
              <a:rPr lang="zh-CN" altLang="en-US" sz="2800" b="1" dirty="0">
                <a:solidFill>
                  <a:srgbClr val="6600CC"/>
                </a:solidFill>
              </a:rPr>
              <a:t>空气</a:t>
            </a:r>
            <a:endParaRPr lang="zh-CN" altLang="en-US" sz="2800" b="1" dirty="0"/>
          </a:p>
        </p:txBody>
      </p:sp>
      <p:sp>
        <p:nvSpPr>
          <p:cNvPr id="21" name="Line 7"/>
          <p:cNvSpPr>
            <a:spLocks noChangeShapeType="1"/>
          </p:cNvSpPr>
          <p:nvPr/>
        </p:nvSpPr>
        <p:spPr bwMode="auto">
          <a:xfrm>
            <a:off x="8231293" y="1289614"/>
            <a:ext cx="0" cy="71955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Rectangle 3"/>
          <p:cNvSpPr>
            <a:spLocks noChangeArrowheads="1"/>
          </p:cNvSpPr>
          <p:nvPr/>
        </p:nvSpPr>
        <p:spPr bwMode="auto">
          <a:xfrm>
            <a:off x="1950797" y="1223535"/>
            <a:ext cx="900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ea typeface="黑体" panose="02010609060101010101" pitchFamily="49" charset="-122"/>
              </a:rPr>
              <a:t>解：</a:t>
            </a:r>
          </a:p>
        </p:txBody>
      </p:sp>
      <p:sp>
        <p:nvSpPr>
          <p:cNvPr id="144" name="矩形 143"/>
          <p:cNvSpPr/>
          <p:nvPr/>
        </p:nvSpPr>
        <p:spPr>
          <a:xfrm>
            <a:off x="2632031" y="1271740"/>
            <a:ext cx="3706464" cy="523220"/>
          </a:xfrm>
          <a:prstGeom prst="rect">
            <a:avLst/>
          </a:prstGeom>
        </p:spPr>
        <p:txBody>
          <a:bodyPr wrap="none">
            <a:spAutoFit/>
          </a:bodyPr>
          <a:lstStyle/>
          <a:p>
            <a:r>
              <a:rPr lang="zh-CN" altLang="en-US" sz="2800" b="1" dirty="0">
                <a:solidFill>
                  <a:srgbClr val="4355DB"/>
                </a:solidFill>
                <a:sym typeface="Symbol" panose="05050102010706020507" pitchFamily="18" charset="2"/>
              </a:rPr>
              <a:t>垂直入射</a:t>
            </a:r>
            <a:r>
              <a:rPr lang="en-US" altLang="zh-CN" sz="2800" b="1" dirty="0">
                <a:solidFill>
                  <a:srgbClr val="4355DB"/>
                </a:solidFill>
                <a:sym typeface="Symbol" panose="05050102010706020507" pitchFamily="18" charset="2"/>
              </a:rPr>
              <a:t>,1</a:t>
            </a:r>
            <a:r>
              <a:rPr lang="zh-CN" altLang="en-US" sz="2800" b="1" dirty="0">
                <a:solidFill>
                  <a:srgbClr val="4355DB"/>
                </a:solidFill>
              </a:rPr>
              <a:t>个半波损失</a:t>
            </a:r>
          </a:p>
        </p:txBody>
      </p:sp>
      <p:graphicFrame>
        <p:nvGraphicFramePr>
          <p:cNvPr id="145" name="Object 17"/>
          <p:cNvGraphicFramePr>
            <a:graphicFrameLocks noChangeAspect="1"/>
          </p:cNvGraphicFramePr>
          <p:nvPr>
            <p:extLst>
              <p:ext uri="{D42A27DB-BD31-4B8C-83A1-F6EECF244321}">
                <p14:modId xmlns:p14="http://schemas.microsoft.com/office/powerpoint/2010/main" val="3069463266"/>
              </p:ext>
            </p:extLst>
          </p:nvPr>
        </p:nvGraphicFramePr>
        <p:xfrm>
          <a:off x="2102115" y="1972870"/>
          <a:ext cx="2790825" cy="636587"/>
        </p:xfrm>
        <a:graphic>
          <a:graphicData uri="http://schemas.openxmlformats.org/presentationml/2006/ole">
            <mc:AlternateContent xmlns:mc="http://schemas.openxmlformats.org/markup-compatibility/2006">
              <mc:Choice xmlns:v="urn:schemas-microsoft-com:vml" Requires="v">
                <p:oleObj spid="_x0000_s342916" name="公式" r:id="rId6" imgW="939600" imgH="215640" progId="Equation.3">
                  <p:embed/>
                </p:oleObj>
              </mc:Choice>
              <mc:Fallback>
                <p:oleObj name="公式" r:id="rId6" imgW="939600" imgH="215640" progId="Equation.3">
                  <p:embed/>
                  <p:pic>
                    <p:nvPicPr>
                      <p:cNvPr id="0" name=""/>
                      <p:cNvPicPr>
                        <a:picLocks noChangeAspect="1" noChangeArrowheads="1"/>
                      </p:cNvPicPr>
                      <p:nvPr/>
                    </p:nvPicPr>
                    <p:blipFill>
                      <a:blip r:embed="rId7"/>
                      <a:srcRect/>
                      <a:stretch>
                        <a:fillRect/>
                      </a:stretch>
                    </p:blipFill>
                    <p:spPr bwMode="auto">
                      <a:xfrm>
                        <a:off x="2102115" y="1972870"/>
                        <a:ext cx="2790825"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AutoShape 11"/>
          <p:cNvSpPr>
            <a:spLocks noChangeArrowheads="1"/>
          </p:cNvSpPr>
          <p:nvPr/>
        </p:nvSpPr>
        <p:spPr bwMode="auto">
          <a:xfrm>
            <a:off x="5045061" y="3400884"/>
            <a:ext cx="1016141" cy="251020"/>
          </a:xfrm>
          <a:prstGeom prst="rightArrow">
            <a:avLst>
              <a:gd name="adj1" fmla="val 50000"/>
              <a:gd name="adj2" fmla="val 225000"/>
            </a:avLst>
          </a:prstGeom>
          <a:solidFill>
            <a:srgbClr val="28F676"/>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 name="矩形 147"/>
          <p:cNvSpPr/>
          <p:nvPr/>
        </p:nvSpPr>
        <p:spPr>
          <a:xfrm>
            <a:off x="1962491" y="3264784"/>
            <a:ext cx="3070071" cy="523220"/>
          </a:xfrm>
          <a:prstGeom prst="rect">
            <a:avLst/>
          </a:prstGeom>
        </p:spPr>
        <p:txBody>
          <a:bodyPr wrap="none">
            <a:spAutoFit/>
          </a:bodyPr>
          <a:lstStyle/>
          <a:p>
            <a:r>
              <a:rPr lang="zh-CN" altLang="en-US" sz="2800" b="1" dirty="0">
                <a:solidFill>
                  <a:srgbClr val="9900FF"/>
                </a:solidFill>
                <a:sym typeface="Symbol" panose="05050102010706020507" pitchFamily="18" charset="2"/>
              </a:rPr>
              <a:t>肥皂膜呈现的色彩</a:t>
            </a:r>
            <a:endParaRPr lang="zh-CN" altLang="en-US" sz="2800" b="1" dirty="0">
              <a:solidFill>
                <a:srgbClr val="9900FF"/>
              </a:solidFill>
            </a:endParaRPr>
          </a:p>
        </p:txBody>
      </p:sp>
      <p:sp>
        <p:nvSpPr>
          <p:cNvPr id="26" name="Text Box 10"/>
          <p:cNvSpPr txBox="1">
            <a:spLocks noChangeArrowheads="1"/>
          </p:cNvSpPr>
          <p:nvPr/>
        </p:nvSpPr>
        <p:spPr bwMode="auto">
          <a:xfrm>
            <a:off x="6411543" y="3344655"/>
            <a:ext cx="3069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99"/>
                </a:solidFill>
              </a:rPr>
              <a:t>反射光</a:t>
            </a:r>
            <a:r>
              <a:rPr lang="zh-CN" altLang="en-US" i="0" dirty="0">
                <a:solidFill>
                  <a:srgbClr val="FF3399"/>
                </a:solidFill>
                <a:latin typeface="+mn-ea"/>
                <a:ea typeface="+mn-ea"/>
              </a:rPr>
              <a:t>干涉极大</a:t>
            </a:r>
          </a:p>
        </p:txBody>
      </p:sp>
      <p:graphicFrame>
        <p:nvGraphicFramePr>
          <p:cNvPr id="27" name="Object 4"/>
          <p:cNvGraphicFramePr>
            <a:graphicFrameLocks noChangeAspect="1"/>
          </p:cNvGraphicFramePr>
          <p:nvPr>
            <p:extLst>
              <p:ext uri="{D42A27DB-BD31-4B8C-83A1-F6EECF244321}">
                <p14:modId xmlns:p14="http://schemas.microsoft.com/office/powerpoint/2010/main" val="1023087792"/>
              </p:ext>
            </p:extLst>
          </p:nvPr>
        </p:nvGraphicFramePr>
        <p:xfrm>
          <a:off x="3996543" y="4136644"/>
          <a:ext cx="3221038" cy="693737"/>
        </p:xfrm>
        <a:graphic>
          <a:graphicData uri="http://schemas.openxmlformats.org/presentationml/2006/ole">
            <mc:AlternateContent xmlns:mc="http://schemas.openxmlformats.org/markup-compatibility/2006">
              <mc:Choice xmlns:v="urn:schemas-microsoft-com:vml" Requires="v">
                <p:oleObj spid="_x0000_s342917" name="公式" r:id="rId8" imgW="1218960" imgH="215640" progId="Equation.3">
                  <p:embed/>
                </p:oleObj>
              </mc:Choice>
              <mc:Fallback>
                <p:oleObj name="公式" r:id="rId8" imgW="1218960" imgH="215640" progId="Equation.3">
                  <p:embed/>
                  <p:pic>
                    <p:nvPicPr>
                      <p:cNvPr id="0" name=""/>
                      <p:cNvPicPr>
                        <a:picLocks noChangeAspect="1" noChangeArrowheads="1"/>
                      </p:cNvPicPr>
                      <p:nvPr/>
                    </p:nvPicPr>
                    <p:blipFill>
                      <a:blip r:embed="rId9"/>
                      <a:srcRect/>
                      <a:stretch>
                        <a:fillRect/>
                      </a:stretch>
                    </p:blipFill>
                    <p:spPr bwMode="auto">
                      <a:xfrm>
                        <a:off x="3996543" y="4136644"/>
                        <a:ext cx="3221038" cy="693737"/>
                      </a:xfrm>
                      <a:prstGeom prst="rect">
                        <a:avLst/>
                      </a:prstGeom>
                      <a:noFill/>
                      <a:ln>
                        <a:noFill/>
                      </a:ln>
                      <a:effectLst/>
                      <a:extLst/>
                    </p:spPr>
                  </p:pic>
                </p:oleObj>
              </mc:Fallback>
            </mc:AlternateContent>
          </a:graphicData>
        </a:graphic>
      </p:graphicFrame>
      <p:sp>
        <p:nvSpPr>
          <p:cNvPr id="28" name="AutoShape 11"/>
          <p:cNvSpPr>
            <a:spLocks noChangeArrowheads="1"/>
          </p:cNvSpPr>
          <p:nvPr/>
        </p:nvSpPr>
        <p:spPr bwMode="auto">
          <a:xfrm>
            <a:off x="2569035" y="4358001"/>
            <a:ext cx="1016141" cy="251020"/>
          </a:xfrm>
          <a:prstGeom prst="rightArrow">
            <a:avLst>
              <a:gd name="adj1" fmla="val 50000"/>
              <a:gd name="adj2" fmla="val 225000"/>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AutoShape 11"/>
          <p:cNvSpPr>
            <a:spLocks noChangeArrowheads="1"/>
          </p:cNvSpPr>
          <p:nvPr/>
        </p:nvSpPr>
        <p:spPr bwMode="auto">
          <a:xfrm>
            <a:off x="3876799" y="5674020"/>
            <a:ext cx="1016141" cy="251020"/>
          </a:xfrm>
          <a:prstGeom prst="rightArrow">
            <a:avLst>
              <a:gd name="adj1" fmla="val 50000"/>
              <a:gd name="adj2" fmla="val 225000"/>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0" name="Object 5"/>
          <p:cNvGraphicFramePr>
            <a:graphicFrameLocks noChangeAspect="1"/>
          </p:cNvGraphicFramePr>
          <p:nvPr>
            <p:extLst>
              <p:ext uri="{D42A27DB-BD31-4B8C-83A1-F6EECF244321}">
                <p14:modId xmlns:p14="http://schemas.microsoft.com/office/powerpoint/2010/main" val="1527898173"/>
              </p:ext>
            </p:extLst>
          </p:nvPr>
        </p:nvGraphicFramePr>
        <p:xfrm>
          <a:off x="5455606" y="5143099"/>
          <a:ext cx="1820863" cy="1312863"/>
        </p:xfrm>
        <a:graphic>
          <a:graphicData uri="http://schemas.openxmlformats.org/presentationml/2006/ole">
            <mc:AlternateContent xmlns:mc="http://schemas.openxmlformats.org/markup-compatibility/2006">
              <mc:Choice xmlns:v="urn:schemas-microsoft-com:vml" Requires="v">
                <p:oleObj spid="_x0000_s342918" name="公式" r:id="rId10" imgW="698400" imgH="431640" progId="Equation.3">
                  <p:embed/>
                </p:oleObj>
              </mc:Choice>
              <mc:Fallback>
                <p:oleObj name="公式" r:id="rId10" imgW="698400" imgH="431640" progId="Equation.3">
                  <p:embed/>
                  <p:pic>
                    <p:nvPicPr>
                      <p:cNvPr id="0" name=""/>
                      <p:cNvPicPr>
                        <a:picLocks noChangeAspect="1" noChangeArrowheads="1"/>
                      </p:cNvPicPr>
                      <p:nvPr/>
                    </p:nvPicPr>
                    <p:blipFill>
                      <a:blip r:embed="rId11"/>
                      <a:srcRect/>
                      <a:stretch>
                        <a:fillRect/>
                      </a:stretch>
                    </p:blipFill>
                    <p:spPr bwMode="auto">
                      <a:xfrm>
                        <a:off x="5455606" y="5143099"/>
                        <a:ext cx="1820863" cy="1312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67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44"/>
                                        </p:tgtEl>
                                        <p:attrNameLst>
                                          <p:attrName>style.visibility</p:attrName>
                                        </p:attrNameLst>
                                      </p:cBhvr>
                                      <p:to>
                                        <p:strVal val="visible"/>
                                      </p:to>
                                    </p:set>
                                    <p:animEffect transition="in" filter="barn(inVertical)">
                                      <p:cBhvr>
                                        <p:cTn id="73" dur="500"/>
                                        <p:tgtEl>
                                          <p:spTgt spid="144"/>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circle(in)">
                                      <p:cBhvr>
                                        <p:cTn id="78" dur="2000"/>
                                        <p:tgtEl>
                                          <p:spTgt spid="145"/>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circle(in)">
                                      <p:cBhvr>
                                        <p:cTn id="83" dur="2000"/>
                                        <p:tgtEl>
                                          <p:spTgt spid="14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147"/>
                                        </p:tgtEl>
                                        <p:attrNameLst>
                                          <p:attrName>style.visibility</p:attrName>
                                        </p:attrNameLst>
                                      </p:cBhvr>
                                      <p:to>
                                        <p:strVal val="visible"/>
                                      </p:to>
                                    </p:set>
                                    <p:animEffect transition="in" filter="wipe(down)">
                                      <p:cBhvr>
                                        <p:cTn id="88" dur="500"/>
                                        <p:tgtEl>
                                          <p:spTgt spid="147"/>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down)">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500" fill="hold"/>
                                        <p:tgtEl>
                                          <p:spTgt spid="27"/>
                                        </p:tgtEl>
                                        <p:attrNameLst>
                                          <p:attrName>ppt_x</p:attrName>
                                        </p:attrNameLst>
                                      </p:cBhvr>
                                      <p:tavLst>
                                        <p:tav tm="0">
                                          <p:val>
                                            <p:strVal val="#ppt_x"/>
                                          </p:val>
                                        </p:tav>
                                        <p:tav tm="100000">
                                          <p:val>
                                            <p:strVal val="#ppt_x"/>
                                          </p:val>
                                        </p:tav>
                                      </p:tavLst>
                                    </p:anim>
                                    <p:anim calcmode="lin" valueType="num">
                                      <p:cBhvr additive="base">
                                        <p:cTn id="10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down)">
                                      <p:cBhvr>
                                        <p:cTn id="111" dur="500"/>
                                        <p:tgtEl>
                                          <p:spTgt spid="29"/>
                                        </p:tgtEl>
                                      </p:cBhvr>
                                    </p:animEffect>
                                  </p:childTnLst>
                                </p:cTn>
                              </p:par>
                            </p:childTnLst>
                          </p:cTn>
                        </p:par>
                      </p:childTnLst>
                    </p:cTn>
                  </p:par>
                  <p:par>
                    <p:cTn id="112" fill="hold">
                      <p:stCondLst>
                        <p:cond delay="indefinite"/>
                      </p:stCondLst>
                      <p:childTnLst>
                        <p:par>
                          <p:cTn id="113" fill="hold">
                            <p:stCondLst>
                              <p:cond delay="0"/>
                            </p:stCondLst>
                            <p:childTnLst>
                              <p:par>
                                <p:cTn id="114" presetID="14" presetClass="entr" presetSubtype="10" fill="hold" nodeType="click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randombar(horizontal)">
                                      <p:cBhvr>
                                        <p:cTn id="1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P spid="9" grpId="0" animBg="1"/>
      <p:bldP spid="10" grpId="0" animBg="1"/>
      <p:bldP spid="11" grpId="0" animBg="1"/>
      <p:bldP spid="19" grpId="0"/>
      <p:bldP spid="20" grpId="0"/>
      <p:bldP spid="21" grpId="0" animBg="1"/>
      <p:bldP spid="22" grpId="0"/>
      <p:bldP spid="144" grpId="0"/>
      <p:bldP spid="147" grpId="0" animBg="1"/>
      <p:bldP spid="148" grpId="0"/>
      <p:bldP spid="26" grpId="0"/>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Object 5"/>
          <p:cNvGraphicFramePr>
            <a:graphicFrameLocks noChangeAspect="1"/>
          </p:cNvGraphicFramePr>
          <p:nvPr>
            <p:extLst>
              <p:ext uri="{D42A27DB-BD31-4B8C-83A1-F6EECF244321}">
                <p14:modId xmlns:p14="http://schemas.microsoft.com/office/powerpoint/2010/main" val="515298768"/>
              </p:ext>
            </p:extLst>
          </p:nvPr>
        </p:nvGraphicFramePr>
        <p:xfrm>
          <a:off x="2141536" y="327612"/>
          <a:ext cx="1820863" cy="1312863"/>
        </p:xfrm>
        <a:graphic>
          <a:graphicData uri="http://schemas.openxmlformats.org/presentationml/2006/ole">
            <mc:AlternateContent xmlns:mc="http://schemas.openxmlformats.org/markup-compatibility/2006">
              <mc:Choice xmlns:v="urn:schemas-microsoft-com:vml" Requires="v">
                <p:oleObj spid="_x0000_s541282" name="公式" r:id="rId3" imgW="698400" imgH="431640" progId="Equation.3">
                  <p:embed/>
                </p:oleObj>
              </mc:Choice>
              <mc:Fallback>
                <p:oleObj name="公式" r:id="rId3" imgW="698400" imgH="431640" progId="Equation.3">
                  <p:embed/>
                  <p:pic>
                    <p:nvPicPr>
                      <p:cNvPr id="0" name=""/>
                      <p:cNvPicPr>
                        <a:picLocks noChangeAspect="1" noChangeArrowheads="1"/>
                      </p:cNvPicPr>
                      <p:nvPr/>
                    </p:nvPicPr>
                    <p:blipFill>
                      <a:blip r:embed="rId4"/>
                      <a:srcRect/>
                      <a:stretch>
                        <a:fillRect/>
                      </a:stretch>
                    </p:blipFill>
                    <p:spPr bwMode="auto">
                      <a:xfrm>
                        <a:off x="2141536" y="327612"/>
                        <a:ext cx="1820863" cy="1312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 name="AutoShape 11"/>
          <p:cNvSpPr>
            <a:spLocks noChangeArrowheads="1"/>
          </p:cNvSpPr>
          <p:nvPr/>
        </p:nvSpPr>
        <p:spPr bwMode="auto">
          <a:xfrm>
            <a:off x="4509181" y="984042"/>
            <a:ext cx="1016141" cy="251020"/>
          </a:xfrm>
          <a:prstGeom prst="rightArrow">
            <a:avLst>
              <a:gd name="adj1" fmla="val 50000"/>
              <a:gd name="adj2" fmla="val 225000"/>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5" name="对象 104"/>
          <p:cNvGraphicFramePr>
            <a:graphicFrameLocks noChangeAspect="1"/>
          </p:cNvGraphicFramePr>
          <p:nvPr>
            <p:extLst>
              <p:ext uri="{D42A27DB-BD31-4B8C-83A1-F6EECF244321}">
                <p14:modId xmlns:p14="http://schemas.microsoft.com/office/powerpoint/2010/main" val="721344440"/>
              </p:ext>
            </p:extLst>
          </p:nvPr>
        </p:nvGraphicFramePr>
        <p:xfrm>
          <a:off x="5961341" y="756333"/>
          <a:ext cx="917575" cy="494079"/>
        </p:xfrm>
        <a:graphic>
          <a:graphicData uri="http://schemas.openxmlformats.org/presentationml/2006/ole">
            <mc:AlternateContent xmlns:mc="http://schemas.openxmlformats.org/markup-compatibility/2006">
              <mc:Choice xmlns:v="urn:schemas-microsoft-com:vml" Requires="v">
                <p:oleObj spid="_x0000_s541283" name="公式" r:id="rId5" imgW="330120" imgH="177480" progId="Equation.3">
                  <p:embed/>
                </p:oleObj>
              </mc:Choice>
              <mc:Fallback>
                <p:oleObj name="公式" r:id="rId5" imgW="330120" imgH="177480" progId="Equation.3">
                  <p:embed/>
                  <p:pic>
                    <p:nvPicPr>
                      <p:cNvPr id="0" name=""/>
                      <p:cNvPicPr/>
                      <p:nvPr/>
                    </p:nvPicPr>
                    <p:blipFill>
                      <a:blip r:embed="rId6"/>
                      <a:stretch>
                        <a:fillRect/>
                      </a:stretch>
                    </p:blipFill>
                    <p:spPr>
                      <a:xfrm>
                        <a:off x="5961341" y="756333"/>
                        <a:ext cx="917575" cy="494079"/>
                      </a:xfrm>
                      <a:prstGeom prst="rect">
                        <a:avLst/>
                      </a:prstGeom>
                    </p:spPr>
                  </p:pic>
                </p:oleObj>
              </mc:Fallback>
            </mc:AlternateContent>
          </a:graphicData>
        </a:graphic>
      </p:graphicFrame>
      <p:graphicFrame>
        <p:nvGraphicFramePr>
          <p:cNvPr id="106" name="Object 6"/>
          <p:cNvGraphicFramePr>
            <a:graphicFrameLocks noChangeAspect="1"/>
          </p:cNvGraphicFramePr>
          <p:nvPr>
            <p:extLst>
              <p:ext uri="{D42A27DB-BD31-4B8C-83A1-F6EECF244321}">
                <p14:modId xmlns:p14="http://schemas.microsoft.com/office/powerpoint/2010/main" val="727071903"/>
              </p:ext>
            </p:extLst>
          </p:nvPr>
        </p:nvGraphicFramePr>
        <p:xfrm>
          <a:off x="7248525" y="466866"/>
          <a:ext cx="2835275" cy="808038"/>
        </p:xfrm>
        <a:graphic>
          <a:graphicData uri="http://schemas.openxmlformats.org/presentationml/2006/ole">
            <mc:AlternateContent xmlns:mc="http://schemas.openxmlformats.org/markup-compatibility/2006">
              <mc:Choice xmlns:v="urn:schemas-microsoft-com:vml" Requires="v">
                <p:oleObj spid="_x0000_s541284" name="公式" r:id="rId7" imgW="1218960" imgH="304560" progId="Equation.3">
                  <p:embed/>
                </p:oleObj>
              </mc:Choice>
              <mc:Fallback>
                <p:oleObj name="公式" r:id="rId7" imgW="1218960" imgH="304560" progId="Equation.3">
                  <p:embed/>
                  <p:pic>
                    <p:nvPicPr>
                      <p:cNvPr id="0" name=""/>
                      <p:cNvPicPr>
                        <a:picLocks noChangeAspect="1" noChangeArrowheads="1"/>
                      </p:cNvPicPr>
                      <p:nvPr/>
                    </p:nvPicPr>
                    <p:blipFill>
                      <a:blip r:embed="rId8"/>
                      <a:srcRect/>
                      <a:stretch>
                        <a:fillRect/>
                      </a:stretch>
                    </p:blipFill>
                    <p:spPr bwMode="auto">
                      <a:xfrm>
                        <a:off x="7248525" y="466866"/>
                        <a:ext cx="2835275" cy="808038"/>
                      </a:xfrm>
                      <a:prstGeom prst="rect">
                        <a:avLst/>
                      </a:prstGeom>
                      <a:noFill/>
                      <a:ln>
                        <a:noFill/>
                      </a:ln>
                      <a:effectLst/>
                      <a:extLst/>
                    </p:spPr>
                  </p:pic>
                </p:oleObj>
              </mc:Fallback>
            </mc:AlternateContent>
          </a:graphicData>
        </a:graphic>
      </p:graphicFrame>
      <p:graphicFrame>
        <p:nvGraphicFramePr>
          <p:cNvPr id="107" name="对象 106"/>
          <p:cNvGraphicFramePr>
            <a:graphicFrameLocks noChangeAspect="1"/>
          </p:cNvGraphicFramePr>
          <p:nvPr>
            <p:extLst>
              <p:ext uri="{D42A27DB-BD31-4B8C-83A1-F6EECF244321}">
                <p14:modId xmlns:p14="http://schemas.microsoft.com/office/powerpoint/2010/main" val="3146550505"/>
              </p:ext>
            </p:extLst>
          </p:nvPr>
        </p:nvGraphicFramePr>
        <p:xfrm>
          <a:off x="4163060" y="1966303"/>
          <a:ext cx="1032112" cy="516056"/>
        </p:xfrm>
        <a:graphic>
          <a:graphicData uri="http://schemas.openxmlformats.org/presentationml/2006/ole">
            <mc:AlternateContent xmlns:mc="http://schemas.openxmlformats.org/markup-compatibility/2006">
              <mc:Choice xmlns:v="urn:schemas-microsoft-com:vml" Requires="v">
                <p:oleObj spid="_x0000_s541285" name="公式" r:id="rId9" imgW="355320" imgH="177480" progId="Equation.3">
                  <p:embed/>
                </p:oleObj>
              </mc:Choice>
              <mc:Fallback>
                <p:oleObj name="公式" r:id="rId9" imgW="355320" imgH="177480" progId="Equation.3">
                  <p:embed/>
                  <p:pic>
                    <p:nvPicPr>
                      <p:cNvPr id="0" name=""/>
                      <p:cNvPicPr/>
                      <p:nvPr/>
                    </p:nvPicPr>
                    <p:blipFill>
                      <a:blip r:embed="rId10"/>
                      <a:stretch>
                        <a:fillRect/>
                      </a:stretch>
                    </p:blipFill>
                    <p:spPr>
                      <a:xfrm>
                        <a:off x="4163060" y="1966303"/>
                        <a:ext cx="1032112" cy="516056"/>
                      </a:xfrm>
                      <a:prstGeom prst="rect">
                        <a:avLst/>
                      </a:prstGeom>
                    </p:spPr>
                  </p:pic>
                </p:oleObj>
              </mc:Fallback>
            </mc:AlternateContent>
          </a:graphicData>
        </a:graphic>
      </p:graphicFrame>
      <p:graphicFrame>
        <p:nvGraphicFramePr>
          <p:cNvPr id="108" name="Object 7"/>
          <p:cNvGraphicFramePr>
            <a:graphicFrameLocks noChangeAspect="1"/>
          </p:cNvGraphicFramePr>
          <p:nvPr>
            <p:extLst>
              <p:ext uri="{D42A27DB-BD31-4B8C-83A1-F6EECF244321}">
                <p14:modId xmlns:p14="http://schemas.microsoft.com/office/powerpoint/2010/main" val="3921661936"/>
              </p:ext>
            </p:extLst>
          </p:nvPr>
        </p:nvGraphicFramePr>
        <p:xfrm>
          <a:off x="6319837" y="1831323"/>
          <a:ext cx="3263900" cy="828675"/>
        </p:xfrm>
        <a:graphic>
          <a:graphicData uri="http://schemas.openxmlformats.org/presentationml/2006/ole">
            <mc:AlternateContent xmlns:mc="http://schemas.openxmlformats.org/markup-compatibility/2006">
              <mc:Choice xmlns:v="urn:schemas-microsoft-com:vml" Requires="v">
                <p:oleObj spid="_x0000_s541286" name="公式" r:id="rId11" imgW="1333440" imgH="304560" progId="Equation.3">
                  <p:embed/>
                </p:oleObj>
              </mc:Choice>
              <mc:Fallback>
                <p:oleObj name="公式" r:id="rId11" imgW="1333440" imgH="304560" progId="Equation.3">
                  <p:embed/>
                  <p:pic>
                    <p:nvPicPr>
                      <p:cNvPr id="0" name=""/>
                      <p:cNvPicPr>
                        <a:picLocks noChangeAspect="1" noChangeArrowheads="1"/>
                      </p:cNvPicPr>
                      <p:nvPr/>
                    </p:nvPicPr>
                    <p:blipFill>
                      <a:blip r:embed="rId12"/>
                      <a:srcRect/>
                      <a:stretch>
                        <a:fillRect/>
                      </a:stretch>
                    </p:blipFill>
                    <p:spPr bwMode="auto">
                      <a:xfrm>
                        <a:off x="6319837" y="1831323"/>
                        <a:ext cx="3263900" cy="828675"/>
                      </a:xfrm>
                      <a:prstGeom prst="rect">
                        <a:avLst/>
                      </a:prstGeom>
                      <a:noFill/>
                      <a:ln>
                        <a:noFill/>
                      </a:ln>
                      <a:effectLst/>
                      <a:extLst/>
                    </p:spPr>
                  </p:pic>
                </p:oleObj>
              </mc:Fallback>
            </mc:AlternateContent>
          </a:graphicData>
        </a:graphic>
      </p:graphicFrame>
      <p:graphicFrame>
        <p:nvGraphicFramePr>
          <p:cNvPr id="109" name="Object 8"/>
          <p:cNvGraphicFramePr>
            <a:graphicFrameLocks noChangeAspect="1"/>
          </p:cNvGraphicFramePr>
          <p:nvPr>
            <p:extLst>
              <p:ext uri="{D42A27DB-BD31-4B8C-83A1-F6EECF244321}">
                <p14:modId xmlns:p14="http://schemas.microsoft.com/office/powerpoint/2010/main" val="106362151"/>
              </p:ext>
            </p:extLst>
          </p:nvPr>
        </p:nvGraphicFramePr>
        <p:xfrm>
          <a:off x="3483992" y="2916086"/>
          <a:ext cx="917575" cy="531812"/>
        </p:xfrm>
        <a:graphic>
          <a:graphicData uri="http://schemas.openxmlformats.org/presentationml/2006/ole">
            <mc:AlternateContent xmlns:mc="http://schemas.openxmlformats.org/markup-compatibility/2006">
              <mc:Choice xmlns:v="urn:schemas-microsoft-com:vml" Requires="v">
                <p:oleObj spid="_x0000_s541287" name="公式" r:id="rId13" imgW="342720" imgH="177480" progId="Equation.3">
                  <p:embed/>
                </p:oleObj>
              </mc:Choice>
              <mc:Fallback>
                <p:oleObj name="公式" r:id="rId13" imgW="342720" imgH="177480" progId="Equation.3">
                  <p:embed/>
                  <p:pic>
                    <p:nvPicPr>
                      <p:cNvPr id="0" name=""/>
                      <p:cNvPicPr>
                        <a:picLocks noChangeAspect="1" noChangeArrowheads="1"/>
                      </p:cNvPicPr>
                      <p:nvPr/>
                    </p:nvPicPr>
                    <p:blipFill>
                      <a:blip r:embed="rId14"/>
                      <a:srcRect/>
                      <a:stretch>
                        <a:fillRect/>
                      </a:stretch>
                    </p:blipFill>
                    <p:spPr bwMode="auto">
                      <a:xfrm>
                        <a:off x="3483992" y="2916086"/>
                        <a:ext cx="917575" cy="531812"/>
                      </a:xfrm>
                      <a:prstGeom prst="rect">
                        <a:avLst/>
                      </a:prstGeom>
                      <a:noFill/>
                      <a:ln>
                        <a:noFill/>
                      </a:ln>
                      <a:effectLst/>
                      <a:extLst/>
                    </p:spPr>
                  </p:pic>
                </p:oleObj>
              </mc:Fallback>
            </mc:AlternateContent>
          </a:graphicData>
        </a:graphic>
      </p:graphicFrame>
      <p:graphicFrame>
        <p:nvGraphicFramePr>
          <p:cNvPr id="110" name="对象 109"/>
          <p:cNvGraphicFramePr>
            <a:graphicFrameLocks noChangeAspect="1"/>
          </p:cNvGraphicFramePr>
          <p:nvPr>
            <p:extLst>
              <p:ext uri="{D42A27DB-BD31-4B8C-83A1-F6EECF244321}">
                <p14:modId xmlns:p14="http://schemas.microsoft.com/office/powerpoint/2010/main" val="2553353282"/>
              </p:ext>
            </p:extLst>
          </p:nvPr>
        </p:nvGraphicFramePr>
        <p:xfrm>
          <a:off x="5981892" y="2670327"/>
          <a:ext cx="3488940" cy="830700"/>
        </p:xfrm>
        <a:graphic>
          <a:graphicData uri="http://schemas.openxmlformats.org/presentationml/2006/ole">
            <mc:AlternateContent xmlns:mc="http://schemas.openxmlformats.org/markup-compatibility/2006">
              <mc:Choice xmlns:v="urn:schemas-microsoft-com:vml" Requires="v">
                <p:oleObj spid="_x0000_s541288" name="公式" r:id="rId15" imgW="1333440" imgH="317160" progId="Equation.3">
                  <p:embed/>
                </p:oleObj>
              </mc:Choice>
              <mc:Fallback>
                <p:oleObj name="公式" r:id="rId15" imgW="1333440" imgH="317160" progId="Equation.3">
                  <p:embed/>
                  <p:pic>
                    <p:nvPicPr>
                      <p:cNvPr id="0" name=""/>
                      <p:cNvPicPr/>
                      <p:nvPr/>
                    </p:nvPicPr>
                    <p:blipFill>
                      <a:blip r:embed="rId16"/>
                      <a:stretch>
                        <a:fillRect/>
                      </a:stretch>
                    </p:blipFill>
                    <p:spPr>
                      <a:xfrm>
                        <a:off x="5981892" y="2670327"/>
                        <a:ext cx="3488940" cy="830700"/>
                      </a:xfrm>
                      <a:prstGeom prst="rect">
                        <a:avLst/>
                      </a:prstGeom>
                    </p:spPr>
                  </p:pic>
                </p:oleObj>
              </mc:Fallback>
            </mc:AlternateContent>
          </a:graphicData>
        </a:graphic>
      </p:graphicFrame>
      <p:grpSp>
        <p:nvGrpSpPr>
          <p:cNvPr id="111" name="Group 297"/>
          <p:cNvGrpSpPr>
            <a:grpSpLocks/>
          </p:cNvGrpSpPr>
          <p:nvPr/>
        </p:nvGrpSpPr>
        <p:grpSpPr bwMode="auto">
          <a:xfrm>
            <a:off x="1703386" y="3691875"/>
            <a:ext cx="8964614" cy="1600200"/>
            <a:chOff x="147" y="3168"/>
            <a:chExt cx="5647" cy="1008"/>
          </a:xfrm>
        </p:grpSpPr>
        <p:sp>
          <p:nvSpPr>
            <p:cNvPr id="112" name="Text Box 298"/>
            <p:cNvSpPr txBox="1">
              <a:spLocks noChangeArrowheads="1"/>
            </p:cNvSpPr>
            <p:nvPr/>
          </p:nvSpPr>
          <p:spPr bwMode="auto">
            <a:xfrm>
              <a:off x="797"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solidFill>
                    <a:srgbClr val="FF0000"/>
                  </a:solidFill>
                </a:rPr>
                <a:t>红</a:t>
              </a:r>
            </a:p>
          </p:txBody>
        </p:sp>
        <p:sp>
          <p:nvSpPr>
            <p:cNvPr id="113" name="Text Box 299"/>
            <p:cNvSpPr txBox="1">
              <a:spLocks noChangeArrowheads="1"/>
            </p:cNvSpPr>
            <p:nvPr/>
          </p:nvSpPr>
          <p:spPr bwMode="auto">
            <a:xfrm>
              <a:off x="1539"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solidFill>
                    <a:srgbClr val="FF6600"/>
                  </a:solidFill>
                </a:rPr>
                <a:t>橙</a:t>
              </a:r>
            </a:p>
          </p:txBody>
        </p:sp>
        <p:sp>
          <p:nvSpPr>
            <p:cNvPr id="114" name="Text Box 300"/>
            <p:cNvSpPr txBox="1">
              <a:spLocks noChangeArrowheads="1"/>
            </p:cNvSpPr>
            <p:nvPr/>
          </p:nvSpPr>
          <p:spPr bwMode="auto">
            <a:xfrm>
              <a:off x="1923"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solidFill>
                    <a:srgbClr val="FFFF00"/>
                  </a:solidFill>
                </a:rPr>
                <a:t>黄</a:t>
              </a:r>
            </a:p>
          </p:txBody>
        </p:sp>
        <p:sp>
          <p:nvSpPr>
            <p:cNvPr id="115" name="Text Box 301"/>
            <p:cNvSpPr txBox="1">
              <a:spLocks noChangeArrowheads="1"/>
            </p:cNvSpPr>
            <p:nvPr/>
          </p:nvSpPr>
          <p:spPr bwMode="auto">
            <a:xfrm>
              <a:off x="2669"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solidFill>
                    <a:srgbClr val="339933"/>
                  </a:solidFill>
                </a:rPr>
                <a:t>绿</a:t>
              </a:r>
            </a:p>
          </p:txBody>
        </p:sp>
        <p:sp>
          <p:nvSpPr>
            <p:cNvPr id="116" name="Text Box 302"/>
            <p:cNvSpPr txBox="1">
              <a:spLocks noChangeArrowheads="1"/>
            </p:cNvSpPr>
            <p:nvPr/>
          </p:nvSpPr>
          <p:spPr bwMode="auto">
            <a:xfrm>
              <a:off x="3485"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t>青</a:t>
              </a:r>
            </a:p>
          </p:txBody>
        </p:sp>
        <p:sp>
          <p:nvSpPr>
            <p:cNvPr id="117" name="Text Box 303"/>
            <p:cNvSpPr txBox="1">
              <a:spLocks noChangeArrowheads="1"/>
            </p:cNvSpPr>
            <p:nvPr/>
          </p:nvSpPr>
          <p:spPr bwMode="auto">
            <a:xfrm>
              <a:off x="4035"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solidFill>
                    <a:srgbClr val="000066"/>
                  </a:solidFill>
                </a:rPr>
                <a:t>兰</a:t>
              </a:r>
            </a:p>
          </p:txBody>
        </p:sp>
        <p:sp>
          <p:nvSpPr>
            <p:cNvPr id="118" name="Text Box 304"/>
            <p:cNvSpPr txBox="1">
              <a:spLocks noChangeArrowheads="1"/>
            </p:cNvSpPr>
            <p:nvPr/>
          </p:nvSpPr>
          <p:spPr bwMode="auto">
            <a:xfrm>
              <a:off x="4490" y="388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sz="2400" i="0">
                  <a:solidFill>
                    <a:srgbClr val="7356D0"/>
                  </a:solidFill>
                </a:rPr>
                <a:t>紫</a:t>
              </a:r>
            </a:p>
          </p:txBody>
        </p:sp>
        <p:grpSp>
          <p:nvGrpSpPr>
            <p:cNvPr id="119" name="Group 305"/>
            <p:cNvGrpSpPr>
              <a:grpSpLocks/>
            </p:cNvGrpSpPr>
            <p:nvPr/>
          </p:nvGrpSpPr>
          <p:grpSpPr bwMode="auto">
            <a:xfrm>
              <a:off x="147" y="3168"/>
              <a:ext cx="5647" cy="768"/>
              <a:chOff x="147" y="3168"/>
              <a:chExt cx="5647" cy="768"/>
            </a:xfrm>
          </p:grpSpPr>
          <p:sp>
            <p:nvSpPr>
              <p:cNvPr id="120" name="Line 306"/>
              <p:cNvSpPr>
                <a:spLocks noChangeShapeType="1"/>
              </p:cNvSpPr>
              <p:nvPr/>
            </p:nvSpPr>
            <p:spPr bwMode="auto">
              <a:xfrm flipV="1">
                <a:off x="147" y="3504"/>
                <a:ext cx="53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307"/>
              <p:cNvSpPr>
                <a:spLocks noChangeShapeType="1"/>
              </p:cNvSpPr>
              <p:nvPr/>
            </p:nvSpPr>
            <p:spPr bwMode="auto">
              <a:xfrm>
                <a:off x="435"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308"/>
              <p:cNvSpPr>
                <a:spLocks noChangeShapeType="1"/>
              </p:cNvSpPr>
              <p:nvPr/>
            </p:nvSpPr>
            <p:spPr bwMode="auto">
              <a:xfrm>
                <a:off x="1443"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309"/>
              <p:cNvSpPr>
                <a:spLocks noChangeShapeType="1"/>
              </p:cNvSpPr>
              <p:nvPr/>
            </p:nvSpPr>
            <p:spPr bwMode="auto">
              <a:xfrm>
                <a:off x="1875"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310"/>
              <p:cNvSpPr>
                <a:spLocks noChangeShapeType="1"/>
              </p:cNvSpPr>
              <p:nvPr/>
            </p:nvSpPr>
            <p:spPr bwMode="auto">
              <a:xfrm>
                <a:off x="2307"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311"/>
              <p:cNvSpPr>
                <a:spLocks noChangeShapeType="1"/>
              </p:cNvSpPr>
              <p:nvPr/>
            </p:nvSpPr>
            <p:spPr bwMode="auto">
              <a:xfrm>
                <a:off x="3315"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312"/>
              <p:cNvSpPr>
                <a:spLocks noChangeShapeType="1"/>
              </p:cNvSpPr>
              <p:nvPr/>
            </p:nvSpPr>
            <p:spPr bwMode="auto">
              <a:xfrm>
                <a:off x="4035"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313"/>
              <p:cNvSpPr>
                <a:spLocks noChangeShapeType="1"/>
              </p:cNvSpPr>
              <p:nvPr/>
            </p:nvSpPr>
            <p:spPr bwMode="auto">
              <a:xfrm>
                <a:off x="4323"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AutoShape 314"/>
              <p:cNvSpPr>
                <a:spLocks/>
              </p:cNvSpPr>
              <p:nvPr/>
            </p:nvSpPr>
            <p:spPr bwMode="auto">
              <a:xfrm rot="-5400000">
                <a:off x="2066" y="3647"/>
                <a:ext cx="98" cy="384"/>
              </a:xfrm>
              <a:prstGeom prst="leftBrace">
                <a:avLst>
                  <a:gd name="adj1" fmla="val 3265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9" name="AutoShape 315"/>
              <p:cNvSpPr>
                <a:spLocks/>
              </p:cNvSpPr>
              <p:nvPr/>
            </p:nvSpPr>
            <p:spPr bwMode="auto">
              <a:xfrm rot="-5400000">
                <a:off x="2787" y="3360"/>
                <a:ext cx="96" cy="96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0" name="AutoShape 316"/>
              <p:cNvSpPr>
                <a:spLocks/>
              </p:cNvSpPr>
              <p:nvPr/>
            </p:nvSpPr>
            <p:spPr bwMode="auto">
              <a:xfrm rot="-5400000">
                <a:off x="3578" y="3527"/>
                <a:ext cx="146" cy="672"/>
              </a:xfrm>
              <a:prstGeom prst="leftBrace">
                <a:avLst>
                  <a:gd name="adj1" fmla="val 383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1" name="AutoShape 317"/>
              <p:cNvSpPr>
                <a:spLocks/>
              </p:cNvSpPr>
              <p:nvPr/>
            </p:nvSpPr>
            <p:spPr bwMode="auto">
              <a:xfrm rot="-5400000">
                <a:off x="4130" y="3697"/>
                <a:ext cx="98" cy="288"/>
              </a:xfrm>
              <a:prstGeom prst="leftBrace">
                <a:avLst>
                  <a:gd name="adj1" fmla="val 244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2" name="AutoShape 318"/>
              <p:cNvSpPr>
                <a:spLocks/>
              </p:cNvSpPr>
              <p:nvPr/>
            </p:nvSpPr>
            <p:spPr bwMode="auto">
              <a:xfrm rot="-5400000">
                <a:off x="4587" y="3576"/>
                <a:ext cx="96" cy="528"/>
              </a:xfrm>
              <a:prstGeom prst="lef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3" name="Text Box 319"/>
              <p:cNvSpPr txBox="1">
                <a:spLocks noChangeArrowheads="1"/>
              </p:cNvSpPr>
              <p:nvPr/>
            </p:nvSpPr>
            <p:spPr bwMode="auto">
              <a:xfrm>
                <a:off x="5302" y="3583"/>
                <a:ext cx="4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400" i="0" dirty="0">
                    <a:cs typeface="Times New Roman" panose="02020603050405020304" pitchFamily="18" charset="0"/>
                    <a:sym typeface="Symbol" panose="05050102010706020507" pitchFamily="18" charset="2"/>
                  </a:rPr>
                  <a:t></a:t>
                </a:r>
                <a:r>
                  <a:rPr kumimoji="0" lang="en-US" altLang="zh-CN" sz="2400" i="0" dirty="0">
                    <a:latin typeface="Symbol" panose="05050102010706020507" pitchFamily="18" charset="2"/>
                    <a:sym typeface="Symbol" panose="05050102010706020507" pitchFamily="18" charset="2"/>
                  </a:rPr>
                  <a:t>(</a:t>
                </a:r>
                <a:r>
                  <a:rPr kumimoji="0" lang="en-US" altLang="zh-CN" sz="2400" i="0" dirty="0">
                    <a:solidFill>
                      <a:srgbClr val="C00000"/>
                    </a:solidFill>
                  </a:rPr>
                  <a:t>Å</a:t>
                </a:r>
                <a:r>
                  <a:rPr kumimoji="0" lang="en-US" altLang="zh-CN" sz="2400" i="0" dirty="0">
                    <a:sym typeface="Symbol" panose="05050102010706020507" pitchFamily="18" charset="2"/>
                  </a:rPr>
                  <a:t>)</a:t>
                </a:r>
                <a:endParaRPr kumimoji="0" lang="en-US" altLang="zh-CN" sz="2400" i="0" dirty="0">
                  <a:latin typeface="Symbol" panose="05050102010706020507" pitchFamily="18" charset="2"/>
                </a:endParaRPr>
              </a:p>
            </p:txBody>
          </p:sp>
          <p:sp>
            <p:nvSpPr>
              <p:cNvPr id="134" name="AutoShape 320"/>
              <p:cNvSpPr>
                <a:spLocks/>
              </p:cNvSpPr>
              <p:nvPr/>
            </p:nvSpPr>
            <p:spPr bwMode="auto">
              <a:xfrm rot="-5400000">
                <a:off x="1634" y="3647"/>
                <a:ext cx="98" cy="384"/>
              </a:xfrm>
              <a:prstGeom prst="leftBrace">
                <a:avLst>
                  <a:gd name="adj1" fmla="val 3265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5" name="AutoShape 321"/>
              <p:cNvSpPr>
                <a:spLocks/>
              </p:cNvSpPr>
              <p:nvPr/>
            </p:nvSpPr>
            <p:spPr bwMode="auto">
              <a:xfrm rot="-5400000">
                <a:off x="891" y="3336"/>
                <a:ext cx="96" cy="1008"/>
              </a:xfrm>
              <a:prstGeom prst="leftBrace">
                <a:avLst>
                  <a:gd name="adj1" fmla="val 87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6" name="Line 322"/>
              <p:cNvSpPr>
                <a:spLocks noChangeShapeType="1"/>
              </p:cNvSpPr>
              <p:nvPr/>
            </p:nvSpPr>
            <p:spPr bwMode="auto">
              <a:xfrm>
                <a:off x="4896" y="3456"/>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Text Box 323"/>
              <p:cNvSpPr txBox="1">
                <a:spLocks noChangeArrowheads="1"/>
              </p:cNvSpPr>
              <p:nvPr/>
            </p:nvSpPr>
            <p:spPr bwMode="auto">
              <a:xfrm>
                <a:off x="195" y="3600"/>
                <a:ext cx="50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i="0" dirty="0"/>
                  <a:t> 7600                  6300   6000   5700                 5000         4500 4300     3900   </a:t>
                </a:r>
              </a:p>
            </p:txBody>
          </p:sp>
          <p:grpSp>
            <p:nvGrpSpPr>
              <p:cNvPr id="138" name="Group 324"/>
              <p:cNvGrpSpPr>
                <a:grpSpLocks/>
              </p:cNvGrpSpPr>
              <p:nvPr/>
            </p:nvGrpSpPr>
            <p:grpSpPr bwMode="auto">
              <a:xfrm>
                <a:off x="435" y="3168"/>
                <a:ext cx="4487" cy="363"/>
                <a:chOff x="435" y="3168"/>
                <a:chExt cx="4487" cy="363"/>
              </a:xfrm>
            </p:grpSpPr>
            <p:sp>
              <p:nvSpPr>
                <p:cNvPr id="139" name="Rectangle 325"/>
                <p:cNvSpPr>
                  <a:spLocks noChangeArrowheads="1"/>
                </p:cNvSpPr>
                <p:nvPr/>
              </p:nvSpPr>
              <p:spPr bwMode="auto">
                <a:xfrm>
                  <a:off x="3422" y="3168"/>
                  <a:ext cx="73" cy="363"/>
                </a:xfrm>
                <a:prstGeom prst="rect">
                  <a:avLst/>
                </a:prstGeom>
                <a:solidFill>
                  <a:srgbClr val="1ADA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0" name="Rectangle 326"/>
                <p:cNvSpPr>
                  <a:spLocks noChangeArrowheads="1"/>
                </p:cNvSpPr>
                <p:nvPr/>
              </p:nvSpPr>
              <p:spPr bwMode="auto">
                <a:xfrm>
                  <a:off x="3495" y="3168"/>
                  <a:ext cx="73" cy="363"/>
                </a:xfrm>
                <a:prstGeom prst="rect">
                  <a:avLst/>
                </a:prstGeom>
                <a:solidFill>
                  <a:srgbClr val="68DC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1" name="Rectangle 327"/>
                <p:cNvSpPr>
                  <a:spLocks noChangeArrowheads="1"/>
                </p:cNvSpPr>
                <p:nvPr/>
              </p:nvSpPr>
              <p:spPr bwMode="auto">
                <a:xfrm>
                  <a:off x="3568" y="3168"/>
                  <a:ext cx="78" cy="363"/>
                </a:xfrm>
                <a:prstGeom prst="rect">
                  <a:avLst/>
                </a:prstGeom>
                <a:solidFill>
                  <a:srgbClr val="7BE3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2" name="Rectangle 328"/>
                <p:cNvSpPr>
                  <a:spLocks noChangeArrowheads="1"/>
                </p:cNvSpPr>
                <p:nvPr/>
              </p:nvSpPr>
              <p:spPr bwMode="auto">
                <a:xfrm>
                  <a:off x="3715" y="3168"/>
                  <a:ext cx="75" cy="363"/>
                </a:xfrm>
                <a:prstGeom prst="rect">
                  <a:avLst/>
                </a:prstGeom>
                <a:solidFill>
                  <a:srgbClr val="2F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3" name="Rectangle 329"/>
                <p:cNvSpPr>
                  <a:spLocks noChangeArrowheads="1"/>
                </p:cNvSpPr>
                <p:nvPr/>
              </p:nvSpPr>
              <p:spPr bwMode="auto">
                <a:xfrm>
                  <a:off x="3764" y="3168"/>
                  <a:ext cx="96" cy="363"/>
                </a:xfrm>
                <a:prstGeom prst="rect">
                  <a:avLst/>
                </a:prstGeom>
                <a:solidFill>
                  <a:srgbClr val="33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4" name="Rectangle 330"/>
                <p:cNvSpPr>
                  <a:spLocks noChangeArrowheads="1"/>
                </p:cNvSpPr>
                <p:nvPr/>
              </p:nvSpPr>
              <p:spPr bwMode="auto">
                <a:xfrm>
                  <a:off x="3941" y="3168"/>
                  <a:ext cx="112" cy="36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5" name="Rectangle 331"/>
                <p:cNvSpPr>
                  <a:spLocks noChangeArrowheads="1"/>
                </p:cNvSpPr>
                <p:nvPr/>
              </p:nvSpPr>
              <p:spPr bwMode="auto">
                <a:xfrm>
                  <a:off x="3860" y="3168"/>
                  <a:ext cx="97" cy="363"/>
                </a:xfrm>
                <a:prstGeom prst="rect">
                  <a:avLst/>
                </a:prstGeom>
                <a:solidFill>
                  <a:srgbClr val="3D8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6" name="Rectangle 332"/>
                <p:cNvSpPr>
                  <a:spLocks noChangeArrowheads="1"/>
                </p:cNvSpPr>
                <p:nvPr/>
              </p:nvSpPr>
              <p:spPr bwMode="auto">
                <a:xfrm>
                  <a:off x="3646" y="3168"/>
                  <a:ext cx="74" cy="363"/>
                </a:xfrm>
                <a:prstGeom prst="rect">
                  <a:avLst/>
                </a:prstGeom>
                <a:solidFill>
                  <a:srgbClr val="61DE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7" name="Rectangle 333"/>
                <p:cNvSpPr>
                  <a:spLocks noChangeArrowheads="1"/>
                </p:cNvSpPr>
                <p:nvPr/>
              </p:nvSpPr>
              <p:spPr bwMode="auto">
                <a:xfrm>
                  <a:off x="2974" y="3168"/>
                  <a:ext cx="75" cy="363"/>
                </a:xfrm>
                <a:prstGeom prst="rect">
                  <a:avLst/>
                </a:prstGeom>
                <a:solidFill>
                  <a:srgbClr val="7BFF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8" name="Rectangle 334"/>
                <p:cNvSpPr>
                  <a:spLocks noChangeArrowheads="1"/>
                </p:cNvSpPr>
                <p:nvPr/>
              </p:nvSpPr>
              <p:spPr bwMode="auto">
                <a:xfrm>
                  <a:off x="2897" y="3168"/>
                  <a:ext cx="77" cy="363"/>
                </a:xfrm>
                <a:prstGeom prst="rect">
                  <a:avLst/>
                </a:prstGeom>
                <a:solidFill>
                  <a:srgbClr val="89FF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9" name="Rectangle 335"/>
                <p:cNvSpPr>
                  <a:spLocks noChangeArrowheads="1"/>
                </p:cNvSpPr>
                <p:nvPr/>
              </p:nvSpPr>
              <p:spPr bwMode="auto">
                <a:xfrm>
                  <a:off x="2822" y="3168"/>
                  <a:ext cx="75" cy="363"/>
                </a:xfrm>
                <a:prstGeom prst="rect">
                  <a:avLst/>
                </a:prstGeom>
                <a:solidFill>
                  <a:srgbClr val="97FF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0" name="Rectangle 336"/>
                <p:cNvSpPr>
                  <a:spLocks noChangeArrowheads="1"/>
                </p:cNvSpPr>
                <p:nvPr/>
              </p:nvSpPr>
              <p:spPr bwMode="auto">
                <a:xfrm>
                  <a:off x="3271" y="3168"/>
                  <a:ext cx="77" cy="363"/>
                </a:xfrm>
                <a:prstGeom prst="rect">
                  <a:avLst/>
                </a:prstGeom>
                <a:solidFill>
                  <a:srgbClr val="59DA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1" name="Rectangle 337"/>
                <p:cNvSpPr>
                  <a:spLocks noChangeArrowheads="1"/>
                </p:cNvSpPr>
                <p:nvPr/>
              </p:nvSpPr>
              <p:spPr bwMode="auto">
                <a:xfrm>
                  <a:off x="3196" y="3168"/>
                  <a:ext cx="75" cy="363"/>
                </a:xfrm>
                <a:prstGeom prst="rect">
                  <a:avLst/>
                </a:prstGeom>
                <a:solidFill>
                  <a:srgbClr val="5EE9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2" name="Rectangle 338"/>
                <p:cNvSpPr>
                  <a:spLocks noChangeArrowheads="1"/>
                </p:cNvSpPr>
                <p:nvPr/>
              </p:nvSpPr>
              <p:spPr bwMode="auto">
                <a:xfrm>
                  <a:off x="3123" y="3168"/>
                  <a:ext cx="73" cy="363"/>
                </a:xfrm>
                <a:prstGeom prst="rect">
                  <a:avLst/>
                </a:prstGeom>
                <a:solidFill>
                  <a:srgbClr val="63F7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3" name="Rectangle 339"/>
                <p:cNvSpPr>
                  <a:spLocks noChangeArrowheads="1"/>
                </p:cNvSpPr>
                <p:nvPr/>
              </p:nvSpPr>
              <p:spPr bwMode="auto">
                <a:xfrm>
                  <a:off x="3049" y="3168"/>
                  <a:ext cx="74" cy="363"/>
                </a:xfrm>
                <a:prstGeom prst="rect">
                  <a:avLst/>
                </a:prstGeom>
                <a:solidFill>
                  <a:srgbClr val="6DFF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4" name="Rectangle 340"/>
                <p:cNvSpPr>
                  <a:spLocks noChangeArrowheads="1"/>
                </p:cNvSpPr>
                <p:nvPr/>
              </p:nvSpPr>
              <p:spPr bwMode="auto">
                <a:xfrm>
                  <a:off x="3348" y="3168"/>
                  <a:ext cx="74" cy="363"/>
                </a:xfrm>
                <a:prstGeom prst="rect">
                  <a:avLst/>
                </a:prstGeom>
                <a:solidFill>
                  <a:srgbClr val="51D9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5" name="Rectangle 341"/>
                <p:cNvSpPr>
                  <a:spLocks noChangeArrowheads="1"/>
                </p:cNvSpPr>
                <p:nvPr/>
              </p:nvSpPr>
              <p:spPr bwMode="auto">
                <a:xfrm>
                  <a:off x="4608" y="3168"/>
                  <a:ext cx="48"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6" name="Rectangle 342"/>
                <p:cNvSpPr>
                  <a:spLocks noChangeArrowheads="1"/>
                </p:cNvSpPr>
                <p:nvPr/>
              </p:nvSpPr>
              <p:spPr bwMode="auto">
                <a:xfrm>
                  <a:off x="4628" y="3168"/>
                  <a:ext cx="76"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7" name="Rectangle 343"/>
                <p:cNvSpPr>
                  <a:spLocks noChangeArrowheads="1"/>
                </p:cNvSpPr>
                <p:nvPr/>
              </p:nvSpPr>
              <p:spPr bwMode="auto">
                <a:xfrm>
                  <a:off x="4704" y="3168"/>
                  <a:ext cx="74"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8" name="Rectangle 344"/>
                <p:cNvSpPr>
                  <a:spLocks noChangeArrowheads="1"/>
                </p:cNvSpPr>
                <p:nvPr/>
              </p:nvSpPr>
              <p:spPr bwMode="auto">
                <a:xfrm>
                  <a:off x="4242" y="3168"/>
                  <a:ext cx="73" cy="363"/>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9" name="Rectangle 345"/>
                <p:cNvSpPr>
                  <a:spLocks noChangeArrowheads="1"/>
                </p:cNvSpPr>
                <p:nvPr/>
              </p:nvSpPr>
              <p:spPr bwMode="auto">
                <a:xfrm>
                  <a:off x="4168" y="3168"/>
                  <a:ext cx="74" cy="36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0" name="Rectangle 346"/>
                <p:cNvSpPr>
                  <a:spLocks noChangeArrowheads="1"/>
                </p:cNvSpPr>
                <p:nvPr/>
              </p:nvSpPr>
              <p:spPr bwMode="auto">
                <a:xfrm>
                  <a:off x="4093" y="3168"/>
                  <a:ext cx="75" cy="36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1" name="Rectangle 347"/>
                <p:cNvSpPr>
                  <a:spLocks noChangeArrowheads="1"/>
                </p:cNvSpPr>
                <p:nvPr/>
              </p:nvSpPr>
              <p:spPr bwMode="auto">
                <a:xfrm>
                  <a:off x="4512" y="3168"/>
                  <a:ext cx="75" cy="363"/>
                </a:xfrm>
                <a:prstGeom prst="rect">
                  <a:avLst/>
                </a:prstGeom>
                <a:solidFill>
                  <a:srgbClr val="6B4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2" name="Rectangle 348"/>
                <p:cNvSpPr>
                  <a:spLocks noChangeArrowheads="1"/>
                </p:cNvSpPr>
                <p:nvPr/>
              </p:nvSpPr>
              <p:spPr bwMode="auto">
                <a:xfrm>
                  <a:off x="4461" y="3168"/>
                  <a:ext cx="74" cy="363"/>
                </a:xfrm>
                <a:prstGeom prst="rect">
                  <a:avLst/>
                </a:prstGeom>
                <a:solidFill>
                  <a:srgbClr val="6140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3" name="Rectangle 349"/>
                <p:cNvSpPr>
                  <a:spLocks noChangeArrowheads="1"/>
                </p:cNvSpPr>
                <p:nvPr/>
              </p:nvSpPr>
              <p:spPr bwMode="auto">
                <a:xfrm>
                  <a:off x="4392" y="3168"/>
                  <a:ext cx="74" cy="363"/>
                </a:xfrm>
                <a:prstGeom prst="rect">
                  <a:avLst/>
                </a:prstGeom>
                <a:solidFill>
                  <a:srgbClr val="5434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4" name="Rectangle 350"/>
                <p:cNvSpPr>
                  <a:spLocks noChangeArrowheads="1"/>
                </p:cNvSpPr>
                <p:nvPr/>
              </p:nvSpPr>
              <p:spPr bwMode="auto">
                <a:xfrm>
                  <a:off x="4560" y="3168"/>
                  <a:ext cx="62"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5" name="Rectangle 351"/>
                <p:cNvSpPr>
                  <a:spLocks noChangeArrowheads="1"/>
                </p:cNvSpPr>
                <p:nvPr/>
              </p:nvSpPr>
              <p:spPr bwMode="auto">
                <a:xfrm>
                  <a:off x="4025" y="3168"/>
                  <a:ext cx="76" cy="36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6" name="Rectangle 352"/>
                <p:cNvSpPr>
                  <a:spLocks noChangeArrowheads="1"/>
                </p:cNvSpPr>
                <p:nvPr/>
              </p:nvSpPr>
              <p:spPr bwMode="auto">
                <a:xfrm>
                  <a:off x="2750" y="3168"/>
                  <a:ext cx="72" cy="363"/>
                </a:xfrm>
                <a:prstGeom prst="rect">
                  <a:avLst/>
                </a:prstGeom>
                <a:solidFill>
                  <a:srgbClr val="ADFF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7" name="Rectangle 353"/>
                <p:cNvSpPr>
                  <a:spLocks noChangeArrowheads="1"/>
                </p:cNvSpPr>
                <p:nvPr/>
              </p:nvSpPr>
              <p:spPr bwMode="auto">
                <a:xfrm>
                  <a:off x="882" y="3168"/>
                  <a:ext cx="77" cy="363"/>
                </a:xfrm>
                <a:prstGeom prst="rect">
                  <a:avLst/>
                </a:prstGeom>
                <a:solidFill>
                  <a:srgbClr val="FF3A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8" name="Rectangle 354"/>
                <p:cNvSpPr>
                  <a:spLocks noChangeArrowheads="1"/>
                </p:cNvSpPr>
                <p:nvPr/>
              </p:nvSpPr>
              <p:spPr bwMode="auto">
                <a:xfrm>
                  <a:off x="959" y="3168"/>
                  <a:ext cx="75" cy="363"/>
                </a:xfrm>
                <a:prstGeom prst="rect">
                  <a:avLst/>
                </a:prstGeom>
                <a:solidFill>
                  <a:srgbClr val="FF42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9" name="Rectangle 355"/>
                <p:cNvSpPr>
                  <a:spLocks noChangeArrowheads="1"/>
                </p:cNvSpPr>
                <p:nvPr/>
              </p:nvSpPr>
              <p:spPr bwMode="auto">
                <a:xfrm>
                  <a:off x="1034" y="3168"/>
                  <a:ext cx="77" cy="363"/>
                </a:xfrm>
                <a:prstGeom prst="rect">
                  <a:avLst/>
                </a:prstGeom>
                <a:solidFill>
                  <a:srgbClr val="FF39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0" name="Rectangle 356"/>
                <p:cNvSpPr>
                  <a:spLocks noChangeArrowheads="1"/>
                </p:cNvSpPr>
                <p:nvPr/>
              </p:nvSpPr>
              <p:spPr bwMode="auto">
                <a:xfrm>
                  <a:off x="1181" y="3168"/>
                  <a:ext cx="76" cy="363"/>
                </a:xfrm>
                <a:prstGeom prst="rect">
                  <a:avLst/>
                </a:prstGeom>
                <a:solidFill>
                  <a:srgbClr val="FF3E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1" name="Rectangle 357"/>
                <p:cNvSpPr>
                  <a:spLocks noChangeArrowheads="1"/>
                </p:cNvSpPr>
                <p:nvPr/>
              </p:nvSpPr>
              <p:spPr bwMode="auto">
                <a:xfrm>
                  <a:off x="1332" y="3168"/>
                  <a:ext cx="77" cy="363"/>
                </a:xfrm>
                <a:prstGeom prst="rect">
                  <a:avLst/>
                </a:prstGeom>
                <a:solidFill>
                  <a:srgbClr val="FF5A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2" name="Rectangle 358"/>
                <p:cNvSpPr>
                  <a:spLocks noChangeArrowheads="1"/>
                </p:cNvSpPr>
                <p:nvPr/>
              </p:nvSpPr>
              <p:spPr bwMode="auto">
                <a:xfrm>
                  <a:off x="1409" y="3168"/>
                  <a:ext cx="71" cy="363"/>
                </a:xfrm>
                <a:prstGeom prst="rect">
                  <a:avLst/>
                </a:prstGeom>
                <a:solidFill>
                  <a:srgbClr val="FF67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3" name="Rectangle 359"/>
                <p:cNvSpPr>
                  <a:spLocks noChangeArrowheads="1"/>
                </p:cNvSpPr>
                <p:nvPr/>
              </p:nvSpPr>
              <p:spPr bwMode="auto">
                <a:xfrm>
                  <a:off x="1257" y="3168"/>
                  <a:ext cx="75" cy="363"/>
                </a:xfrm>
                <a:prstGeom prst="rect">
                  <a:avLst/>
                </a:prstGeom>
                <a:solidFill>
                  <a:srgbClr val="FF52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4" name="Rectangle 360"/>
                <p:cNvSpPr>
                  <a:spLocks noChangeArrowheads="1"/>
                </p:cNvSpPr>
                <p:nvPr/>
              </p:nvSpPr>
              <p:spPr bwMode="auto">
                <a:xfrm>
                  <a:off x="1110" y="3168"/>
                  <a:ext cx="70" cy="363"/>
                </a:xfrm>
                <a:prstGeom prst="rect">
                  <a:avLst/>
                </a:prstGeom>
                <a:solidFill>
                  <a:srgbClr val="FF33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5" name="Rectangle 361"/>
                <p:cNvSpPr>
                  <a:spLocks noChangeArrowheads="1"/>
                </p:cNvSpPr>
                <p:nvPr/>
              </p:nvSpPr>
              <p:spPr bwMode="auto">
                <a:xfrm>
                  <a:off x="435" y="3168"/>
                  <a:ext cx="76" cy="363"/>
                </a:xfrm>
                <a:prstGeom prst="rect">
                  <a:avLst/>
                </a:prstGeom>
                <a:solidFill>
                  <a:srgbClr val="FF0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6" name="Rectangle 362"/>
                <p:cNvSpPr>
                  <a:spLocks noChangeArrowheads="1"/>
                </p:cNvSpPr>
                <p:nvPr/>
              </p:nvSpPr>
              <p:spPr bwMode="auto">
                <a:xfrm>
                  <a:off x="734" y="3168"/>
                  <a:ext cx="73" cy="363"/>
                </a:xfrm>
                <a:prstGeom prst="rect">
                  <a:avLst/>
                </a:prstGeom>
                <a:solidFill>
                  <a:srgbClr val="FF2A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7" name="Rectangle 363"/>
                <p:cNvSpPr>
                  <a:spLocks noChangeArrowheads="1"/>
                </p:cNvSpPr>
                <p:nvPr/>
              </p:nvSpPr>
              <p:spPr bwMode="auto">
                <a:xfrm>
                  <a:off x="661" y="3168"/>
                  <a:ext cx="73" cy="363"/>
                </a:xfrm>
                <a:prstGeom prst="rect">
                  <a:avLst/>
                </a:prstGeom>
                <a:solidFill>
                  <a:srgbClr val="FF22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8" name="Rectangle 364"/>
                <p:cNvSpPr>
                  <a:spLocks noChangeArrowheads="1"/>
                </p:cNvSpPr>
                <p:nvPr/>
              </p:nvSpPr>
              <p:spPr bwMode="auto">
                <a:xfrm>
                  <a:off x="587" y="3168"/>
                  <a:ext cx="74" cy="363"/>
                </a:xfrm>
                <a:prstGeom prst="rect">
                  <a:avLst/>
                </a:prstGeom>
                <a:solidFill>
                  <a:srgbClr val="FF1A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9" name="Rectangle 365"/>
                <p:cNvSpPr>
                  <a:spLocks noChangeArrowheads="1"/>
                </p:cNvSpPr>
                <p:nvPr/>
              </p:nvSpPr>
              <p:spPr bwMode="auto">
                <a:xfrm>
                  <a:off x="511" y="3168"/>
                  <a:ext cx="76" cy="363"/>
                </a:xfrm>
                <a:prstGeom prst="rect">
                  <a:avLst/>
                </a:prstGeom>
                <a:solidFill>
                  <a:srgbClr val="FF12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0" name="Rectangle 366"/>
                <p:cNvSpPr>
                  <a:spLocks noChangeArrowheads="1"/>
                </p:cNvSpPr>
                <p:nvPr/>
              </p:nvSpPr>
              <p:spPr bwMode="auto">
                <a:xfrm>
                  <a:off x="807" y="3168"/>
                  <a:ext cx="75" cy="363"/>
                </a:xfrm>
                <a:prstGeom prst="rect">
                  <a:avLst/>
                </a:prstGeom>
                <a:solidFill>
                  <a:srgbClr val="FF32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1" name="Rectangle 367"/>
                <p:cNvSpPr>
                  <a:spLocks noChangeArrowheads="1"/>
                </p:cNvSpPr>
                <p:nvPr/>
              </p:nvSpPr>
              <p:spPr bwMode="auto">
                <a:xfrm>
                  <a:off x="1979" y="3168"/>
                  <a:ext cx="144" cy="363"/>
                </a:xfrm>
                <a:prstGeom prst="rect">
                  <a:avLst/>
                </a:prstGeom>
                <a:solidFill>
                  <a:srgbClr val="FFED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2" name="Rectangle 368"/>
                <p:cNvSpPr>
                  <a:spLocks noChangeArrowheads="1"/>
                </p:cNvSpPr>
                <p:nvPr/>
              </p:nvSpPr>
              <p:spPr bwMode="auto">
                <a:xfrm>
                  <a:off x="2123" y="3168"/>
                  <a:ext cx="97" cy="363"/>
                </a:xfrm>
                <a:prstGeom prst="rect">
                  <a:avLst/>
                </a:prstGeom>
                <a:solidFill>
                  <a:srgbClr val="FFF9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3" name="Rectangle 369"/>
                <p:cNvSpPr>
                  <a:spLocks noChangeArrowheads="1"/>
                </p:cNvSpPr>
                <p:nvPr/>
              </p:nvSpPr>
              <p:spPr bwMode="auto">
                <a:xfrm>
                  <a:off x="2220" y="3168"/>
                  <a:ext cx="145" cy="363"/>
                </a:xfrm>
                <a:prstGeom prst="rect">
                  <a:avLst/>
                </a:prstGeom>
                <a:solidFill>
                  <a:srgbClr val="F4FF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4" name="Rectangle 370"/>
                <p:cNvSpPr>
                  <a:spLocks noChangeArrowheads="1"/>
                </p:cNvSpPr>
                <p:nvPr/>
              </p:nvSpPr>
              <p:spPr bwMode="auto">
                <a:xfrm>
                  <a:off x="2453" y="3168"/>
                  <a:ext cx="72" cy="363"/>
                </a:xfrm>
                <a:prstGeom prst="rect">
                  <a:avLst/>
                </a:prstGeom>
                <a:solidFill>
                  <a:srgbClr val="C9FF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5" name="Rectangle 371"/>
                <p:cNvSpPr>
                  <a:spLocks noChangeArrowheads="1"/>
                </p:cNvSpPr>
                <p:nvPr/>
              </p:nvSpPr>
              <p:spPr bwMode="auto">
                <a:xfrm>
                  <a:off x="2525" y="3168"/>
                  <a:ext cx="75" cy="363"/>
                </a:xfrm>
                <a:prstGeom prst="rect">
                  <a:avLst/>
                </a:prstGeom>
                <a:solidFill>
                  <a:srgbClr val="BCFF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6" name="Rectangle 372"/>
                <p:cNvSpPr>
                  <a:spLocks noChangeArrowheads="1"/>
                </p:cNvSpPr>
                <p:nvPr/>
              </p:nvSpPr>
              <p:spPr bwMode="auto">
                <a:xfrm>
                  <a:off x="2676" y="3168"/>
                  <a:ext cx="74" cy="363"/>
                </a:xfrm>
                <a:prstGeom prst="rect">
                  <a:avLst/>
                </a:prstGeom>
                <a:solidFill>
                  <a:srgbClr val="B0FF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7" name="Rectangle 373"/>
                <p:cNvSpPr>
                  <a:spLocks noChangeArrowheads="1"/>
                </p:cNvSpPr>
                <p:nvPr/>
              </p:nvSpPr>
              <p:spPr bwMode="auto">
                <a:xfrm>
                  <a:off x="2600" y="3168"/>
                  <a:ext cx="76" cy="363"/>
                </a:xfrm>
                <a:prstGeom prst="rect">
                  <a:avLst/>
                </a:prstGeom>
                <a:solidFill>
                  <a:srgbClr val="BEFF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8" name="Rectangle 374"/>
                <p:cNvSpPr>
                  <a:spLocks noChangeArrowheads="1"/>
                </p:cNvSpPr>
                <p:nvPr/>
              </p:nvSpPr>
              <p:spPr bwMode="auto">
                <a:xfrm>
                  <a:off x="2316" y="3168"/>
                  <a:ext cx="137" cy="363"/>
                </a:xfrm>
                <a:prstGeom prst="rect">
                  <a:avLst/>
                </a:prstGeom>
                <a:solidFill>
                  <a:srgbClr val="DCFF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9" name="Rectangle 375"/>
                <p:cNvSpPr>
                  <a:spLocks noChangeArrowheads="1"/>
                </p:cNvSpPr>
                <p:nvPr/>
              </p:nvSpPr>
              <p:spPr bwMode="auto">
                <a:xfrm>
                  <a:off x="1641" y="3168"/>
                  <a:ext cx="72" cy="363"/>
                </a:xfrm>
                <a:prstGeom prst="rect">
                  <a:avLst/>
                </a:prstGeom>
                <a:solidFill>
                  <a:srgbClr val="FFA6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0" name="Rectangle 376"/>
                <p:cNvSpPr>
                  <a:spLocks noChangeArrowheads="1"/>
                </p:cNvSpPr>
                <p:nvPr/>
              </p:nvSpPr>
              <p:spPr bwMode="auto">
                <a:xfrm>
                  <a:off x="1545" y="3168"/>
                  <a:ext cx="96" cy="363"/>
                </a:xfrm>
                <a:prstGeom prst="rect">
                  <a:avLst/>
                </a:prstGeom>
                <a:solidFill>
                  <a:srgbClr val="FF9A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1" name="Rectangle 377"/>
                <p:cNvSpPr>
                  <a:spLocks noChangeArrowheads="1"/>
                </p:cNvSpPr>
                <p:nvPr/>
              </p:nvSpPr>
              <p:spPr bwMode="auto">
                <a:xfrm>
                  <a:off x="1496" y="3168"/>
                  <a:ext cx="97" cy="363"/>
                </a:xfrm>
                <a:prstGeom prst="rect">
                  <a:avLst/>
                </a:prstGeom>
                <a:solidFill>
                  <a:srgbClr val="FF86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2" name="Rectangle 378"/>
                <p:cNvSpPr>
                  <a:spLocks noChangeArrowheads="1"/>
                </p:cNvSpPr>
                <p:nvPr/>
              </p:nvSpPr>
              <p:spPr bwMode="auto">
                <a:xfrm>
                  <a:off x="1807" y="3168"/>
                  <a:ext cx="75" cy="363"/>
                </a:xfrm>
                <a:prstGeom prst="rect">
                  <a:avLst/>
                </a:prstGeom>
                <a:solidFill>
                  <a:srgbClr val="FFD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3" name="Rectangle 379"/>
                <p:cNvSpPr>
                  <a:spLocks noChangeArrowheads="1"/>
                </p:cNvSpPr>
                <p:nvPr/>
              </p:nvSpPr>
              <p:spPr bwMode="auto">
                <a:xfrm>
                  <a:off x="1737" y="3168"/>
                  <a:ext cx="224" cy="363"/>
                </a:xfrm>
                <a:prstGeom prst="rect">
                  <a:avLst/>
                </a:prstGeom>
                <a:solidFill>
                  <a:srgbClr val="FFCA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4" name="Rectangle 380"/>
                <p:cNvSpPr>
                  <a:spLocks noChangeArrowheads="1"/>
                </p:cNvSpPr>
                <p:nvPr/>
              </p:nvSpPr>
              <p:spPr bwMode="auto">
                <a:xfrm>
                  <a:off x="1689" y="3168"/>
                  <a:ext cx="211" cy="363"/>
                </a:xfrm>
                <a:prstGeom prst="rect">
                  <a:avLst/>
                </a:prstGeom>
                <a:solidFill>
                  <a:srgbClr val="FFC3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5" name="Rectangle 381"/>
                <p:cNvSpPr>
                  <a:spLocks noChangeArrowheads="1"/>
                </p:cNvSpPr>
                <p:nvPr/>
              </p:nvSpPr>
              <p:spPr bwMode="auto">
                <a:xfrm>
                  <a:off x="1689" y="3168"/>
                  <a:ext cx="97" cy="363"/>
                </a:xfrm>
                <a:prstGeom prst="rect">
                  <a:avLst/>
                </a:prstGeom>
                <a:solidFill>
                  <a:srgbClr val="FFB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6" name="Rectangle 382"/>
                <p:cNvSpPr>
                  <a:spLocks noChangeArrowheads="1"/>
                </p:cNvSpPr>
                <p:nvPr/>
              </p:nvSpPr>
              <p:spPr bwMode="auto">
                <a:xfrm>
                  <a:off x="1882" y="3168"/>
                  <a:ext cx="97" cy="363"/>
                </a:xfrm>
                <a:prstGeom prst="rect">
                  <a:avLst/>
                </a:prstGeom>
                <a:solidFill>
                  <a:srgbClr val="FFE1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7" name="Rectangle 383"/>
                <p:cNvSpPr>
                  <a:spLocks noChangeArrowheads="1"/>
                </p:cNvSpPr>
                <p:nvPr/>
              </p:nvSpPr>
              <p:spPr bwMode="auto">
                <a:xfrm>
                  <a:off x="1448" y="3168"/>
                  <a:ext cx="48" cy="363"/>
                </a:xfrm>
                <a:prstGeom prst="rect">
                  <a:avLst/>
                </a:prstGeom>
                <a:solidFill>
                  <a:srgbClr val="FF77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8" name="Rectangle 384"/>
                <p:cNvSpPr>
                  <a:spLocks noChangeArrowheads="1"/>
                </p:cNvSpPr>
                <p:nvPr/>
              </p:nvSpPr>
              <p:spPr bwMode="auto">
                <a:xfrm>
                  <a:off x="4315" y="3168"/>
                  <a:ext cx="77" cy="363"/>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9" name="Rectangle 385"/>
                <p:cNvSpPr>
                  <a:spLocks noChangeArrowheads="1"/>
                </p:cNvSpPr>
                <p:nvPr/>
              </p:nvSpPr>
              <p:spPr bwMode="auto">
                <a:xfrm>
                  <a:off x="4752" y="3168"/>
                  <a:ext cx="74"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0" name="Rectangle 386"/>
                <p:cNvSpPr>
                  <a:spLocks noChangeArrowheads="1"/>
                </p:cNvSpPr>
                <p:nvPr/>
              </p:nvSpPr>
              <p:spPr bwMode="auto">
                <a:xfrm>
                  <a:off x="4800" y="3168"/>
                  <a:ext cx="74"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1" name="Rectangle 387"/>
                <p:cNvSpPr>
                  <a:spLocks noChangeArrowheads="1"/>
                </p:cNvSpPr>
                <p:nvPr/>
              </p:nvSpPr>
              <p:spPr bwMode="auto">
                <a:xfrm>
                  <a:off x="4848" y="3168"/>
                  <a:ext cx="74" cy="363"/>
                </a:xfrm>
                <a:prstGeom prst="rect">
                  <a:avLst/>
                </a:prstGeom>
                <a:solidFill>
                  <a:srgbClr val="7356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sp>
        <p:nvSpPr>
          <p:cNvPr id="202" name="Text Box 18"/>
          <p:cNvSpPr txBox="1">
            <a:spLocks noChangeArrowheads="1"/>
          </p:cNvSpPr>
          <p:nvPr/>
        </p:nvSpPr>
        <p:spPr bwMode="auto">
          <a:xfrm>
            <a:off x="1814514" y="5244052"/>
            <a:ext cx="1828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a:r>
              <a:rPr kumimoji="0" lang="zh-CN" altLang="en-US" i="0" dirty="0">
                <a:solidFill>
                  <a:srgbClr val="FF0066"/>
                </a:solidFill>
                <a:latin typeface="Book Antiqua" panose="02040602050305030304" pitchFamily="18" charset="0"/>
              </a:rPr>
              <a:t>可见光</a:t>
            </a:r>
          </a:p>
        </p:txBody>
      </p:sp>
      <p:graphicFrame>
        <p:nvGraphicFramePr>
          <p:cNvPr id="203" name="Object 19"/>
          <p:cNvGraphicFramePr>
            <a:graphicFrameLocks noChangeAspect="1"/>
          </p:cNvGraphicFramePr>
          <p:nvPr>
            <p:extLst>
              <p:ext uri="{D42A27DB-BD31-4B8C-83A1-F6EECF244321}">
                <p14:modId xmlns:p14="http://schemas.microsoft.com/office/powerpoint/2010/main" val="4237158798"/>
              </p:ext>
            </p:extLst>
          </p:nvPr>
        </p:nvGraphicFramePr>
        <p:xfrm>
          <a:off x="3149487" y="5148064"/>
          <a:ext cx="3213100" cy="823234"/>
        </p:xfrm>
        <a:graphic>
          <a:graphicData uri="http://schemas.openxmlformats.org/presentationml/2006/ole">
            <mc:AlternateContent xmlns:mc="http://schemas.openxmlformats.org/markup-compatibility/2006">
              <mc:Choice xmlns:v="urn:schemas-microsoft-com:vml" Requires="v">
                <p:oleObj spid="_x0000_s541289" name="公式" r:id="rId17" imgW="1002960" imgH="279360" progId="Equation.3">
                  <p:embed/>
                </p:oleObj>
              </mc:Choice>
              <mc:Fallback>
                <p:oleObj name="公式" r:id="rId17" imgW="1002960" imgH="279360" progId="Equation.3">
                  <p:embed/>
                  <p:pic>
                    <p:nvPicPr>
                      <p:cNvPr id="0" name=""/>
                      <p:cNvPicPr>
                        <a:picLocks noChangeAspect="1" noChangeArrowheads="1"/>
                      </p:cNvPicPr>
                      <p:nvPr/>
                    </p:nvPicPr>
                    <p:blipFill>
                      <a:blip r:embed="rId18"/>
                      <a:srcRect/>
                      <a:stretch>
                        <a:fillRect/>
                      </a:stretch>
                    </p:blipFill>
                    <p:spPr bwMode="auto">
                      <a:xfrm>
                        <a:off x="3149487" y="5148064"/>
                        <a:ext cx="3213100" cy="823234"/>
                      </a:xfrm>
                      <a:prstGeom prst="rect">
                        <a:avLst/>
                      </a:prstGeom>
                      <a:noFill/>
                      <a:ln>
                        <a:noFill/>
                      </a:ln>
                      <a:effectLst/>
                      <a:extLst/>
                    </p:spPr>
                  </p:pic>
                </p:oleObj>
              </mc:Fallback>
            </mc:AlternateContent>
          </a:graphicData>
        </a:graphic>
      </p:graphicFrame>
      <p:sp>
        <p:nvSpPr>
          <p:cNvPr id="205" name="AutoShape 11"/>
          <p:cNvSpPr>
            <a:spLocks noChangeArrowheads="1"/>
          </p:cNvSpPr>
          <p:nvPr/>
        </p:nvSpPr>
        <p:spPr bwMode="auto">
          <a:xfrm>
            <a:off x="2110625" y="6312115"/>
            <a:ext cx="1016141" cy="251020"/>
          </a:xfrm>
          <a:prstGeom prst="rightArrow">
            <a:avLst>
              <a:gd name="adj1" fmla="val 50000"/>
              <a:gd name="adj2" fmla="val 225000"/>
            </a:avLst>
          </a:prstGeom>
          <a:solidFill>
            <a:srgbClr val="28F676"/>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6" name="Object 7"/>
          <p:cNvGraphicFramePr>
            <a:graphicFrameLocks noChangeAspect="1"/>
          </p:cNvGraphicFramePr>
          <p:nvPr>
            <p:extLst>
              <p:ext uri="{D42A27DB-BD31-4B8C-83A1-F6EECF244321}">
                <p14:modId xmlns:p14="http://schemas.microsoft.com/office/powerpoint/2010/main" val="1672638327"/>
              </p:ext>
            </p:extLst>
          </p:nvPr>
        </p:nvGraphicFramePr>
        <p:xfrm>
          <a:off x="3208337" y="5905202"/>
          <a:ext cx="3263900" cy="828675"/>
        </p:xfrm>
        <a:graphic>
          <a:graphicData uri="http://schemas.openxmlformats.org/presentationml/2006/ole">
            <mc:AlternateContent xmlns:mc="http://schemas.openxmlformats.org/markup-compatibility/2006">
              <mc:Choice xmlns:v="urn:schemas-microsoft-com:vml" Requires="v">
                <p:oleObj spid="_x0000_s541290" name="公式" r:id="rId19" imgW="1333440" imgH="304560" progId="Equation.3">
                  <p:embed/>
                </p:oleObj>
              </mc:Choice>
              <mc:Fallback>
                <p:oleObj name="公式" r:id="rId19" imgW="1333440" imgH="304560" progId="Equation.3">
                  <p:embed/>
                  <p:pic>
                    <p:nvPicPr>
                      <p:cNvPr id="0" name=""/>
                      <p:cNvPicPr>
                        <a:picLocks noChangeAspect="1" noChangeArrowheads="1"/>
                      </p:cNvPicPr>
                      <p:nvPr/>
                    </p:nvPicPr>
                    <p:blipFill>
                      <a:blip r:embed="rId20"/>
                      <a:srcRect/>
                      <a:stretch>
                        <a:fillRect/>
                      </a:stretch>
                    </p:blipFill>
                    <p:spPr bwMode="auto">
                      <a:xfrm>
                        <a:off x="3208337" y="5905202"/>
                        <a:ext cx="3263900" cy="828675"/>
                      </a:xfrm>
                      <a:prstGeom prst="rect">
                        <a:avLst/>
                      </a:prstGeom>
                      <a:noFill/>
                      <a:ln>
                        <a:noFill/>
                      </a:ln>
                      <a:effectLst/>
                      <a:extLst/>
                    </p:spPr>
                  </p:pic>
                </p:oleObj>
              </mc:Fallback>
            </mc:AlternateContent>
          </a:graphicData>
        </a:graphic>
      </p:graphicFrame>
      <p:sp>
        <p:nvSpPr>
          <p:cNvPr id="207" name="矩形 206"/>
          <p:cNvSpPr/>
          <p:nvPr/>
        </p:nvSpPr>
        <p:spPr>
          <a:xfrm>
            <a:off x="6559181" y="6141171"/>
            <a:ext cx="4147289" cy="523220"/>
          </a:xfrm>
          <a:prstGeom prst="rect">
            <a:avLst/>
          </a:prstGeom>
        </p:spPr>
        <p:txBody>
          <a:bodyPr wrap="none">
            <a:spAutoFit/>
          </a:bodyPr>
          <a:lstStyle/>
          <a:p>
            <a:r>
              <a:rPr lang="zh-CN" altLang="en-US" sz="2800" b="1" dirty="0">
                <a:solidFill>
                  <a:srgbClr val="9900FF"/>
                </a:solidFill>
                <a:sym typeface="Symbol" panose="05050102010706020507" pitchFamily="18" charset="2"/>
              </a:rPr>
              <a:t>肥皂膜呈现的色彩</a:t>
            </a:r>
            <a:r>
              <a:rPr lang="zh-CN" altLang="en-US" sz="2800" b="1" dirty="0">
                <a:solidFill>
                  <a:srgbClr val="129C15"/>
                </a:solidFill>
                <a:sym typeface="Symbol" panose="05050102010706020507" pitchFamily="18" charset="2"/>
              </a:rPr>
              <a:t>黄绿光</a:t>
            </a:r>
            <a:endParaRPr lang="zh-CN" altLang="en-US" sz="2800" b="1" dirty="0">
              <a:solidFill>
                <a:srgbClr val="129C15"/>
              </a:solidFill>
            </a:endParaRPr>
          </a:p>
        </p:txBody>
      </p:sp>
    </p:spTree>
    <p:extLst>
      <p:ext uri="{BB962C8B-B14F-4D97-AF65-F5344CB8AC3E}">
        <p14:creationId xmlns:p14="http://schemas.microsoft.com/office/powerpoint/2010/main" val="19564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randombar(horizontal)">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down)">
                                      <p:cBhvr>
                                        <p:cTn id="12" dur="500"/>
                                        <p:tgtEl>
                                          <p:spTgt spid="104"/>
                                        </p:tgtEl>
                                      </p:cBhvr>
                                    </p:animEffect>
                                  </p:childTnLst>
                                </p:cTn>
                              </p:par>
                              <p:par>
                                <p:cTn id="13" presetID="2" presetClass="entr" presetSubtype="4"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ppt_x"/>
                                          </p:val>
                                        </p:tav>
                                        <p:tav tm="100000">
                                          <p:val>
                                            <p:strVal val="#ppt_x"/>
                                          </p:val>
                                        </p:tav>
                                      </p:tavLst>
                                    </p:anim>
                                    <p:anim calcmode="lin" valueType="num">
                                      <p:cBhvr additive="base">
                                        <p:cTn id="1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additive="base">
                                        <p:cTn id="21" dur="500" fill="hold"/>
                                        <p:tgtEl>
                                          <p:spTgt spid="106"/>
                                        </p:tgtEl>
                                        <p:attrNameLst>
                                          <p:attrName>ppt_x</p:attrName>
                                        </p:attrNameLst>
                                      </p:cBhvr>
                                      <p:tavLst>
                                        <p:tav tm="0">
                                          <p:val>
                                            <p:strVal val="#ppt_x"/>
                                          </p:val>
                                        </p:tav>
                                        <p:tav tm="100000">
                                          <p:val>
                                            <p:strVal val="#ppt_x"/>
                                          </p:val>
                                        </p:tav>
                                      </p:tavLst>
                                    </p:anim>
                                    <p:anim calcmode="lin" valueType="num">
                                      <p:cBhvr additive="base">
                                        <p:cTn id="22" dur="500" fill="hold"/>
                                        <p:tgtEl>
                                          <p:spTgt spid="106"/>
                                        </p:tgtEl>
                                        <p:attrNameLst>
                                          <p:attrName>ppt_y</p:attrName>
                                        </p:attrNameLst>
                                      </p:cBhvr>
                                      <p:tavLst>
                                        <p:tav tm="0">
                                          <p:val>
                                            <p:strVal val="1+#ppt_h/2"/>
                                          </p:val>
                                        </p:tav>
                                        <p:tav tm="100000">
                                          <p:val>
                                            <p:strVal val="#ppt_y"/>
                                          </p:val>
                                        </p:tav>
                                      </p:tavLst>
                                    </p:anim>
                                  </p:childTnLst>
                                </p:cTn>
                              </p:par>
                              <p:par>
                                <p:cTn id="23" presetID="3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p:cTn id="25" dur="1000" fill="hold"/>
                                        <p:tgtEl>
                                          <p:spTgt spid="107"/>
                                        </p:tgtEl>
                                        <p:attrNameLst>
                                          <p:attrName>ppt_w</p:attrName>
                                        </p:attrNameLst>
                                      </p:cBhvr>
                                      <p:tavLst>
                                        <p:tav tm="0">
                                          <p:val>
                                            <p:fltVal val="0"/>
                                          </p:val>
                                        </p:tav>
                                        <p:tav tm="100000">
                                          <p:val>
                                            <p:strVal val="#ppt_w"/>
                                          </p:val>
                                        </p:tav>
                                      </p:tavLst>
                                    </p:anim>
                                    <p:anim calcmode="lin" valueType="num">
                                      <p:cBhvr>
                                        <p:cTn id="26" dur="1000" fill="hold"/>
                                        <p:tgtEl>
                                          <p:spTgt spid="107"/>
                                        </p:tgtEl>
                                        <p:attrNameLst>
                                          <p:attrName>ppt_h</p:attrName>
                                        </p:attrNameLst>
                                      </p:cBhvr>
                                      <p:tavLst>
                                        <p:tav tm="0">
                                          <p:val>
                                            <p:fltVal val="0"/>
                                          </p:val>
                                        </p:tav>
                                        <p:tav tm="100000">
                                          <p:val>
                                            <p:strVal val="#ppt_h"/>
                                          </p:val>
                                        </p:tav>
                                      </p:tavLst>
                                    </p:anim>
                                    <p:anim calcmode="lin" valueType="num">
                                      <p:cBhvr>
                                        <p:cTn id="27" dur="1000" fill="hold"/>
                                        <p:tgtEl>
                                          <p:spTgt spid="107"/>
                                        </p:tgtEl>
                                        <p:attrNameLst>
                                          <p:attrName>style.rotation</p:attrName>
                                        </p:attrNameLst>
                                      </p:cBhvr>
                                      <p:tavLst>
                                        <p:tav tm="0">
                                          <p:val>
                                            <p:fltVal val="90"/>
                                          </p:val>
                                        </p:tav>
                                        <p:tav tm="100000">
                                          <p:val>
                                            <p:fltVal val="0"/>
                                          </p:val>
                                        </p:tav>
                                      </p:tavLst>
                                    </p:anim>
                                    <p:animEffect transition="in" filter="fade">
                                      <p:cBhvr>
                                        <p:cTn id="28" dur="1000"/>
                                        <p:tgtEl>
                                          <p:spTgt spid="10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 calcmode="lin" valueType="num">
                                      <p:cBhvr>
                                        <p:cTn id="33" dur="1000" fill="hold"/>
                                        <p:tgtEl>
                                          <p:spTgt spid="108"/>
                                        </p:tgtEl>
                                        <p:attrNameLst>
                                          <p:attrName>ppt_w</p:attrName>
                                        </p:attrNameLst>
                                      </p:cBhvr>
                                      <p:tavLst>
                                        <p:tav tm="0">
                                          <p:val>
                                            <p:fltVal val="0"/>
                                          </p:val>
                                        </p:tav>
                                        <p:tav tm="100000">
                                          <p:val>
                                            <p:strVal val="#ppt_w"/>
                                          </p:val>
                                        </p:tav>
                                      </p:tavLst>
                                    </p:anim>
                                    <p:anim calcmode="lin" valueType="num">
                                      <p:cBhvr>
                                        <p:cTn id="34" dur="1000" fill="hold"/>
                                        <p:tgtEl>
                                          <p:spTgt spid="108"/>
                                        </p:tgtEl>
                                        <p:attrNameLst>
                                          <p:attrName>ppt_h</p:attrName>
                                        </p:attrNameLst>
                                      </p:cBhvr>
                                      <p:tavLst>
                                        <p:tav tm="0">
                                          <p:val>
                                            <p:fltVal val="0"/>
                                          </p:val>
                                        </p:tav>
                                        <p:tav tm="100000">
                                          <p:val>
                                            <p:strVal val="#ppt_h"/>
                                          </p:val>
                                        </p:tav>
                                      </p:tavLst>
                                    </p:anim>
                                    <p:anim calcmode="lin" valueType="num">
                                      <p:cBhvr>
                                        <p:cTn id="35" dur="1000" fill="hold"/>
                                        <p:tgtEl>
                                          <p:spTgt spid="108"/>
                                        </p:tgtEl>
                                        <p:attrNameLst>
                                          <p:attrName>style.rotation</p:attrName>
                                        </p:attrNameLst>
                                      </p:cBhvr>
                                      <p:tavLst>
                                        <p:tav tm="0">
                                          <p:val>
                                            <p:fltVal val="90"/>
                                          </p:val>
                                        </p:tav>
                                        <p:tav tm="100000">
                                          <p:val>
                                            <p:fltVal val="0"/>
                                          </p:val>
                                        </p:tav>
                                      </p:tavLst>
                                    </p:anim>
                                    <p:animEffect transition="in" filter="fade">
                                      <p:cBhvr>
                                        <p:cTn id="36" dur="1000"/>
                                        <p:tgtEl>
                                          <p:spTgt spid="10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9"/>
                                        </p:tgtEl>
                                        <p:attrNameLst>
                                          <p:attrName>style.visibility</p:attrName>
                                        </p:attrNameLst>
                                      </p:cBhvr>
                                      <p:to>
                                        <p:strVal val="visible"/>
                                      </p:to>
                                    </p:set>
                                    <p:anim calcmode="lin" valueType="num">
                                      <p:cBhvr additive="base">
                                        <p:cTn id="41" dur="500" fill="hold"/>
                                        <p:tgtEl>
                                          <p:spTgt spid="109"/>
                                        </p:tgtEl>
                                        <p:attrNameLst>
                                          <p:attrName>ppt_x</p:attrName>
                                        </p:attrNameLst>
                                      </p:cBhvr>
                                      <p:tavLst>
                                        <p:tav tm="0">
                                          <p:val>
                                            <p:strVal val="#ppt_x"/>
                                          </p:val>
                                        </p:tav>
                                        <p:tav tm="100000">
                                          <p:val>
                                            <p:strVal val="#ppt_x"/>
                                          </p:val>
                                        </p:tav>
                                      </p:tavLst>
                                    </p:anim>
                                    <p:anim calcmode="lin" valueType="num">
                                      <p:cBhvr additive="base">
                                        <p:cTn id="42" dur="500" fill="hold"/>
                                        <p:tgtEl>
                                          <p:spTgt spid="10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500" fill="hold"/>
                                        <p:tgtEl>
                                          <p:spTgt spid="110"/>
                                        </p:tgtEl>
                                        <p:attrNameLst>
                                          <p:attrName>ppt_x</p:attrName>
                                        </p:attrNameLst>
                                      </p:cBhvr>
                                      <p:tavLst>
                                        <p:tav tm="0">
                                          <p:val>
                                            <p:strVal val="#ppt_x"/>
                                          </p:val>
                                        </p:tav>
                                        <p:tav tm="100000">
                                          <p:val>
                                            <p:strVal val="#ppt_x"/>
                                          </p:val>
                                        </p:tav>
                                      </p:tavLst>
                                    </p:anim>
                                    <p:anim calcmode="lin" valueType="num">
                                      <p:cBhvr additive="base">
                                        <p:cTn id="46"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anim calcmode="lin" valueType="num">
                                      <p:cBhvr additive="base">
                                        <p:cTn id="51" dur="500" fill="hold"/>
                                        <p:tgtEl>
                                          <p:spTgt spid="111"/>
                                        </p:tgtEl>
                                        <p:attrNameLst>
                                          <p:attrName>ppt_x</p:attrName>
                                        </p:attrNameLst>
                                      </p:cBhvr>
                                      <p:tavLst>
                                        <p:tav tm="0">
                                          <p:val>
                                            <p:strVal val="#ppt_x"/>
                                          </p:val>
                                        </p:tav>
                                        <p:tav tm="100000">
                                          <p:val>
                                            <p:strVal val="#ppt_x"/>
                                          </p:val>
                                        </p:tav>
                                      </p:tavLst>
                                    </p:anim>
                                    <p:anim calcmode="lin" valueType="num">
                                      <p:cBhvr additive="base">
                                        <p:cTn id="52"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2"/>
                                        </p:tgtEl>
                                        <p:attrNameLst>
                                          <p:attrName>style.visibility</p:attrName>
                                        </p:attrNameLst>
                                      </p:cBhvr>
                                      <p:to>
                                        <p:strVal val="visible"/>
                                      </p:to>
                                    </p:set>
                                    <p:animEffect transition="in" filter="wipe(down)">
                                      <p:cBhvr>
                                        <p:cTn id="57" dur="500"/>
                                        <p:tgtEl>
                                          <p:spTgt spid="202"/>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03"/>
                                        </p:tgtEl>
                                        <p:attrNameLst>
                                          <p:attrName>style.visibility</p:attrName>
                                        </p:attrNameLst>
                                      </p:cBhvr>
                                      <p:to>
                                        <p:strVal val="visible"/>
                                      </p:to>
                                    </p:set>
                                    <p:anim calcmode="lin" valueType="num">
                                      <p:cBhvr additive="base">
                                        <p:cTn id="62" dur="500" fill="hold"/>
                                        <p:tgtEl>
                                          <p:spTgt spid="203"/>
                                        </p:tgtEl>
                                        <p:attrNameLst>
                                          <p:attrName>ppt_x</p:attrName>
                                        </p:attrNameLst>
                                      </p:cBhvr>
                                      <p:tavLst>
                                        <p:tav tm="0">
                                          <p:val>
                                            <p:strVal val="#ppt_x"/>
                                          </p:val>
                                        </p:tav>
                                        <p:tav tm="100000">
                                          <p:val>
                                            <p:strVal val="#ppt_x"/>
                                          </p:val>
                                        </p:tav>
                                      </p:tavLst>
                                    </p:anim>
                                    <p:anim calcmode="lin" valueType="num">
                                      <p:cBhvr additive="base">
                                        <p:cTn id="63"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05"/>
                                        </p:tgtEl>
                                        <p:attrNameLst>
                                          <p:attrName>style.visibility</p:attrName>
                                        </p:attrNameLst>
                                      </p:cBhvr>
                                      <p:to>
                                        <p:strVal val="visible"/>
                                      </p:to>
                                    </p:set>
                                    <p:animEffect transition="in" filter="wipe(down)">
                                      <p:cBhvr>
                                        <p:cTn id="68" dur="500"/>
                                        <p:tgtEl>
                                          <p:spTgt spid="205"/>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206"/>
                                        </p:tgtEl>
                                        <p:attrNameLst>
                                          <p:attrName>style.visibility</p:attrName>
                                        </p:attrNameLst>
                                      </p:cBhvr>
                                      <p:to>
                                        <p:strVal val="visible"/>
                                      </p:to>
                                    </p:set>
                                    <p:anim calcmode="lin" valueType="num">
                                      <p:cBhvr>
                                        <p:cTn id="73" dur="1000" fill="hold"/>
                                        <p:tgtEl>
                                          <p:spTgt spid="206"/>
                                        </p:tgtEl>
                                        <p:attrNameLst>
                                          <p:attrName>ppt_w</p:attrName>
                                        </p:attrNameLst>
                                      </p:cBhvr>
                                      <p:tavLst>
                                        <p:tav tm="0">
                                          <p:val>
                                            <p:fltVal val="0"/>
                                          </p:val>
                                        </p:tav>
                                        <p:tav tm="100000">
                                          <p:val>
                                            <p:strVal val="#ppt_w"/>
                                          </p:val>
                                        </p:tav>
                                      </p:tavLst>
                                    </p:anim>
                                    <p:anim calcmode="lin" valueType="num">
                                      <p:cBhvr>
                                        <p:cTn id="74" dur="1000" fill="hold"/>
                                        <p:tgtEl>
                                          <p:spTgt spid="206"/>
                                        </p:tgtEl>
                                        <p:attrNameLst>
                                          <p:attrName>ppt_h</p:attrName>
                                        </p:attrNameLst>
                                      </p:cBhvr>
                                      <p:tavLst>
                                        <p:tav tm="0">
                                          <p:val>
                                            <p:fltVal val="0"/>
                                          </p:val>
                                        </p:tav>
                                        <p:tav tm="100000">
                                          <p:val>
                                            <p:strVal val="#ppt_h"/>
                                          </p:val>
                                        </p:tav>
                                      </p:tavLst>
                                    </p:anim>
                                    <p:anim calcmode="lin" valueType="num">
                                      <p:cBhvr>
                                        <p:cTn id="75" dur="1000" fill="hold"/>
                                        <p:tgtEl>
                                          <p:spTgt spid="206"/>
                                        </p:tgtEl>
                                        <p:attrNameLst>
                                          <p:attrName>style.rotation</p:attrName>
                                        </p:attrNameLst>
                                      </p:cBhvr>
                                      <p:tavLst>
                                        <p:tav tm="0">
                                          <p:val>
                                            <p:fltVal val="90"/>
                                          </p:val>
                                        </p:tav>
                                        <p:tav tm="100000">
                                          <p:val>
                                            <p:fltVal val="0"/>
                                          </p:val>
                                        </p:tav>
                                      </p:tavLst>
                                    </p:anim>
                                    <p:animEffect transition="in" filter="fade">
                                      <p:cBhvr>
                                        <p:cTn id="76" dur="10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207"/>
                                        </p:tgtEl>
                                        <p:attrNameLst>
                                          <p:attrName>style.visibility</p:attrName>
                                        </p:attrNameLst>
                                      </p:cBhvr>
                                      <p:to>
                                        <p:strVal val="visible"/>
                                      </p:to>
                                    </p:set>
                                    <p:animEffect transition="in" filter="circle(in)">
                                      <p:cBhvr>
                                        <p:cTn id="81" dur="2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202" grpId="0"/>
      <p:bldP spid="205" grpId="0" animBg="1"/>
      <p:bldP spid="20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89070" y="105724"/>
            <a:ext cx="8663020" cy="1815882"/>
          </a:xfrm>
          <a:prstGeom prst="rect">
            <a:avLst/>
          </a:prstGeom>
          <a:noFill/>
          <a:ln w="9525">
            <a:noFill/>
            <a:miter lim="800000"/>
            <a:headEnd/>
            <a:tailEnd/>
          </a:ln>
        </p:spPr>
        <p:txBody>
          <a:bodyPr wrap="square">
            <a:spAutoFit/>
          </a:bodyPr>
          <a:lstStyle/>
          <a:p>
            <a:pPr algn="l">
              <a:spcBef>
                <a:spcPct val="50000"/>
              </a:spcBef>
              <a:defRPr/>
            </a:pPr>
            <a:r>
              <a:rPr lang="en-US" altLang="zh-CN" sz="2800" b="1" dirty="0">
                <a:solidFill>
                  <a:srgbClr val="FF3300"/>
                </a:solidFill>
                <a:ea typeface="黑体" pitchFamily="49" charset="-122"/>
              </a:rPr>
              <a:t>【</a:t>
            </a:r>
            <a:r>
              <a:rPr lang="zh-CN" altLang="en-US" sz="2800" b="1" dirty="0">
                <a:solidFill>
                  <a:srgbClr val="FF3300"/>
                </a:solidFill>
                <a:ea typeface="黑体" pitchFamily="49" charset="-122"/>
              </a:rPr>
              <a:t>例</a:t>
            </a:r>
            <a:r>
              <a:rPr lang="en-US" altLang="zh-CN" sz="2800" b="1" dirty="0">
                <a:solidFill>
                  <a:srgbClr val="FF3300"/>
                </a:solidFill>
                <a:ea typeface="黑体" pitchFamily="49" charset="-122"/>
              </a:rPr>
              <a:t>20-4】</a:t>
            </a:r>
            <a:r>
              <a:rPr lang="zh-CN" altLang="en-US" sz="2800" b="1" dirty="0">
                <a:solidFill>
                  <a:srgbClr val="9900CC"/>
                </a:solidFill>
              </a:rPr>
              <a:t>平面单色光垂直照射在厚度均匀的油膜上，油膜覆盖在玻璃板上。所用光源波长可以连续变化，观察到</a:t>
            </a:r>
            <a:r>
              <a:rPr lang="en-US" altLang="zh-CN" sz="2800" b="1" dirty="0">
                <a:solidFill>
                  <a:srgbClr val="FF0000"/>
                </a:solidFill>
              </a:rPr>
              <a:t>5000</a:t>
            </a:r>
            <a:r>
              <a:rPr lang="en-US" altLang="zh-CN" sz="2800" b="1" dirty="0">
                <a:solidFill>
                  <a:srgbClr val="FF0000"/>
                </a:solidFill>
                <a:ea typeface="微软大标宋" pitchFamily="49" charset="-122"/>
              </a:rPr>
              <a:t>Å</a:t>
            </a:r>
            <a:r>
              <a:rPr lang="zh-CN" altLang="en-US" sz="2800" b="1" dirty="0"/>
              <a:t>与</a:t>
            </a:r>
            <a:r>
              <a:rPr lang="en-US" altLang="zh-CN" sz="2800" b="1" dirty="0">
                <a:solidFill>
                  <a:srgbClr val="FF0000"/>
                </a:solidFill>
              </a:rPr>
              <a:t>7000</a:t>
            </a:r>
            <a:r>
              <a:rPr lang="en-US" altLang="zh-CN" sz="2800" b="1" dirty="0">
                <a:solidFill>
                  <a:srgbClr val="FF0000"/>
                </a:solidFill>
                <a:ea typeface="微软大标宋" pitchFamily="49" charset="-122"/>
              </a:rPr>
              <a:t>Å</a:t>
            </a:r>
            <a:r>
              <a:rPr lang="zh-CN" altLang="en-US" sz="2800" b="1" dirty="0">
                <a:solidFill>
                  <a:srgbClr val="9900CC"/>
                </a:solidFill>
              </a:rPr>
              <a:t>这两波长的光在反射中消失。油膜的折射率为</a:t>
            </a:r>
            <a:r>
              <a:rPr lang="en-US" altLang="zh-CN" sz="2800" b="1" dirty="0">
                <a:solidFill>
                  <a:srgbClr val="FF0000"/>
                </a:solidFill>
              </a:rPr>
              <a:t>1.30</a:t>
            </a:r>
            <a:r>
              <a:rPr lang="zh-CN" altLang="en-US" sz="2800" b="1" dirty="0">
                <a:solidFill>
                  <a:srgbClr val="9900CC"/>
                </a:solidFill>
              </a:rPr>
              <a:t>，玻璃折射率为</a:t>
            </a:r>
            <a:r>
              <a:rPr lang="en-US" altLang="zh-CN" sz="2800" b="1" dirty="0">
                <a:solidFill>
                  <a:srgbClr val="FF0000"/>
                </a:solidFill>
              </a:rPr>
              <a:t>1.50</a:t>
            </a:r>
            <a:r>
              <a:rPr lang="zh-CN" altLang="en-US" sz="2800" b="1" dirty="0">
                <a:solidFill>
                  <a:srgbClr val="9900CC"/>
                </a:solidFill>
              </a:rPr>
              <a:t>，</a:t>
            </a:r>
            <a:r>
              <a:rPr lang="zh-CN" altLang="en-US" sz="2800" b="1" dirty="0">
                <a:solidFill>
                  <a:srgbClr val="008000"/>
                </a:solidFill>
              </a:rPr>
              <a:t>求油膜的厚度。</a:t>
            </a:r>
          </a:p>
        </p:txBody>
      </p:sp>
      <p:sp>
        <p:nvSpPr>
          <p:cNvPr id="3" name="Rectangle 3"/>
          <p:cNvSpPr>
            <a:spLocks noChangeArrowheads="1"/>
          </p:cNvSpPr>
          <p:nvPr/>
        </p:nvSpPr>
        <p:spPr bwMode="auto">
          <a:xfrm>
            <a:off x="2140692" y="2247077"/>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C00000"/>
                </a:solidFill>
                <a:ea typeface="黑体" panose="02010609060101010101" pitchFamily="49" charset="-122"/>
              </a:rPr>
              <a:t>解：</a:t>
            </a:r>
          </a:p>
        </p:txBody>
      </p:sp>
      <p:grpSp>
        <p:nvGrpSpPr>
          <p:cNvPr id="4" name="Group 31"/>
          <p:cNvGrpSpPr>
            <a:grpSpLocks/>
          </p:cNvGrpSpPr>
          <p:nvPr/>
        </p:nvGrpSpPr>
        <p:grpSpPr bwMode="auto">
          <a:xfrm>
            <a:off x="6948645" y="3128059"/>
            <a:ext cx="3347113" cy="1827074"/>
            <a:chOff x="3888" y="1579"/>
            <a:chExt cx="1584" cy="389"/>
          </a:xfrm>
        </p:grpSpPr>
        <p:sp>
          <p:nvSpPr>
            <p:cNvPr id="5"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dirty="0"/>
                <a:t> </a:t>
              </a:r>
              <a:r>
                <a:rPr lang="en-US" altLang="en-US" sz="2400" b="0" i="0" dirty="0"/>
                <a:t>n</a:t>
              </a:r>
              <a:r>
                <a:rPr lang="en-US" altLang="en-US" sz="2400" b="0" i="0" baseline="-25000" dirty="0"/>
                <a:t>1</a:t>
              </a:r>
              <a:endParaRPr lang="en-US" altLang="zh-CN" sz="2400" b="0" i="0" dirty="0"/>
            </a:p>
          </p:txBody>
        </p:sp>
        <p:sp>
          <p:nvSpPr>
            <p:cNvPr id="6"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a:t> n</a:t>
              </a:r>
              <a:r>
                <a:rPr lang="en-US" altLang="zh-CN" sz="2400" b="0" i="0" baseline="-25000"/>
                <a:t>2</a:t>
              </a:r>
              <a:endParaRPr lang="en-US" altLang="zh-CN" sz="2400" b="0" i="0"/>
            </a:p>
          </p:txBody>
        </p:sp>
      </p:grpSp>
      <p:sp>
        <p:nvSpPr>
          <p:cNvPr id="7" name="Line 7"/>
          <p:cNvSpPr>
            <a:spLocks noChangeShapeType="1"/>
          </p:cNvSpPr>
          <p:nvPr/>
        </p:nvSpPr>
        <p:spPr bwMode="auto">
          <a:xfrm>
            <a:off x="8461061" y="1968911"/>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8461061" y="3136655"/>
            <a:ext cx="0" cy="901795"/>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flipV="1">
            <a:off x="8671775" y="1935111"/>
            <a:ext cx="0" cy="119294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flipH="1" flipV="1">
            <a:off x="8268558" y="3116317"/>
            <a:ext cx="1" cy="925278"/>
          </a:xfrm>
          <a:prstGeom prst="line">
            <a:avLst/>
          </a:prstGeom>
          <a:noFill/>
          <a:ln w="28575">
            <a:solidFill>
              <a:srgbClr val="129C15"/>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 name="Object 11"/>
          <p:cNvGraphicFramePr>
            <a:graphicFrameLocks noChangeAspect="1"/>
          </p:cNvGraphicFramePr>
          <p:nvPr/>
        </p:nvGraphicFramePr>
        <p:xfrm>
          <a:off x="2425700" y="2862265"/>
          <a:ext cx="293688" cy="554037"/>
        </p:xfrm>
        <a:graphic>
          <a:graphicData uri="http://schemas.openxmlformats.org/presentationml/2006/ole">
            <mc:AlternateContent xmlns:mc="http://schemas.openxmlformats.org/markup-compatibility/2006">
              <mc:Choice xmlns:v="urn:schemas-microsoft-com:vml" Requires="v">
                <p:oleObj spid="_x0000_s545907" name="Equation" r:id="rId3" imgW="9448" imgH="114182" progId="Equation.3">
                  <p:embed/>
                </p:oleObj>
              </mc:Choice>
              <mc:Fallback>
                <p:oleObj name="Equation" r:id="rId3" imgW="9448" imgH="114182" progId="Equation.3">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25700" y="2862265"/>
                        <a:ext cx="293688"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8"/>
          <p:cNvSpPr txBox="1">
            <a:spLocks noChangeArrowheads="1"/>
          </p:cNvSpPr>
          <p:nvPr/>
        </p:nvSpPr>
        <p:spPr bwMode="auto">
          <a:xfrm>
            <a:off x="2020582" y="2840196"/>
            <a:ext cx="53613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4355DB"/>
                </a:solidFill>
                <a:sym typeface="Symbol" panose="05050102010706020507" pitchFamily="18" charset="2"/>
              </a:rPr>
              <a:t>垂直入射</a:t>
            </a:r>
            <a:r>
              <a:rPr lang="en-US" altLang="zh-CN" i="0" dirty="0">
                <a:solidFill>
                  <a:srgbClr val="4355DB"/>
                </a:solidFill>
                <a:sym typeface="Symbol" panose="05050102010706020507" pitchFamily="18" charset="2"/>
              </a:rPr>
              <a:t>,</a:t>
            </a:r>
            <a:r>
              <a:rPr lang="zh-CN" altLang="en-US" i="0" dirty="0">
                <a:solidFill>
                  <a:srgbClr val="4355DB"/>
                </a:solidFill>
              </a:rPr>
              <a:t>两个半波损失抵消</a:t>
            </a:r>
          </a:p>
        </p:txBody>
      </p:sp>
      <p:sp>
        <p:nvSpPr>
          <p:cNvPr id="22" name="矩形 21"/>
          <p:cNvSpPr>
            <a:spLocks noChangeArrowheads="1"/>
          </p:cNvSpPr>
          <p:nvPr/>
        </p:nvSpPr>
        <p:spPr bwMode="auto">
          <a:xfrm>
            <a:off x="3550464" y="5982264"/>
            <a:ext cx="6316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两波长的</a:t>
            </a:r>
            <a:r>
              <a:rPr lang="zh-CN" altLang="en-US" i="0" dirty="0">
                <a:solidFill>
                  <a:srgbClr val="FF3399"/>
                </a:solidFill>
              </a:rPr>
              <a:t>反射光</a:t>
            </a:r>
            <a:r>
              <a:rPr lang="zh-CN" altLang="en-US" i="0" dirty="0"/>
              <a:t>为两次相邻的相消干涉</a:t>
            </a:r>
            <a:endParaRPr lang="zh-CN" altLang="en-US" dirty="0"/>
          </a:p>
        </p:txBody>
      </p:sp>
      <p:sp>
        <p:nvSpPr>
          <p:cNvPr id="23" name="Line 10"/>
          <p:cNvSpPr>
            <a:spLocks noChangeShapeType="1"/>
          </p:cNvSpPr>
          <p:nvPr/>
        </p:nvSpPr>
        <p:spPr bwMode="auto">
          <a:xfrm flipH="1" flipV="1">
            <a:off x="8259355" y="2003255"/>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矩形 12"/>
          <p:cNvSpPr/>
          <p:nvPr/>
        </p:nvSpPr>
        <p:spPr>
          <a:xfrm>
            <a:off x="3834628" y="4955133"/>
            <a:ext cx="4152099" cy="523220"/>
          </a:xfrm>
          <a:prstGeom prst="rect">
            <a:avLst/>
          </a:prstGeom>
        </p:spPr>
        <p:txBody>
          <a:bodyPr wrap="none">
            <a:spAutoFit/>
          </a:bodyPr>
          <a:lstStyle/>
          <a:p>
            <a:r>
              <a:rPr lang="zh-CN" altLang="en-US" sz="2800" b="1" dirty="0"/>
              <a:t>两波长的光在反射中消失</a:t>
            </a:r>
            <a:endParaRPr lang="zh-CN" altLang="en-US" sz="2800" dirty="0"/>
          </a:p>
        </p:txBody>
      </p:sp>
      <p:graphicFrame>
        <p:nvGraphicFramePr>
          <p:cNvPr id="24" name="Object 17"/>
          <p:cNvGraphicFramePr>
            <a:graphicFrameLocks noChangeAspect="1"/>
          </p:cNvGraphicFramePr>
          <p:nvPr>
            <p:extLst>
              <p:ext uri="{D42A27DB-BD31-4B8C-83A1-F6EECF244321}">
                <p14:modId xmlns:p14="http://schemas.microsoft.com/office/powerpoint/2010/main" val="192242997"/>
              </p:ext>
            </p:extLst>
          </p:nvPr>
        </p:nvGraphicFramePr>
        <p:xfrm>
          <a:off x="3266189" y="3309513"/>
          <a:ext cx="1546225" cy="636588"/>
        </p:xfrm>
        <a:graphic>
          <a:graphicData uri="http://schemas.openxmlformats.org/presentationml/2006/ole">
            <mc:AlternateContent xmlns:mc="http://schemas.openxmlformats.org/markup-compatibility/2006">
              <mc:Choice xmlns:v="urn:schemas-microsoft-com:vml" Requires="v">
                <p:oleObj spid="_x0000_s545908" name="公式" r:id="rId5" imgW="520560" imgH="215640" progId="Equation.3">
                  <p:embed/>
                </p:oleObj>
              </mc:Choice>
              <mc:Fallback>
                <p:oleObj name="公式" r:id="rId5" imgW="520560" imgH="215640" progId="Equation.3">
                  <p:embed/>
                  <p:pic>
                    <p:nvPicPr>
                      <p:cNvPr id="0" name=""/>
                      <p:cNvPicPr>
                        <a:picLocks noChangeAspect="1" noChangeArrowheads="1"/>
                      </p:cNvPicPr>
                      <p:nvPr/>
                    </p:nvPicPr>
                    <p:blipFill>
                      <a:blip r:embed="rId6"/>
                      <a:srcRect/>
                      <a:stretch>
                        <a:fillRect/>
                      </a:stretch>
                    </p:blipFill>
                    <p:spPr bwMode="auto">
                      <a:xfrm>
                        <a:off x="3266189" y="3309513"/>
                        <a:ext cx="1546225"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AutoShape 11"/>
          <p:cNvSpPr>
            <a:spLocks noChangeArrowheads="1"/>
          </p:cNvSpPr>
          <p:nvPr/>
        </p:nvSpPr>
        <p:spPr bwMode="auto">
          <a:xfrm>
            <a:off x="2534323" y="5091233"/>
            <a:ext cx="1016141" cy="251020"/>
          </a:xfrm>
          <a:prstGeom prst="rightArrow">
            <a:avLst>
              <a:gd name="adj1" fmla="val 50000"/>
              <a:gd name="adj2" fmla="val 225000"/>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矩形 26"/>
          <p:cNvSpPr/>
          <p:nvPr/>
        </p:nvSpPr>
        <p:spPr>
          <a:xfrm>
            <a:off x="1889070" y="4054448"/>
            <a:ext cx="4512774" cy="523220"/>
          </a:xfrm>
          <a:prstGeom prst="rect">
            <a:avLst/>
          </a:prstGeom>
        </p:spPr>
        <p:txBody>
          <a:bodyPr wrap="none">
            <a:spAutoFit/>
          </a:bodyPr>
          <a:lstStyle/>
          <a:p>
            <a:r>
              <a:rPr lang="zh-CN" altLang="en-US" sz="2800" b="1" dirty="0">
                <a:solidFill>
                  <a:srgbClr val="008000"/>
                </a:solidFill>
              </a:rPr>
              <a:t>通过光源波长连续变化观察</a:t>
            </a:r>
            <a:endParaRPr lang="zh-CN" altLang="en-US" sz="2800" dirty="0">
              <a:solidFill>
                <a:srgbClr val="008000"/>
              </a:solidFill>
            </a:endParaRPr>
          </a:p>
        </p:txBody>
      </p:sp>
      <p:sp>
        <p:nvSpPr>
          <p:cNvPr id="29" name="AutoShape 11"/>
          <p:cNvSpPr>
            <a:spLocks noChangeArrowheads="1"/>
          </p:cNvSpPr>
          <p:nvPr/>
        </p:nvSpPr>
        <p:spPr bwMode="auto">
          <a:xfrm>
            <a:off x="2496747" y="6118364"/>
            <a:ext cx="1016141" cy="251020"/>
          </a:xfrm>
          <a:prstGeom prst="rightArrow">
            <a:avLst>
              <a:gd name="adj1" fmla="val 50000"/>
              <a:gd name="adj2" fmla="val 225000"/>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94625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arn(inVertical)">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circle(in)">
                                      <p:cBhvr>
                                        <p:cTn id="76" dur="20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circle(in)">
                                      <p:cBhvr>
                                        <p:cTn id="81" dur="20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heel(1)">
                                      <p:cBhvr>
                                        <p:cTn id="8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P spid="9" grpId="0" animBg="1"/>
      <p:bldP spid="10" grpId="0" animBg="1"/>
      <p:bldP spid="12" grpId="0"/>
      <p:bldP spid="22" grpId="0"/>
      <p:bldP spid="23" grpId="0" animBg="1"/>
      <p:bldP spid="13" grpId="0"/>
      <p:bldP spid="25" grpId="0" animBg="1"/>
      <p:bldP spid="27" grpId="0"/>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1"/>
          <p:cNvGrpSpPr>
            <a:grpSpLocks/>
          </p:cNvGrpSpPr>
          <p:nvPr/>
        </p:nvGrpSpPr>
        <p:grpSpPr bwMode="auto">
          <a:xfrm>
            <a:off x="6806977" y="1312138"/>
            <a:ext cx="3347113" cy="1827074"/>
            <a:chOff x="3888" y="1579"/>
            <a:chExt cx="1584" cy="389"/>
          </a:xfrm>
        </p:grpSpPr>
        <p:sp>
          <p:nvSpPr>
            <p:cNvPr id="12"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a:t> </a:t>
              </a:r>
              <a:r>
                <a:rPr lang="en-US" altLang="en-US" sz="2400" b="0" i="0"/>
                <a:t>n</a:t>
              </a:r>
              <a:r>
                <a:rPr lang="en-US" altLang="en-US" sz="2400" b="0" i="0" baseline="-25000"/>
                <a:t>1</a:t>
              </a:r>
              <a:endParaRPr lang="en-US" altLang="zh-CN" sz="2400" b="0" i="0"/>
            </a:p>
          </p:txBody>
        </p:sp>
        <p:sp>
          <p:nvSpPr>
            <p:cNvPr id="13"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a:t> n</a:t>
              </a:r>
              <a:r>
                <a:rPr lang="en-US" altLang="zh-CN" sz="2400" b="0" i="0" baseline="-25000"/>
                <a:t>2</a:t>
              </a:r>
              <a:endParaRPr lang="en-US" altLang="zh-CN" sz="2400" b="0" i="0"/>
            </a:p>
          </p:txBody>
        </p:sp>
      </p:grpSp>
      <p:sp>
        <p:nvSpPr>
          <p:cNvPr id="14" name="Line 7"/>
          <p:cNvSpPr>
            <a:spLocks noChangeShapeType="1"/>
          </p:cNvSpPr>
          <p:nvPr/>
        </p:nvSpPr>
        <p:spPr bwMode="auto">
          <a:xfrm>
            <a:off x="8300566" y="150143"/>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8"/>
          <p:cNvSpPr>
            <a:spLocks noChangeShapeType="1"/>
          </p:cNvSpPr>
          <p:nvPr/>
        </p:nvSpPr>
        <p:spPr bwMode="auto">
          <a:xfrm>
            <a:off x="8308793" y="1343092"/>
            <a:ext cx="0" cy="901795"/>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9"/>
          <p:cNvSpPr>
            <a:spLocks noChangeShapeType="1"/>
          </p:cNvSpPr>
          <p:nvPr/>
        </p:nvSpPr>
        <p:spPr bwMode="auto">
          <a:xfrm flipV="1">
            <a:off x="8542986" y="180337"/>
            <a:ext cx="0" cy="116275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0"/>
          <p:cNvSpPr>
            <a:spLocks noChangeShapeType="1"/>
          </p:cNvSpPr>
          <p:nvPr/>
        </p:nvSpPr>
        <p:spPr bwMode="auto">
          <a:xfrm flipH="1" flipV="1">
            <a:off x="8126890" y="1300396"/>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0"/>
          <p:cNvSpPr>
            <a:spLocks noChangeShapeType="1"/>
          </p:cNvSpPr>
          <p:nvPr/>
        </p:nvSpPr>
        <p:spPr bwMode="auto">
          <a:xfrm flipH="1" flipV="1">
            <a:off x="8117687" y="187334"/>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矩形 18"/>
          <p:cNvSpPr>
            <a:spLocks noChangeArrowheads="1"/>
          </p:cNvSpPr>
          <p:nvPr/>
        </p:nvSpPr>
        <p:spPr bwMode="auto">
          <a:xfrm>
            <a:off x="2302077" y="395591"/>
            <a:ext cx="384494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两波长的</a:t>
            </a:r>
            <a:r>
              <a:rPr lang="zh-CN" altLang="en-US" i="0" dirty="0">
                <a:solidFill>
                  <a:srgbClr val="FF3399"/>
                </a:solidFill>
              </a:rPr>
              <a:t>反射光</a:t>
            </a:r>
            <a:r>
              <a:rPr lang="zh-CN" altLang="en-US" i="0" dirty="0"/>
              <a:t>为两次相邻的相消干涉</a:t>
            </a:r>
            <a:endParaRPr lang="zh-CN" altLang="en-US" dirty="0"/>
          </a:p>
        </p:txBody>
      </p:sp>
      <p:graphicFrame>
        <p:nvGraphicFramePr>
          <p:cNvPr id="22" name="Object 31"/>
          <p:cNvGraphicFramePr>
            <a:graphicFrameLocks noChangeAspect="1"/>
          </p:cNvGraphicFramePr>
          <p:nvPr>
            <p:extLst>
              <p:ext uri="{D42A27DB-BD31-4B8C-83A1-F6EECF244321}">
                <p14:modId xmlns:p14="http://schemas.microsoft.com/office/powerpoint/2010/main" val="3393016672"/>
              </p:ext>
            </p:extLst>
          </p:nvPr>
        </p:nvGraphicFramePr>
        <p:xfrm>
          <a:off x="2310938" y="1888297"/>
          <a:ext cx="2934780" cy="1070075"/>
        </p:xfrm>
        <a:graphic>
          <a:graphicData uri="http://schemas.openxmlformats.org/presentationml/2006/ole">
            <mc:AlternateContent xmlns:mc="http://schemas.openxmlformats.org/markup-compatibility/2006">
              <mc:Choice xmlns:v="urn:schemas-microsoft-com:vml" Requires="v">
                <p:oleObj spid="_x0000_s456357" name="Equation" r:id="rId3" imgW="1079032" imgH="393529" progId="Equation.3">
                  <p:embed/>
                </p:oleObj>
              </mc:Choice>
              <mc:Fallback>
                <p:oleObj name="Equation" r:id="rId3" imgW="1079032"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938" y="1888297"/>
                        <a:ext cx="2934780" cy="1070075"/>
                      </a:xfrm>
                      <a:prstGeom prst="rect">
                        <a:avLst/>
                      </a:prstGeom>
                      <a:noFill/>
                      <a:ln>
                        <a:noFill/>
                      </a:ln>
                      <a:effectLst/>
                      <a:extLst/>
                    </p:spPr>
                  </p:pic>
                </p:oleObj>
              </mc:Fallback>
            </mc:AlternateContent>
          </a:graphicData>
        </a:graphic>
      </p:graphicFrame>
      <p:graphicFrame>
        <p:nvGraphicFramePr>
          <p:cNvPr id="23" name="Object 32"/>
          <p:cNvGraphicFramePr>
            <a:graphicFrameLocks noChangeAspect="1"/>
          </p:cNvGraphicFramePr>
          <p:nvPr>
            <p:extLst>
              <p:ext uri="{D42A27DB-BD31-4B8C-83A1-F6EECF244321}">
                <p14:modId xmlns:p14="http://schemas.microsoft.com/office/powerpoint/2010/main" val="3117089492"/>
              </p:ext>
            </p:extLst>
          </p:nvPr>
        </p:nvGraphicFramePr>
        <p:xfrm>
          <a:off x="2482502" y="3006007"/>
          <a:ext cx="2959100" cy="1092200"/>
        </p:xfrm>
        <a:graphic>
          <a:graphicData uri="http://schemas.openxmlformats.org/presentationml/2006/ole">
            <mc:AlternateContent xmlns:mc="http://schemas.openxmlformats.org/markup-compatibility/2006">
              <mc:Choice xmlns:v="urn:schemas-microsoft-com:vml" Requires="v">
                <p:oleObj spid="_x0000_s456358" name="公式" r:id="rId5" imgW="1066680" imgH="393480" progId="Equation.3">
                  <p:embed/>
                </p:oleObj>
              </mc:Choice>
              <mc:Fallback>
                <p:oleObj name="公式" r:id="rId5" imgW="1066680" imgH="393480" progId="Equation.3">
                  <p:embed/>
                  <p:pic>
                    <p:nvPicPr>
                      <p:cNvPr id="0" name=""/>
                      <p:cNvPicPr>
                        <a:picLocks noChangeAspect="1" noChangeArrowheads="1"/>
                      </p:cNvPicPr>
                      <p:nvPr/>
                    </p:nvPicPr>
                    <p:blipFill>
                      <a:blip r:embed="rId6"/>
                      <a:srcRect/>
                      <a:stretch>
                        <a:fillRect/>
                      </a:stretch>
                    </p:blipFill>
                    <p:spPr bwMode="auto">
                      <a:xfrm>
                        <a:off x="2482502" y="3006007"/>
                        <a:ext cx="2959100" cy="1092200"/>
                      </a:xfrm>
                      <a:prstGeom prst="rect">
                        <a:avLst/>
                      </a:prstGeom>
                      <a:noFill/>
                      <a:ln>
                        <a:noFill/>
                      </a:ln>
                      <a:effectLst/>
                      <a:extLst/>
                    </p:spPr>
                  </p:pic>
                </p:oleObj>
              </mc:Fallback>
            </mc:AlternateContent>
          </a:graphicData>
        </a:graphic>
      </p:graphicFrame>
      <p:graphicFrame>
        <p:nvGraphicFramePr>
          <p:cNvPr id="26" name="Object 35"/>
          <p:cNvGraphicFramePr>
            <a:graphicFrameLocks noChangeAspect="1"/>
          </p:cNvGraphicFramePr>
          <p:nvPr>
            <p:extLst>
              <p:ext uri="{D42A27DB-BD31-4B8C-83A1-F6EECF244321}">
                <p14:modId xmlns:p14="http://schemas.microsoft.com/office/powerpoint/2010/main" val="2320457994"/>
              </p:ext>
            </p:extLst>
          </p:nvPr>
        </p:nvGraphicFramePr>
        <p:xfrm>
          <a:off x="3726051" y="4122784"/>
          <a:ext cx="4098624" cy="672739"/>
        </p:xfrm>
        <a:graphic>
          <a:graphicData uri="http://schemas.openxmlformats.org/presentationml/2006/ole">
            <mc:AlternateContent xmlns:mc="http://schemas.openxmlformats.org/markup-compatibility/2006">
              <mc:Choice xmlns:v="urn:schemas-microsoft-com:vml" Requires="v">
                <p:oleObj spid="_x0000_s456359" name="公式" r:id="rId7" imgW="1320480" imgH="215640" progId="Equation.3">
                  <p:embed/>
                </p:oleObj>
              </mc:Choice>
              <mc:Fallback>
                <p:oleObj name="公式" r:id="rId7" imgW="1320480" imgH="215640" progId="Equation.3">
                  <p:embed/>
                  <p:pic>
                    <p:nvPicPr>
                      <p:cNvPr id="0" name=""/>
                      <p:cNvPicPr>
                        <a:picLocks noChangeAspect="1" noChangeArrowheads="1"/>
                      </p:cNvPicPr>
                      <p:nvPr/>
                    </p:nvPicPr>
                    <p:blipFill>
                      <a:blip r:embed="rId8"/>
                      <a:srcRect/>
                      <a:stretch>
                        <a:fillRect/>
                      </a:stretch>
                    </p:blipFill>
                    <p:spPr bwMode="auto">
                      <a:xfrm>
                        <a:off x="3726051" y="4122784"/>
                        <a:ext cx="4098624" cy="672739"/>
                      </a:xfrm>
                      <a:prstGeom prst="rect">
                        <a:avLst/>
                      </a:prstGeom>
                      <a:noFill/>
                      <a:ln>
                        <a:noFill/>
                      </a:ln>
                      <a:effectLst/>
                      <a:extLst/>
                    </p:spPr>
                  </p:pic>
                </p:oleObj>
              </mc:Fallback>
            </mc:AlternateContent>
          </a:graphicData>
        </a:graphic>
      </p:graphicFrame>
      <p:sp>
        <p:nvSpPr>
          <p:cNvPr id="27" name="AutoShape 11"/>
          <p:cNvSpPr>
            <a:spLocks noChangeArrowheads="1"/>
          </p:cNvSpPr>
          <p:nvPr/>
        </p:nvSpPr>
        <p:spPr bwMode="auto">
          <a:xfrm>
            <a:off x="3348086" y="1668478"/>
            <a:ext cx="1016141" cy="251020"/>
          </a:xfrm>
          <a:prstGeom prst="rightArrow">
            <a:avLst>
              <a:gd name="adj1" fmla="val 50000"/>
              <a:gd name="adj2" fmla="val 225000"/>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AutoShape 11"/>
          <p:cNvSpPr>
            <a:spLocks noChangeArrowheads="1"/>
          </p:cNvSpPr>
          <p:nvPr/>
        </p:nvSpPr>
        <p:spPr bwMode="auto">
          <a:xfrm>
            <a:off x="2361966" y="4459153"/>
            <a:ext cx="1021676" cy="249189"/>
          </a:xfrm>
          <a:prstGeom prst="rightArrow">
            <a:avLst>
              <a:gd name="adj1" fmla="val 50000"/>
              <a:gd name="adj2" fmla="val 225000"/>
            </a:avLst>
          </a:prstGeom>
          <a:solidFill>
            <a:srgbClr val="28F676"/>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9" name="Object 35"/>
          <p:cNvGraphicFramePr>
            <a:graphicFrameLocks noChangeAspect="1"/>
          </p:cNvGraphicFramePr>
          <p:nvPr>
            <p:extLst>
              <p:ext uri="{D42A27DB-BD31-4B8C-83A1-F6EECF244321}">
                <p14:modId xmlns:p14="http://schemas.microsoft.com/office/powerpoint/2010/main" val="622437448"/>
              </p:ext>
            </p:extLst>
          </p:nvPr>
        </p:nvGraphicFramePr>
        <p:xfrm>
          <a:off x="3669512" y="5114715"/>
          <a:ext cx="5335500" cy="639803"/>
        </p:xfrm>
        <a:graphic>
          <a:graphicData uri="http://schemas.openxmlformats.org/presentationml/2006/ole">
            <mc:AlternateContent xmlns:mc="http://schemas.openxmlformats.org/markup-compatibility/2006">
              <mc:Choice xmlns:v="urn:schemas-microsoft-com:vml" Requires="v">
                <p:oleObj spid="_x0000_s456360" name="公式" r:id="rId9" imgW="1701720" imgH="203040" progId="Equation.3">
                  <p:embed/>
                </p:oleObj>
              </mc:Choice>
              <mc:Fallback>
                <p:oleObj name="公式" r:id="rId9" imgW="1701720" imgH="203040" progId="Equation.3">
                  <p:embed/>
                  <p:pic>
                    <p:nvPicPr>
                      <p:cNvPr id="0" name=""/>
                      <p:cNvPicPr>
                        <a:picLocks noChangeAspect="1" noChangeArrowheads="1"/>
                      </p:cNvPicPr>
                      <p:nvPr/>
                    </p:nvPicPr>
                    <p:blipFill>
                      <a:blip r:embed="rId10"/>
                      <a:srcRect/>
                      <a:stretch>
                        <a:fillRect/>
                      </a:stretch>
                    </p:blipFill>
                    <p:spPr bwMode="auto">
                      <a:xfrm>
                        <a:off x="3669512" y="5114715"/>
                        <a:ext cx="5335500" cy="639803"/>
                      </a:xfrm>
                      <a:prstGeom prst="rect">
                        <a:avLst/>
                      </a:prstGeom>
                      <a:noFill/>
                      <a:ln>
                        <a:noFill/>
                      </a:ln>
                      <a:effectLst/>
                      <a:extLst/>
                    </p:spPr>
                  </p:pic>
                </p:oleObj>
              </mc:Fallback>
            </mc:AlternateContent>
          </a:graphicData>
        </a:graphic>
      </p:graphicFrame>
      <p:sp>
        <p:nvSpPr>
          <p:cNvPr id="30" name="AutoShape 11"/>
          <p:cNvSpPr>
            <a:spLocks noChangeArrowheads="1"/>
          </p:cNvSpPr>
          <p:nvPr/>
        </p:nvSpPr>
        <p:spPr bwMode="auto">
          <a:xfrm>
            <a:off x="2394882" y="5337657"/>
            <a:ext cx="1021676" cy="249189"/>
          </a:xfrm>
          <a:prstGeom prst="rightArrow">
            <a:avLst>
              <a:gd name="adj1" fmla="val 50000"/>
              <a:gd name="adj2" fmla="val 225000"/>
            </a:avLst>
          </a:prstGeom>
          <a:gradFill flip="none" rotWithShape="1">
            <a:gsLst>
              <a:gs pos="0">
                <a:srgbClr val="129C15">
                  <a:tint val="66000"/>
                  <a:satMod val="160000"/>
                </a:srgbClr>
              </a:gs>
              <a:gs pos="50000">
                <a:srgbClr val="129C15">
                  <a:tint val="44500"/>
                  <a:satMod val="160000"/>
                </a:srgbClr>
              </a:gs>
              <a:gs pos="100000">
                <a:srgbClr val="129C15">
                  <a:tint val="23500"/>
                  <a:satMod val="160000"/>
                </a:srgbClr>
              </a:gs>
            </a:gsLst>
            <a:lin ang="2700000" scaled="1"/>
            <a:tileRect/>
          </a:gra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AutoShape 20"/>
          <p:cNvSpPr>
            <a:spLocks noChangeArrowheads="1"/>
          </p:cNvSpPr>
          <p:nvPr/>
        </p:nvSpPr>
        <p:spPr bwMode="auto">
          <a:xfrm>
            <a:off x="2302076" y="6111069"/>
            <a:ext cx="771370" cy="352425"/>
          </a:xfrm>
          <a:prstGeom prst="rightArrow">
            <a:avLst>
              <a:gd name="adj1" fmla="val 50000"/>
              <a:gd name="adj2" fmla="val 76471"/>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2" name="Object 33"/>
          <p:cNvGraphicFramePr>
            <a:graphicFrameLocks noChangeAspect="1"/>
          </p:cNvGraphicFramePr>
          <p:nvPr>
            <p:extLst>
              <p:ext uri="{D42A27DB-BD31-4B8C-83A1-F6EECF244321}">
                <p14:modId xmlns:p14="http://schemas.microsoft.com/office/powerpoint/2010/main" val="1269258576"/>
              </p:ext>
            </p:extLst>
          </p:nvPr>
        </p:nvGraphicFramePr>
        <p:xfrm>
          <a:off x="3726051" y="5964370"/>
          <a:ext cx="1276350" cy="661988"/>
        </p:xfrm>
        <a:graphic>
          <a:graphicData uri="http://schemas.openxmlformats.org/presentationml/2006/ole">
            <mc:AlternateContent xmlns:mc="http://schemas.openxmlformats.org/markup-compatibility/2006">
              <mc:Choice xmlns:v="urn:schemas-microsoft-com:vml" Requires="v">
                <p:oleObj spid="_x0000_s456361" name="Equation" r:id="rId11" imgW="342603" imgH="177646" progId="Equation.3">
                  <p:embed/>
                </p:oleObj>
              </mc:Choice>
              <mc:Fallback>
                <p:oleObj name="Equation" r:id="rId11" imgW="342603"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6051" y="5964370"/>
                        <a:ext cx="127635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utoShape 21"/>
          <p:cNvSpPr>
            <a:spLocks noChangeArrowheads="1"/>
          </p:cNvSpPr>
          <p:nvPr/>
        </p:nvSpPr>
        <p:spPr bwMode="auto">
          <a:xfrm>
            <a:off x="5084763" y="6221184"/>
            <a:ext cx="847997" cy="381000"/>
          </a:xfrm>
          <a:prstGeom prst="rightArrow">
            <a:avLst>
              <a:gd name="adj1" fmla="val 50000"/>
              <a:gd name="adj2" fmla="val 85000"/>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4" name="Object 34"/>
          <p:cNvGraphicFramePr>
            <a:graphicFrameLocks noChangeAspect="1"/>
          </p:cNvGraphicFramePr>
          <p:nvPr>
            <p:extLst>
              <p:ext uri="{D42A27DB-BD31-4B8C-83A1-F6EECF244321}">
                <p14:modId xmlns:p14="http://schemas.microsoft.com/office/powerpoint/2010/main" val="3940038375"/>
              </p:ext>
            </p:extLst>
          </p:nvPr>
        </p:nvGraphicFramePr>
        <p:xfrm>
          <a:off x="6344262" y="5978950"/>
          <a:ext cx="3929062" cy="736600"/>
        </p:xfrm>
        <a:graphic>
          <a:graphicData uri="http://schemas.openxmlformats.org/presentationml/2006/ole">
            <mc:AlternateContent xmlns:mc="http://schemas.openxmlformats.org/markup-compatibility/2006">
              <mc:Choice xmlns:v="urn:schemas-microsoft-com:vml" Requires="v">
                <p:oleObj spid="_x0000_s456362" name="公式" r:id="rId13" imgW="1218960" imgH="228600" progId="Equation.3">
                  <p:embed/>
                </p:oleObj>
              </mc:Choice>
              <mc:Fallback>
                <p:oleObj name="公式" r:id="rId13" imgW="1218960" imgH="228600" progId="Equation.3">
                  <p:embed/>
                  <p:pic>
                    <p:nvPicPr>
                      <p:cNvPr id="0" name=""/>
                      <p:cNvPicPr>
                        <a:picLocks noChangeAspect="1" noChangeArrowheads="1"/>
                      </p:cNvPicPr>
                      <p:nvPr/>
                    </p:nvPicPr>
                    <p:blipFill>
                      <a:blip r:embed="rId14"/>
                      <a:srcRect/>
                      <a:stretch>
                        <a:fillRect/>
                      </a:stretch>
                    </p:blipFill>
                    <p:spPr bwMode="auto">
                      <a:xfrm>
                        <a:off x="6344262" y="5978950"/>
                        <a:ext cx="3929062"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1630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heel(1)">
                                      <p:cBhvr>
                                        <p:cTn id="43" dur="20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barn(inVertical)">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ppt_x"/>
                                          </p:val>
                                        </p:tav>
                                        <p:tav tm="100000">
                                          <p:val>
                                            <p:strVal val="#ppt_x"/>
                                          </p:val>
                                        </p:tav>
                                      </p:tavLst>
                                    </p:anim>
                                    <p:anim calcmode="lin" valueType="num">
                                      <p:cBhvr additive="base">
                                        <p:cTn id="7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arn(inVertical)">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barn(inVertical)">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1000"/>
                                        <p:tgtEl>
                                          <p:spTgt spid="32"/>
                                        </p:tgtEl>
                                      </p:cBhvr>
                                    </p:animEffect>
                                    <p:anim calcmode="lin" valueType="num">
                                      <p:cBhvr>
                                        <p:cTn id="93" dur="1000" fill="hold"/>
                                        <p:tgtEl>
                                          <p:spTgt spid="32"/>
                                        </p:tgtEl>
                                        <p:attrNameLst>
                                          <p:attrName>ppt_x</p:attrName>
                                        </p:attrNameLst>
                                      </p:cBhvr>
                                      <p:tavLst>
                                        <p:tav tm="0">
                                          <p:val>
                                            <p:strVal val="#ppt_x"/>
                                          </p:val>
                                        </p:tav>
                                        <p:tav tm="100000">
                                          <p:val>
                                            <p:strVal val="#ppt_x"/>
                                          </p:val>
                                        </p:tav>
                                      </p:tavLst>
                                    </p:anim>
                                    <p:anim calcmode="lin" valueType="num">
                                      <p:cBhvr>
                                        <p:cTn id="9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grpId="0" nodeType="click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circle(in)">
                                      <p:cBhvr>
                                        <p:cTn id="99" dur="2000"/>
                                        <p:tgtEl>
                                          <p:spTgt spid="33"/>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additive="base">
                                        <p:cTn id="104" dur="500" fill="hold"/>
                                        <p:tgtEl>
                                          <p:spTgt spid="34"/>
                                        </p:tgtEl>
                                        <p:attrNameLst>
                                          <p:attrName>ppt_x</p:attrName>
                                        </p:attrNameLst>
                                      </p:cBhvr>
                                      <p:tavLst>
                                        <p:tav tm="0">
                                          <p:val>
                                            <p:strVal val="#ppt_x"/>
                                          </p:val>
                                        </p:tav>
                                        <p:tav tm="100000">
                                          <p:val>
                                            <p:strVal val="#ppt_x"/>
                                          </p:val>
                                        </p:tav>
                                      </p:tavLst>
                                    </p:anim>
                                    <p:anim calcmode="lin" valueType="num">
                                      <p:cBhvr additive="base">
                                        <p:cTn id="10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7" grpId="0" animBg="1"/>
      <p:bldP spid="28" grpId="0" animBg="1"/>
      <p:bldP spid="30" grpId="0" animBg="1"/>
      <p:bldP spid="31"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68106" y="2746377"/>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3" name="Group 6"/>
          <p:cNvGrpSpPr>
            <a:grpSpLocks/>
          </p:cNvGrpSpPr>
          <p:nvPr/>
        </p:nvGrpSpPr>
        <p:grpSpPr bwMode="auto">
          <a:xfrm>
            <a:off x="5477356" y="1355725"/>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8"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9"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6"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568929" name="公式" r:id="rId3" imgW="203024" imgH="253780" progId="Equation.3">
                      <p:embed/>
                    </p:oleObj>
                  </mc:Choice>
                  <mc:Fallback>
                    <p:oleObj name="公式" r:id="rId3" imgW="203024" imgH="253780" progId="Equation.3">
                      <p:embed/>
                      <p:pic>
                        <p:nvPicPr>
                          <p:cNvPr id="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568930" name="公式" r:id="rId5" imgW="190417" imgH="253890" progId="Equation.3">
                      <p:embed/>
                    </p:oleObj>
                  </mc:Choice>
                  <mc:Fallback>
                    <p:oleObj name="公式" r:id="rId5" imgW="190417" imgH="253890" progId="Equation.3">
                      <p:embed/>
                      <p:pic>
                        <p:nvPicPr>
                          <p:cNvPr id="8"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16"/>
          <p:cNvGrpSpPr>
            <a:grpSpLocks/>
          </p:cNvGrpSpPr>
          <p:nvPr/>
        </p:nvGrpSpPr>
        <p:grpSpPr bwMode="auto">
          <a:xfrm>
            <a:off x="5229706" y="250825"/>
            <a:ext cx="2133600" cy="2895600"/>
            <a:chOff x="2208" y="576"/>
            <a:chExt cx="1344" cy="1824"/>
          </a:xfrm>
        </p:grpSpPr>
        <p:sp>
          <p:nvSpPr>
            <p:cNvPr id="13" name="Line 17"/>
            <p:cNvSpPr>
              <a:spLocks noChangeShapeType="1"/>
            </p:cNvSpPr>
            <p:nvPr/>
          </p:nvSpPr>
          <p:spPr bwMode="auto">
            <a:xfrm>
              <a:off x="2208" y="768"/>
              <a:ext cx="1248" cy="96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p:cNvSpPr>
              <a:spLocks noChangeShapeType="1"/>
            </p:cNvSpPr>
            <p:nvPr/>
          </p:nvSpPr>
          <p:spPr bwMode="auto">
            <a:xfrm>
              <a:off x="2688" y="1137"/>
              <a:ext cx="156" cy="12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20"/>
            <p:cNvGraphicFramePr>
              <a:graphicFrameLocks noChangeAspect="1"/>
            </p:cNvGraphicFramePr>
            <p:nvPr>
              <p:extLst>
                <p:ext uri="{D42A27DB-BD31-4B8C-83A1-F6EECF244321}">
                  <p14:modId xmlns:p14="http://schemas.microsoft.com/office/powerpoint/2010/main" val="4158713402"/>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568931" name="公式" r:id="rId7" imgW="88707" imgH="164742" progId="Equation.3">
                    <p:embed/>
                  </p:oleObj>
                </mc:Choice>
                <mc:Fallback>
                  <p:oleObj name="公式" r:id="rId7" imgW="88707" imgH="164742" progId="Equation.3">
                    <p:embed/>
                    <p:pic>
                      <p:nvPicPr>
                        <p:cNvPr id="17"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1"/>
            <p:cNvSpPr txBox="1">
              <a:spLocks noChangeArrowheads="1"/>
            </p:cNvSpPr>
            <p:nvPr/>
          </p:nvSpPr>
          <p:spPr bwMode="auto">
            <a:xfrm>
              <a:off x="2400" y="725"/>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入射光</a:t>
              </a:r>
            </a:p>
          </p:txBody>
        </p:sp>
        <p:grpSp>
          <p:nvGrpSpPr>
            <p:cNvPr id="18" name="Group 22"/>
            <p:cNvGrpSpPr>
              <a:grpSpLocks/>
            </p:cNvGrpSpPr>
            <p:nvPr/>
          </p:nvGrpSpPr>
          <p:grpSpPr bwMode="auto">
            <a:xfrm>
              <a:off x="3456" y="672"/>
              <a:ext cx="0" cy="1728"/>
              <a:chOff x="3456" y="672"/>
              <a:chExt cx="0" cy="2064"/>
            </a:xfrm>
          </p:grpSpPr>
          <p:sp>
            <p:nvSpPr>
              <p:cNvPr id="20"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2" name="Group 26"/>
          <p:cNvGrpSpPr>
            <a:grpSpLocks/>
          </p:cNvGrpSpPr>
          <p:nvPr/>
        </p:nvGrpSpPr>
        <p:grpSpPr bwMode="auto">
          <a:xfrm>
            <a:off x="6733863" y="300619"/>
            <a:ext cx="3481387" cy="3270429"/>
            <a:chOff x="3168" y="672"/>
            <a:chExt cx="2193" cy="1930"/>
          </a:xfrm>
        </p:grpSpPr>
        <p:grpSp>
          <p:nvGrpSpPr>
            <p:cNvPr id="23" name="Group 27"/>
            <p:cNvGrpSpPr>
              <a:grpSpLocks/>
            </p:cNvGrpSpPr>
            <p:nvPr/>
          </p:nvGrpSpPr>
          <p:grpSpPr bwMode="auto">
            <a:xfrm>
              <a:off x="3456" y="672"/>
              <a:ext cx="1905" cy="1824"/>
              <a:chOff x="3456" y="672"/>
              <a:chExt cx="1905" cy="1824"/>
            </a:xfrm>
          </p:grpSpPr>
          <p:sp>
            <p:nvSpPr>
              <p:cNvPr id="28" name="Line 28"/>
              <p:cNvSpPr>
                <a:spLocks noChangeShapeType="1"/>
              </p:cNvSpPr>
              <p:nvPr/>
            </p:nvSpPr>
            <p:spPr bwMode="auto">
              <a:xfrm>
                <a:off x="3456" y="1728"/>
                <a:ext cx="288" cy="67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9"/>
              <p:cNvSpPr>
                <a:spLocks noChangeShapeType="1"/>
              </p:cNvSpPr>
              <p:nvPr/>
            </p:nvSpPr>
            <p:spPr bwMode="auto">
              <a:xfrm flipV="1">
                <a:off x="3747" y="1734"/>
                <a:ext cx="282" cy="6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flipV="1">
                <a:off x="4035" y="756"/>
                <a:ext cx="1326" cy="9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V="1">
                <a:off x="3456" y="672"/>
                <a:ext cx="1392" cy="105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V="1">
                <a:off x="3456" y="1725"/>
                <a:ext cx="585" cy="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flipV="1">
                <a:off x="4185" y="1068"/>
                <a:ext cx="144" cy="10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V="1">
                <a:off x="4623" y="1191"/>
                <a:ext cx="147" cy="10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6"/>
              <p:cNvSpPr>
                <a:spLocks noChangeShapeType="1"/>
              </p:cNvSpPr>
              <p:nvPr/>
            </p:nvSpPr>
            <p:spPr bwMode="auto">
              <a:xfrm flipV="1">
                <a:off x="3744" y="1632"/>
                <a:ext cx="0" cy="864"/>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7"/>
              <p:cNvSpPr>
                <a:spLocks noChangeShapeType="1"/>
              </p:cNvSpPr>
              <p:nvPr/>
            </p:nvSpPr>
            <p:spPr bwMode="auto">
              <a:xfrm>
                <a:off x="3552" y="1953"/>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8"/>
              <p:cNvSpPr>
                <a:spLocks noChangeShapeType="1"/>
              </p:cNvSpPr>
              <p:nvPr/>
            </p:nvSpPr>
            <p:spPr bwMode="auto">
              <a:xfrm rot="-7957921">
                <a:off x="3795" y="2079"/>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4" name="Group 42"/>
            <p:cNvGrpSpPr>
              <a:grpSpLocks/>
            </p:cNvGrpSpPr>
            <p:nvPr/>
          </p:nvGrpSpPr>
          <p:grpSpPr bwMode="auto">
            <a:xfrm>
              <a:off x="3168" y="1680"/>
              <a:ext cx="1102" cy="922"/>
              <a:chOff x="3168" y="1680"/>
              <a:chExt cx="1102" cy="922"/>
            </a:xfrm>
          </p:grpSpPr>
          <p:graphicFrame>
            <p:nvGraphicFramePr>
              <p:cNvPr id="25"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568932" name="公式" r:id="rId9" imgW="126835" imgH="139518" progId="Equation.3">
                      <p:embed/>
                    </p:oleObj>
                  </mc:Choice>
                  <mc:Fallback>
                    <p:oleObj name="公式" r:id="rId9" imgW="126835" imgH="139518" progId="Equation.3">
                      <p:embed/>
                      <p:pic>
                        <p:nvPicPr>
                          <p:cNvPr id="26"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4"/>
              <p:cNvGraphicFramePr>
                <a:graphicFrameLocks noChangeAspect="1"/>
              </p:cNvGraphicFramePr>
              <p:nvPr/>
            </p:nvGraphicFramePr>
            <p:xfrm>
              <a:off x="3792" y="2304"/>
              <a:ext cx="212" cy="298"/>
            </p:xfrm>
            <a:graphic>
              <a:graphicData uri="http://schemas.openxmlformats.org/presentationml/2006/ole">
                <mc:AlternateContent xmlns:mc="http://schemas.openxmlformats.org/markup-compatibility/2006">
                  <mc:Choice xmlns:v="urn:schemas-microsoft-com:vml" Requires="v">
                    <p:oleObj spid="_x0000_s568933" name="公式" r:id="rId11" imgW="126725" imgH="177415" progId="Equation.3">
                      <p:embed/>
                    </p:oleObj>
                  </mc:Choice>
                  <mc:Fallback>
                    <p:oleObj name="公式" r:id="rId11" imgW="126725" imgH="177415" progId="Equation.3">
                      <p:embed/>
                      <p:pic>
                        <p:nvPicPr>
                          <p:cNvPr id="27"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304"/>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568934" name="公式" r:id="rId13" imgW="114201" imgH="139579" progId="Equation.3">
                      <p:embed/>
                    </p:oleObj>
                  </mc:Choice>
                  <mc:Fallback>
                    <p:oleObj name="公式" r:id="rId13" imgW="114201" imgH="139579" progId="Equation.3">
                      <p:embed/>
                      <p:pic>
                        <p:nvPicPr>
                          <p:cNvPr id="28"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9" name="Group 68"/>
          <p:cNvGrpSpPr>
            <a:grpSpLocks/>
          </p:cNvGrpSpPr>
          <p:nvPr/>
        </p:nvGrpSpPr>
        <p:grpSpPr bwMode="auto">
          <a:xfrm>
            <a:off x="4601056" y="1660525"/>
            <a:ext cx="723900" cy="990600"/>
            <a:chOff x="1752" y="1344"/>
            <a:chExt cx="456" cy="624"/>
          </a:xfrm>
        </p:grpSpPr>
        <p:sp>
          <p:nvSpPr>
            <p:cNvPr id="40"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568935" name="公式" r:id="rId15" imgW="114201" imgH="139579" progId="Equation.3">
                    <p:embed/>
                  </p:oleObj>
                </mc:Choice>
                <mc:Fallback>
                  <p:oleObj name="公式" r:id="rId15" imgW="114201" imgH="139579" progId="Equation.3">
                    <p:embed/>
                    <p:pic>
                      <p:nvPicPr>
                        <p:cNvPr id="45" name="Object 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 name="Object 62"/>
          <p:cNvGraphicFramePr>
            <a:graphicFrameLocks noChangeAspect="1"/>
          </p:cNvGraphicFramePr>
          <p:nvPr>
            <p:extLst>
              <p:ext uri="{D42A27DB-BD31-4B8C-83A1-F6EECF244321}">
                <p14:modId xmlns:p14="http://schemas.microsoft.com/office/powerpoint/2010/main" val="1767224310"/>
              </p:ext>
            </p:extLst>
          </p:nvPr>
        </p:nvGraphicFramePr>
        <p:xfrm>
          <a:off x="7120420" y="2784475"/>
          <a:ext cx="296863" cy="387350"/>
        </p:xfrm>
        <a:graphic>
          <a:graphicData uri="http://schemas.openxmlformats.org/presentationml/2006/ole">
            <mc:AlternateContent xmlns:mc="http://schemas.openxmlformats.org/markup-compatibility/2006">
              <mc:Choice xmlns:v="urn:schemas-microsoft-com:vml" Requires="v">
                <p:oleObj spid="_x0000_s568936" name="公式" r:id="rId17" imgW="19166" imgH="57226" progId="Equation.3">
                  <p:embed/>
                </p:oleObj>
              </mc:Choice>
              <mc:Fallback>
                <p:oleObj name="公式" r:id="rId17" imgW="19166" imgH="57226" progId="Equation.3">
                  <p:embed/>
                  <p:pic>
                    <p:nvPicPr>
                      <p:cNvPr id="46"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0420" y="2784475"/>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矩形 68"/>
          <p:cNvSpPr>
            <a:spLocks noChangeArrowheads="1"/>
          </p:cNvSpPr>
          <p:nvPr/>
        </p:nvSpPr>
        <p:spPr bwMode="auto">
          <a:xfrm>
            <a:off x="6025046" y="3390106"/>
            <a:ext cx="1390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en-US" sz="4000" dirty="0">
                <a:solidFill>
                  <a:srgbClr val="CC3300"/>
                </a:solidFill>
              </a:rPr>
              <a:t>n</a:t>
            </a:r>
            <a:r>
              <a:rPr lang="en-US" altLang="en-US" sz="4000" i="0" baseline="-25000" dirty="0">
                <a:solidFill>
                  <a:srgbClr val="CC3300"/>
                </a:solidFill>
              </a:rPr>
              <a:t>1</a:t>
            </a:r>
            <a:r>
              <a:rPr lang="en-US" altLang="en-US" sz="4000" dirty="0">
                <a:solidFill>
                  <a:srgbClr val="CC3300"/>
                </a:solidFill>
              </a:rPr>
              <a:t>&lt;n</a:t>
            </a:r>
            <a:r>
              <a:rPr lang="en-US" altLang="en-US" sz="4000" i="0" baseline="-25000" dirty="0">
                <a:solidFill>
                  <a:srgbClr val="CC3300"/>
                </a:solidFill>
              </a:rPr>
              <a:t>2</a:t>
            </a:r>
            <a:endParaRPr lang="en-US" altLang="zh-CN" sz="4000" i="0" baseline="-25000" dirty="0">
              <a:solidFill>
                <a:srgbClr val="CC3300"/>
              </a:solidFill>
            </a:endParaRPr>
          </a:p>
        </p:txBody>
      </p:sp>
      <p:graphicFrame>
        <p:nvGraphicFramePr>
          <p:cNvPr id="46" name="Object 14"/>
          <p:cNvGraphicFramePr>
            <a:graphicFrameLocks noChangeAspect="1"/>
          </p:cNvGraphicFramePr>
          <p:nvPr>
            <p:extLst>
              <p:ext uri="{D42A27DB-BD31-4B8C-83A1-F6EECF244321}">
                <p14:modId xmlns:p14="http://schemas.microsoft.com/office/powerpoint/2010/main" val="1190239308"/>
              </p:ext>
            </p:extLst>
          </p:nvPr>
        </p:nvGraphicFramePr>
        <p:xfrm>
          <a:off x="9628670" y="3327528"/>
          <a:ext cx="384175" cy="508000"/>
        </p:xfrm>
        <a:graphic>
          <a:graphicData uri="http://schemas.openxmlformats.org/presentationml/2006/ole">
            <mc:AlternateContent xmlns:mc="http://schemas.openxmlformats.org/markup-compatibility/2006">
              <mc:Choice xmlns:v="urn:schemas-microsoft-com:vml" Requires="v">
                <p:oleObj spid="_x0000_s568937" name="公式" r:id="rId19" imgW="190417" imgH="253890" progId="Equation.3">
                  <p:embed/>
                </p:oleObj>
              </mc:Choice>
              <mc:Fallback>
                <p:oleObj name="公式" r:id="rId19" imgW="190417" imgH="253890" progId="Equation.3">
                  <p:embed/>
                  <p:pic>
                    <p:nvPicPr>
                      <p:cNvPr id="48"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8670" y="3327528"/>
                        <a:ext cx="3841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Rectangle 28"/>
          <p:cNvSpPr>
            <a:spLocks noChangeArrowheads="1"/>
          </p:cNvSpPr>
          <p:nvPr/>
        </p:nvSpPr>
        <p:spPr bwMode="auto">
          <a:xfrm>
            <a:off x="7991283" y="662061"/>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48" name="Rectangle 28"/>
          <p:cNvSpPr>
            <a:spLocks noChangeArrowheads="1"/>
          </p:cNvSpPr>
          <p:nvPr/>
        </p:nvSpPr>
        <p:spPr bwMode="auto">
          <a:xfrm>
            <a:off x="9805368" y="867354"/>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sp>
        <p:nvSpPr>
          <p:cNvPr id="49" name="Line 35"/>
          <p:cNvSpPr>
            <a:spLocks noChangeShapeType="1"/>
          </p:cNvSpPr>
          <p:nvPr/>
        </p:nvSpPr>
        <p:spPr bwMode="auto">
          <a:xfrm flipH="1" flipV="1">
            <a:off x="7779159" y="1578966"/>
            <a:ext cx="338137" cy="447354"/>
          </a:xfrm>
          <a:prstGeom prst="line">
            <a:avLst/>
          </a:prstGeom>
          <a:noFill/>
          <a:ln w="9525">
            <a:solidFill>
              <a:srgbClr val="FF99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0" name="Object 46"/>
          <p:cNvGraphicFramePr>
            <a:graphicFrameLocks noChangeAspect="1"/>
          </p:cNvGraphicFramePr>
          <p:nvPr>
            <p:extLst>
              <p:ext uri="{D42A27DB-BD31-4B8C-83A1-F6EECF244321}">
                <p14:modId xmlns:p14="http://schemas.microsoft.com/office/powerpoint/2010/main" val="3450675762"/>
              </p:ext>
            </p:extLst>
          </p:nvPr>
        </p:nvGraphicFramePr>
        <p:xfrm>
          <a:off x="7486919" y="1173657"/>
          <a:ext cx="346624" cy="467193"/>
        </p:xfrm>
        <a:graphic>
          <a:graphicData uri="http://schemas.openxmlformats.org/presentationml/2006/ole">
            <mc:AlternateContent xmlns:mc="http://schemas.openxmlformats.org/markup-compatibility/2006">
              <mc:Choice xmlns:v="urn:schemas-microsoft-com:vml" Requires="v">
                <p:oleObj spid="_x0000_s568938" name="公式" r:id="rId20" imgW="139579" imgH="177646" progId="Equation.3">
                  <p:embed/>
                </p:oleObj>
              </mc:Choice>
              <mc:Fallback>
                <p:oleObj name="公式" r:id="rId20" imgW="139579" imgH="177646" progId="Equation.3">
                  <p:embed/>
                  <p:pic>
                    <p:nvPicPr>
                      <p:cNvPr id="52" name="Object 4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86919" y="1173657"/>
                        <a:ext cx="346624" cy="467193"/>
                      </a:xfrm>
                      <a:prstGeom prst="rect">
                        <a:avLst/>
                      </a:prstGeom>
                      <a:noFill/>
                      <a:ln>
                        <a:noFill/>
                      </a:ln>
                      <a:effectLst/>
                      <a:extLst/>
                    </p:spPr>
                  </p:pic>
                </p:oleObj>
              </mc:Fallback>
            </mc:AlternateContent>
          </a:graphicData>
        </a:graphic>
      </p:graphicFrame>
      <p:sp>
        <p:nvSpPr>
          <p:cNvPr id="51" name="Line 56"/>
          <p:cNvSpPr>
            <a:spLocks noChangeShapeType="1"/>
          </p:cNvSpPr>
          <p:nvPr/>
        </p:nvSpPr>
        <p:spPr bwMode="auto">
          <a:xfrm flipV="1">
            <a:off x="7916382" y="1604683"/>
            <a:ext cx="168442" cy="157214"/>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56"/>
          <p:cNvSpPr>
            <a:spLocks noChangeShapeType="1"/>
          </p:cNvSpPr>
          <p:nvPr/>
        </p:nvSpPr>
        <p:spPr bwMode="auto">
          <a:xfrm>
            <a:off x="7938609" y="1477468"/>
            <a:ext cx="146217" cy="152687"/>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Freeform 19"/>
          <p:cNvSpPr>
            <a:spLocks/>
          </p:cNvSpPr>
          <p:nvPr/>
        </p:nvSpPr>
        <p:spPr bwMode="auto">
          <a:xfrm rot="16456435">
            <a:off x="7808764" y="1916775"/>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4" name="Object 20"/>
          <p:cNvGraphicFramePr>
            <a:graphicFrameLocks noChangeAspect="1"/>
          </p:cNvGraphicFramePr>
          <p:nvPr>
            <p:extLst>
              <p:ext uri="{D42A27DB-BD31-4B8C-83A1-F6EECF244321}">
                <p14:modId xmlns:p14="http://schemas.microsoft.com/office/powerpoint/2010/main" val="1527466135"/>
              </p:ext>
            </p:extLst>
          </p:nvPr>
        </p:nvGraphicFramePr>
        <p:xfrm>
          <a:off x="7639532" y="1654564"/>
          <a:ext cx="288925" cy="539750"/>
        </p:xfrm>
        <a:graphic>
          <a:graphicData uri="http://schemas.openxmlformats.org/presentationml/2006/ole">
            <mc:AlternateContent xmlns:mc="http://schemas.openxmlformats.org/markup-compatibility/2006">
              <mc:Choice xmlns:v="urn:schemas-microsoft-com:vml" Requires="v">
                <p:oleObj spid="_x0000_s568939" name="公式" r:id="rId22" imgW="88707" imgH="164742" progId="Equation.3">
                  <p:embed/>
                </p:oleObj>
              </mc:Choice>
              <mc:Fallback>
                <p:oleObj name="公式" r:id="rId22" imgW="88707" imgH="164742" progId="Equation.3">
                  <p:embed/>
                  <p:pic>
                    <p:nvPicPr>
                      <p:cNvPr id="56"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9532" y="1654564"/>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17"/>
          <p:cNvSpPr>
            <a:spLocks noChangeShapeType="1"/>
          </p:cNvSpPr>
          <p:nvPr/>
        </p:nvSpPr>
        <p:spPr bwMode="auto">
          <a:xfrm>
            <a:off x="7663345" y="321117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18"/>
          <p:cNvSpPr>
            <a:spLocks noChangeShapeType="1"/>
          </p:cNvSpPr>
          <p:nvPr/>
        </p:nvSpPr>
        <p:spPr bwMode="auto">
          <a:xfrm>
            <a:off x="8462648" y="3823866"/>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8150033" y="2074830"/>
            <a:ext cx="457200" cy="1138719"/>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7"/>
          <p:cNvSpPr>
            <a:spLocks noChangeShapeType="1"/>
          </p:cNvSpPr>
          <p:nvPr/>
        </p:nvSpPr>
        <p:spPr bwMode="auto">
          <a:xfrm>
            <a:off x="8331682" y="2566784"/>
            <a:ext cx="142875" cy="34568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7"/>
          <p:cNvSpPr>
            <a:spLocks noChangeShapeType="1"/>
          </p:cNvSpPr>
          <p:nvPr/>
        </p:nvSpPr>
        <p:spPr bwMode="auto">
          <a:xfrm>
            <a:off x="8614255" y="323674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8"/>
          <p:cNvSpPr>
            <a:spLocks noChangeShapeType="1"/>
          </p:cNvSpPr>
          <p:nvPr/>
        </p:nvSpPr>
        <p:spPr bwMode="auto">
          <a:xfrm>
            <a:off x="9394313" y="3846513"/>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矩形 60"/>
          <p:cNvSpPr/>
          <p:nvPr/>
        </p:nvSpPr>
        <p:spPr>
          <a:xfrm>
            <a:off x="8653945" y="4283677"/>
            <a:ext cx="340158" cy="461665"/>
          </a:xfrm>
          <a:prstGeom prst="rect">
            <a:avLst/>
          </a:prstGeom>
        </p:spPr>
        <p:txBody>
          <a:bodyPr wrap="none">
            <a:spAutoFit/>
          </a:bodyPr>
          <a:lstStyle/>
          <a:p>
            <a:r>
              <a:rPr lang="en-US" altLang="zh-CN" sz="2400" dirty="0">
                <a:solidFill>
                  <a:srgbClr val="129C15"/>
                </a:solidFill>
              </a:rPr>
              <a:t>4</a:t>
            </a:r>
            <a:endParaRPr lang="zh-CN" altLang="en-US" sz="2400" dirty="0">
              <a:solidFill>
                <a:srgbClr val="129C15"/>
              </a:solidFill>
            </a:endParaRPr>
          </a:p>
        </p:txBody>
      </p:sp>
      <p:sp>
        <p:nvSpPr>
          <p:cNvPr id="62" name="矩形 61"/>
          <p:cNvSpPr/>
          <p:nvPr/>
        </p:nvSpPr>
        <p:spPr>
          <a:xfrm>
            <a:off x="9949921" y="4299080"/>
            <a:ext cx="340158" cy="461665"/>
          </a:xfrm>
          <a:prstGeom prst="rect">
            <a:avLst/>
          </a:prstGeom>
        </p:spPr>
        <p:txBody>
          <a:bodyPr wrap="none">
            <a:spAutoFit/>
          </a:bodyPr>
          <a:lstStyle/>
          <a:p>
            <a:r>
              <a:rPr lang="en-US" altLang="zh-CN" sz="2400" dirty="0">
                <a:solidFill>
                  <a:srgbClr val="129C15"/>
                </a:solidFill>
              </a:rPr>
              <a:t>5</a:t>
            </a:r>
            <a:endParaRPr lang="zh-CN" altLang="en-US" sz="2400" dirty="0">
              <a:solidFill>
                <a:srgbClr val="129C15"/>
              </a:solidFill>
            </a:endParaRPr>
          </a:p>
        </p:txBody>
      </p:sp>
      <p:graphicFrame>
        <p:nvGraphicFramePr>
          <p:cNvPr id="63" name="Object 27"/>
          <p:cNvGraphicFramePr>
            <a:graphicFrameLocks noChangeAspect="1"/>
          </p:cNvGraphicFramePr>
          <p:nvPr>
            <p:extLst>
              <p:ext uri="{D42A27DB-BD31-4B8C-83A1-F6EECF244321}">
                <p14:modId xmlns:p14="http://schemas.microsoft.com/office/powerpoint/2010/main" val="831811685"/>
              </p:ext>
            </p:extLst>
          </p:nvPr>
        </p:nvGraphicFramePr>
        <p:xfrm>
          <a:off x="8727930" y="2873968"/>
          <a:ext cx="413424" cy="502999"/>
        </p:xfrm>
        <a:graphic>
          <a:graphicData uri="http://schemas.openxmlformats.org/presentationml/2006/ole">
            <mc:AlternateContent xmlns:mc="http://schemas.openxmlformats.org/markup-compatibility/2006">
              <mc:Choice xmlns:v="urn:schemas-microsoft-com:vml" Requires="v">
                <p:oleObj spid="_x0000_s568940" name="公式" r:id="rId23" imgW="139680" imgH="164880" progId="Equation.3">
                  <p:embed/>
                </p:oleObj>
              </mc:Choice>
              <mc:Fallback>
                <p:oleObj name="公式" r:id="rId23" imgW="139680" imgH="164880" progId="Equation.3">
                  <p:embed/>
                  <p:pic>
                    <p:nvPicPr>
                      <p:cNvPr id="68" name="Object 27"/>
                      <p:cNvPicPr>
                        <a:picLocks noChangeAspect="1" noChangeArrowheads="1"/>
                      </p:cNvPicPr>
                      <p:nvPr/>
                    </p:nvPicPr>
                    <p:blipFill>
                      <a:blip r:embed="rId24"/>
                      <a:srcRect/>
                      <a:stretch>
                        <a:fillRect/>
                      </a:stretch>
                    </p:blipFill>
                    <p:spPr bwMode="auto">
                      <a:xfrm>
                        <a:off x="8727930" y="2873968"/>
                        <a:ext cx="413424" cy="502999"/>
                      </a:xfrm>
                      <a:prstGeom prst="rect">
                        <a:avLst/>
                      </a:prstGeom>
                      <a:noFill/>
                      <a:ln>
                        <a:noFill/>
                      </a:ln>
                      <a:effectLst/>
                      <a:extLst/>
                    </p:spPr>
                  </p:pic>
                </p:oleObj>
              </mc:Fallback>
            </mc:AlternateContent>
          </a:graphicData>
        </a:graphic>
      </p:graphicFrame>
      <p:sp>
        <p:nvSpPr>
          <p:cNvPr id="64" name="Line 35"/>
          <p:cNvSpPr>
            <a:spLocks noChangeShapeType="1"/>
          </p:cNvSpPr>
          <p:nvPr/>
        </p:nvSpPr>
        <p:spPr bwMode="auto">
          <a:xfrm flipH="1">
            <a:off x="8259447" y="3215810"/>
            <a:ext cx="357992" cy="47240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5" name="Object 27"/>
          <p:cNvGraphicFramePr>
            <a:graphicFrameLocks noChangeAspect="1"/>
          </p:cNvGraphicFramePr>
          <p:nvPr>
            <p:extLst>
              <p:ext uri="{D42A27DB-BD31-4B8C-83A1-F6EECF244321}">
                <p14:modId xmlns:p14="http://schemas.microsoft.com/office/powerpoint/2010/main" val="3899705056"/>
              </p:ext>
            </p:extLst>
          </p:nvPr>
        </p:nvGraphicFramePr>
        <p:xfrm>
          <a:off x="7872639" y="3702050"/>
          <a:ext cx="376237" cy="541338"/>
        </p:xfrm>
        <a:graphic>
          <a:graphicData uri="http://schemas.openxmlformats.org/presentationml/2006/ole">
            <mc:AlternateContent xmlns:mc="http://schemas.openxmlformats.org/markup-compatibility/2006">
              <mc:Choice xmlns:v="urn:schemas-microsoft-com:vml" Requires="v">
                <p:oleObj spid="_x0000_s568941" name="公式" r:id="rId25" imgW="126720" imgH="177480" progId="Equation.3">
                  <p:embed/>
                </p:oleObj>
              </mc:Choice>
              <mc:Fallback>
                <p:oleObj name="公式" r:id="rId25" imgW="126720" imgH="177480" progId="Equation.3">
                  <p:embed/>
                  <p:pic>
                    <p:nvPicPr>
                      <p:cNvPr id="72" name="Object 27"/>
                      <p:cNvPicPr>
                        <a:picLocks noChangeAspect="1" noChangeArrowheads="1"/>
                      </p:cNvPicPr>
                      <p:nvPr/>
                    </p:nvPicPr>
                    <p:blipFill>
                      <a:blip r:embed="rId26"/>
                      <a:srcRect/>
                      <a:stretch>
                        <a:fillRect/>
                      </a:stretch>
                    </p:blipFill>
                    <p:spPr bwMode="auto">
                      <a:xfrm>
                        <a:off x="7872639" y="3702050"/>
                        <a:ext cx="376237" cy="541338"/>
                      </a:xfrm>
                      <a:prstGeom prst="rect">
                        <a:avLst/>
                      </a:prstGeom>
                      <a:noFill/>
                      <a:ln>
                        <a:noFill/>
                      </a:ln>
                      <a:effectLst/>
                      <a:extLst/>
                    </p:spPr>
                  </p:pic>
                </p:oleObj>
              </mc:Fallback>
            </mc:AlternateContent>
          </a:graphicData>
        </a:graphic>
      </p:graphicFrame>
      <p:sp>
        <p:nvSpPr>
          <p:cNvPr id="66" name="Line 56"/>
          <p:cNvSpPr>
            <a:spLocks noChangeShapeType="1"/>
          </p:cNvSpPr>
          <p:nvPr/>
        </p:nvSpPr>
        <p:spPr bwMode="auto">
          <a:xfrm flipV="1">
            <a:off x="8415119" y="3598091"/>
            <a:ext cx="158294" cy="197059"/>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Line 56"/>
          <p:cNvSpPr>
            <a:spLocks noChangeShapeType="1"/>
          </p:cNvSpPr>
          <p:nvPr/>
        </p:nvSpPr>
        <p:spPr bwMode="auto">
          <a:xfrm>
            <a:off x="8415121" y="3476010"/>
            <a:ext cx="158295" cy="147501"/>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Freeform 19"/>
          <p:cNvSpPr>
            <a:spLocks/>
          </p:cNvSpPr>
          <p:nvPr/>
        </p:nvSpPr>
        <p:spPr bwMode="auto">
          <a:xfrm rot="16456435">
            <a:off x="8269804" y="3305780"/>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0" name="Object 20"/>
          <p:cNvGraphicFramePr>
            <a:graphicFrameLocks noChangeAspect="1"/>
          </p:cNvGraphicFramePr>
          <p:nvPr>
            <p:extLst>
              <p:ext uri="{D42A27DB-BD31-4B8C-83A1-F6EECF244321}">
                <p14:modId xmlns:p14="http://schemas.microsoft.com/office/powerpoint/2010/main" val="1123980928"/>
              </p:ext>
            </p:extLst>
          </p:nvPr>
        </p:nvGraphicFramePr>
        <p:xfrm>
          <a:off x="8101493" y="3086492"/>
          <a:ext cx="288925" cy="539750"/>
        </p:xfrm>
        <a:graphic>
          <a:graphicData uri="http://schemas.openxmlformats.org/presentationml/2006/ole">
            <mc:AlternateContent xmlns:mc="http://schemas.openxmlformats.org/markup-compatibility/2006">
              <mc:Choice xmlns:v="urn:schemas-microsoft-com:vml" Requires="v">
                <p:oleObj spid="_x0000_s568942" name="公式" r:id="rId27" imgW="88707" imgH="164742" progId="Equation.3">
                  <p:embed/>
                </p:oleObj>
              </mc:Choice>
              <mc:Fallback>
                <p:oleObj name="公式" r:id="rId27" imgW="88707" imgH="164742" progId="Equation.3">
                  <p:embed/>
                  <p:pic>
                    <p:nvPicPr>
                      <p:cNvPr id="83"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493" y="3086492"/>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Rectangle 2"/>
          <p:cNvSpPr>
            <a:spLocks noChangeArrowheads="1"/>
          </p:cNvSpPr>
          <p:nvPr/>
        </p:nvSpPr>
        <p:spPr bwMode="auto">
          <a:xfrm>
            <a:off x="373943" y="277873"/>
            <a:ext cx="423952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  </a:t>
            </a:r>
            <a:r>
              <a:rPr lang="zh-CN" altLang="en-US" i="0" dirty="0">
                <a:solidFill>
                  <a:srgbClr val="FF0000"/>
                </a:solidFill>
              </a:rPr>
              <a:t>练习：</a:t>
            </a:r>
            <a:r>
              <a:rPr lang="zh-CN" altLang="en-US" i="0" dirty="0"/>
              <a:t>如图所示，已知</a:t>
            </a:r>
            <a:r>
              <a:rPr lang="el-GR" altLang="zh-CN" i="0" dirty="0">
                <a:solidFill>
                  <a:srgbClr val="FF0000"/>
                </a:solidFill>
              </a:rPr>
              <a:t>λ</a:t>
            </a:r>
            <a:r>
              <a:rPr lang="zh-CN" altLang="en-US" i="0" dirty="0"/>
              <a:t>、</a:t>
            </a:r>
            <a:r>
              <a:rPr lang="en-US" altLang="zh-CN" i="0" dirty="0" err="1">
                <a:solidFill>
                  <a:srgbClr val="FF0000"/>
                </a:solidFill>
              </a:rPr>
              <a:t>i</a:t>
            </a:r>
            <a:r>
              <a:rPr lang="zh-CN" altLang="en-US" i="0" dirty="0"/>
              <a:t>、</a:t>
            </a:r>
            <a:r>
              <a:rPr lang="en-US" altLang="zh-CN" i="0" dirty="0">
                <a:solidFill>
                  <a:srgbClr val="FF0000"/>
                </a:solidFill>
              </a:rPr>
              <a:t>e</a:t>
            </a:r>
            <a:r>
              <a:rPr lang="zh-CN" altLang="en-US" i="0" dirty="0"/>
              <a:t>、</a:t>
            </a:r>
            <a:r>
              <a:rPr lang="en-US" altLang="en-US" dirty="0">
                <a:solidFill>
                  <a:srgbClr val="FF0000"/>
                </a:solidFill>
              </a:rPr>
              <a:t>n</a:t>
            </a:r>
            <a:r>
              <a:rPr lang="en-US" altLang="en-US" i="0" baseline="-25000" dirty="0">
                <a:solidFill>
                  <a:srgbClr val="FF0000"/>
                </a:solidFill>
              </a:rPr>
              <a:t>1</a:t>
            </a:r>
            <a:r>
              <a:rPr lang="zh-CN" altLang="en-US" dirty="0"/>
              <a:t>、</a:t>
            </a:r>
            <a:r>
              <a:rPr lang="en-US" altLang="en-US" dirty="0">
                <a:solidFill>
                  <a:srgbClr val="FF0000"/>
                </a:solidFill>
              </a:rPr>
              <a:t>n</a:t>
            </a:r>
            <a:r>
              <a:rPr lang="en-US" altLang="en-US" i="0" baseline="-25000" dirty="0">
                <a:solidFill>
                  <a:srgbClr val="FF0000"/>
                </a:solidFill>
              </a:rPr>
              <a:t>2</a:t>
            </a:r>
            <a:r>
              <a:rPr lang="zh-CN" altLang="en-US" i="0" dirty="0"/>
              <a:t>（</a:t>
            </a:r>
            <a:r>
              <a:rPr lang="en-US" altLang="en-US" dirty="0">
                <a:solidFill>
                  <a:srgbClr val="FF0000"/>
                </a:solidFill>
              </a:rPr>
              <a:t>n</a:t>
            </a:r>
            <a:r>
              <a:rPr lang="en-US" altLang="en-US" i="0" baseline="-25000" dirty="0">
                <a:solidFill>
                  <a:srgbClr val="FF0000"/>
                </a:solidFill>
              </a:rPr>
              <a:t>1</a:t>
            </a:r>
            <a:r>
              <a:rPr lang="en-US" altLang="en-US" dirty="0">
                <a:solidFill>
                  <a:srgbClr val="FF0000"/>
                </a:solidFill>
              </a:rPr>
              <a:t>&lt;n</a:t>
            </a:r>
            <a:r>
              <a:rPr lang="en-US" altLang="en-US" i="0" baseline="-25000" dirty="0">
                <a:solidFill>
                  <a:srgbClr val="FF0000"/>
                </a:solidFill>
              </a:rPr>
              <a:t>2</a:t>
            </a:r>
            <a:r>
              <a:rPr lang="zh-CN" altLang="en-US" i="0" dirty="0"/>
              <a:t>），</a:t>
            </a:r>
            <a:r>
              <a:rPr lang="zh-CN" altLang="en-US" i="0" dirty="0">
                <a:solidFill>
                  <a:srgbClr val="129C15"/>
                </a:solidFill>
              </a:rPr>
              <a:t>反射光的光</a:t>
            </a:r>
            <a:r>
              <a:rPr lang="zh-CN" altLang="en-US" i="0" dirty="0">
                <a:solidFill>
                  <a:srgbClr val="09A70D"/>
                </a:solidFill>
              </a:rPr>
              <a:t>程差为</a:t>
            </a:r>
            <a:r>
              <a:rPr lang="en-US" altLang="zh-CN" i="0" dirty="0">
                <a:solidFill>
                  <a:srgbClr val="09A70D"/>
                </a:solidFill>
              </a:rPr>
              <a:t>______,</a:t>
            </a:r>
            <a:r>
              <a:rPr kumimoji="0" lang="zh-CN" altLang="en-US" i="0" dirty="0">
                <a:solidFill>
                  <a:srgbClr val="FF3399"/>
                </a:solidFill>
              </a:rPr>
              <a:t>透射光</a:t>
            </a:r>
            <a:r>
              <a:rPr lang="zh-CN" altLang="en-US" i="0" dirty="0">
                <a:solidFill>
                  <a:srgbClr val="FF3399"/>
                </a:solidFill>
              </a:rPr>
              <a:t>的光程差为</a:t>
            </a:r>
            <a:r>
              <a:rPr lang="en-US" altLang="zh-CN" i="0" dirty="0">
                <a:solidFill>
                  <a:srgbClr val="FF3399"/>
                </a:solidFill>
              </a:rPr>
              <a:t>______,</a:t>
            </a:r>
            <a:r>
              <a:rPr lang="zh-CN" altLang="en-US" i="0" dirty="0">
                <a:solidFill>
                  <a:srgbClr val="129C15"/>
                </a:solidFill>
                <a:latin typeface="宋体" pitchFamily="2" charset="-122"/>
              </a:rPr>
              <a:t>反射光和透射光的干涉图样是否互补？</a:t>
            </a:r>
            <a:endParaRPr lang="zh-CN" altLang="en-US" i="0" dirty="0">
              <a:solidFill>
                <a:srgbClr val="FF3399"/>
              </a:solidFill>
            </a:endParaRPr>
          </a:p>
        </p:txBody>
      </p:sp>
      <p:graphicFrame>
        <p:nvGraphicFramePr>
          <p:cNvPr id="72" name="Object 25"/>
          <p:cNvGraphicFramePr>
            <a:graphicFrameLocks noChangeAspect="1"/>
          </p:cNvGraphicFramePr>
          <p:nvPr>
            <p:extLst>
              <p:ext uri="{D42A27DB-BD31-4B8C-83A1-F6EECF244321}">
                <p14:modId xmlns:p14="http://schemas.microsoft.com/office/powerpoint/2010/main" val="3697347540"/>
              </p:ext>
            </p:extLst>
          </p:nvPr>
        </p:nvGraphicFramePr>
        <p:xfrm>
          <a:off x="657225" y="3022600"/>
          <a:ext cx="4503738" cy="1100138"/>
        </p:xfrm>
        <a:graphic>
          <a:graphicData uri="http://schemas.openxmlformats.org/presentationml/2006/ole">
            <mc:AlternateContent xmlns:mc="http://schemas.openxmlformats.org/markup-compatibility/2006">
              <mc:Choice xmlns:v="urn:schemas-microsoft-com:vml" Requires="v">
                <p:oleObj spid="_x0000_s568943" name="Equation" r:id="rId28" imgW="1612800" imgH="393480" progId="Equation.DSMT4">
                  <p:embed/>
                </p:oleObj>
              </mc:Choice>
              <mc:Fallback>
                <p:oleObj name="Equation" r:id="rId28" imgW="1612800" imgH="393480" progId="Equation.DSMT4">
                  <p:embed/>
                  <p:pic>
                    <p:nvPicPr>
                      <p:cNvPr id="94" name="Object 25"/>
                      <p:cNvPicPr>
                        <a:picLocks noChangeAspect="1" noChangeArrowheads="1"/>
                      </p:cNvPicPr>
                      <p:nvPr/>
                    </p:nvPicPr>
                    <p:blipFill>
                      <a:blip r:embed="rId29"/>
                      <a:srcRect/>
                      <a:stretch>
                        <a:fillRect/>
                      </a:stretch>
                    </p:blipFill>
                    <p:spPr bwMode="auto">
                      <a:xfrm>
                        <a:off x="657225" y="3022600"/>
                        <a:ext cx="4503738" cy="1100138"/>
                      </a:xfrm>
                      <a:prstGeom prst="rect">
                        <a:avLst/>
                      </a:prstGeom>
                      <a:noFill/>
                      <a:ln>
                        <a:noFill/>
                      </a:ln>
                      <a:effectLst/>
                      <a:extLst/>
                    </p:spPr>
                  </p:pic>
                </p:oleObj>
              </mc:Fallback>
            </mc:AlternateContent>
          </a:graphicData>
        </a:graphic>
      </p:graphicFrame>
      <p:graphicFrame>
        <p:nvGraphicFramePr>
          <p:cNvPr id="73" name="Object 12"/>
          <p:cNvGraphicFramePr>
            <a:graphicFrameLocks noChangeAspect="1"/>
          </p:cNvGraphicFramePr>
          <p:nvPr>
            <p:extLst>
              <p:ext uri="{D42A27DB-BD31-4B8C-83A1-F6EECF244321}">
                <p14:modId xmlns:p14="http://schemas.microsoft.com/office/powerpoint/2010/main" val="547318083"/>
              </p:ext>
            </p:extLst>
          </p:nvPr>
        </p:nvGraphicFramePr>
        <p:xfrm>
          <a:off x="1085284" y="4529912"/>
          <a:ext cx="4220622" cy="844683"/>
        </p:xfrm>
        <a:graphic>
          <a:graphicData uri="http://schemas.openxmlformats.org/presentationml/2006/ole">
            <mc:AlternateContent xmlns:mc="http://schemas.openxmlformats.org/markup-compatibility/2006">
              <mc:Choice xmlns:v="urn:schemas-microsoft-com:vml" Requires="v">
                <p:oleObj spid="_x0000_s568944" name="公式" r:id="rId30" imgW="1396800" imgH="279360" progId="Equation.3">
                  <p:embed/>
                </p:oleObj>
              </mc:Choice>
              <mc:Fallback>
                <p:oleObj name="公式" r:id="rId30" imgW="1396800" imgH="279360" progId="Equation.3">
                  <p:embed/>
                  <p:pic>
                    <p:nvPicPr>
                      <p:cNvPr id="86" name="Object 12"/>
                      <p:cNvPicPr>
                        <a:picLocks noChangeAspect="1" noChangeArrowheads="1"/>
                      </p:cNvPicPr>
                      <p:nvPr/>
                    </p:nvPicPr>
                    <p:blipFill>
                      <a:blip r:embed="rId31"/>
                      <a:srcRect/>
                      <a:stretch>
                        <a:fillRect/>
                      </a:stretch>
                    </p:blipFill>
                    <p:spPr bwMode="auto">
                      <a:xfrm>
                        <a:off x="1085284" y="4529912"/>
                        <a:ext cx="4220622" cy="844683"/>
                      </a:xfrm>
                      <a:prstGeom prst="rect">
                        <a:avLst/>
                      </a:prstGeom>
                      <a:noFill/>
                      <a:ln>
                        <a:noFill/>
                      </a:ln>
                      <a:effectLst/>
                      <a:extLst/>
                    </p:spPr>
                  </p:pic>
                </p:oleObj>
              </mc:Fallback>
            </mc:AlternateContent>
          </a:graphicData>
        </a:graphic>
      </p:graphicFrame>
      <p:sp>
        <p:nvSpPr>
          <p:cNvPr id="74" name="矩形 73"/>
          <p:cNvSpPr/>
          <p:nvPr/>
        </p:nvSpPr>
        <p:spPr>
          <a:xfrm>
            <a:off x="1554712" y="5774730"/>
            <a:ext cx="5211683" cy="523220"/>
          </a:xfrm>
          <a:prstGeom prst="rect">
            <a:avLst/>
          </a:prstGeom>
        </p:spPr>
        <p:txBody>
          <a:bodyPr wrap="none">
            <a:spAutoFit/>
          </a:bodyPr>
          <a:lstStyle/>
          <a:p>
            <a:r>
              <a:rPr lang="zh-CN" altLang="en-US" sz="2800" b="1" dirty="0">
                <a:solidFill>
                  <a:srgbClr val="FF0000"/>
                </a:solidFill>
                <a:latin typeface="宋体" pitchFamily="2" charset="-122"/>
              </a:rPr>
              <a:t>反射光和透射光的干涉图样互补</a:t>
            </a:r>
            <a:endParaRPr lang="zh-CN" altLang="en-US" sz="2800" b="1" dirty="0">
              <a:solidFill>
                <a:srgbClr val="FF0000"/>
              </a:solidFill>
            </a:endParaRPr>
          </a:p>
        </p:txBody>
      </p:sp>
    </p:spTree>
    <p:extLst>
      <p:ext uri="{BB962C8B-B14F-4D97-AF65-F5344CB8AC3E}">
        <p14:creationId xmlns:p14="http://schemas.microsoft.com/office/powerpoint/2010/main" val="38005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1000"/>
                                        <p:tgtEl>
                                          <p:spTgt spid="47"/>
                                        </p:tgtEl>
                                      </p:cBhvr>
                                    </p:animEffect>
                                    <p:anim calcmode="lin" valueType="num">
                                      <p:cBhvr>
                                        <p:cTn id="46" dur="1000" fill="hold"/>
                                        <p:tgtEl>
                                          <p:spTgt spid="47"/>
                                        </p:tgtEl>
                                        <p:attrNameLst>
                                          <p:attrName>ppt_x</p:attrName>
                                        </p:attrNameLst>
                                      </p:cBhvr>
                                      <p:tavLst>
                                        <p:tav tm="0">
                                          <p:val>
                                            <p:strVal val="#ppt_x"/>
                                          </p:val>
                                        </p:tav>
                                        <p:tav tm="100000">
                                          <p:val>
                                            <p:strVal val="#ppt_x"/>
                                          </p:val>
                                        </p:tav>
                                      </p:tavLst>
                                    </p:anim>
                                    <p:anim calcmode="lin" valueType="num">
                                      <p:cBhvr>
                                        <p:cTn id="4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ppt_x"/>
                                          </p:val>
                                        </p:tav>
                                        <p:tav tm="100000">
                                          <p:val>
                                            <p:strVal val="#ppt_x"/>
                                          </p:val>
                                        </p:tav>
                                      </p:tavLst>
                                    </p:anim>
                                    <p:anim calcmode="lin" valueType="num">
                                      <p:cBhvr additive="base">
                                        <p:cTn id="6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1000"/>
                                        <p:tgtEl>
                                          <p:spTgt spid="50"/>
                                        </p:tgtEl>
                                      </p:cBhvr>
                                    </p:animEffect>
                                    <p:anim calcmode="lin" valueType="num">
                                      <p:cBhvr>
                                        <p:cTn id="73" dur="1000" fill="hold"/>
                                        <p:tgtEl>
                                          <p:spTgt spid="50"/>
                                        </p:tgtEl>
                                        <p:attrNameLst>
                                          <p:attrName>ppt_x</p:attrName>
                                        </p:attrNameLst>
                                      </p:cBhvr>
                                      <p:tavLst>
                                        <p:tav tm="0">
                                          <p:val>
                                            <p:strVal val="#ppt_x"/>
                                          </p:val>
                                        </p:tav>
                                        <p:tav tm="100000">
                                          <p:val>
                                            <p:strVal val="#ppt_x"/>
                                          </p:val>
                                        </p:tav>
                                      </p:tavLst>
                                    </p:anim>
                                    <p:anim calcmode="lin" valueType="num">
                                      <p:cBhvr>
                                        <p:cTn id="74" dur="1000" fill="hold"/>
                                        <p:tgtEl>
                                          <p:spTgt spid="50"/>
                                        </p:tgtEl>
                                        <p:attrNameLst>
                                          <p:attrName>ppt_y</p:attrName>
                                        </p:attrNameLst>
                                      </p:cBhvr>
                                      <p:tavLst>
                                        <p:tav tm="0">
                                          <p:val>
                                            <p:strVal val="#ppt_y+.1"/>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ppt_x"/>
                                          </p:val>
                                        </p:tav>
                                        <p:tav tm="100000">
                                          <p:val>
                                            <p:strVal val="#ppt_x"/>
                                          </p:val>
                                        </p:tav>
                                      </p:tavLst>
                                    </p:anim>
                                    <p:anim calcmode="lin" valueType="num">
                                      <p:cBhvr additive="base">
                                        <p:cTn id="78" dur="500" fill="hold"/>
                                        <p:tgtEl>
                                          <p:spTgt spid="51"/>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 calcmode="lin" valueType="num">
                                      <p:cBhvr additive="base">
                                        <p:cTn id="81" dur="500" fill="hold"/>
                                        <p:tgtEl>
                                          <p:spTgt spid="52"/>
                                        </p:tgtEl>
                                        <p:attrNameLst>
                                          <p:attrName>ppt_x</p:attrName>
                                        </p:attrNameLst>
                                      </p:cBhvr>
                                      <p:tavLst>
                                        <p:tav tm="0">
                                          <p:val>
                                            <p:strVal val="#ppt_x"/>
                                          </p:val>
                                        </p:tav>
                                        <p:tav tm="100000">
                                          <p:val>
                                            <p:strVal val="#ppt_x"/>
                                          </p:val>
                                        </p:tav>
                                      </p:tavLst>
                                    </p:anim>
                                    <p:anim calcmode="lin" valueType="num">
                                      <p:cBhvr additive="base">
                                        <p:cTn id="8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ppt_x"/>
                                          </p:val>
                                        </p:tav>
                                        <p:tav tm="100000">
                                          <p:val>
                                            <p:strVal val="#ppt_x"/>
                                          </p:val>
                                        </p:tav>
                                      </p:tavLst>
                                    </p:anim>
                                    <p:anim calcmode="lin" valueType="num">
                                      <p:cBhvr additive="base">
                                        <p:cTn id="8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1000"/>
                                        <p:tgtEl>
                                          <p:spTgt spid="54"/>
                                        </p:tgtEl>
                                      </p:cBhvr>
                                    </p:animEffect>
                                    <p:anim calcmode="lin" valueType="num">
                                      <p:cBhvr>
                                        <p:cTn id="94" dur="1000" fill="hold"/>
                                        <p:tgtEl>
                                          <p:spTgt spid="54"/>
                                        </p:tgtEl>
                                        <p:attrNameLst>
                                          <p:attrName>ppt_x</p:attrName>
                                        </p:attrNameLst>
                                      </p:cBhvr>
                                      <p:tavLst>
                                        <p:tav tm="0">
                                          <p:val>
                                            <p:strVal val="#ppt_x"/>
                                          </p:val>
                                        </p:tav>
                                        <p:tav tm="100000">
                                          <p:val>
                                            <p:strVal val="#ppt_x"/>
                                          </p:val>
                                        </p:tav>
                                      </p:tavLst>
                                    </p:anim>
                                    <p:anim calcmode="lin" valueType="num">
                                      <p:cBhvr>
                                        <p:cTn id="9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additive="base">
                                        <p:cTn id="100" dur="500" fill="hold"/>
                                        <p:tgtEl>
                                          <p:spTgt spid="55"/>
                                        </p:tgtEl>
                                        <p:attrNameLst>
                                          <p:attrName>ppt_x</p:attrName>
                                        </p:attrNameLst>
                                      </p:cBhvr>
                                      <p:tavLst>
                                        <p:tav tm="0">
                                          <p:val>
                                            <p:strVal val="#ppt_x"/>
                                          </p:val>
                                        </p:tav>
                                        <p:tav tm="100000">
                                          <p:val>
                                            <p:strVal val="#ppt_x"/>
                                          </p:val>
                                        </p:tav>
                                      </p:tavLst>
                                    </p:anim>
                                    <p:anim calcmode="lin" valueType="num">
                                      <p:cBhvr additive="base">
                                        <p:cTn id="101" dur="500" fill="hold"/>
                                        <p:tgtEl>
                                          <p:spTgt spid="5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 calcmode="lin" valueType="num">
                                      <p:cBhvr additive="base">
                                        <p:cTn id="104" dur="500" fill="hold"/>
                                        <p:tgtEl>
                                          <p:spTgt spid="56"/>
                                        </p:tgtEl>
                                        <p:attrNameLst>
                                          <p:attrName>ppt_x</p:attrName>
                                        </p:attrNameLst>
                                      </p:cBhvr>
                                      <p:tavLst>
                                        <p:tav tm="0">
                                          <p:val>
                                            <p:strVal val="#ppt_x"/>
                                          </p:val>
                                        </p:tav>
                                        <p:tav tm="100000">
                                          <p:val>
                                            <p:strVal val="#ppt_x"/>
                                          </p:val>
                                        </p:tav>
                                      </p:tavLst>
                                    </p:anim>
                                    <p:anim calcmode="lin" valueType="num">
                                      <p:cBhvr additive="base">
                                        <p:cTn id="105" dur="500" fill="hold"/>
                                        <p:tgtEl>
                                          <p:spTgt spid="56"/>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61"/>
                                        </p:tgtEl>
                                        <p:attrNameLst>
                                          <p:attrName>style.visibility</p:attrName>
                                        </p:attrNameLst>
                                      </p:cBhvr>
                                      <p:to>
                                        <p:strVal val="visible"/>
                                      </p:to>
                                    </p:set>
                                    <p:anim calcmode="lin" valueType="num">
                                      <p:cBhvr additive="base">
                                        <p:cTn id="108" dur="500" fill="hold"/>
                                        <p:tgtEl>
                                          <p:spTgt spid="61"/>
                                        </p:tgtEl>
                                        <p:attrNameLst>
                                          <p:attrName>ppt_x</p:attrName>
                                        </p:attrNameLst>
                                      </p:cBhvr>
                                      <p:tavLst>
                                        <p:tav tm="0">
                                          <p:val>
                                            <p:strVal val="#ppt_x"/>
                                          </p:val>
                                        </p:tav>
                                        <p:tav tm="100000">
                                          <p:val>
                                            <p:strVal val="#ppt_x"/>
                                          </p:val>
                                        </p:tav>
                                      </p:tavLst>
                                    </p:anim>
                                    <p:anim calcmode="lin" valueType="num">
                                      <p:cBhvr additive="base">
                                        <p:cTn id="109"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57"/>
                                        </p:tgtEl>
                                        <p:attrNameLst>
                                          <p:attrName>style.visibility</p:attrName>
                                        </p:attrNameLst>
                                      </p:cBhvr>
                                      <p:to>
                                        <p:strVal val="visible"/>
                                      </p:to>
                                    </p:set>
                                    <p:anim calcmode="lin" valueType="num">
                                      <p:cBhvr additive="base">
                                        <p:cTn id="114" dur="500" fill="hold"/>
                                        <p:tgtEl>
                                          <p:spTgt spid="57"/>
                                        </p:tgtEl>
                                        <p:attrNameLst>
                                          <p:attrName>ppt_x</p:attrName>
                                        </p:attrNameLst>
                                      </p:cBhvr>
                                      <p:tavLst>
                                        <p:tav tm="0">
                                          <p:val>
                                            <p:strVal val="#ppt_x"/>
                                          </p:val>
                                        </p:tav>
                                        <p:tav tm="100000">
                                          <p:val>
                                            <p:strVal val="#ppt_x"/>
                                          </p:val>
                                        </p:tav>
                                      </p:tavLst>
                                    </p:anim>
                                    <p:anim calcmode="lin" valueType="num">
                                      <p:cBhvr additive="base">
                                        <p:cTn id="115" dur="500" fill="hold"/>
                                        <p:tgtEl>
                                          <p:spTgt spid="57"/>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8"/>
                                        </p:tgtEl>
                                        <p:attrNameLst>
                                          <p:attrName>style.visibility</p:attrName>
                                        </p:attrNameLst>
                                      </p:cBhvr>
                                      <p:to>
                                        <p:strVal val="visible"/>
                                      </p:to>
                                    </p:set>
                                    <p:anim calcmode="lin" valueType="num">
                                      <p:cBhvr additive="base">
                                        <p:cTn id="118" dur="500" fill="hold"/>
                                        <p:tgtEl>
                                          <p:spTgt spid="58"/>
                                        </p:tgtEl>
                                        <p:attrNameLst>
                                          <p:attrName>ppt_x</p:attrName>
                                        </p:attrNameLst>
                                      </p:cBhvr>
                                      <p:tavLst>
                                        <p:tav tm="0">
                                          <p:val>
                                            <p:strVal val="#ppt_x"/>
                                          </p:val>
                                        </p:tav>
                                        <p:tav tm="100000">
                                          <p:val>
                                            <p:strVal val="#ppt_x"/>
                                          </p:val>
                                        </p:tav>
                                      </p:tavLst>
                                    </p:anim>
                                    <p:anim calcmode="lin" valueType="num">
                                      <p:cBhvr additive="base">
                                        <p:cTn id="11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9"/>
                                        </p:tgtEl>
                                        <p:attrNameLst>
                                          <p:attrName>style.visibility</p:attrName>
                                        </p:attrNameLst>
                                      </p:cBhvr>
                                      <p:to>
                                        <p:strVal val="visible"/>
                                      </p:to>
                                    </p:set>
                                    <p:anim calcmode="lin" valueType="num">
                                      <p:cBhvr additive="base">
                                        <p:cTn id="124" dur="500" fill="hold"/>
                                        <p:tgtEl>
                                          <p:spTgt spid="59"/>
                                        </p:tgtEl>
                                        <p:attrNameLst>
                                          <p:attrName>ppt_x</p:attrName>
                                        </p:attrNameLst>
                                      </p:cBhvr>
                                      <p:tavLst>
                                        <p:tav tm="0">
                                          <p:val>
                                            <p:strVal val="#ppt_x"/>
                                          </p:val>
                                        </p:tav>
                                        <p:tav tm="100000">
                                          <p:val>
                                            <p:strVal val="#ppt_x"/>
                                          </p:val>
                                        </p:tav>
                                      </p:tavLst>
                                    </p:anim>
                                    <p:anim calcmode="lin" valueType="num">
                                      <p:cBhvr additive="base">
                                        <p:cTn id="125" dur="500" fill="hold"/>
                                        <p:tgtEl>
                                          <p:spTgt spid="59"/>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 calcmode="lin" valueType="num">
                                      <p:cBhvr additive="base">
                                        <p:cTn id="128" dur="500" fill="hold"/>
                                        <p:tgtEl>
                                          <p:spTgt spid="60"/>
                                        </p:tgtEl>
                                        <p:attrNameLst>
                                          <p:attrName>ppt_x</p:attrName>
                                        </p:attrNameLst>
                                      </p:cBhvr>
                                      <p:tavLst>
                                        <p:tav tm="0">
                                          <p:val>
                                            <p:strVal val="#ppt_x"/>
                                          </p:val>
                                        </p:tav>
                                        <p:tav tm="100000">
                                          <p:val>
                                            <p:strVal val="#ppt_x"/>
                                          </p:val>
                                        </p:tav>
                                      </p:tavLst>
                                    </p:anim>
                                    <p:anim calcmode="lin" valueType="num">
                                      <p:cBhvr additive="base">
                                        <p:cTn id="129" dur="500" fill="hold"/>
                                        <p:tgtEl>
                                          <p:spTgt spid="60"/>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62"/>
                                        </p:tgtEl>
                                        <p:attrNameLst>
                                          <p:attrName>style.visibility</p:attrName>
                                        </p:attrNameLst>
                                      </p:cBhvr>
                                      <p:to>
                                        <p:strVal val="visible"/>
                                      </p:to>
                                    </p:set>
                                    <p:anim calcmode="lin" valueType="num">
                                      <p:cBhvr additive="base">
                                        <p:cTn id="132" dur="500" fill="hold"/>
                                        <p:tgtEl>
                                          <p:spTgt spid="62"/>
                                        </p:tgtEl>
                                        <p:attrNameLst>
                                          <p:attrName>ppt_x</p:attrName>
                                        </p:attrNameLst>
                                      </p:cBhvr>
                                      <p:tavLst>
                                        <p:tav tm="0">
                                          <p:val>
                                            <p:strVal val="#ppt_x"/>
                                          </p:val>
                                        </p:tav>
                                        <p:tav tm="100000">
                                          <p:val>
                                            <p:strVal val="#ppt_x"/>
                                          </p:val>
                                        </p:tav>
                                      </p:tavLst>
                                    </p:anim>
                                    <p:anim calcmode="lin" valueType="num">
                                      <p:cBhvr additive="base">
                                        <p:cTn id="13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fade">
                                      <p:cBhvr>
                                        <p:cTn id="138" dur="1000"/>
                                        <p:tgtEl>
                                          <p:spTgt spid="63"/>
                                        </p:tgtEl>
                                      </p:cBhvr>
                                    </p:animEffect>
                                    <p:anim calcmode="lin" valueType="num">
                                      <p:cBhvr>
                                        <p:cTn id="139" dur="1000" fill="hold"/>
                                        <p:tgtEl>
                                          <p:spTgt spid="63"/>
                                        </p:tgtEl>
                                        <p:attrNameLst>
                                          <p:attrName>ppt_x</p:attrName>
                                        </p:attrNameLst>
                                      </p:cBhvr>
                                      <p:tavLst>
                                        <p:tav tm="0">
                                          <p:val>
                                            <p:strVal val="#ppt_x"/>
                                          </p:val>
                                        </p:tav>
                                        <p:tav tm="100000">
                                          <p:val>
                                            <p:strVal val="#ppt_x"/>
                                          </p:val>
                                        </p:tav>
                                      </p:tavLst>
                                    </p:anim>
                                    <p:anim calcmode="lin" valueType="num">
                                      <p:cBhvr>
                                        <p:cTn id="14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64"/>
                                        </p:tgtEl>
                                        <p:attrNameLst>
                                          <p:attrName>style.visibility</p:attrName>
                                        </p:attrNameLst>
                                      </p:cBhvr>
                                      <p:to>
                                        <p:strVal val="visible"/>
                                      </p:to>
                                    </p:set>
                                    <p:anim calcmode="lin" valueType="num">
                                      <p:cBhvr additive="base">
                                        <p:cTn id="145" dur="500" fill="hold"/>
                                        <p:tgtEl>
                                          <p:spTgt spid="64"/>
                                        </p:tgtEl>
                                        <p:attrNameLst>
                                          <p:attrName>ppt_x</p:attrName>
                                        </p:attrNameLst>
                                      </p:cBhvr>
                                      <p:tavLst>
                                        <p:tav tm="0">
                                          <p:val>
                                            <p:strVal val="#ppt_x"/>
                                          </p:val>
                                        </p:tav>
                                        <p:tav tm="100000">
                                          <p:val>
                                            <p:strVal val="#ppt_x"/>
                                          </p:val>
                                        </p:tav>
                                      </p:tavLst>
                                    </p:anim>
                                    <p:anim calcmode="lin" valueType="num">
                                      <p:cBhvr additive="base">
                                        <p:cTn id="14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fade">
                                      <p:cBhvr>
                                        <p:cTn id="151" dur="1000"/>
                                        <p:tgtEl>
                                          <p:spTgt spid="65"/>
                                        </p:tgtEl>
                                      </p:cBhvr>
                                    </p:animEffect>
                                    <p:anim calcmode="lin" valueType="num">
                                      <p:cBhvr>
                                        <p:cTn id="152" dur="1000" fill="hold"/>
                                        <p:tgtEl>
                                          <p:spTgt spid="65"/>
                                        </p:tgtEl>
                                        <p:attrNameLst>
                                          <p:attrName>ppt_x</p:attrName>
                                        </p:attrNameLst>
                                      </p:cBhvr>
                                      <p:tavLst>
                                        <p:tav tm="0">
                                          <p:val>
                                            <p:strVal val="#ppt_x"/>
                                          </p:val>
                                        </p:tav>
                                        <p:tav tm="100000">
                                          <p:val>
                                            <p:strVal val="#ppt_x"/>
                                          </p:val>
                                        </p:tav>
                                      </p:tavLst>
                                    </p:anim>
                                    <p:anim calcmode="lin" valueType="num">
                                      <p:cBhvr>
                                        <p:cTn id="15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66"/>
                                        </p:tgtEl>
                                        <p:attrNameLst>
                                          <p:attrName>style.visibility</p:attrName>
                                        </p:attrNameLst>
                                      </p:cBhvr>
                                      <p:to>
                                        <p:strVal val="visible"/>
                                      </p:to>
                                    </p:set>
                                    <p:anim calcmode="lin" valueType="num">
                                      <p:cBhvr additive="base">
                                        <p:cTn id="158" dur="500" fill="hold"/>
                                        <p:tgtEl>
                                          <p:spTgt spid="66"/>
                                        </p:tgtEl>
                                        <p:attrNameLst>
                                          <p:attrName>ppt_x</p:attrName>
                                        </p:attrNameLst>
                                      </p:cBhvr>
                                      <p:tavLst>
                                        <p:tav tm="0">
                                          <p:val>
                                            <p:strVal val="#ppt_x"/>
                                          </p:val>
                                        </p:tav>
                                        <p:tav tm="100000">
                                          <p:val>
                                            <p:strVal val="#ppt_x"/>
                                          </p:val>
                                        </p:tav>
                                      </p:tavLst>
                                    </p:anim>
                                    <p:anim calcmode="lin" valueType="num">
                                      <p:cBhvr additive="base">
                                        <p:cTn id="159" dur="500" fill="hold"/>
                                        <p:tgtEl>
                                          <p:spTgt spid="66"/>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67"/>
                                        </p:tgtEl>
                                        <p:attrNameLst>
                                          <p:attrName>style.visibility</p:attrName>
                                        </p:attrNameLst>
                                      </p:cBhvr>
                                      <p:to>
                                        <p:strVal val="visible"/>
                                      </p:to>
                                    </p:set>
                                    <p:anim calcmode="lin" valueType="num">
                                      <p:cBhvr additive="base">
                                        <p:cTn id="162" dur="500" fill="hold"/>
                                        <p:tgtEl>
                                          <p:spTgt spid="67"/>
                                        </p:tgtEl>
                                        <p:attrNameLst>
                                          <p:attrName>ppt_x</p:attrName>
                                        </p:attrNameLst>
                                      </p:cBhvr>
                                      <p:tavLst>
                                        <p:tav tm="0">
                                          <p:val>
                                            <p:strVal val="#ppt_x"/>
                                          </p:val>
                                        </p:tav>
                                        <p:tav tm="100000">
                                          <p:val>
                                            <p:strVal val="#ppt_x"/>
                                          </p:val>
                                        </p:tav>
                                      </p:tavLst>
                                    </p:anim>
                                    <p:anim calcmode="lin" valueType="num">
                                      <p:cBhvr additive="base">
                                        <p:cTn id="16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 calcmode="lin" valueType="num">
                                      <p:cBhvr additive="base">
                                        <p:cTn id="168" dur="500" fill="hold"/>
                                        <p:tgtEl>
                                          <p:spTgt spid="69"/>
                                        </p:tgtEl>
                                        <p:attrNameLst>
                                          <p:attrName>ppt_x</p:attrName>
                                        </p:attrNameLst>
                                      </p:cBhvr>
                                      <p:tavLst>
                                        <p:tav tm="0">
                                          <p:val>
                                            <p:strVal val="#ppt_x"/>
                                          </p:val>
                                        </p:tav>
                                        <p:tav tm="100000">
                                          <p:val>
                                            <p:strVal val="#ppt_x"/>
                                          </p:val>
                                        </p:tav>
                                      </p:tavLst>
                                    </p:anim>
                                    <p:anim calcmode="lin" valueType="num">
                                      <p:cBhvr additive="base">
                                        <p:cTn id="16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70"/>
                                        </p:tgtEl>
                                        <p:attrNameLst>
                                          <p:attrName>style.visibility</p:attrName>
                                        </p:attrNameLst>
                                      </p:cBhvr>
                                      <p:to>
                                        <p:strVal val="visible"/>
                                      </p:to>
                                    </p:set>
                                    <p:animEffect transition="in" filter="fade">
                                      <p:cBhvr>
                                        <p:cTn id="174" dur="1000"/>
                                        <p:tgtEl>
                                          <p:spTgt spid="70"/>
                                        </p:tgtEl>
                                      </p:cBhvr>
                                    </p:animEffect>
                                    <p:anim calcmode="lin" valueType="num">
                                      <p:cBhvr>
                                        <p:cTn id="175" dur="1000" fill="hold"/>
                                        <p:tgtEl>
                                          <p:spTgt spid="70"/>
                                        </p:tgtEl>
                                        <p:attrNameLst>
                                          <p:attrName>ppt_x</p:attrName>
                                        </p:attrNameLst>
                                      </p:cBhvr>
                                      <p:tavLst>
                                        <p:tav tm="0">
                                          <p:val>
                                            <p:strVal val="#ppt_x"/>
                                          </p:val>
                                        </p:tav>
                                        <p:tav tm="100000">
                                          <p:val>
                                            <p:strVal val="#ppt_x"/>
                                          </p:val>
                                        </p:tav>
                                      </p:tavLst>
                                    </p:anim>
                                    <p:anim calcmode="lin" valueType="num">
                                      <p:cBhvr>
                                        <p:cTn id="17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72"/>
                                        </p:tgtEl>
                                        <p:attrNameLst>
                                          <p:attrName>style.visibility</p:attrName>
                                        </p:attrNameLst>
                                      </p:cBhvr>
                                      <p:to>
                                        <p:strVal val="visible"/>
                                      </p:to>
                                    </p:set>
                                    <p:anim calcmode="lin" valueType="num">
                                      <p:cBhvr additive="base">
                                        <p:cTn id="181" dur="500" fill="hold"/>
                                        <p:tgtEl>
                                          <p:spTgt spid="72"/>
                                        </p:tgtEl>
                                        <p:attrNameLst>
                                          <p:attrName>ppt_x</p:attrName>
                                        </p:attrNameLst>
                                      </p:cBhvr>
                                      <p:tavLst>
                                        <p:tav tm="0">
                                          <p:val>
                                            <p:strVal val="#ppt_x"/>
                                          </p:val>
                                        </p:tav>
                                        <p:tav tm="100000">
                                          <p:val>
                                            <p:strVal val="#ppt_x"/>
                                          </p:val>
                                        </p:tav>
                                      </p:tavLst>
                                    </p:anim>
                                    <p:anim calcmode="lin" valueType="num">
                                      <p:cBhvr additive="base">
                                        <p:cTn id="18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31" presetClass="entr" presetSubtype="0" fill="hold" nodeType="clickEffect">
                                  <p:stCondLst>
                                    <p:cond delay="0"/>
                                  </p:stCondLst>
                                  <p:childTnLst>
                                    <p:set>
                                      <p:cBhvr>
                                        <p:cTn id="186" dur="1" fill="hold">
                                          <p:stCondLst>
                                            <p:cond delay="0"/>
                                          </p:stCondLst>
                                        </p:cTn>
                                        <p:tgtEl>
                                          <p:spTgt spid="73"/>
                                        </p:tgtEl>
                                        <p:attrNameLst>
                                          <p:attrName>style.visibility</p:attrName>
                                        </p:attrNameLst>
                                      </p:cBhvr>
                                      <p:to>
                                        <p:strVal val="visible"/>
                                      </p:to>
                                    </p:set>
                                    <p:anim calcmode="lin" valueType="num">
                                      <p:cBhvr>
                                        <p:cTn id="187" dur="1000" fill="hold"/>
                                        <p:tgtEl>
                                          <p:spTgt spid="73"/>
                                        </p:tgtEl>
                                        <p:attrNameLst>
                                          <p:attrName>ppt_w</p:attrName>
                                        </p:attrNameLst>
                                      </p:cBhvr>
                                      <p:tavLst>
                                        <p:tav tm="0">
                                          <p:val>
                                            <p:fltVal val="0"/>
                                          </p:val>
                                        </p:tav>
                                        <p:tav tm="100000">
                                          <p:val>
                                            <p:strVal val="#ppt_w"/>
                                          </p:val>
                                        </p:tav>
                                      </p:tavLst>
                                    </p:anim>
                                    <p:anim calcmode="lin" valueType="num">
                                      <p:cBhvr>
                                        <p:cTn id="188" dur="1000" fill="hold"/>
                                        <p:tgtEl>
                                          <p:spTgt spid="73"/>
                                        </p:tgtEl>
                                        <p:attrNameLst>
                                          <p:attrName>ppt_h</p:attrName>
                                        </p:attrNameLst>
                                      </p:cBhvr>
                                      <p:tavLst>
                                        <p:tav tm="0">
                                          <p:val>
                                            <p:fltVal val="0"/>
                                          </p:val>
                                        </p:tav>
                                        <p:tav tm="100000">
                                          <p:val>
                                            <p:strVal val="#ppt_h"/>
                                          </p:val>
                                        </p:tav>
                                      </p:tavLst>
                                    </p:anim>
                                    <p:anim calcmode="lin" valueType="num">
                                      <p:cBhvr>
                                        <p:cTn id="189" dur="1000" fill="hold"/>
                                        <p:tgtEl>
                                          <p:spTgt spid="73"/>
                                        </p:tgtEl>
                                        <p:attrNameLst>
                                          <p:attrName>style.rotation</p:attrName>
                                        </p:attrNameLst>
                                      </p:cBhvr>
                                      <p:tavLst>
                                        <p:tav tm="0">
                                          <p:val>
                                            <p:fltVal val="90"/>
                                          </p:val>
                                        </p:tav>
                                        <p:tav tm="100000">
                                          <p:val>
                                            <p:fltVal val="0"/>
                                          </p:val>
                                        </p:tav>
                                      </p:tavLst>
                                    </p:anim>
                                    <p:animEffect transition="in" filter="fade">
                                      <p:cBhvr>
                                        <p:cTn id="190" dur="1000"/>
                                        <p:tgtEl>
                                          <p:spTgt spid="73"/>
                                        </p:tgtEl>
                                      </p:cBhvr>
                                    </p:animEffect>
                                  </p:childTnLst>
                                </p:cTn>
                              </p:par>
                            </p:childTnLst>
                          </p:cTn>
                        </p:par>
                      </p:childTnLst>
                    </p:cTn>
                  </p:par>
                  <p:par>
                    <p:cTn id="191" fill="hold">
                      <p:stCondLst>
                        <p:cond delay="indefinite"/>
                      </p:stCondLst>
                      <p:childTnLst>
                        <p:par>
                          <p:cTn id="192" fill="hold">
                            <p:stCondLst>
                              <p:cond delay="0"/>
                            </p:stCondLst>
                            <p:childTnLst>
                              <p:par>
                                <p:cTn id="193" presetID="6" presetClass="entr" presetSubtype="16" fill="hold" grpId="0" nodeType="clickEffect">
                                  <p:stCondLst>
                                    <p:cond delay="0"/>
                                  </p:stCondLst>
                                  <p:childTnLst>
                                    <p:set>
                                      <p:cBhvr>
                                        <p:cTn id="194" dur="1" fill="hold">
                                          <p:stCondLst>
                                            <p:cond delay="0"/>
                                          </p:stCondLst>
                                        </p:cTn>
                                        <p:tgtEl>
                                          <p:spTgt spid="74"/>
                                        </p:tgtEl>
                                        <p:attrNameLst>
                                          <p:attrName>style.visibility</p:attrName>
                                        </p:attrNameLst>
                                      </p:cBhvr>
                                      <p:to>
                                        <p:strVal val="visible"/>
                                      </p:to>
                                    </p:set>
                                    <p:animEffect transition="in" filter="circle(in)">
                                      <p:cBhvr>
                                        <p:cTn id="19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animBg="1"/>
      <p:bldP spid="51" grpId="0" animBg="1"/>
      <p:bldP spid="52" grpId="0" animBg="1"/>
      <p:bldP spid="53" grpId="0" animBg="1"/>
      <p:bldP spid="55" grpId="0" animBg="1"/>
      <p:bldP spid="56" grpId="0" animBg="1"/>
      <p:bldP spid="57" grpId="0" animBg="1"/>
      <p:bldP spid="58" grpId="0" animBg="1"/>
      <p:bldP spid="59" grpId="0" animBg="1"/>
      <p:bldP spid="60" grpId="0" animBg="1"/>
      <p:bldP spid="61" grpId="0"/>
      <p:bldP spid="62" grpId="0"/>
      <p:bldP spid="64" grpId="0" animBg="1"/>
      <p:bldP spid="66" grpId="0" animBg="1"/>
      <p:bldP spid="67" grpId="0" animBg="1"/>
      <p:bldP spid="69" grpId="0" animBg="1"/>
      <p:bldP spid="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73943" y="62430"/>
            <a:ext cx="4239524"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  </a:t>
            </a:r>
            <a:r>
              <a:rPr lang="zh-CN" altLang="en-US" i="0" dirty="0">
                <a:solidFill>
                  <a:srgbClr val="FF0000"/>
                </a:solidFill>
              </a:rPr>
              <a:t>练习：</a:t>
            </a:r>
            <a:r>
              <a:rPr lang="zh-CN" altLang="en-US" i="0" dirty="0"/>
              <a:t>如图所示，已知</a:t>
            </a:r>
            <a:r>
              <a:rPr lang="el-GR" altLang="zh-CN" i="0" dirty="0">
                <a:solidFill>
                  <a:srgbClr val="FF0000"/>
                </a:solidFill>
              </a:rPr>
              <a:t>λ</a:t>
            </a:r>
            <a:r>
              <a:rPr lang="zh-CN" altLang="en-US" i="0" dirty="0"/>
              <a:t>、</a:t>
            </a:r>
            <a:r>
              <a:rPr lang="en-US" altLang="zh-CN" i="0" dirty="0" err="1">
                <a:solidFill>
                  <a:srgbClr val="FF0000"/>
                </a:solidFill>
              </a:rPr>
              <a:t>i</a:t>
            </a:r>
            <a:r>
              <a:rPr lang="zh-CN" altLang="en-US" i="0" dirty="0"/>
              <a:t>、</a:t>
            </a:r>
            <a:r>
              <a:rPr lang="en-US" altLang="zh-CN" i="0" dirty="0">
                <a:solidFill>
                  <a:srgbClr val="FF0000"/>
                </a:solidFill>
              </a:rPr>
              <a:t>e</a:t>
            </a:r>
            <a:r>
              <a:rPr lang="zh-CN" altLang="en-US" i="0" dirty="0"/>
              <a:t>、</a:t>
            </a:r>
            <a:r>
              <a:rPr lang="en-US" altLang="en-US" dirty="0">
                <a:solidFill>
                  <a:srgbClr val="FF0000"/>
                </a:solidFill>
              </a:rPr>
              <a:t>n</a:t>
            </a:r>
            <a:r>
              <a:rPr lang="en-US" altLang="en-US" i="0" baseline="-25000" dirty="0">
                <a:solidFill>
                  <a:srgbClr val="FF0000"/>
                </a:solidFill>
              </a:rPr>
              <a:t>1</a:t>
            </a:r>
            <a:r>
              <a:rPr lang="zh-CN" altLang="en-US" dirty="0"/>
              <a:t>、</a:t>
            </a:r>
            <a:r>
              <a:rPr lang="en-US" altLang="en-US" dirty="0">
                <a:solidFill>
                  <a:srgbClr val="FF0000"/>
                </a:solidFill>
              </a:rPr>
              <a:t>n</a:t>
            </a:r>
            <a:r>
              <a:rPr lang="en-US" altLang="en-US" i="0" baseline="-25000" dirty="0">
                <a:solidFill>
                  <a:srgbClr val="FF0000"/>
                </a:solidFill>
              </a:rPr>
              <a:t>2</a:t>
            </a:r>
            <a:r>
              <a:rPr lang="zh-CN" altLang="en-US" i="0" dirty="0"/>
              <a:t>（</a:t>
            </a:r>
            <a:r>
              <a:rPr lang="en-US" altLang="en-US" dirty="0">
                <a:solidFill>
                  <a:srgbClr val="FF0000"/>
                </a:solidFill>
              </a:rPr>
              <a:t>n</a:t>
            </a:r>
            <a:r>
              <a:rPr lang="en-US" altLang="en-US" i="0" baseline="-25000" dirty="0">
                <a:solidFill>
                  <a:srgbClr val="FF0000"/>
                </a:solidFill>
              </a:rPr>
              <a:t>1</a:t>
            </a:r>
            <a:r>
              <a:rPr lang="en-US" altLang="en-US" dirty="0">
                <a:solidFill>
                  <a:srgbClr val="FF0000"/>
                </a:solidFill>
              </a:rPr>
              <a:t>&lt;n</a:t>
            </a:r>
            <a:r>
              <a:rPr lang="en-US" altLang="en-US" i="0" baseline="-25000" dirty="0">
                <a:solidFill>
                  <a:srgbClr val="FF0000"/>
                </a:solidFill>
              </a:rPr>
              <a:t>2</a:t>
            </a:r>
            <a:r>
              <a:rPr lang="zh-CN" altLang="en-US" i="0" dirty="0"/>
              <a:t>），</a:t>
            </a:r>
            <a:r>
              <a:rPr lang="zh-CN" altLang="en-US" i="0" dirty="0">
                <a:solidFill>
                  <a:srgbClr val="129C15"/>
                </a:solidFill>
              </a:rPr>
              <a:t>反射光的光</a:t>
            </a:r>
            <a:r>
              <a:rPr lang="zh-CN" altLang="en-US" i="0" dirty="0">
                <a:solidFill>
                  <a:srgbClr val="09A70D"/>
                </a:solidFill>
              </a:rPr>
              <a:t>程差为</a:t>
            </a:r>
            <a:r>
              <a:rPr lang="en-US" altLang="zh-CN" i="0" dirty="0">
                <a:solidFill>
                  <a:srgbClr val="09A70D"/>
                </a:solidFill>
              </a:rPr>
              <a:t>______,</a:t>
            </a:r>
            <a:r>
              <a:rPr kumimoji="0" lang="zh-CN" altLang="en-US" i="0" dirty="0">
                <a:solidFill>
                  <a:srgbClr val="FF3399"/>
                </a:solidFill>
              </a:rPr>
              <a:t>透射光</a:t>
            </a:r>
            <a:r>
              <a:rPr lang="zh-CN" altLang="en-US" i="0" dirty="0">
                <a:solidFill>
                  <a:srgbClr val="FF3399"/>
                </a:solidFill>
              </a:rPr>
              <a:t>的光程差为</a:t>
            </a:r>
            <a:r>
              <a:rPr lang="en-US" altLang="zh-CN" i="0" dirty="0">
                <a:solidFill>
                  <a:srgbClr val="FF3399"/>
                </a:solidFill>
              </a:rPr>
              <a:t>____________,  </a:t>
            </a:r>
            <a:r>
              <a:rPr lang="zh-CN" altLang="en-US" i="0" dirty="0">
                <a:solidFill>
                  <a:srgbClr val="129C15"/>
                </a:solidFill>
                <a:latin typeface="宋体" pitchFamily="2" charset="-122"/>
              </a:rPr>
              <a:t>反射光和透射光的干涉图样是否互补？</a:t>
            </a:r>
            <a:endParaRPr lang="zh-CN" altLang="en-US" i="0" dirty="0">
              <a:solidFill>
                <a:srgbClr val="FF3399"/>
              </a:solidFill>
            </a:endParaRPr>
          </a:p>
        </p:txBody>
      </p:sp>
      <p:grpSp>
        <p:nvGrpSpPr>
          <p:cNvPr id="3" name="Group 6"/>
          <p:cNvGrpSpPr>
            <a:grpSpLocks/>
          </p:cNvGrpSpPr>
          <p:nvPr/>
        </p:nvGrpSpPr>
        <p:grpSpPr bwMode="auto">
          <a:xfrm>
            <a:off x="5477356" y="1355725"/>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8"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9"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6"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571090" name="Equation" r:id="rId3" imgW="203024" imgH="253780" progId="Equation.DSMT4">
                      <p:embed/>
                    </p:oleObj>
                  </mc:Choice>
                  <mc:Fallback>
                    <p:oleObj name="Equation" r:id="rId3" imgW="203024" imgH="253780" progId="Equation.DSMT4">
                      <p:embed/>
                      <p:pic>
                        <p:nvPicPr>
                          <p:cNvPr id="6"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571091" name="公式" r:id="rId5" imgW="190417" imgH="253890" progId="Equation.3">
                      <p:embed/>
                    </p:oleObj>
                  </mc:Choice>
                  <mc:Fallback>
                    <p:oleObj name="公式" r:id="rId5" imgW="190417" imgH="253890" progId="Equation.3">
                      <p:embed/>
                      <p:pic>
                        <p:nvPicPr>
                          <p:cNvPr id="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2" name="矩形 11"/>
          <p:cNvSpPr/>
          <p:nvPr/>
        </p:nvSpPr>
        <p:spPr>
          <a:xfrm>
            <a:off x="9668356" y="3486150"/>
            <a:ext cx="588828" cy="523220"/>
          </a:xfrm>
          <a:prstGeom prst="rect">
            <a:avLst/>
          </a:prstGeom>
        </p:spPr>
        <p:txBody>
          <a:bodyPr wrap="square">
            <a:spAutoFit/>
          </a:bodyPr>
          <a:lstStyle/>
          <a:p>
            <a:r>
              <a:rPr lang="en-US" altLang="en-US" sz="2800" b="1" dirty="0">
                <a:solidFill>
                  <a:srgbClr val="FF0000"/>
                </a:solidFill>
              </a:rPr>
              <a:t>n</a:t>
            </a:r>
            <a:r>
              <a:rPr lang="en-US" altLang="en-US" sz="2800" b="1" baseline="-25000" dirty="0">
                <a:solidFill>
                  <a:srgbClr val="FF0000"/>
                </a:solidFill>
              </a:rPr>
              <a:t>3</a:t>
            </a:r>
            <a:endParaRPr lang="zh-CN" altLang="en-US" sz="2800" b="1" dirty="0"/>
          </a:p>
        </p:txBody>
      </p:sp>
      <p:sp>
        <p:nvSpPr>
          <p:cNvPr id="13" name="Text Box 5"/>
          <p:cNvSpPr txBox="1">
            <a:spLocks noChangeArrowheads="1"/>
          </p:cNvSpPr>
          <p:nvPr/>
        </p:nvSpPr>
        <p:spPr bwMode="auto">
          <a:xfrm>
            <a:off x="7668106" y="2746377"/>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14" name="Group 16"/>
          <p:cNvGrpSpPr>
            <a:grpSpLocks/>
          </p:cNvGrpSpPr>
          <p:nvPr/>
        </p:nvGrpSpPr>
        <p:grpSpPr bwMode="auto">
          <a:xfrm>
            <a:off x="5229706" y="250825"/>
            <a:ext cx="2133600" cy="2895600"/>
            <a:chOff x="2208" y="576"/>
            <a:chExt cx="1344" cy="1824"/>
          </a:xfrm>
        </p:grpSpPr>
        <p:sp>
          <p:nvSpPr>
            <p:cNvPr id="15" name="Line 17"/>
            <p:cNvSpPr>
              <a:spLocks noChangeShapeType="1"/>
            </p:cNvSpPr>
            <p:nvPr/>
          </p:nvSpPr>
          <p:spPr bwMode="auto">
            <a:xfrm>
              <a:off x="2208" y="768"/>
              <a:ext cx="1248" cy="96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8"/>
            <p:cNvSpPr>
              <a:spLocks noChangeShapeType="1"/>
            </p:cNvSpPr>
            <p:nvPr/>
          </p:nvSpPr>
          <p:spPr bwMode="auto">
            <a:xfrm>
              <a:off x="2688" y="1137"/>
              <a:ext cx="156" cy="12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8" name="Object 20"/>
            <p:cNvGraphicFramePr>
              <a:graphicFrameLocks noChangeAspect="1"/>
            </p:cNvGraphicFramePr>
            <p:nvPr>
              <p:extLst>
                <p:ext uri="{D42A27DB-BD31-4B8C-83A1-F6EECF244321}">
                  <p14:modId xmlns:p14="http://schemas.microsoft.com/office/powerpoint/2010/main" val="1522348725"/>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571092" name="公式" r:id="rId7" imgW="88707" imgH="164742" progId="Equation.3">
                    <p:embed/>
                  </p:oleObj>
                </mc:Choice>
                <mc:Fallback>
                  <p:oleObj name="公式" r:id="rId7" imgW="88707" imgH="164742" progId="Equation.3">
                    <p:embed/>
                    <p:pic>
                      <p:nvPicPr>
                        <p:cNvPr id="18"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21"/>
            <p:cNvSpPr txBox="1">
              <a:spLocks noChangeArrowheads="1"/>
            </p:cNvSpPr>
            <p:nvPr/>
          </p:nvSpPr>
          <p:spPr bwMode="auto">
            <a:xfrm>
              <a:off x="2400" y="725"/>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入射光</a:t>
              </a:r>
            </a:p>
          </p:txBody>
        </p:sp>
        <p:grpSp>
          <p:nvGrpSpPr>
            <p:cNvPr id="20" name="Group 22"/>
            <p:cNvGrpSpPr>
              <a:grpSpLocks/>
            </p:cNvGrpSpPr>
            <p:nvPr/>
          </p:nvGrpSpPr>
          <p:grpSpPr bwMode="auto">
            <a:xfrm>
              <a:off x="3456" y="672"/>
              <a:ext cx="0" cy="1728"/>
              <a:chOff x="3456" y="672"/>
              <a:chExt cx="0" cy="2064"/>
            </a:xfrm>
          </p:grpSpPr>
          <p:sp>
            <p:nvSpPr>
              <p:cNvPr id="22"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4" name="Group 26"/>
          <p:cNvGrpSpPr>
            <a:grpSpLocks/>
          </p:cNvGrpSpPr>
          <p:nvPr/>
        </p:nvGrpSpPr>
        <p:grpSpPr bwMode="auto">
          <a:xfrm>
            <a:off x="6733863" y="300619"/>
            <a:ext cx="3481387" cy="3709310"/>
            <a:chOff x="3168" y="672"/>
            <a:chExt cx="2193" cy="2189"/>
          </a:xfrm>
        </p:grpSpPr>
        <p:grpSp>
          <p:nvGrpSpPr>
            <p:cNvPr id="25" name="Group 27"/>
            <p:cNvGrpSpPr>
              <a:grpSpLocks/>
            </p:cNvGrpSpPr>
            <p:nvPr/>
          </p:nvGrpSpPr>
          <p:grpSpPr bwMode="auto">
            <a:xfrm>
              <a:off x="3456" y="672"/>
              <a:ext cx="1905" cy="2189"/>
              <a:chOff x="3456" y="672"/>
              <a:chExt cx="1905" cy="2189"/>
            </a:xfrm>
          </p:grpSpPr>
          <p:sp>
            <p:nvSpPr>
              <p:cNvPr id="30" name="Line 28"/>
              <p:cNvSpPr>
                <a:spLocks noChangeShapeType="1"/>
              </p:cNvSpPr>
              <p:nvPr/>
            </p:nvSpPr>
            <p:spPr bwMode="auto">
              <a:xfrm>
                <a:off x="3456" y="1728"/>
                <a:ext cx="288" cy="67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p:cNvSpPr>
                <a:spLocks noChangeShapeType="1"/>
              </p:cNvSpPr>
              <p:nvPr/>
            </p:nvSpPr>
            <p:spPr bwMode="auto">
              <a:xfrm flipV="1">
                <a:off x="3747" y="1734"/>
                <a:ext cx="282" cy="6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0"/>
              <p:cNvSpPr>
                <a:spLocks noChangeShapeType="1"/>
              </p:cNvSpPr>
              <p:nvPr/>
            </p:nvSpPr>
            <p:spPr bwMode="auto">
              <a:xfrm flipV="1">
                <a:off x="4035" y="756"/>
                <a:ext cx="1326" cy="9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1"/>
              <p:cNvSpPr>
                <a:spLocks noChangeShapeType="1"/>
              </p:cNvSpPr>
              <p:nvPr/>
            </p:nvSpPr>
            <p:spPr bwMode="auto">
              <a:xfrm flipV="1">
                <a:off x="3456" y="672"/>
                <a:ext cx="1392" cy="105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2"/>
              <p:cNvSpPr>
                <a:spLocks noChangeShapeType="1"/>
              </p:cNvSpPr>
              <p:nvPr/>
            </p:nvSpPr>
            <p:spPr bwMode="auto">
              <a:xfrm flipV="1">
                <a:off x="3456" y="1725"/>
                <a:ext cx="585" cy="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3"/>
              <p:cNvSpPr>
                <a:spLocks noChangeShapeType="1"/>
              </p:cNvSpPr>
              <p:nvPr/>
            </p:nvSpPr>
            <p:spPr bwMode="auto">
              <a:xfrm flipV="1">
                <a:off x="4185" y="1068"/>
                <a:ext cx="144" cy="10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4"/>
              <p:cNvSpPr>
                <a:spLocks noChangeShapeType="1"/>
              </p:cNvSpPr>
              <p:nvPr/>
            </p:nvSpPr>
            <p:spPr bwMode="auto">
              <a:xfrm flipV="1">
                <a:off x="4623" y="1191"/>
                <a:ext cx="147" cy="10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6"/>
              <p:cNvSpPr>
                <a:spLocks noChangeShapeType="1"/>
              </p:cNvSpPr>
              <p:nvPr/>
            </p:nvSpPr>
            <p:spPr bwMode="auto">
              <a:xfrm flipV="1">
                <a:off x="3744" y="1632"/>
                <a:ext cx="0" cy="12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7"/>
              <p:cNvSpPr>
                <a:spLocks noChangeShapeType="1"/>
              </p:cNvSpPr>
              <p:nvPr/>
            </p:nvSpPr>
            <p:spPr bwMode="auto">
              <a:xfrm>
                <a:off x="3552" y="1953"/>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8"/>
              <p:cNvSpPr>
                <a:spLocks noChangeShapeType="1"/>
              </p:cNvSpPr>
              <p:nvPr/>
            </p:nvSpPr>
            <p:spPr bwMode="auto">
              <a:xfrm rot="-7957921">
                <a:off x="3795" y="2079"/>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42"/>
            <p:cNvGrpSpPr>
              <a:grpSpLocks/>
            </p:cNvGrpSpPr>
            <p:nvPr/>
          </p:nvGrpSpPr>
          <p:grpSpPr bwMode="auto">
            <a:xfrm>
              <a:off x="3168" y="1680"/>
              <a:ext cx="1102" cy="1015"/>
              <a:chOff x="3168" y="1680"/>
              <a:chExt cx="1102" cy="1015"/>
            </a:xfrm>
          </p:grpSpPr>
          <p:graphicFrame>
            <p:nvGraphicFramePr>
              <p:cNvPr id="27"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571093" name="公式" r:id="rId9" imgW="126835" imgH="139518" progId="Equation.3">
                      <p:embed/>
                    </p:oleObj>
                  </mc:Choice>
                  <mc:Fallback>
                    <p:oleObj name="公式" r:id="rId9" imgW="126835" imgH="139518" progId="Equation.3">
                      <p:embed/>
                      <p:pic>
                        <p:nvPicPr>
                          <p:cNvPr id="27"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44"/>
              <p:cNvGraphicFramePr>
                <a:graphicFrameLocks noChangeAspect="1"/>
              </p:cNvGraphicFramePr>
              <p:nvPr>
                <p:extLst>
                  <p:ext uri="{D42A27DB-BD31-4B8C-83A1-F6EECF244321}">
                    <p14:modId xmlns:p14="http://schemas.microsoft.com/office/powerpoint/2010/main" val="1984047775"/>
                  </p:ext>
                </p:extLst>
              </p:nvPr>
            </p:nvGraphicFramePr>
            <p:xfrm>
              <a:off x="3475" y="2397"/>
              <a:ext cx="212" cy="298"/>
            </p:xfrm>
            <a:graphic>
              <a:graphicData uri="http://schemas.openxmlformats.org/presentationml/2006/ole">
                <mc:AlternateContent xmlns:mc="http://schemas.openxmlformats.org/markup-compatibility/2006">
                  <mc:Choice xmlns:v="urn:schemas-microsoft-com:vml" Requires="v">
                    <p:oleObj spid="_x0000_s571094" name="公式" r:id="rId11" imgW="126725" imgH="177415" progId="Equation.3">
                      <p:embed/>
                    </p:oleObj>
                  </mc:Choice>
                  <mc:Fallback>
                    <p:oleObj name="公式" r:id="rId11" imgW="126725" imgH="177415" progId="Equation.3">
                      <p:embed/>
                      <p:pic>
                        <p:nvPicPr>
                          <p:cNvPr id="28"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5" y="2397"/>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571095" name="公式" r:id="rId13" imgW="114201" imgH="139579" progId="Equation.3">
                      <p:embed/>
                    </p:oleObj>
                  </mc:Choice>
                  <mc:Fallback>
                    <p:oleObj name="公式" r:id="rId13" imgW="114201" imgH="139579" progId="Equation.3">
                      <p:embed/>
                      <p:pic>
                        <p:nvPicPr>
                          <p:cNvPr id="29"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1" name="Group 68"/>
          <p:cNvGrpSpPr>
            <a:grpSpLocks/>
          </p:cNvGrpSpPr>
          <p:nvPr/>
        </p:nvGrpSpPr>
        <p:grpSpPr bwMode="auto">
          <a:xfrm>
            <a:off x="4601056" y="1660525"/>
            <a:ext cx="723900" cy="990600"/>
            <a:chOff x="1752" y="1344"/>
            <a:chExt cx="456" cy="624"/>
          </a:xfrm>
        </p:grpSpPr>
        <p:sp>
          <p:nvSpPr>
            <p:cNvPr id="42"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571096" name="公式" r:id="rId15" imgW="114201" imgH="139579" progId="Equation.3">
                    <p:embed/>
                  </p:oleObj>
                </mc:Choice>
                <mc:Fallback>
                  <p:oleObj name="公式" r:id="rId15" imgW="114201" imgH="139579" progId="Equation.3">
                    <p:embed/>
                    <p:pic>
                      <p:nvPicPr>
                        <p:cNvPr id="45" name="Object 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 name="Object 62"/>
          <p:cNvGraphicFramePr>
            <a:graphicFrameLocks noChangeAspect="1"/>
          </p:cNvGraphicFramePr>
          <p:nvPr>
            <p:extLst>
              <p:ext uri="{D42A27DB-BD31-4B8C-83A1-F6EECF244321}">
                <p14:modId xmlns:p14="http://schemas.microsoft.com/office/powerpoint/2010/main" val="1576578750"/>
              </p:ext>
            </p:extLst>
          </p:nvPr>
        </p:nvGraphicFramePr>
        <p:xfrm>
          <a:off x="7120420" y="2784475"/>
          <a:ext cx="296863" cy="387350"/>
        </p:xfrm>
        <a:graphic>
          <a:graphicData uri="http://schemas.openxmlformats.org/presentationml/2006/ole">
            <mc:AlternateContent xmlns:mc="http://schemas.openxmlformats.org/markup-compatibility/2006">
              <mc:Choice xmlns:v="urn:schemas-microsoft-com:vml" Requires="v">
                <p:oleObj spid="_x0000_s571097" name="公式" r:id="rId17" imgW="19166" imgH="57226" progId="Equation.3">
                  <p:embed/>
                </p:oleObj>
              </mc:Choice>
              <mc:Fallback>
                <p:oleObj name="公式" r:id="rId17" imgW="19166" imgH="57226" progId="Equation.3">
                  <p:embed/>
                  <p:pic>
                    <p:nvPicPr>
                      <p:cNvPr id="46"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0420" y="2784475"/>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矩形 68"/>
          <p:cNvSpPr>
            <a:spLocks noChangeArrowheads="1"/>
          </p:cNvSpPr>
          <p:nvPr/>
        </p:nvSpPr>
        <p:spPr bwMode="auto">
          <a:xfrm>
            <a:off x="4554498" y="3445920"/>
            <a:ext cx="21573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en-US" sz="4000" dirty="0">
                <a:solidFill>
                  <a:srgbClr val="CC3300"/>
                </a:solidFill>
              </a:rPr>
              <a:t>n</a:t>
            </a:r>
            <a:r>
              <a:rPr lang="en-US" altLang="en-US" sz="4000" i="0" baseline="-25000" dirty="0">
                <a:solidFill>
                  <a:srgbClr val="CC3300"/>
                </a:solidFill>
              </a:rPr>
              <a:t>1</a:t>
            </a:r>
            <a:r>
              <a:rPr lang="en-US" altLang="en-US" sz="4000" dirty="0">
                <a:solidFill>
                  <a:srgbClr val="CC3300"/>
                </a:solidFill>
              </a:rPr>
              <a:t>&lt;n</a:t>
            </a:r>
            <a:r>
              <a:rPr lang="en-US" altLang="en-US" sz="4000" i="0" baseline="-25000" dirty="0">
                <a:solidFill>
                  <a:srgbClr val="CC3300"/>
                </a:solidFill>
              </a:rPr>
              <a:t>2</a:t>
            </a:r>
            <a:r>
              <a:rPr lang="en-US" altLang="en-US" sz="4000" dirty="0">
                <a:solidFill>
                  <a:srgbClr val="CC3300"/>
                </a:solidFill>
              </a:rPr>
              <a:t>&lt;n</a:t>
            </a:r>
            <a:r>
              <a:rPr lang="en-US" altLang="en-US" sz="4000" i="0" baseline="-25000" dirty="0">
                <a:solidFill>
                  <a:srgbClr val="CC3300"/>
                </a:solidFill>
              </a:rPr>
              <a:t>3</a:t>
            </a:r>
            <a:endParaRPr lang="en-US" altLang="zh-CN" sz="4000" i="0" baseline="-25000" dirty="0">
              <a:solidFill>
                <a:srgbClr val="CC3300"/>
              </a:solidFill>
            </a:endParaRPr>
          </a:p>
        </p:txBody>
      </p:sp>
      <p:sp>
        <p:nvSpPr>
          <p:cNvPr id="48" name="Rectangle 28"/>
          <p:cNvSpPr>
            <a:spLocks noChangeArrowheads="1"/>
          </p:cNvSpPr>
          <p:nvPr/>
        </p:nvSpPr>
        <p:spPr bwMode="auto">
          <a:xfrm>
            <a:off x="7991283" y="662061"/>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49" name="Rectangle 28"/>
          <p:cNvSpPr>
            <a:spLocks noChangeArrowheads="1"/>
          </p:cNvSpPr>
          <p:nvPr/>
        </p:nvSpPr>
        <p:spPr bwMode="auto">
          <a:xfrm>
            <a:off x="9805368" y="867354"/>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sp>
        <p:nvSpPr>
          <p:cNvPr id="50" name="Line 35"/>
          <p:cNvSpPr>
            <a:spLocks noChangeShapeType="1"/>
          </p:cNvSpPr>
          <p:nvPr/>
        </p:nvSpPr>
        <p:spPr bwMode="auto">
          <a:xfrm flipH="1" flipV="1">
            <a:off x="7779159" y="1578966"/>
            <a:ext cx="338137" cy="447354"/>
          </a:xfrm>
          <a:prstGeom prst="line">
            <a:avLst/>
          </a:prstGeom>
          <a:noFill/>
          <a:ln w="9525">
            <a:solidFill>
              <a:srgbClr val="FF99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 name="Object 46"/>
          <p:cNvGraphicFramePr>
            <a:graphicFrameLocks noChangeAspect="1"/>
          </p:cNvGraphicFramePr>
          <p:nvPr>
            <p:extLst>
              <p:ext uri="{D42A27DB-BD31-4B8C-83A1-F6EECF244321}">
                <p14:modId xmlns:p14="http://schemas.microsoft.com/office/powerpoint/2010/main" val="2229153680"/>
              </p:ext>
            </p:extLst>
          </p:nvPr>
        </p:nvGraphicFramePr>
        <p:xfrm>
          <a:off x="7486919" y="1173657"/>
          <a:ext cx="346624" cy="467193"/>
        </p:xfrm>
        <a:graphic>
          <a:graphicData uri="http://schemas.openxmlformats.org/presentationml/2006/ole">
            <mc:AlternateContent xmlns:mc="http://schemas.openxmlformats.org/markup-compatibility/2006">
              <mc:Choice xmlns:v="urn:schemas-microsoft-com:vml" Requires="v">
                <p:oleObj spid="_x0000_s571098" name="公式" r:id="rId19" imgW="139579" imgH="177646" progId="Equation.3">
                  <p:embed/>
                </p:oleObj>
              </mc:Choice>
              <mc:Fallback>
                <p:oleObj name="公式" r:id="rId19" imgW="139579" imgH="177646" progId="Equation.3">
                  <p:embed/>
                  <p:pic>
                    <p:nvPicPr>
                      <p:cNvPr id="51"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86919" y="1173657"/>
                        <a:ext cx="346624" cy="467193"/>
                      </a:xfrm>
                      <a:prstGeom prst="rect">
                        <a:avLst/>
                      </a:prstGeom>
                      <a:noFill/>
                      <a:ln>
                        <a:noFill/>
                      </a:ln>
                      <a:effectLst/>
                      <a:extLst/>
                    </p:spPr>
                  </p:pic>
                </p:oleObj>
              </mc:Fallback>
            </mc:AlternateContent>
          </a:graphicData>
        </a:graphic>
      </p:graphicFrame>
      <p:sp>
        <p:nvSpPr>
          <p:cNvPr id="52" name="Line 56"/>
          <p:cNvSpPr>
            <a:spLocks noChangeShapeType="1"/>
          </p:cNvSpPr>
          <p:nvPr/>
        </p:nvSpPr>
        <p:spPr bwMode="auto">
          <a:xfrm flipV="1">
            <a:off x="7916382" y="1604683"/>
            <a:ext cx="168442" cy="157214"/>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6"/>
          <p:cNvSpPr>
            <a:spLocks noChangeShapeType="1"/>
          </p:cNvSpPr>
          <p:nvPr/>
        </p:nvSpPr>
        <p:spPr bwMode="auto">
          <a:xfrm>
            <a:off x="7938609" y="1477468"/>
            <a:ext cx="146217" cy="152687"/>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Freeform 19"/>
          <p:cNvSpPr>
            <a:spLocks/>
          </p:cNvSpPr>
          <p:nvPr/>
        </p:nvSpPr>
        <p:spPr bwMode="auto">
          <a:xfrm rot="16456435">
            <a:off x="7808764" y="1916775"/>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5" name="Object 20"/>
          <p:cNvGraphicFramePr>
            <a:graphicFrameLocks noChangeAspect="1"/>
          </p:cNvGraphicFramePr>
          <p:nvPr>
            <p:extLst>
              <p:ext uri="{D42A27DB-BD31-4B8C-83A1-F6EECF244321}">
                <p14:modId xmlns:p14="http://schemas.microsoft.com/office/powerpoint/2010/main" val="2692975176"/>
              </p:ext>
            </p:extLst>
          </p:nvPr>
        </p:nvGraphicFramePr>
        <p:xfrm>
          <a:off x="7639532" y="1654564"/>
          <a:ext cx="288925" cy="539750"/>
        </p:xfrm>
        <a:graphic>
          <a:graphicData uri="http://schemas.openxmlformats.org/presentationml/2006/ole">
            <mc:AlternateContent xmlns:mc="http://schemas.openxmlformats.org/markup-compatibility/2006">
              <mc:Choice xmlns:v="urn:schemas-microsoft-com:vml" Requires="v">
                <p:oleObj spid="_x0000_s571099" name="公式" r:id="rId21" imgW="88707" imgH="164742" progId="Equation.3">
                  <p:embed/>
                </p:oleObj>
              </mc:Choice>
              <mc:Fallback>
                <p:oleObj name="公式" r:id="rId21" imgW="88707" imgH="164742" progId="Equation.3">
                  <p:embed/>
                  <p:pic>
                    <p:nvPicPr>
                      <p:cNvPr id="55"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9532" y="1654564"/>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Line 17"/>
          <p:cNvSpPr>
            <a:spLocks noChangeShapeType="1"/>
          </p:cNvSpPr>
          <p:nvPr/>
        </p:nvSpPr>
        <p:spPr bwMode="auto">
          <a:xfrm>
            <a:off x="7663345" y="321117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18"/>
          <p:cNvSpPr>
            <a:spLocks noChangeShapeType="1"/>
          </p:cNvSpPr>
          <p:nvPr/>
        </p:nvSpPr>
        <p:spPr bwMode="auto">
          <a:xfrm>
            <a:off x="8462648" y="3823866"/>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8"/>
          <p:cNvSpPr>
            <a:spLocks noChangeShapeType="1"/>
          </p:cNvSpPr>
          <p:nvPr/>
        </p:nvSpPr>
        <p:spPr bwMode="auto">
          <a:xfrm>
            <a:off x="8150033" y="2074830"/>
            <a:ext cx="457200" cy="1138719"/>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7"/>
          <p:cNvSpPr>
            <a:spLocks noChangeShapeType="1"/>
          </p:cNvSpPr>
          <p:nvPr/>
        </p:nvSpPr>
        <p:spPr bwMode="auto">
          <a:xfrm>
            <a:off x="8331682" y="2566784"/>
            <a:ext cx="142875" cy="34568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7"/>
          <p:cNvSpPr>
            <a:spLocks noChangeShapeType="1"/>
          </p:cNvSpPr>
          <p:nvPr/>
        </p:nvSpPr>
        <p:spPr bwMode="auto">
          <a:xfrm>
            <a:off x="8614255" y="323674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8"/>
          <p:cNvSpPr>
            <a:spLocks noChangeShapeType="1"/>
          </p:cNvSpPr>
          <p:nvPr/>
        </p:nvSpPr>
        <p:spPr bwMode="auto">
          <a:xfrm>
            <a:off x="9394313" y="3846513"/>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矩形 61"/>
          <p:cNvSpPr/>
          <p:nvPr/>
        </p:nvSpPr>
        <p:spPr>
          <a:xfrm>
            <a:off x="8653945" y="4283677"/>
            <a:ext cx="340158" cy="461665"/>
          </a:xfrm>
          <a:prstGeom prst="rect">
            <a:avLst/>
          </a:prstGeom>
        </p:spPr>
        <p:txBody>
          <a:bodyPr wrap="none">
            <a:spAutoFit/>
          </a:bodyPr>
          <a:lstStyle/>
          <a:p>
            <a:r>
              <a:rPr lang="en-US" altLang="zh-CN" sz="2400" dirty="0">
                <a:solidFill>
                  <a:srgbClr val="129C15"/>
                </a:solidFill>
              </a:rPr>
              <a:t>4</a:t>
            </a:r>
            <a:endParaRPr lang="zh-CN" altLang="en-US" sz="2400" dirty="0">
              <a:solidFill>
                <a:srgbClr val="129C15"/>
              </a:solidFill>
            </a:endParaRPr>
          </a:p>
        </p:txBody>
      </p:sp>
      <p:sp>
        <p:nvSpPr>
          <p:cNvPr id="63" name="矩形 62"/>
          <p:cNvSpPr/>
          <p:nvPr/>
        </p:nvSpPr>
        <p:spPr>
          <a:xfrm>
            <a:off x="9949921" y="4299080"/>
            <a:ext cx="340158" cy="461665"/>
          </a:xfrm>
          <a:prstGeom prst="rect">
            <a:avLst/>
          </a:prstGeom>
        </p:spPr>
        <p:txBody>
          <a:bodyPr wrap="none">
            <a:spAutoFit/>
          </a:bodyPr>
          <a:lstStyle/>
          <a:p>
            <a:r>
              <a:rPr lang="en-US" altLang="zh-CN" sz="2400" dirty="0">
                <a:solidFill>
                  <a:srgbClr val="129C15"/>
                </a:solidFill>
              </a:rPr>
              <a:t>5</a:t>
            </a:r>
            <a:endParaRPr lang="zh-CN" altLang="en-US" sz="2400" dirty="0">
              <a:solidFill>
                <a:srgbClr val="129C15"/>
              </a:solidFill>
            </a:endParaRPr>
          </a:p>
        </p:txBody>
      </p:sp>
      <p:graphicFrame>
        <p:nvGraphicFramePr>
          <p:cNvPr id="64" name="Object 27"/>
          <p:cNvGraphicFramePr>
            <a:graphicFrameLocks noChangeAspect="1"/>
          </p:cNvGraphicFramePr>
          <p:nvPr>
            <p:extLst>
              <p:ext uri="{D42A27DB-BD31-4B8C-83A1-F6EECF244321}">
                <p14:modId xmlns:p14="http://schemas.microsoft.com/office/powerpoint/2010/main" val="2625433928"/>
              </p:ext>
            </p:extLst>
          </p:nvPr>
        </p:nvGraphicFramePr>
        <p:xfrm>
          <a:off x="8727930" y="2873968"/>
          <a:ext cx="413424" cy="502999"/>
        </p:xfrm>
        <a:graphic>
          <a:graphicData uri="http://schemas.openxmlformats.org/presentationml/2006/ole">
            <mc:AlternateContent xmlns:mc="http://schemas.openxmlformats.org/markup-compatibility/2006">
              <mc:Choice xmlns:v="urn:schemas-microsoft-com:vml" Requires="v">
                <p:oleObj spid="_x0000_s571100" name="公式" r:id="rId22" imgW="139680" imgH="164880" progId="Equation.3">
                  <p:embed/>
                </p:oleObj>
              </mc:Choice>
              <mc:Fallback>
                <p:oleObj name="公式" r:id="rId22" imgW="139680" imgH="164880" progId="Equation.3">
                  <p:embed/>
                  <p:pic>
                    <p:nvPicPr>
                      <p:cNvPr id="64" name="Object 27"/>
                      <p:cNvPicPr>
                        <a:picLocks noChangeAspect="1" noChangeArrowheads="1"/>
                      </p:cNvPicPr>
                      <p:nvPr/>
                    </p:nvPicPr>
                    <p:blipFill>
                      <a:blip r:embed="rId23"/>
                      <a:srcRect/>
                      <a:stretch>
                        <a:fillRect/>
                      </a:stretch>
                    </p:blipFill>
                    <p:spPr bwMode="auto">
                      <a:xfrm>
                        <a:off x="8727930" y="2873968"/>
                        <a:ext cx="413424" cy="502999"/>
                      </a:xfrm>
                      <a:prstGeom prst="rect">
                        <a:avLst/>
                      </a:prstGeom>
                      <a:noFill/>
                      <a:ln>
                        <a:noFill/>
                      </a:ln>
                      <a:effectLst/>
                      <a:extLst/>
                    </p:spPr>
                  </p:pic>
                </p:oleObj>
              </mc:Fallback>
            </mc:AlternateContent>
          </a:graphicData>
        </a:graphic>
      </p:graphicFrame>
      <p:sp>
        <p:nvSpPr>
          <p:cNvPr id="65" name="Line 35"/>
          <p:cNvSpPr>
            <a:spLocks noChangeShapeType="1"/>
          </p:cNvSpPr>
          <p:nvPr/>
        </p:nvSpPr>
        <p:spPr bwMode="auto">
          <a:xfrm flipH="1">
            <a:off x="8259447" y="3215810"/>
            <a:ext cx="357992" cy="47240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27"/>
          <p:cNvGraphicFramePr>
            <a:graphicFrameLocks noChangeAspect="1"/>
          </p:cNvGraphicFramePr>
          <p:nvPr>
            <p:extLst>
              <p:ext uri="{D42A27DB-BD31-4B8C-83A1-F6EECF244321}">
                <p14:modId xmlns:p14="http://schemas.microsoft.com/office/powerpoint/2010/main" val="590559324"/>
              </p:ext>
            </p:extLst>
          </p:nvPr>
        </p:nvGraphicFramePr>
        <p:xfrm>
          <a:off x="8018461" y="3688557"/>
          <a:ext cx="376237" cy="541338"/>
        </p:xfrm>
        <a:graphic>
          <a:graphicData uri="http://schemas.openxmlformats.org/presentationml/2006/ole">
            <mc:AlternateContent xmlns:mc="http://schemas.openxmlformats.org/markup-compatibility/2006">
              <mc:Choice xmlns:v="urn:schemas-microsoft-com:vml" Requires="v">
                <p:oleObj spid="_x0000_s571101" name="公式" r:id="rId24" imgW="126720" imgH="177480" progId="Equation.3">
                  <p:embed/>
                </p:oleObj>
              </mc:Choice>
              <mc:Fallback>
                <p:oleObj name="公式" r:id="rId24" imgW="126720" imgH="177480" progId="Equation.3">
                  <p:embed/>
                  <p:pic>
                    <p:nvPicPr>
                      <p:cNvPr id="66" name="Object 27"/>
                      <p:cNvPicPr>
                        <a:picLocks noChangeAspect="1" noChangeArrowheads="1"/>
                      </p:cNvPicPr>
                      <p:nvPr/>
                    </p:nvPicPr>
                    <p:blipFill>
                      <a:blip r:embed="rId25"/>
                      <a:srcRect/>
                      <a:stretch>
                        <a:fillRect/>
                      </a:stretch>
                    </p:blipFill>
                    <p:spPr bwMode="auto">
                      <a:xfrm>
                        <a:off x="8018461" y="3688557"/>
                        <a:ext cx="376237" cy="541338"/>
                      </a:xfrm>
                      <a:prstGeom prst="rect">
                        <a:avLst/>
                      </a:prstGeom>
                      <a:noFill/>
                      <a:ln>
                        <a:noFill/>
                      </a:ln>
                      <a:effectLst/>
                      <a:extLst/>
                    </p:spPr>
                  </p:pic>
                </p:oleObj>
              </mc:Fallback>
            </mc:AlternateContent>
          </a:graphicData>
        </a:graphic>
      </p:graphicFrame>
      <p:sp>
        <p:nvSpPr>
          <p:cNvPr id="67" name="Line 56"/>
          <p:cNvSpPr>
            <a:spLocks noChangeShapeType="1"/>
          </p:cNvSpPr>
          <p:nvPr/>
        </p:nvSpPr>
        <p:spPr bwMode="auto">
          <a:xfrm flipV="1">
            <a:off x="8415119" y="3598091"/>
            <a:ext cx="158294" cy="197059"/>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56"/>
          <p:cNvSpPr>
            <a:spLocks noChangeShapeType="1"/>
          </p:cNvSpPr>
          <p:nvPr/>
        </p:nvSpPr>
        <p:spPr bwMode="auto">
          <a:xfrm>
            <a:off x="8415121" y="3476010"/>
            <a:ext cx="158295" cy="147501"/>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7" name="Object 75"/>
          <p:cNvGraphicFramePr>
            <a:graphicFrameLocks noChangeAspect="1"/>
          </p:cNvGraphicFramePr>
          <p:nvPr>
            <p:extLst>
              <p:ext uri="{D42A27DB-BD31-4B8C-83A1-F6EECF244321}">
                <p14:modId xmlns:p14="http://schemas.microsoft.com/office/powerpoint/2010/main" val="2305419726"/>
              </p:ext>
            </p:extLst>
          </p:nvPr>
        </p:nvGraphicFramePr>
        <p:xfrm>
          <a:off x="8432653" y="4596860"/>
          <a:ext cx="2113732" cy="623249"/>
        </p:xfrm>
        <a:graphic>
          <a:graphicData uri="http://schemas.openxmlformats.org/presentationml/2006/ole">
            <mc:AlternateContent xmlns:mc="http://schemas.openxmlformats.org/markup-compatibility/2006">
              <mc:Choice xmlns:v="urn:schemas-microsoft-com:vml" Requires="v">
                <p:oleObj spid="_x0000_s571102" name="公式" r:id="rId26" imgW="774360" imgH="228600" progId="Equation.3">
                  <p:embed/>
                </p:oleObj>
              </mc:Choice>
              <mc:Fallback>
                <p:oleObj name="公式" r:id="rId26" imgW="774360" imgH="228600" progId="Equation.3">
                  <p:embed/>
                  <p:pic>
                    <p:nvPicPr>
                      <p:cNvPr id="51" name="Object 75"/>
                      <p:cNvPicPr>
                        <a:picLocks noChangeAspect="1" noChangeArrowheads="1"/>
                      </p:cNvPicPr>
                      <p:nvPr/>
                    </p:nvPicPr>
                    <p:blipFill>
                      <a:blip r:embed="rId27"/>
                      <a:srcRect/>
                      <a:stretch>
                        <a:fillRect/>
                      </a:stretch>
                    </p:blipFill>
                    <p:spPr bwMode="auto">
                      <a:xfrm>
                        <a:off x="8432653" y="4596860"/>
                        <a:ext cx="2113732" cy="623249"/>
                      </a:xfrm>
                      <a:prstGeom prst="rect">
                        <a:avLst/>
                      </a:prstGeom>
                      <a:noFill/>
                      <a:ln>
                        <a:noFill/>
                      </a:ln>
                      <a:effectLst/>
                      <a:extLst/>
                    </p:spPr>
                  </p:pic>
                </p:oleObj>
              </mc:Fallback>
            </mc:AlternateContent>
          </a:graphicData>
        </a:graphic>
      </p:graphicFrame>
      <p:sp>
        <p:nvSpPr>
          <p:cNvPr id="84" name="Freeform 19"/>
          <p:cNvSpPr>
            <a:spLocks/>
          </p:cNvSpPr>
          <p:nvPr/>
        </p:nvSpPr>
        <p:spPr bwMode="auto">
          <a:xfrm rot="10404605">
            <a:off x="7639966" y="3489407"/>
            <a:ext cx="363693" cy="102901"/>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5" name="Object 63"/>
          <p:cNvGraphicFramePr>
            <a:graphicFrameLocks noChangeAspect="1"/>
          </p:cNvGraphicFramePr>
          <p:nvPr>
            <p:extLst>
              <p:ext uri="{D42A27DB-BD31-4B8C-83A1-F6EECF244321}">
                <p14:modId xmlns:p14="http://schemas.microsoft.com/office/powerpoint/2010/main" val="464233440"/>
              </p:ext>
            </p:extLst>
          </p:nvPr>
        </p:nvGraphicFramePr>
        <p:xfrm>
          <a:off x="7623416" y="3527907"/>
          <a:ext cx="404813" cy="644525"/>
        </p:xfrm>
        <a:graphic>
          <a:graphicData uri="http://schemas.openxmlformats.org/presentationml/2006/ole">
            <mc:AlternateContent xmlns:mc="http://schemas.openxmlformats.org/markup-compatibility/2006">
              <mc:Choice xmlns:v="urn:schemas-microsoft-com:vml" Requires="v">
                <p:oleObj spid="_x0000_s571103" name="Equation" r:id="rId28" imgW="139680" imgH="203040" progId="Equation.DSMT4">
                  <p:embed/>
                </p:oleObj>
              </mc:Choice>
              <mc:Fallback>
                <p:oleObj name="Equation" r:id="rId28" imgW="139680" imgH="203040" progId="Equation.DSMT4">
                  <p:embed/>
                  <p:pic>
                    <p:nvPicPr>
                      <p:cNvPr id="76" name="Object 63"/>
                      <p:cNvPicPr>
                        <a:picLocks noChangeAspect="1" noChangeArrowheads="1"/>
                      </p:cNvPicPr>
                      <p:nvPr/>
                    </p:nvPicPr>
                    <p:blipFill>
                      <a:blip r:embed="rId29"/>
                      <a:srcRect/>
                      <a:stretch>
                        <a:fillRect/>
                      </a:stretch>
                    </p:blipFill>
                    <p:spPr bwMode="auto">
                      <a:xfrm>
                        <a:off x="7623416" y="3527907"/>
                        <a:ext cx="404813" cy="644525"/>
                      </a:xfrm>
                      <a:prstGeom prst="rect">
                        <a:avLst/>
                      </a:prstGeom>
                      <a:noFill/>
                      <a:ln>
                        <a:noFill/>
                      </a:ln>
                      <a:effectLst/>
                      <a:extLst/>
                    </p:spPr>
                  </p:pic>
                </p:oleObj>
              </mc:Fallback>
            </mc:AlternateContent>
          </a:graphicData>
        </a:graphic>
      </p:graphicFrame>
      <p:sp>
        <p:nvSpPr>
          <p:cNvPr id="86" name="Freeform 19"/>
          <p:cNvSpPr>
            <a:spLocks/>
          </p:cNvSpPr>
          <p:nvPr/>
        </p:nvSpPr>
        <p:spPr bwMode="auto">
          <a:xfrm rot="16456435">
            <a:off x="8269804" y="3305780"/>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7" name="Object 63"/>
          <p:cNvGraphicFramePr>
            <a:graphicFrameLocks noChangeAspect="1"/>
          </p:cNvGraphicFramePr>
          <p:nvPr>
            <p:extLst>
              <p:ext uri="{D42A27DB-BD31-4B8C-83A1-F6EECF244321}">
                <p14:modId xmlns:p14="http://schemas.microsoft.com/office/powerpoint/2010/main" val="320773069"/>
              </p:ext>
            </p:extLst>
          </p:nvPr>
        </p:nvGraphicFramePr>
        <p:xfrm>
          <a:off x="7991198" y="3031011"/>
          <a:ext cx="404813" cy="644525"/>
        </p:xfrm>
        <a:graphic>
          <a:graphicData uri="http://schemas.openxmlformats.org/presentationml/2006/ole">
            <mc:AlternateContent xmlns:mc="http://schemas.openxmlformats.org/markup-compatibility/2006">
              <mc:Choice xmlns:v="urn:schemas-microsoft-com:vml" Requires="v">
                <p:oleObj spid="_x0000_s571104" name="Equation" r:id="rId30" imgW="139680" imgH="203040" progId="Equation.DSMT4">
                  <p:embed/>
                </p:oleObj>
              </mc:Choice>
              <mc:Fallback>
                <p:oleObj name="Equation" r:id="rId30" imgW="139680" imgH="203040" progId="Equation.DSMT4">
                  <p:embed/>
                  <p:pic>
                    <p:nvPicPr>
                      <p:cNvPr id="76" name="Object 63"/>
                      <p:cNvPicPr>
                        <a:picLocks noChangeAspect="1" noChangeArrowheads="1"/>
                      </p:cNvPicPr>
                      <p:nvPr/>
                    </p:nvPicPr>
                    <p:blipFill>
                      <a:blip r:embed="rId29"/>
                      <a:srcRect/>
                      <a:stretch>
                        <a:fillRect/>
                      </a:stretch>
                    </p:blipFill>
                    <p:spPr bwMode="auto">
                      <a:xfrm>
                        <a:off x="7991198" y="3031011"/>
                        <a:ext cx="404813" cy="644525"/>
                      </a:xfrm>
                      <a:prstGeom prst="rect">
                        <a:avLst/>
                      </a:prstGeom>
                      <a:noFill/>
                      <a:ln>
                        <a:noFill/>
                      </a:ln>
                      <a:effectLst/>
                      <a:extLst/>
                    </p:spPr>
                  </p:pic>
                </p:oleObj>
              </mc:Fallback>
            </mc:AlternateContent>
          </a:graphicData>
        </a:graphic>
      </p:graphicFrame>
      <p:graphicFrame>
        <p:nvGraphicFramePr>
          <p:cNvPr id="88" name="Object 25"/>
          <p:cNvGraphicFramePr>
            <a:graphicFrameLocks noChangeAspect="1"/>
          </p:cNvGraphicFramePr>
          <p:nvPr>
            <p:extLst>
              <p:ext uri="{D42A27DB-BD31-4B8C-83A1-F6EECF244321}">
                <p14:modId xmlns:p14="http://schemas.microsoft.com/office/powerpoint/2010/main" val="4248266764"/>
              </p:ext>
            </p:extLst>
          </p:nvPr>
        </p:nvGraphicFramePr>
        <p:xfrm>
          <a:off x="614446" y="2873968"/>
          <a:ext cx="3830638" cy="815975"/>
        </p:xfrm>
        <a:graphic>
          <a:graphicData uri="http://schemas.openxmlformats.org/presentationml/2006/ole">
            <mc:AlternateContent xmlns:mc="http://schemas.openxmlformats.org/markup-compatibility/2006">
              <mc:Choice xmlns:v="urn:schemas-microsoft-com:vml" Requires="v">
                <p:oleObj spid="_x0000_s571105" name="Equation" r:id="rId31" imgW="1371600" imgH="291960" progId="Equation.DSMT4">
                  <p:embed/>
                </p:oleObj>
              </mc:Choice>
              <mc:Fallback>
                <p:oleObj name="Equation" r:id="rId31" imgW="1371600" imgH="291960" progId="Equation.DSMT4">
                  <p:embed/>
                  <p:pic>
                    <p:nvPicPr>
                      <p:cNvPr id="83" name="Object 25"/>
                      <p:cNvPicPr>
                        <a:picLocks noChangeAspect="1" noChangeArrowheads="1"/>
                      </p:cNvPicPr>
                      <p:nvPr/>
                    </p:nvPicPr>
                    <p:blipFill>
                      <a:blip r:embed="rId32"/>
                      <a:srcRect/>
                      <a:stretch>
                        <a:fillRect/>
                      </a:stretch>
                    </p:blipFill>
                    <p:spPr bwMode="auto">
                      <a:xfrm>
                        <a:off x="614446" y="2873968"/>
                        <a:ext cx="3830638" cy="815975"/>
                      </a:xfrm>
                      <a:prstGeom prst="rect">
                        <a:avLst/>
                      </a:prstGeom>
                      <a:noFill/>
                      <a:ln>
                        <a:noFill/>
                      </a:ln>
                      <a:effectLst/>
                      <a:extLst/>
                    </p:spPr>
                  </p:pic>
                </p:oleObj>
              </mc:Fallback>
            </mc:AlternateContent>
          </a:graphicData>
        </a:graphic>
      </p:graphicFrame>
      <p:graphicFrame>
        <p:nvGraphicFramePr>
          <p:cNvPr id="89" name="Object 63"/>
          <p:cNvGraphicFramePr>
            <a:graphicFrameLocks noChangeAspect="1"/>
          </p:cNvGraphicFramePr>
          <p:nvPr>
            <p:extLst>
              <p:ext uri="{D42A27DB-BD31-4B8C-83A1-F6EECF244321}">
                <p14:modId xmlns:p14="http://schemas.microsoft.com/office/powerpoint/2010/main" val="284210663"/>
              </p:ext>
            </p:extLst>
          </p:nvPr>
        </p:nvGraphicFramePr>
        <p:xfrm>
          <a:off x="373943" y="3786099"/>
          <a:ext cx="3328284" cy="631319"/>
        </p:xfrm>
        <a:graphic>
          <a:graphicData uri="http://schemas.openxmlformats.org/presentationml/2006/ole">
            <mc:AlternateContent xmlns:mc="http://schemas.openxmlformats.org/markup-compatibility/2006">
              <mc:Choice xmlns:v="urn:schemas-microsoft-com:vml" Requires="v">
                <p:oleObj spid="_x0000_s571106" name="Equation" r:id="rId33" imgW="1460160" imgH="253800" progId="Equation.DSMT4">
                  <p:embed/>
                </p:oleObj>
              </mc:Choice>
              <mc:Fallback>
                <p:oleObj name="Equation" r:id="rId33" imgW="1460160" imgH="253800" progId="Equation.DSMT4">
                  <p:embed/>
                  <p:pic>
                    <p:nvPicPr>
                      <p:cNvPr id="74" name="Object 63"/>
                      <p:cNvPicPr>
                        <a:picLocks noChangeAspect="1" noChangeArrowheads="1"/>
                      </p:cNvPicPr>
                      <p:nvPr/>
                    </p:nvPicPr>
                    <p:blipFill>
                      <a:blip r:embed="rId34"/>
                      <a:srcRect/>
                      <a:stretch>
                        <a:fillRect/>
                      </a:stretch>
                    </p:blipFill>
                    <p:spPr bwMode="auto">
                      <a:xfrm>
                        <a:off x="373943" y="3786099"/>
                        <a:ext cx="3328284" cy="631319"/>
                      </a:xfrm>
                      <a:prstGeom prst="rect">
                        <a:avLst/>
                      </a:prstGeom>
                      <a:noFill/>
                      <a:ln>
                        <a:noFill/>
                      </a:ln>
                      <a:effectLst/>
                      <a:extLst/>
                    </p:spPr>
                  </p:pic>
                </p:oleObj>
              </mc:Fallback>
            </mc:AlternateContent>
          </a:graphicData>
        </a:graphic>
      </p:graphicFrame>
      <p:sp>
        <p:nvSpPr>
          <p:cNvPr id="90" name="AutoShape 117"/>
          <p:cNvSpPr>
            <a:spLocks noChangeArrowheads="1"/>
          </p:cNvSpPr>
          <p:nvPr/>
        </p:nvSpPr>
        <p:spPr bwMode="auto">
          <a:xfrm>
            <a:off x="571908" y="4705999"/>
            <a:ext cx="1001012" cy="360608"/>
          </a:xfrm>
          <a:prstGeom prst="rightArrow">
            <a:avLst>
              <a:gd name="adj1" fmla="val 50000"/>
              <a:gd name="adj2" fmla="val 118785"/>
            </a:avLst>
          </a:prstGeom>
          <a:solidFill>
            <a:srgbClr val="28F676"/>
          </a:solidFill>
          <a:ln>
            <a:solidFill>
              <a:srgbClr val="FF0000"/>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1" name="Object 86"/>
          <p:cNvGraphicFramePr>
            <a:graphicFrameLocks noChangeAspect="1"/>
          </p:cNvGraphicFramePr>
          <p:nvPr>
            <p:extLst>
              <p:ext uri="{D42A27DB-BD31-4B8C-83A1-F6EECF244321}">
                <p14:modId xmlns:p14="http://schemas.microsoft.com/office/powerpoint/2010/main" val="850036790"/>
              </p:ext>
            </p:extLst>
          </p:nvPr>
        </p:nvGraphicFramePr>
        <p:xfrm>
          <a:off x="1739900" y="4456113"/>
          <a:ext cx="5583238" cy="1141412"/>
        </p:xfrm>
        <a:graphic>
          <a:graphicData uri="http://schemas.openxmlformats.org/presentationml/2006/ole">
            <mc:AlternateContent xmlns:mc="http://schemas.openxmlformats.org/markup-compatibility/2006">
              <mc:Choice xmlns:v="urn:schemas-microsoft-com:vml" Requires="v">
                <p:oleObj spid="_x0000_s571107" name="Equation" r:id="rId35" imgW="2133360" imgH="419040" progId="Equation.DSMT4">
                  <p:embed/>
                </p:oleObj>
              </mc:Choice>
              <mc:Fallback>
                <p:oleObj name="Equation" r:id="rId35" imgW="2133360" imgH="419040" progId="Equation.DSMT4">
                  <p:embed/>
                  <p:pic>
                    <p:nvPicPr>
                      <p:cNvPr id="78" name="Object 86"/>
                      <p:cNvPicPr>
                        <a:picLocks noChangeAspect="1" noChangeArrowheads="1"/>
                      </p:cNvPicPr>
                      <p:nvPr/>
                    </p:nvPicPr>
                    <p:blipFill>
                      <a:blip r:embed="rId36"/>
                      <a:srcRect/>
                      <a:stretch>
                        <a:fillRect/>
                      </a:stretch>
                    </p:blipFill>
                    <p:spPr bwMode="auto">
                      <a:xfrm>
                        <a:off x="1739900" y="4456113"/>
                        <a:ext cx="5583238" cy="1141412"/>
                      </a:xfrm>
                      <a:prstGeom prst="rect">
                        <a:avLst/>
                      </a:prstGeom>
                      <a:noFill/>
                      <a:ln>
                        <a:noFill/>
                      </a:ln>
                      <a:effectLst/>
                      <a:extLst/>
                    </p:spPr>
                  </p:pic>
                </p:oleObj>
              </mc:Fallback>
            </mc:AlternateContent>
          </a:graphicData>
        </a:graphic>
      </p:graphicFrame>
      <p:graphicFrame>
        <p:nvGraphicFramePr>
          <p:cNvPr id="92" name="Object 64"/>
          <p:cNvGraphicFramePr>
            <a:graphicFrameLocks noChangeAspect="1"/>
          </p:cNvGraphicFramePr>
          <p:nvPr>
            <p:extLst>
              <p:ext uri="{D42A27DB-BD31-4B8C-83A1-F6EECF244321}">
                <p14:modId xmlns:p14="http://schemas.microsoft.com/office/powerpoint/2010/main" val="738373873"/>
              </p:ext>
            </p:extLst>
          </p:nvPr>
        </p:nvGraphicFramePr>
        <p:xfrm>
          <a:off x="330681" y="5520101"/>
          <a:ext cx="4994275" cy="636588"/>
        </p:xfrm>
        <a:graphic>
          <a:graphicData uri="http://schemas.openxmlformats.org/presentationml/2006/ole">
            <mc:AlternateContent xmlns:mc="http://schemas.openxmlformats.org/markup-compatibility/2006">
              <mc:Choice xmlns:v="urn:schemas-microsoft-com:vml" Requires="v">
                <p:oleObj spid="_x0000_s571108" name="Equation" r:id="rId37" imgW="1803240" imgH="228600" progId="Equation.DSMT4">
                  <p:embed/>
                </p:oleObj>
              </mc:Choice>
              <mc:Fallback>
                <p:oleObj name="Equation" r:id="rId37" imgW="1803240" imgH="228600" progId="Equation.DSMT4">
                  <p:embed/>
                  <p:pic>
                    <p:nvPicPr>
                      <p:cNvPr id="79" name="Object 64"/>
                      <p:cNvPicPr>
                        <a:picLocks noChangeAspect="1" noChangeArrowheads="1"/>
                      </p:cNvPicPr>
                      <p:nvPr/>
                    </p:nvPicPr>
                    <p:blipFill>
                      <a:blip r:embed="rId38"/>
                      <a:srcRect/>
                      <a:stretch>
                        <a:fillRect/>
                      </a:stretch>
                    </p:blipFill>
                    <p:spPr bwMode="auto">
                      <a:xfrm>
                        <a:off x="330681" y="5520101"/>
                        <a:ext cx="4994275" cy="636588"/>
                      </a:xfrm>
                      <a:prstGeom prst="rect">
                        <a:avLst/>
                      </a:prstGeom>
                      <a:noFill/>
                      <a:ln>
                        <a:noFill/>
                      </a:ln>
                      <a:effectLst/>
                      <a:extLst/>
                    </p:spPr>
                  </p:pic>
                </p:oleObj>
              </mc:Fallback>
            </mc:AlternateContent>
          </a:graphicData>
        </a:graphic>
      </p:graphicFrame>
      <p:sp>
        <p:nvSpPr>
          <p:cNvPr id="93" name="AutoShape 117"/>
          <p:cNvSpPr>
            <a:spLocks noChangeArrowheads="1"/>
          </p:cNvSpPr>
          <p:nvPr/>
        </p:nvSpPr>
        <p:spPr bwMode="auto">
          <a:xfrm>
            <a:off x="5371547" y="5664564"/>
            <a:ext cx="952500" cy="347662"/>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4" name="Object 12"/>
          <p:cNvGraphicFramePr>
            <a:graphicFrameLocks noChangeAspect="1"/>
          </p:cNvGraphicFramePr>
          <p:nvPr>
            <p:extLst>
              <p:ext uri="{D42A27DB-BD31-4B8C-83A1-F6EECF244321}">
                <p14:modId xmlns:p14="http://schemas.microsoft.com/office/powerpoint/2010/main" val="1464937134"/>
              </p:ext>
            </p:extLst>
          </p:nvPr>
        </p:nvGraphicFramePr>
        <p:xfrm>
          <a:off x="6586223" y="5302210"/>
          <a:ext cx="4056063" cy="990600"/>
        </p:xfrm>
        <a:graphic>
          <a:graphicData uri="http://schemas.openxmlformats.org/presentationml/2006/ole">
            <mc:AlternateContent xmlns:mc="http://schemas.openxmlformats.org/markup-compatibility/2006">
              <mc:Choice xmlns:v="urn:schemas-microsoft-com:vml" Requires="v">
                <p:oleObj spid="_x0000_s571109" name="Equation" r:id="rId39" imgW="1612800" imgH="393480" progId="Equation.DSMT4">
                  <p:embed/>
                </p:oleObj>
              </mc:Choice>
              <mc:Fallback>
                <p:oleObj name="Equation" r:id="rId39" imgW="1612800" imgH="393480" progId="Equation.DSMT4">
                  <p:embed/>
                  <p:pic>
                    <p:nvPicPr>
                      <p:cNvPr id="82" name="Object 12"/>
                      <p:cNvPicPr>
                        <a:picLocks noChangeAspect="1" noChangeArrowheads="1"/>
                      </p:cNvPicPr>
                      <p:nvPr/>
                    </p:nvPicPr>
                    <p:blipFill>
                      <a:blip r:embed="rId40"/>
                      <a:srcRect/>
                      <a:stretch>
                        <a:fillRect/>
                      </a:stretch>
                    </p:blipFill>
                    <p:spPr bwMode="auto">
                      <a:xfrm>
                        <a:off x="6586223" y="5302210"/>
                        <a:ext cx="4056063" cy="990600"/>
                      </a:xfrm>
                      <a:prstGeom prst="rect">
                        <a:avLst/>
                      </a:prstGeom>
                      <a:noFill/>
                      <a:ln>
                        <a:noFill/>
                      </a:ln>
                      <a:effectLst/>
                      <a:extLst/>
                    </p:spPr>
                  </p:pic>
                </p:oleObj>
              </mc:Fallback>
            </mc:AlternateContent>
          </a:graphicData>
        </a:graphic>
      </p:graphicFrame>
      <p:sp>
        <p:nvSpPr>
          <p:cNvPr id="95" name="矩形 94"/>
          <p:cNvSpPr/>
          <p:nvPr/>
        </p:nvSpPr>
        <p:spPr>
          <a:xfrm>
            <a:off x="1056744" y="6213475"/>
            <a:ext cx="5211683" cy="523220"/>
          </a:xfrm>
          <a:prstGeom prst="rect">
            <a:avLst/>
          </a:prstGeom>
        </p:spPr>
        <p:txBody>
          <a:bodyPr wrap="none">
            <a:spAutoFit/>
          </a:bodyPr>
          <a:lstStyle/>
          <a:p>
            <a:r>
              <a:rPr lang="zh-CN" altLang="en-US" sz="2800" b="1" dirty="0">
                <a:solidFill>
                  <a:srgbClr val="FF0000"/>
                </a:solidFill>
                <a:latin typeface="宋体" pitchFamily="2" charset="-122"/>
              </a:rPr>
              <a:t>反射光和透射光的干涉图样互补</a:t>
            </a:r>
            <a:endParaRPr lang="zh-CN" altLang="en-US" sz="2800" b="1" dirty="0">
              <a:solidFill>
                <a:srgbClr val="FF0000"/>
              </a:solidFill>
            </a:endParaRPr>
          </a:p>
        </p:txBody>
      </p:sp>
    </p:spTree>
    <p:extLst>
      <p:ext uri="{BB962C8B-B14F-4D97-AF65-F5344CB8AC3E}">
        <p14:creationId xmlns:p14="http://schemas.microsoft.com/office/powerpoint/2010/main" val="27499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anim calcmode="lin" valueType="num">
                                      <p:cBhvr>
                                        <p:cTn id="21" dur="1000" fill="hold"/>
                                        <p:tgtEl>
                                          <p:spTgt spid="47"/>
                                        </p:tgtEl>
                                        <p:attrNameLst>
                                          <p:attrName>ppt_x</p:attrName>
                                        </p:attrNameLst>
                                      </p:cBhvr>
                                      <p:tavLst>
                                        <p:tav tm="0">
                                          <p:val>
                                            <p:strVal val="#ppt_x"/>
                                          </p:val>
                                        </p:tav>
                                        <p:tav tm="100000">
                                          <p:val>
                                            <p:strVal val="#ppt_x"/>
                                          </p:val>
                                        </p:tav>
                                      </p:tavLst>
                                    </p:anim>
                                    <p:anim calcmode="lin" valueType="num">
                                      <p:cBhvr>
                                        <p:cTn id="2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00"/>
                                        <p:tgtEl>
                                          <p:spTgt spid="49"/>
                                        </p:tgtEl>
                                      </p:cBhvr>
                                    </p:animEffect>
                                    <p:anim calcmode="lin" valueType="num">
                                      <p:cBhvr>
                                        <p:cTn id="53" dur="1000" fill="hold"/>
                                        <p:tgtEl>
                                          <p:spTgt spid="49"/>
                                        </p:tgtEl>
                                        <p:attrNameLst>
                                          <p:attrName>ppt_x</p:attrName>
                                        </p:attrNameLst>
                                      </p:cBhvr>
                                      <p:tavLst>
                                        <p:tav tm="0">
                                          <p:val>
                                            <p:strVal val="#ppt_x"/>
                                          </p:val>
                                        </p:tav>
                                        <p:tav tm="100000">
                                          <p:val>
                                            <p:strVal val="#ppt_x"/>
                                          </p:val>
                                        </p:tav>
                                      </p:tavLst>
                                    </p:anim>
                                    <p:anim calcmode="lin" valueType="num">
                                      <p:cBhvr>
                                        <p:cTn id="5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500" fill="hold"/>
                                        <p:tgtEl>
                                          <p:spTgt spid="53"/>
                                        </p:tgtEl>
                                        <p:attrNameLst>
                                          <p:attrName>ppt_x</p:attrName>
                                        </p:attrNameLst>
                                      </p:cBhvr>
                                      <p:tavLst>
                                        <p:tav tm="0">
                                          <p:val>
                                            <p:strVal val="#ppt_x"/>
                                          </p:val>
                                        </p:tav>
                                        <p:tav tm="100000">
                                          <p:val>
                                            <p:strVal val="#ppt_x"/>
                                          </p:val>
                                        </p:tav>
                                      </p:tavLst>
                                    </p:anim>
                                    <p:anim calcmode="lin" valueType="num">
                                      <p:cBhvr additive="base">
                                        <p:cTn id="8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1000"/>
                                        <p:tgtEl>
                                          <p:spTgt spid="55"/>
                                        </p:tgtEl>
                                      </p:cBhvr>
                                    </p:animEffect>
                                    <p:anim calcmode="lin" valueType="num">
                                      <p:cBhvr>
                                        <p:cTn id="94" dur="1000" fill="hold"/>
                                        <p:tgtEl>
                                          <p:spTgt spid="55"/>
                                        </p:tgtEl>
                                        <p:attrNameLst>
                                          <p:attrName>ppt_x</p:attrName>
                                        </p:attrNameLst>
                                      </p:cBhvr>
                                      <p:tavLst>
                                        <p:tav tm="0">
                                          <p:val>
                                            <p:strVal val="#ppt_x"/>
                                          </p:val>
                                        </p:tav>
                                        <p:tav tm="100000">
                                          <p:val>
                                            <p:strVal val="#ppt_x"/>
                                          </p:val>
                                        </p:tav>
                                      </p:tavLst>
                                    </p:anim>
                                    <p:anim calcmode="lin" valueType="num">
                                      <p:cBhvr>
                                        <p:cTn id="9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cBhvr additive="base">
                                        <p:cTn id="100" dur="500" fill="hold"/>
                                        <p:tgtEl>
                                          <p:spTgt spid="56"/>
                                        </p:tgtEl>
                                        <p:attrNameLst>
                                          <p:attrName>ppt_x</p:attrName>
                                        </p:attrNameLst>
                                      </p:cBhvr>
                                      <p:tavLst>
                                        <p:tav tm="0">
                                          <p:val>
                                            <p:strVal val="#ppt_x"/>
                                          </p:val>
                                        </p:tav>
                                        <p:tav tm="100000">
                                          <p:val>
                                            <p:strVal val="#ppt_x"/>
                                          </p:val>
                                        </p:tav>
                                      </p:tavLst>
                                    </p:anim>
                                    <p:anim calcmode="lin" valueType="num">
                                      <p:cBhvr additive="base">
                                        <p:cTn id="101" dur="500" fill="hold"/>
                                        <p:tgtEl>
                                          <p:spTgt spid="56"/>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additive="base">
                                        <p:cTn id="104" dur="500" fill="hold"/>
                                        <p:tgtEl>
                                          <p:spTgt spid="57"/>
                                        </p:tgtEl>
                                        <p:attrNameLst>
                                          <p:attrName>ppt_x</p:attrName>
                                        </p:attrNameLst>
                                      </p:cBhvr>
                                      <p:tavLst>
                                        <p:tav tm="0">
                                          <p:val>
                                            <p:strVal val="#ppt_x"/>
                                          </p:val>
                                        </p:tav>
                                        <p:tav tm="100000">
                                          <p:val>
                                            <p:strVal val="#ppt_x"/>
                                          </p:val>
                                        </p:tav>
                                      </p:tavLst>
                                    </p:anim>
                                    <p:anim calcmode="lin" valueType="num">
                                      <p:cBhvr additive="base">
                                        <p:cTn id="105" dur="500" fill="hold"/>
                                        <p:tgtEl>
                                          <p:spTgt spid="57"/>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62"/>
                                        </p:tgtEl>
                                        <p:attrNameLst>
                                          <p:attrName>style.visibility</p:attrName>
                                        </p:attrNameLst>
                                      </p:cBhvr>
                                      <p:to>
                                        <p:strVal val="visible"/>
                                      </p:to>
                                    </p:set>
                                    <p:anim calcmode="lin" valueType="num">
                                      <p:cBhvr additive="base">
                                        <p:cTn id="108" dur="500" fill="hold"/>
                                        <p:tgtEl>
                                          <p:spTgt spid="62"/>
                                        </p:tgtEl>
                                        <p:attrNameLst>
                                          <p:attrName>ppt_x</p:attrName>
                                        </p:attrNameLst>
                                      </p:cBhvr>
                                      <p:tavLst>
                                        <p:tav tm="0">
                                          <p:val>
                                            <p:strVal val="#ppt_x"/>
                                          </p:val>
                                        </p:tav>
                                        <p:tav tm="100000">
                                          <p:val>
                                            <p:strVal val="#ppt_x"/>
                                          </p:val>
                                        </p:tav>
                                      </p:tavLst>
                                    </p:anim>
                                    <p:anim calcmode="lin" valueType="num">
                                      <p:cBhvr additive="base">
                                        <p:cTn id="10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additive="base">
                                        <p:cTn id="114" dur="500" fill="hold"/>
                                        <p:tgtEl>
                                          <p:spTgt spid="58"/>
                                        </p:tgtEl>
                                        <p:attrNameLst>
                                          <p:attrName>ppt_x</p:attrName>
                                        </p:attrNameLst>
                                      </p:cBhvr>
                                      <p:tavLst>
                                        <p:tav tm="0">
                                          <p:val>
                                            <p:strVal val="#ppt_x"/>
                                          </p:val>
                                        </p:tav>
                                        <p:tav tm="100000">
                                          <p:val>
                                            <p:strVal val="#ppt_x"/>
                                          </p:val>
                                        </p:tav>
                                      </p:tavLst>
                                    </p:anim>
                                    <p:anim calcmode="lin" valueType="num">
                                      <p:cBhvr additive="base">
                                        <p:cTn id="115" dur="500" fill="hold"/>
                                        <p:tgtEl>
                                          <p:spTgt spid="58"/>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60"/>
                                        </p:tgtEl>
                                        <p:attrNameLst>
                                          <p:attrName>style.visibility</p:attrName>
                                        </p:attrNameLst>
                                      </p:cBhvr>
                                      <p:to>
                                        <p:strVal val="visible"/>
                                      </p:to>
                                    </p:set>
                                    <p:anim calcmode="lin" valueType="num">
                                      <p:cBhvr additive="base">
                                        <p:cTn id="124" dur="500" fill="hold"/>
                                        <p:tgtEl>
                                          <p:spTgt spid="60"/>
                                        </p:tgtEl>
                                        <p:attrNameLst>
                                          <p:attrName>ppt_x</p:attrName>
                                        </p:attrNameLst>
                                      </p:cBhvr>
                                      <p:tavLst>
                                        <p:tav tm="0">
                                          <p:val>
                                            <p:strVal val="#ppt_x"/>
                                          </p:val>
                                        </p:tav>
                                        <p:tav tm="100000">
                                          <p:val>
                                            <p:strVal val="#ppt_x"/>
                                          </p:val>
                                        </p:tav>
                                      </p:tavLst>
                                    </p:anim>
                                    <p:anim calcmode="lin" valueType="num">
                                      <p:cBhvr additive="base">
                                        <p:cTn id="125" dur="500" fill="hold"/>
                                        <p:tgtEl>
                                          <p:spTgt spid="60"/>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61"/>
                                        </p:tgtEl>
                                        <p:attrNameLst>
                                          <p:attrName>style.visibility</p:attrName>
                                        </p:attrNameLst>
                                      </p:cBhvr>
                                      <p:to>
                                        <p:strVal val="visible"/>
                                      </p:to>
                                    </p:set>
                                    <p:anim calcmode="lin" valueType="num">
                                      <p:cBhvr additive="base">
                                        <p:cTn id="128" dur="500" fill="hold"/>
                                        <p:tgtEl>
                                          <p:spTgt spid="61"/>
                                        </p:tgtEl>
                                        <p:attrNameLst>
                                          <p:attrName>ppt_x</p:attrName>
                                        </p:attrNameLst>
                                      </p:cBhvr>
                                      <p:tavLst>
                                        <p:tav tm="0">
                                          <p:val>
                                            <p:strVal val="#ppt_x"/>
                                          </p:val>
                                        </p:tav>
                                        <p:tav tm="100000">
                                          <p:val>
                                            <p:strVal val="#ppt_x"/>
                                          </p:val>
                                        </p:tav>
                                      </p:tavLst>
                                    </p:anim>
                                    <p:anim calcmode="lin" valueType="num">
                                      <p:cBhvr additive="base">
                                        <p:cTn id="129" dur="500" fill="hold"/>
                                        <p:tgtEl>
                                          <p:spTgt spid="61"/>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63"/>
                                        </p:tgtEl>
                                        <p:attrNameLst>
                                          <p:attrName>style.visibility</p:attrName>
                                        </p:attrNameLst>
                                      </p:cBhvr>
                                      <p:to>
                                        <p:strVal val="visible"/>
                                      </p:to>
                                    </p:set>
                                    <p:anim calcmode="lin" valueType="num">
                                      <p:cBhvr additive="base">
                                        <p:cTn id="132" dur="500" fill="hold"/>
                                        <p:tgtEl>
                                          <p:spTgt spid="63"/>
                                        </p:tgtEl>
                                        <p:attrNameLst>
                                          <p:attrName>ppt_x</p:attrName>
                                        </p:attrNameLst>
                                      </p:cBhvr>
                                      <p:tavLst>
                                        <p:tav tm="0">
                                          <p:val>
                                            <p:strVal val="#ppt_x"/>
                                          </p:val>
                                        </p:tav>
                                        <p:tav tm="100000">
                                          <p:val>
                                            <p:strVal val="#ppt_x"/>
                                          </p:val>
                                        </p:tav>
                                      </p:tavLst>
                                    </p:anim>
                                    <p:anim calcmode="lin" valueType="num">
                                      <p:cBhvr additive="base">
                                        <p:cTn id="1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1000"/>
                                        <p:tgtEl>
                                          <p:spTgt spid="64"/>
                                        </p:tgtEl>
                                      </p:cBhvr>
                                    </p:animEffect>
                                    <p:anim calcmode="lin" valueType="num">
                                      <p:cBhvr>
                                        <p:cTn id="139" dur="1000" fill="hold"/>
                                        <p:tgtEl>
                                          <p:spTgt spid="64"/>
                                        </p:tgtEl>
                                        <p:attrNameLst>
                                          <p:attrName>ppt_x</p:attrName>
                                        </p:attrNameLst>
                                      </p:cBhvr>
                                      <p:tavLst>
                                        <p:tav tm="0">
                                          <p:val>
                                            <p:strVal val="#ppt_x"/>
                                          </p:val>
                                        </p:tav>
                                        <p:tav tm="100000">
                                          <p:val>
                                            <p:strVal val="#ppt_x"/>
                                          </p:val>
                                        </p:tav>
                                      </p:tavLst>
                                    </p:anim>
                                    <p:anim calcmode="lin" valueType="num">
                                      <p:cBhvr>
                                        <p:cTn id="14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65"/>
                                        </p:tgtEl>
                                        <p:attrNameLst>
                                          <p:attrName>style.visibility</p:attrName>
                                        </p:attrNameLst>
                                      </p:cBhvr>
                                      <p:to>
                                        <p:strVal val="visible"/>
                                      </p:to>
                                    </p:set>
                                    <p:anim calcmode="lin" valueType="num">
                                      <p:cBhvr additive="base">
                                        <p:cTn id="145" dur="500" fill="hold"/>
                                        <p:tgtEl>
                                          <p:spTgt spid="65"/>
                                        </p:tgtEl>
                                        <p:attrNameLst>
                                          <p:attrName>ppt_x</p:attrName>
                                        </p:attrNameLst>
                                      </p:cBhvr>
                                      <p:tavLst>
                                        <p:tav tm="0">
                                          <p:val>
                                            <p:strVal val="#ppt_x"/>
                                          </p:val>
                                        </p:tav>
                                        <p:tav tm="100000">
                                          <p:val>
                                            <p:strVal val="#ppt_x"/>
                                          </p:val>
                                        </p:tav>
                                      </p:tavLst>
                                    </p:anim>
                                    <p:anim calcmode="lin" valueType="num">
                                      <p:cBhvr additive="base">
                                        <p:cTn id="14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1000"/>
                                        <p:tgtEl>
                                          <p:spTgt spid="66"/>
                                        </p:tgtEl>
                                      </p:cBhvr>
                                    </p:animEffect>
                                    <p:anim calcmode="lin" valueType="num">
                                      <p:cBhvr>
                                        <p:cTn id="152" dur="1000" fill="hold"/>
                                        <p:tgtEl>
                                          <p:spTgt spid="66"/>
                                        </p:tgtEl>
                                        <p:attrNameLst>
                                          <p:attrName>ppt_x</p:attrName>
                                        </p:attrNameLst>
                                      </p:cBhvr>
                                      <p:tavLst>
                                        <p:tav tm="0">
                                          <p:val>
                                            <p:strVal val="#ppt_x"/>
                                          </p:val>
                                        </p:tav>
                                        <p:tav tm="100000">
                                          <p:val>
                                            <p:strVal val="#ppt_x"/>
                                          </p:val>
                                        </p:tav>
                                      </p:tavLst>
                                    </p:anim>
                                    <p:anim calcmode="lin" valueType="num">
                                      <p:cBhvr>
                                        <p:cTn id="15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67"/>
                                        </p:tgtEl>
                                        <p:attrNameLst>
                                          <p:attrName>style.visibility</p:attrName>
                                        </p:attrNameLst>
                                      </p:cBhvr>
                                      <p:to>
                                        <p:strVal val="visible"/>
                                      </p:to>
                                    </p:set>
                                    <p:anim calcmode="lin" valueType="num">
                                      <p:cBhvr additive="base">
                                        <p:cTn id="158" dur="500" fill="hold"/>
                                        <p:tgtEl>
                                          <p:spTgt spid="67"/>
                                        </p:tgtEl>
                                        <p:attrNameLst>
                                          <p:attrName>ppt_x</p:attrName>
                                        </p:attrNameLst>
                                      </p:cBhvr>
                                      <p:tavLst>
                                        <p:tav tm="0">
                                          <p:val>
                                            <p:strVal val="#ppt_x"/>
                                          </p:val>
                                        </p:tav>
                                        <p:tav tm="100000">
                                          <p:val>
                                            <p:strVal val="#ppt_x"/>
                                          </p:val>
                                        </p:tav>
                                      </p:tavLst>
                                    </p:anim>
                                    <p:anim calcmode="lin" valueType="num">
                                      <p:cBhvr additive="base">
                                        <p:cTn id="159" dur="500" fill="hold"/>
                                        <p:tgtEl>
                                          <p:spTgt spid="67"/>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68"/>
                                        </p:tgtEl>
                                        <p:attrNameLst>
                                          <p:attrName>style.visibility</p:attrName>
                                        </p:attrNameLst>
                                      </p:cBhvr>
                                      <p:to>
                                        <p:strVal val="visible"/>
                                      </p:to>
                                    </p:set>
                                    <p:anim calcmode="lin" valueType="num">
                                      <p:cBhvr additive="base">
                                        <p:cTn id="162" dur="500" fill="hold"/>
                                        <p:tgtEl>
                                          <p:spTgt spid="68"/>
                                        </p:tgtEl>
                                        <p:attrNameLst>
                                          <p:attrName>ppt_x</p:attrName>
                                        </p:attrNameLst>
                                      </p:cBhvr>
                                      <p:tavLst>
                                        <p:tav tm="0">
                                          <p:val>
                                            <p:strVal val="#ppt_x"/>
                                          </p:val>
                                        </p:tav>
                                        <p:tav tm="100000">
                                          <p:val>
                                            <p:strVal val="#ppt_x"/>
                                          </p:val>
                                        </p:tav>
                                      </p:tavLst>
                                    </p:anim>
                                    <p:anim calcmode="lin" valueType="num">
                                      <p:cBhvr additive="base">
                                        <p:cTn id="16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77"/>
                                        </p:tgtEl>
                                        <p:attrNameLst>
                                          <p:attrName>style.visibility</p:attrName>
                                        </p:attrNameLst>
                                      </p:cBhvr>
                                      <p:to>
                                        <p:strVal val="visible"/>
                                      </p:to>
                                    </p:set>
                                    <p:animEffect transition="in" filter="wipe(left)">
                                      <p:cBhvr>
                                        <p:cTn id="168" dur="500"/>
                                        <p:tgtEl>
                                          <p:spTgt spid="77"/>
                                        </p:tgtEl>
                                      </p:cBhvr>
                                    </p:animEffec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84"/>
                                        </p:tgtEl>
                                        <p:attrNameLst>
                                          <p:attrName>style.visibility</p:attrName>
                                        </p:attrNameLst>
                                      </p:cBhvr>
                                      <p:to>
                                        <p:strVal val="visible"/>
                                      </p:to>
                                    </p:set>
                                    <p:anim calcmode="lin" valueType="num">
                                      <p:cBhvr additive="base">
                                        <p:cTn id="173" dur="500" fill="hold"/>
                                        <p:tgtEl>
                                          <p:spTgt spid="84"/>
                                        </p:tgtEl>
                                        <p:attrNameLst>
                                          <p:attrName>ppt_x</p:attrName>
                                        </p:attrNameLst>
                                      </p:cBhvr>
                                      <p:tavLst>
                                        <p:tav tm="0">
                                          <p:val>
                                            <p:strVal val="#ppt_x"/>
                                          </p:val>
                                        </p:tav>
                                        <p:tav tm="100000">
                                          <p:val>
                                            <p:strVal val="#ppt_x"/>
                                          </p:val>
                                        </p:tav>
                                      </p:tavLst>
                                    </p:anim>
                                    <p:anim calcmode="lin" valueType="num">
                                      <p:cBhvr additive="base">
                                        <p:cTn id="17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31" presetClass="entr" presetSubtype="0" fill="hold" nodeType="clickEffect">
                                  <p:stCondLst>
                                    <p:cond delay="0"/>
                                  </p:stCondLst>
                                  <p:childTnLst>
                                    <p:set>
                                      <p:cBhvr>
                                        <p:cTn id="178" dur="1" fill="hold">
                                          <p:stCondLst>
                                            <p:cond delay="0"/>
                                          </p:stCondLst>
                                        </p:cTn>
                                        <p:tgtEl>
                                          <p:spTgt spid="85"/>
                                        </p:tgtEl>
                                        <p:attrNameLst>
                                          <p:attrName>style.visibility</p:attrName>
                                        </p:attrNameLst>
                                      </p:cBhvr>
                                      <p:to>
                                        <p:strVal val="visible"/>
                                      </p:to>
                                    </p:set>
                                    <p:anim calcmode="lin" valueType="num">
                                      <p:cBhvr>
                                        <p:cTn id="179" dur="1000" fill="hold"/>
                                        <p:tgtEl>
                                          <p:spTgt spid="85"/>
                                        </p:tgtEl>
                                        <p:attrNameLst>
                                          <p:attrName>ppt_w</p:attrName>
                                        </p:attrNameLst>
                                      </p:cBhvr>
                                      <p:tavLst>
                                        <p:tav tm="0">
                                          <p:val>
                                            <p:fltVal val="0"/>
                                          </p:val>
                                        </p:tav>
                                        <p:tav tm="100000">
                                          <p:val>
                                            <p:strVal val="#ppt_w"/>
                                          </p:val>
                                        </p:tav>
                                      </p:tavLst>
                                    </p:anim>
                                    <p:anim calcmode="lin" valueType="num">
                                      <p:cBhvr>
                                        <p:cTn id="180" dur="1000" fill="hold"/>
                                        <p:tgtEl>
                                          <p:spTgt spid="85"/>
                                        </p:tgtEl>
                                        <p:attrNameLst>
                                          <p:attrName>ppt_h</p:attrName>
                                        </p:attrNameLst>
                                      </p:cBhvr>
                                      <p:tavLst>
                                        <p:tav tm="0">
                                          <p:val>
                                            <p:fltVal val="0"/>
                                          </p:val>
                                        </p:tav>
                                        <p:tav tm="100000">
                                          <p:val>
                                            <p:strVal val="#ppt_h"/>
                                          </p:val>
                                        </p:tav>
                                      </p:tavLst>
                                    </p:anim>
                                    <p:anim calcmode="lin" valueType="num">
                                      <p:cBhvr>
                                        <p:cTn id="181" dur="1000" fill="hold"/>
                                        <p:tgtEl>
                                          <p:spTgt spid="85"/>
                                        </p:tgtEl>
                                        <p:attrNameLst>
                                          <p:attrName>style.rotation</p:attrName>
                                        </p:attrNameLst>
                                      </p:cBhvr>
                                      <p:tavLst>
                                        <p:tav tm="0">
                                          <p:val>
                                            <p:fltVal val="90"/>
                                          </p:val>
                                        </p:tav>
                                        <p:tav tm="100000">
                                          <p:val>
                                            <p:fltVal val="0"/>
                                          </p:val>
                                        </p:tav>
                                      </p:tavLst>
                                    </p:anim>
                                    <p:animEffect transition="in" filter="fade">
                                      <p:cBhvr>
                                        <p:cTn id="182" dur="1000"/>
                                        <p:tgtEl>
                                          <p:spTgt spid="85"/>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86"/>
                                        </p:tgtEl>
                                        <p:attrNameLst>
                                          <p:attrName>style.visibility</p:attrName>
                                        </p:attrNameLst>
                                      </p:cBhvr>
                                      <p:to>
                                        <p:strVal val="visible"/>
                                      </p:to>
                                    </p:set>
                                    <p:anim calcmode="lin" valueType="num">
                                      <p:cBhvr additive="base">
                                        <p:cTn id="187" dur="500" fill="hold"/>
                                        <p:tgtEl>
                                          <p:spTgt spid="86"/>
                                        </p:tgtEl>
                                        <p:attrNameLst>
                                          <p:attrName>ppt_x</p:attrName>
                                        </p:attrNameLst>
                                      </p:cBhvr>
                                      <p:tavLst>
                                        <p:tav tm="0">
                                          <p:val>
                                            <p:strVal val="#ppt_x"/>
                                          </p:val>
                                        </p:tav>
                                        <p:tav tm="100000">
                                          <p:val>
                                            <p:strVal val="#ppt_x"/>
                                          </p:val>
                                        </p:tav>
                                      </p:tavLst>
                                    </p:anim>
                                    <p:anim calcmode="lin" valueType="num">
                                      <p:cBhvr additive="base">
                                        <p:cTn id="18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31" presetClass="entr" presetSubtype="0" fill="hold" nodeType="clickEffect">
                                  <p:stCondLst>
                                    <p:cond delay="0"/>
                                  </p:stCondLst>
                                  <p:childTnLst>
                                    <p:set>
                                      <p:cBhvr>
                                        <p:cTn id="192" dur="1" fill="hold">
                                          <p:stCondLst>
                                            <p:cond delay="0"/>
                                          </p:stCondLst>
                                        </p:cTn>
                                        <p:tgtEl>
                                          <p:spTgt spid="87"/>
                                        </p:tgtEl>
                                        <p:attrNameLst>
                                          <p:attrName>style.visibility</p:attrName>
                                        </p:attrNameLst>
                                      </p:cBhvr>
                                      <p:to>
                                        <p:strVal val="visible"/>
                                      </p:to>
                                    </p:set>
                                    <p:anim calcmode="lin" valueType="num">
                                      <p:cBhvr>
                                        <p:cTn id="193" dur="1000" fill="hold"/>
                                        <p:tgtEl>
                                          <p:spTgt spid="87"/>
                                        </p:tgtEl>
                                        <p:attrNameLst>
                                          <p:attrName>ppt_w</p:attrName>
                                        </p:attrNameLst>
                                      </p:cBhvr>
                                      <p:tavLst>
                                        <p:tav tm="0">
                                          <p:val>
                                            <p:fltVal val="0"/>
                                          </p:val>
                                        </p:tav>
                                        <p:tav tm="100000">
                                          <p:val>
                                            <p:strVal val="#ppt_w"/>
                                          </p:val>
                                        </p:tav>
                                      </p:tavLst>
                                    </p:anim>
                                    <p:anim calcmode="lin" valueType="num">
                                      <p:cBhvr>
                                        <p:cTn id="194" dur="1000" fill="hold"/>
                                        <p:tgtEl>
                                          <p:spTgt spid="87"/>
                                        </p:tgtEl>
                                        <p:attrNameLst>
                                          <p:attrName>ppt_h</p:attrName>
                                        </p:attrNameLst>
                                      </p:cBhvr>
                                      <p:tavLst>
                                        <p:tav tm="0">
                                          <p:val>
                                            <p:fltVal val="0"/>
                                          </p:val>
                                        </p:tav>
                                        <p:tav tm="100000">
                                          <p:val>
                                            <p:strVal val="#ppt_h"/>
                                          </p:val>
                                        </p:tav>
                                      </p:tavLst>
                                    </p:anim>
                                    <p:anim calcmode="lin" valueType="num">
                                      <p:cBhvr>
                                        <p:cTn id="195" dur="1000" fill="hold"/>
                                        <p:tgtEl>
                                          <p:spTgt spid="87"/>
                                        </p:tgtEl>
                                        <p:attrNameLst>
                                          <p:attrName>style.rotation</p:attrName>
                                        </p:attrNameLst>
                                      </p:cBhvr>
                                      <p:tavLst>
                                        <p:tav tm="0">
                                          <p:val>
                                            <p:fltVal val="90"/>
                                          </p:val>
                                        </p:tav>
                                        <p:tav tm="100000">
                                          <p:val>
                                            <p:fltVal val="0"/>
                                          </p:val>
                                        </p:tav>
                                      </p:tavLst>
                                    </p:anim>
                                    <p:animEffect transition="in" filter="fade">
                                      <p:cBhvr>
                                        <p:cTn id="196" dur="1000"/>
                                        <p:tgtEl>
                                          <p:spTgt spid="87"/>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88"/>
                                        </p:tgtEl>
                                        <p:attrNameLst>
                                          <p:attrName>style.visibility</p:attrName>
                                        </p:attrNameLst>
                                      </p:cBhvr>
                                      <p:to>
                                        <p:strVal val="visible"/>
                                      </p:to>
                                    </p:set>
                                    <p:anim calcmode="lin" valueType="num">
                                      <p:cBhvr additive="base">
                                        <p:cTn id="201" dur="500" fill="hold"/>
                                        <p:tgtEl>
                                          <p:spTgt spid="88"/>
                                        </p:tgtEl>
                                        <p:attrNameLst>
                                          <p:attrName>ppt_x</p:attrName>
                                        </p:attrNameLst>
                                      </p:cBhvr>
                                      <p:tavLst>
                                        <p:tav tm="0">
                                          <p:val>
                                            <p:strVal val="#ppt_x"/>
                                          </p:val>
                                        </p:tav>
                                        <p:tav tm="100000">
                                          <p:val>
                                            <p:strVal val="#ppt_x"/>
                                          </p:val>
                                        </p:tav>
                                      </p:tavLst>
                                    </p:anim>
                                    <p:anim calcmode="lin" valueType="num">
                                      <p:cBhvr additive="base">
                                        <p:cTn id="202"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31" presetClass="entr" presetSubtype="0" fill="hold" nodeType="clickEffect">
                                  <p:stCondLst>
                                    <p:cond delay="0"/>
                                  </p:stCondLst>
                                  <p:childTnLst>
                                    <p:set>
                                      <p:cBhvr>
                                        <p:cTn id="206" dur="1" fill="hold">
                                          <p:stCondLst>
                                            <p:cond delay="0"/>
                                          </p:stCondLst>
                                        </p:cTn>
                                        <p:tgtEl>
                                          <p:spTgt spid="89"/>
                                        </p:tgtEl>
                                        <p:attrNameLst>
                                          <p:attrName>style.visibility</p:attrName>
                                        </p:attrNameLst>
                                      </p:cBhvr>
                                      <p:to>
                                        <p:strVal val="visible"/>
                                      </p:to>
                                    </p:set>
                                    <p:anim calcmode="lin" valueType="num">
                                      <p:cBhvr>
                                        <p:cTn id="207" dur="1000" fill="hold"/>
                                        <p:tgtEl>
                                          <p:spTgt spid="89"/>
                                        </p:tgtEl>
                                        <p:attrNameLst>
                                          <p:attrName>ppt_w</p:attrName>
                                        </p:attrNameLst>
                                      </p:cBhvr>
                                      <p:tavLst>
                                        <p:tav tm="0">
                                          <p:val>
                                            <p:fltVal val="0"/>
                                          </p:val>
                                        </p:tav>
                                        <p:tav tm="100000">
                                          <p:val>
                                            <p:strVal val="#ppt_w"/>
                                          </p:val>
                                        </p:tav>
                                      </p:tavLst>
                                    </p:anim>
                                    <p:anim calcmode="lin" valueType="num">
                                      <p:cBhvr>
                                        <p:cTn id="208" dur="1000" fill="hold"/>
                                        <p:tgtEl>
                                          <p:spTgt spid="89"/>
                                        </p:tgtEl>
                                        <p:attrNameLst>
                                          <p:attrName>ppt_h</p:attrName>
                                        </p:attrNameLst>
                                      </p:cBhvr>
                                      <p:tavLst>
                                        <p:tav tm="0">
                                          <p:val>
                                            <p:fltVal val="0"/>
                                          </p:val>
                                        </p:tav>
                                        <p:tav tm="100000">
                                          <p:val>
                                            <p:strVal val="#ppt_h"/>
                                          </p:val>
                                        </p:tav>
                                      </p:tavLst>
                                    </p:anim>
                                    <p:anim calcmode="lin" valueType="num">
                                      <p:cBhvr>
                                        <p:cTn id="209" dur="1000" fill="hold"/>
                                        <p:tgtEl>
                                          <p:spTgt spid="89"/>
                                        </p:tgtEl>
                                        <p:attrNameLst>
                                          <p:attrName>style.rotation</p:attrName>
                                        </p:attrNameLst>
                                      </p:cBhvr>
                                      <p:tavLst>
                                        <p:tav tm="0">
                                          <p:val>
                                            <p:fltVal val="90"/>
                                          </p:val>
                                        </p:tav>
                                        <p:tav tm="100000">
                                          <p:val>
                                            <p:fltVal val="0"/>
                                          </p:val>
                                        </p:tav>
                                      </p:tavLst>
                                    </p:anim>
                                    <p:animEffect transition="in" filter="fade">
                                      <p:cBhvr>
                                        <p:cTn id="210" dur="1000"/>
                                        <p:tgtEl>
                                          <p:spTgt spid="89"/>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down)">
                                      <p:cBhvr>
                                        <p:cTn id="215" dur="500"/>
                                        <p:tgtEl>
                                          <p:spTgt spid="90"/>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91"/>
                                        </p:tgtEl>
                                        <p:attrNameLst>
                                          <p:attrName>style.visibility</p:attrName>
                                        </p:attrNameLst>
                                      </p:cBhvr>
                                      <p:to>
                                        <p:strVal val="visible"/>
                                      </p:to>
                                    </p:set>
                                    <p:anim calcmode="lin" valueType="num">
                                      <p:cBhvr additive="base">
                                        <p:cTn id="220" dur="500" fill="hold"/>
                                        <p:tgtEl>
                                          <p:spTgt spid="91"/>
                                        </p:tgtEl>
                                        <p:attrNameLst>
                                          <p:attrName>ppt_x</p:attrName>
                                        </p:attrNameLst>
                                      </p:cBhvr>
                                      <p:tavLst>
                                        <p:tav tm="0">
                                          <p:val>
                                            <p:strVal val="#ppt_x"/>
                                          </p:val>
                                        </p:tav>
                                        <p:tav tm="100000">
                                          <p:val>
                                            <p:strVal val="#ppt_x"/>
                                          </p:val>
                                        </p:tav>
                                      </p:tavLst>
                                    </p:anim>
                                    <p:anim calcmode="lin" valueType="num">
                                      <p:cBhvr additive="base">
                                        <p:cTn id="221"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92"/>
                                        </p:tgtEl>
                                        <p:attrNameLst>
                                          <p:attrName>style.visibility</p:attrName>
                                        </p:attrNameLst>
                                      </p:cBhvr>
                                      <p:to>
                                        <p:strVal val="visible"/>
                                      </p:to>
                                    </p:set>
                                    <p:anim calcmode="lin" valueType="num">
                                      <p:cBhvr additive="base">
                                        <p:cTn id="226" dur="500" fill="hold"/>
                                        <p:tgtEl>
                                          <p:spTgt spid="92"/>
                                        </p:tgtEl>
                                        <p:attrNameLst>
                                          <p:attrName>ppt_x</p:attrName>
                                        </p:attrNameLst>
                                      </p:cBhvr>
                                      <p:tavLst>
                                        <p:tav tm="0">
                                          <p:val>
                                            <p:strVal val="#ppt_x"/>
                                          </p:val>
                                        </p:tav>
                                        <p:tav tm="100000">
                                          <p:val>
                                            <p:strVal val="#ppt_x"/>
                                          </p:val>
                                        </p:tav>
                                      </p:tavLst>
                                    </p:anim>
                                    <p:anim calcmode="lin" valueType="num">
                                      <p:cBhvr additive="base">
                                        <p:cTn id="227"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16" presetClass="entr" presetSubtype="21" fill="hold" grpId="0" nodeType="clickEffect">
                                  <p:stCondLst>
                                    <p:cond delay="0"/>
                                  </p:stCondLst>
                                  <p:childTnLst>
                                    <p:set>
                                      <p:cBhvr>
                                        <p:cTn id="231" dur="1" fill="hold">
                                          <p:stCondLst>
                                            <p:cond delay="0"/>
                                          </p:stCondLst>
                                        </p:cTn>
                                        <p:tgtEl>
                                          <p:spTgt spid="93"/>
                                        </p:tgtEl>
                                        <p:attrNameLst>
                                          <p:attrName>style.visibility</p:attrName>
                                        </p:attrNameLst>
                                      </p:cBhvr>
                                      <p:to>
                                        <p:strVal val="visible"/>
                                      </p:to>
                                    </p:set>
                                    <p:animEffect transition="in" filter="barn(inVertical)">
                                      <p:cBhvr>
                                        <p:cTn id="232" dur="500"/>
                                        <p:tgtEl>
                                          <p:spTgt spid="93"/>
                                        </p:tgtEl>
                                      </p:cBhvr>
                                    </p:animEffect>
                                  </p:childTnLst>
                                </p:cTn>
                              </p:par>
                            </p:childTnLst>
                          </p:cTn>
                        </p:par>
                      </p:childTnLst>
                    </p:cTn>
                  </p:par>
                  <p:par>
                    <p:cTn id="233" fill="hold">
                      <p:stCondLst>
                        <p:cond delay="indefinite"/>
                      </p:stCondLst>
                      <p:childTnLst>
                        <p:par>
                          <p:cTn id="234" fill="hold">
                            <p:stCondLst>
                              <p:cond delay="0"/>
                            </p:stCondLst>
                            <p:childTnLst>
                              <p:par>
                                <p:cTn id="235" presetID="31" presetClass="entr" presetSubtype="0" fill="hold" nodeType="clickEffect">
                                  <p:stCondLst>
                                    <p:cond delay="0"/>
                                  </p:stCondLst>
                                  <p:childTnLst>
                                    <p:set>
                                      <p:cBhvr>
                                        <p:cTn id="236" dur="1" fill="hold">
                                          <p:stCondLst>
                                            <p:cond delay="0"/>
                                          </p:stCondLst>
                                        </p:cTn>
                                        <p:tgtEl>
                                          <p:spTgt spid="94"/>
                                        </p:tgtEl>
                                        <p:attrNameLst>
                                          <p:attrName>style.visibility</p:attrName>
                                        </p:attrNameLst>
                                      </p:cBhvr>
                                      <p:to>
                                        <p:strVal val="visible"/>
                                      </p:to>
                                    </p:set>
                                    <p:anim calcmode="lin" valueType="num">
                                      <p:cBhvr>
                                        <p:cTn id="237" dur="1000" fill="hold"/>
                                        <p:tgtEl>
                                          <p:spTgt spid="94"/>
                                        </p:tgtEl>
                                        <p:attrNameLst>
                                          <p:attrName>ppt_w</p:attrName>
                                        </p:attrNameLst>
                                      </p:cBhvr>
                                      <p:tavLst>
                                        <p:tav tm="0">
                                          <p:val>
                                            <p:fltVal val="0"/>
                                          </p:val>
                                        </p:tav>
                                        <p:tav tm="100000">
                                          <p:val>
                                            <p:strVal val="#ppt_w"/>
                                          </p:val>
                                        </p:tav>
                                      </p:tavLst>
                                    </p:anim>
                                    <p:anim calcmode="lin" valueType="num">
                                      <p:cBhvr>
                                        <p:cTn id="238" dur="1000" fill="hold"/>
                                        <p:tgtEl>
                                          <p:spTgt spid="94"/>
                                        </p:tgtEl>
                                        <p:attrNameLst>
                                          <p:attrName>ppt_h</p:attrName>
                                        </p:attrNameLst>
                                      </p:cBhvr>
                                      <p:tavLst>
                                        <p:tav tm="0">
                                          <p:val>
                                            <p:fltVal val="0"/>
                                          </p:val>
                                        </p:tav>
                                        <p:tav tm="100000">
                                          <p:val>
                                            <p:strVal val="#ppt_h"/>
                                          </p:val>
                                        </p:tav>
                                      </p:tavLst>
                                    </p:anim>
                                    <p:anim calcmode="lin" valueType="num">
                                      <p:cBhvr>
                                        <p:cTn id="239" dur="1000" fill="hold"/>
                                        <p:tgtEl>
                                          <p:spTgt spid="94"/>
                                        </p:tgtEl>
                                        <p:attrNameLst>
                                          <p:attrName>style.rotation</p:attrName>
                                        </p:attrNameLst>
                                      </p:cBhvr>
                                      <p:tavLst>
                                        <p:tav tm="0">
                                          <p:val>
                                            <p:fltVal val="90"/>
                                          </p:val>
                                        </p:tav>
                                        <p:tav tm="100000">
                                          <p:val>
                                            <p:fltVal val="0"/>
                                          </p:val>
                                        </p:tav>
                                      </p:tavLst>
                                    </p:anim>
                                    <p:animEffect transition="in" filter="fade">
                                      <p:cBhvr>
                                        <p:cTn id="240" dur="1000"/>
                                        <p:tgtEl>
                                          <p:spTgt spid="94"/>
                                        </p:tgtEl>
                                      </p:cBhvr>
                                    </p:animEffect>
                                  </p:childTnLst>
                                </p:cTn>
                              </p:par>
                            </p:childTnLst>
                          </p:cTn>
                        </p:par>
                      </p:childTnLst>
                    </p:cTn>
                  </p:par>
                  <p:par>
                    <p:cTn id="241" fill="hold">
                      <p:stCondLst>
                        <p:cond delay="indefinite"/>
                      </p:stCondLst>
                      <p:childTnLst>
                        <p:par>
                          <p:cTn id="242" fill="hold">
                            <p:stCondLst>
                              <p:cond delay="0"/>
                            </p:stCondLst>
                            <p:childTnLst>
                              <p:par>
                                <p:cTn id="243" presetID="6" presetClass="entr" presetSubtype="16" fill="hold" grpId="0" nodeType="clickEffect">
                                  <p:stCondLst>
                                    <p:cond delay="0"/>
                                  </p:stCondLst>
                                  <p:childTnLst>
                                    <p:set>
                                      <p:cBhvr>
                                        <p:cTn id="244" dur="1" fill="hold">
                                          <p:stCondLst>
                                            <p:cond delay="0"/>
                                          </p:stCondLst>
                                        </p:cTn>
                                        <p:tgtEl>
                                          <p:spTgt spid="95"/>
                                        </p:tgtEl>
                                        <p:attrNameLst>
                                          <p:attrName>style.visibility</p:attrName>
                                        </p:attrNameLst>
                                      </p:cBhvr>
                                      <p:to>
                                        <p:strVal val="visible"/>
                                      </p:to>
                                    </p:set>
                                    <p:animEffect transition="in" filter="circle(in)">
                                      <p:cBhvr>
                                        <p:cTn id="245" dur="2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7" grpId="0"/>
      <p:bldP spid="48" grpId="0"/>
      <p:bldP spid="49" grpId="0"/>
      <p:bldP spid="50"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p:bldP spid="63" grpId="0"/>
      <p:bldP spid="65" grpId="0" animBg="1"/>
      <p:bldP spid="67" grpId="0" animBg="1"/>
      <p:bldP spid="68" grpId="0" animBg="1"/>
      <p:bldP spid="84" grpId="0" animBg="1"/>
      <p:bldP spid="86" grpId="0" animBg="1"/>
      <p:bldP spid="90" grpId="0" animBg="1"/>
      <p:bldP spid="93" grpId="0" animBg="1"/>
      <p:bldP spid="9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73943" y="62430"/>
            <a:ext cx="4239524"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  </a:t>
            </a:r>
            <a:r>
              <a:rPr lang="zh-CN" altLang="en-US" i="0" dirty="0">
                <a:solidFill>
                  <a:srgbClr val="FF0000"/>
                </a:solidFill>
              </a:rPr>
              <a:t>练习：</a:t>
            </a:r>
            <a:r>
              <a:rPr lang="zh-CN" altLang="en-US" i="0" dirty="0"/>
              <a:t>如图所示，已知</a:t>
            </a:r>
            <a:r>
              <a:rPr lang="el-GR" altLang="zh-CN" i="0" dirty="0">
                <a:solidFill>
                  <a:srgbClr val="FF0000"/>
                </a:solidFill>
              </a:rPr>
              <a:t>λ</a:t>
            </a:r>
            <a:r>
              <a:rPr lang="zh-CN" altLang="en-US" i="0" dirty="0"/>
              <a:t>、</a:t>
            </a:r>
            <a:r>
              <a:rPr lang="en-US" altLang="zh-CN" i="0" dirty="0" err="1">
                <a:solidFill>
                  <a:srgbClr val="FF0000"/>
                </a:solidFill>
              </a:rPr>
              <a:t>i</a:t>
            </a:r>
            <a:r>
              <a:rPr lang="zh-CN" altLang="en-US" i="0" dirty="0"/>
              <a:t>、</a:t>
            </a:r>
            <a:r>
              <a:rPr lang="en-US" altLang="zh-CN" i="0" dirty="0">
                <a:solidFill>
                  <a:srgbClr val="FF0000"/>
                </a:solidFill>
              </a:rPr>
              <a:t>e</a:t>
            </a:r>
            <a:r>
              <a:rPr lang="zh-CN" altLang="en-US" i="0" dirty="0"/>
              <a:t>、</a:t>
            </a:r>
            <a:r>
              <a:rPr lang="en-US" altLang="en-US" dirty="0">
                <a:solidFill>
                  <a:srgbClr val="FF0000"/>
                </a:solidFill>
              </a:rPr>
              <a:t>n</a:t>
            </a:r>
            <a:r>
              <a:rPr lang="en-US" altLang="en-US" i="0" baseline="-25000" dirty="0">
                <a:solidFill>
                  <a:srgbClr val="FF0000"/>
                </a:solidFill>
              </a:rPr>
              <a:t>1</a:t>
            </a:r>
            <a:r>
              <a:rPr lang="zh-CN" altLang="en-US" dirty="0"/>
              <a:t>、</a:t>
            </a:r>
            <a:r>
              <a:rPr lang="en-US" altLang="en-US" dirty="0">
                <a:solidFill>
                  <a:srgbClr val="FF0000"/>
                </a:solidFill>
              </a:rPr>
              <a:t>n</a:t>
            </a:r>
            <a:r>
              <a:rPr lang="en-US" altLang="en-US" i="0" baseline="-25000" dirty="0">
                <a:solidFill>
                  <a:srgbClr val="FF0000"/>
                </a:solidFill>
              </a:rPr>
              <a:t>2</a:t>
            </a:r>
            <a:r>
              <a:rPr lang="zh-CN" altLang="en-US" i="0" dirty="0"/>
              <a:t>（</a:t>
            </a:r>
            <a:r>
              <a:rPr lang="en-US" altLang="en-US" dirty="0">
                <a:solidFill>
                  <a:srgbClr val="FF0000"/>
                </a:solidFill>
              </a:rPr>
              <a:t>n</a:t>
            </a:r>
            <a:r>
              <a:rPr lang="en-US" altLang="en-US" i="0" baseline="-25000" dirty="0">
                <a:solidFill>
                  <a:srgbClr val="FF0000"/>
                </a:solidFill>
              </a:rPr>
              <a:t>1</a:t>
            </a:r>
            <a:r>
              <a:rPr lang="en-US" altLang="en-US" dirty="0">
                <a:solidFill>
                  <a:srgbClr val="FF0000"/>
                </a:solidFill>
              </a:rPr>
              <a:t>&lt;n</a:t>
            </a:r>
            <a:r>
              <a:rPr lang="en-US" altLang="en-US" i="0" baseline="-25000" dirty="0">
                <a:solidFill>
                  <a:srgbClr val="FF0000"/>
                </a:solidFill>
              </a:rPr>
              <a:t>2</a:t>
            </a:r>
            <a:r>
              <a:rPr lang="zh-CN" altLang="en-US" i="0" dirty="0"/>
              <a:t>），</a:t>
            </a:r>
            <a:r>
              <a:rPr lang="zh-CN" altLang="en-US" i="0" dirty="0">
                <a:solidFill>
                  <a:srgbClr val="129C15"/>
                </a:solidFill>
              </a:rPr>
              <a:t>反射光的光</a:t>
            </a:r>
            <a:r>
              <a:rPr lang="zh-CN" altLang="en-US" i="0" dirty="0">
                <a:solidFill>
                  <a:srgbClr val="09A70D"/>
                </a:solidFill>
              </a:rPr>
              <a:t>程差为</a:t>
            </a:r>
            <a:r>
              <a:rPr lang="en-US" altLang="zh-CN" i="0" dirty="0">
                <a:solidFill>
                  <a:srgbClr val="09A70D"/>
                </a:solidFill>
              </a:rPr>
              <a:t>______,</a:t>
            </a:r>
            <a:r>
              <a:rPr kumimoji="0" lang="zh-CN" altLang="en-US" i="0" dirty="0">
                <a:solidFill>
                  <a:srgbClr val="FF3399"/>
                </a:solidFill>
              </a:rPr>
              <a:t>透射光</a:t>
            </a:r>
            <a:r>
              <a:rPr lang="zh-CN" altLang="en-US" i="0" dirty="0">
                <a:solidFill>
                  <a:srgbClr val="FF3399"/>
                </a:solidFill>
              </a:rPr>
              <a:t>的光程差为</a:t>
            </a:r>
            <a:r>
              <a:rPr lang="en-US" altLang="zh-CN" i="0" dirty="0">
                <a:solidFill>
                  <a:srgbClr val="FF3399"/>
                </a:solidFill>
              </a:rPr>
              <a:t>____________,  </a:t>
            </a:r>
            <a:r>
              <a:rPr lang="zh-CN" altLang="en-US" i="0" dirty="0">
                <a:solidFill>
                  <a:srgbClr val="129C15"/>
                </a:solidFill>
                <a:latin typeface="宋体" pitchFamily="2" charset="-122"/>
              </a:rPr>
              <a:t>反射光和透射光的干涉图样是否互补？</a:t>
            </a:r>
            <a:endParaRPr lang="zh-CN" altLang="en-US" i="0" dirty="0">
              <a:solidFill>
                <a:srgbClr val="FF3399"/>
              </a:solidFill>
            </a:endParaRPr>
          </a:p>
        </p:txBody>
      </p:sp>
      <p:grpSp>
        <p:nvGrpSpPr>
          <p:cNvPr id="3" name="Group 6"/>
          <p:cNvGrpSpPr>
            <a:grpSpLocks/>
          </p:cNvGrpSpPr>
          <p:nvPr/>
        </p:nvGrpSpPr>
        <p:grpSpPr bwMode="auto">
          <a:xfrm>
            <a:off x="5477356" y="1355725"/>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8"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9"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6"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573078" name="Equation" r:id="rId3" imgW="203024" imgH="253780" progId="Equation.DSMT4">
                      <p:embed/>
                    </p:oleObj>
                  </mc:Choice>
                  <mc:Fallback>
                    <p:oleObj name="Equation" r:id="rId3" imgW="203024" imgH="253780" progId="Equation.DSMT4">
                      <p:embed/>
                      <p:pic>
                        <p:nvPicPr>
                          <p:cNvPr id="6"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573079" name="公式" r:id="rId5" imgW="190417" imgH="253890" progId="Equation.3">
                      <p:embed/>
                    </p:oleObj>
                  </mc:Choice>
                  <mc:Fallback>
                    <p:oleObj name="公式" r:id="rId5" imgW="190417" imgH="253890" progId="Equation.3">
                      <p:embed/>
                      <p:pic>
                        <p:nvPicPr>
                          <p:cNvPr id="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2" name="矩形 11"/>
          <p:cNvSpPr/>
          <p:nvPr/>
        </p:nvSpPr>
        <p:spPr>
          <a:xfrm>
            <a:off x="9668356" y="3486150"/>
            <a:ext cx="588828" cy="523220"/>
          </a:xfrm>
          <a:prstGeom prst="rect">
            <a:avLst/>
          </a:prstGeom>
        </p:spPr>
        <p:txBody>
          <a:bodyPr wrap="square">
            <a:spAutoFit/>
          </a:bodyPr>
          <a:lstStyle/>
          <a:p>
            <a:r>
              <a:rPr lang="en-US" altLang="en-US" sz="2800" b="1" dirty="0">
                <a:solidFill>
                  <a:srgbClr val="FF0000"/>
                </a:solidFill>
              </a:rPr>
              <a:t>n</a:t>
            </a:r>
            <a:r>
              <a:rPr lang="en-US" altLang="en-US" sz="2800" b="1" baseline="-25000" dirty="0">
                <a:solidFill>
                  <a:srgbClr val="FF0000"/>
                </a:solidFill>
              </a:rPr>
              <a:t>3</a:t>
            </a:r>
            <a:endParaRPr lang="zh-CN" altLang="en-US" sz="2800" b="1" dirty="0"/>
          </a:p>
        </p:txBody>
      </p:sp>
      <p:sp>
        <p:nvSpPr>
          <p:cNvPr id="13" name="Text Box 5"/>
          <p:cNvSpPr txBox="1">
            <a:spLocks noChangeArrowheads="1"/>
          </p:cNvSpPr>
          <p:nvPr/>
        </p:nvSpPr>
        <p:spPr bwMode="auto">
          <a:xfrm>
            <a:off x="7668106" y="2746377"/>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14" name="Group 16"/>
          <p:cNvGrpSpPr>
            <a:grpSpLocks/>
          </p:cNvGrpSpPr>
          <p:nvPr/>
        </p:nvGrpSpPr>
        <p:grpSpPr bwMode="auto">
          <a:xfrm>
            <a:off x="5229706" y="250825"/>
            <a:ext cx="2133600" cy="2895600"/>
            <a:chOff x="2208" y="576"/>
            <a:chExt cx="1344" cy="1824"/>
          </a:xfrm>
        </p:grpSpPr>
        <p:sp>
          <p:nvSpPr>
            <p:cNvPr id="15" name="Line 17"/>
            <p:cNvSpPr>
              <a:spLocks noChangeShapeType="1"/>
            </p:cNvSpPr>
            <p:nvPr/>
          </p:nvSpPr>
          <p:spPr bwMode="auto">
            <a:xfrm>
              <a:off x="2208" y="768"/>
              <a:ext cx="1248" cy="96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8"/>
            <p:cNvSpPr>
              <a:spLocks noChangeShapeType="1"/>
            </p:cNvSpPr>
            <p:nvPr/>
          </p:nvSpPr>
          <p:spPr bwMode="auto">
            <a:xfrm>
              <a:off x="2688" y="1137"/>
              <a:ext cx="156" cy="12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8" name="Object 20"/>
            <p:cNvGraphicFramePr>
              <a:graphicFrameLocks noChangeAspect="1"/>
            </p:cNvGraphicFramePr>
            <p:nvPr>
              <p:extLst>
                <p:ext uri="{D42A27DB-BD31-4B8C-83A1-F6EECF244321}">
                  <p14:modId xmlns:p14="http://schemas.microsoft.com/office/powerpoint/2010/main" val="1411654875"/>
                </p:ext>
              </p:extLst>
            </p:nvPr>
          </p:nvGraphicFramePr>
          <p:xfrm>
            <a:off x="3186" y="1082"/>
            <a:ext cx="182" cy="340"/>
          </p:xfrm>
          <a:graphic>
            <a:graphicData uri="http://schemas.openxmlformats.org/presentationml/2006/ole">
              <mc:AlternateContent xmlns:mc="http://schemas.openxmlformats.org/markup-compatibility/2006">
                <mc:Choice xmlns:v="urn:schemas-microsoft-com:vml" Requires="v">
                  <p:oleObj spid="_x0000_s573080" name="公式" r:id="rId7" imgW="88707" imgH="164742" progId="Equation.3">
                    <p:embed/>
                  </p:oleObj>
                </mc:Choice>
                <mc:Fallback>
                  <p:oleObj name="公式" r:id="rId7" imgW="88707" imgH="164742" progId="Equation.3">
                    <p:embed/>
                    <p:pic>
                      <p:nvPicPr>
                        <p:cNvPr id="18"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 y="108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21"/>
            <p:cNvSpPr txBox="1">
              <a:spLocks noChangeArrowheads="1"/>
            </p:cNvSpPr>
            <p:nvPr/>
          </p:nvSpPr>
          <p:spPr bwMode="auto">
            <a:xfrm>
              <a:off x="2400" y="725"/>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入射光</a:t>
              </a:r>
            </a:p>
          </p:txBody>
        </p:sp>
        <p:grpSp>
          <p:nvGrpSpPr>
            <p:cNvPr id="20" name="Group 22"/>
            <p:cNvGrpSpPr>
              <a:grpSpLocks/>
            </p:cNvGrpSpPr>
            <p:nvPr/>
          </p:nvGrpSpPr>
          <p:grpSpPr bwMode="auto">
            <a:xfrm>
              <a:off x="3456" y="672"/>
              <a:ext cx="0" cy="1728"/>
              <a:chOff x="3456" y="672"/>
              <a:chExt cx="0" cy="2064"/>
            </a:xfrm>
          </p:grpSpPr>
          <p:sp>
            <p:nvSpPr>
              <p:cNvPr id="22"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4" name="Group 26"/>
          <p:cNvGrpSpPr>
            <a:grpSpLocks/>
          </p:cNvGrpSpPr>
          <p:nvPr/>
        </p:nvGrpSpPr>
        <p:grpSpPr bwMode="auto">
          <a:xfrm>
            <a:off x="6733863" y="300619"/>
            <a:ext cx="3481387" cy="3709310"/>
            <a:chOff x="3168" y="672"/>
            <a:chExt cx="2193" cy="2189"/>
          </a:xfrm>
        </p:grpSpPr>
        <p:grpSp>
          <p:nvGrpSpPr>
            <p:cNvPr id="25" name="Group 27"/>
            <p:cNvGrpSpPr>
              <a:grpSpLocks/>
            </p:cNvGrpSpPr>
            <p:nvPr/>
          </p:nvGrpSpPr>
          <p:grpSpPr bwMode="auto">
            <a:xfrm>
              <a:off x="3456" y="672"/>
              <a:ext cx="1905" cy="2189"/>
              <a:chOff x="3456" y="672"/>
              <a:chExt cx="1905" cy="2189"/>
            </a:xfrm>
          </p:grpSpPr>
          <p:sp>
            <p:nvSpPr>
              <p:cNvPr id="30" name="Line 28"/>
              <p:cNvSpPr>
                <a:spLocks noChangeShapeType="1"/>
              </p:cNvSpPr>
              <p:nvPr/>
            </p:nvSpPr>
            <p:spPr bwMode="auto">
              <a:xfrm>
                <a:off x="3456" y="1728"/>
                <a:ext cx="288" cy="67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p:cNvSpPr>
                <a:spLocks noChangeShapeType="1"/>
              </p:cNvSpPr>
              <p:nvPr/>
            </p:nvSpPr>
            <p:spPr bwMode="auto">
              <a:xfrm flipV="1">
                <a:off x="3747" y="1734"/>
                <a:ext cx="282" cy="6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0"/>
              <p:cNvSpPr>
                <a:spLocks noChangeShapeType="1"/>
              </p:cNvSpPr>
              <p:nvPr/>
            </p:nvSpPr>
            <p:spPr bwMode="auto">
              <a:xfrm flipV="1">
                <a:off x="4035" y="756"/>
                <a:ext cx="1326" cy="97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1"/>
              <p:cNvSpPr>
                <a:spLocks noChangeShapeType="1"/>
              </p:cNvSpPr>
              <p:nvPr/>
            </p:nvSpPr>
            <p:spPr bwMode="auto">
              <a:xfrm flipV="1">
                <a:off x="3456" y="672"/>
                <a:ext cx="1392" cy="105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2"/>
              <p:cNvSpPr>
                <a:spLocks noChangeShapeType="1"/>
              </p:cNvSpPr>
              <p:nvPr/>
            </p:nvSpPr>
            <p:spPr bwMode="auto">
              <a:xfrm flipV="1">
                <a:off x="3456" y="1725"/>
                <a:ext cx="585" cy="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3"/>
              <p:cNvSpPr>
                <a:spLocks noChangeShapeType="1"/>
              </p:cNvSpPr>
              <p:nvPr/>
            </p:nvSpPr>
            <p:spPr bwMode="auto">
              <a:xfrm flipV="1">
                <a:off x="4185" y="1068"/>
                <a:ext cx="144" cy="10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4"/>
              <p:cNvSpPr>
                <a:spLocks noChangeShapeType="1"/>
              </p:cNvSpPr>
              <p:nvPr/>
            </p:nvSpPr>
            <p:spPr bwMode="auto">
              <a:xfrm flipV="1">
                <a:off x="4623" y="1191"/>
                <a:ext cx="147" cy="10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6"/>
              <p:cNvSpPr>
                <a:spLocks noChangeShapeType="1"/>
              </p:cNvSpPr>
              <p:nvPr/>
            </p:nvSpPr>
            <p:spPr bwMode="auto">
              <a:xfrm flipV="1">
                <a:off x="3744" y="1632"/>
                <a:ext cx="0" cy="12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7"/>
              <p:cNvSpPr>
                <a:spLocks noChangeShapeType="1"/>
              </p:cNvSpPr>
              <p:nvPr/>
            </p:nvSpPr>
            <p:spPr bwMode="auto">
              <a:xfrm>
                <a:off x="3552" y="1953"/>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8"/>
              <p:cNvSpPr>
                <a:spLocks noChangeShapeType="1"/>
              </p:cNvSpPr>
              <p:nvPr/>
            </p:nvSpPr>
            <p:spPr bwMode="auto">
              <a:xfrm rot="-7957921">
                <a:off x="3795" y="2079"/>
                <a:ext cx="90" cy="20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42"/>
            <p:cNvGrpSpPr>
              <a:grpSpLocks/>
            </p:cNvGrpSpPr>
            <p:nvPr/>
          </p:nvGrpSpPr>
          <p:grpSpPr bwMode="auto">
            <a:xfrm>
              <a:off x="3168" y="1680"/>
              <a:ext cx="1102" cy="1015"/>
              <a:chOff x="3168" y="1680"/>
              <a:chExt cx="1102" cy="1015"/>
            </a:xfrm>
          </p:grpSpPr>
          <p:graphicFrame>
            <p:nvGraphicFramePr>
              <p:cNvPr id="27"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573081" name="公式" r:id="rId9" imgW="126835" imgH="139518" progId="Equation.3">
                      <p:embed/>
                    </p:oleObj>
                  </mc:Choice>
                  <mc:Fallback>
                    <p:oleObj name="公式" r:id="rId9" imgW="126835" imgH="139518" progId="Equation.3">
                      <p:embed/>
                      <p:pic>
                        <p:nvPicPr>
                          <p:cNvPr id="27"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44"/>
              <p:cNvGraphicFramePr>
                <a:graphicFrameLocks noChangeAspect="1"/>
              </p:cNvGraphicFramePr>
              <p:nvPr>
                <p:extLst>
                  <p:ext uri="{D42A27DB-BD31-4B8C-83A1-F6EECF244321}">
                    <p14:modId xmlns:p14="http://schemas.microsoft.com/office/powerpoint/2010/main" val="4262496207"/>
                  </p:ext>
                </p:extLst>
              </p:nvPr>
            </p:nvGraphicFramePr>
            <p:xfrm>
              <a:off x="3475" y="2397"/>
              <a:ext cx="212" cy="298"/>
            </p:xfrm>
            <a:graphic>
              <a:graphicData uri="http://schemas.openxmlformats.org/presentationml/2006/ole">
                <mc:AlternateContent xmlns:mc="http://schemas.openxmlformats.org/markup-compatibility/2006">
                  <mc:Choice xmlns:v="urn:schemas-microsoft-com:vml" Requires="v">
                    <p:oleObj spid="_x0000_s573082" name="公式" r:id="rId11" imgW="126725" imgH="177415" progId="Equation.3">
                      <p:embed/>
                    </p:oleObj>
                  </mc:Choice>
                  <mc:Fallback>
                    <p:oleObj name="公式" r:id="rId11" imgW="126725" imgH="177415" progId="Equation.3">
                      <p:embed/>
                      <p:pic>
                        <p:nvPicPr>
                          <p:cNvPr id="28"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5" y="2397"/>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573083" name="公式" r:id="rId13" imgW="114201" imgH="139579" progId="Equation.3">
                      <p:embed/>
                    </p:oleObj>
                  </mc:Choice>
                  <mc:Fallback>
                    <p:oleObj name="公式" r:id="rId13" imgW="114201" imgH="139579" progId="Equation.3">
                      <p:embed/>
                      <p:pic>
                        <p:nvPicPr>
                          <p:cNvPr id="29"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1" name="Group 68"/>
          <p:cNvGrpSpPr>
            <a:grpSpLocks/>
          </p:cNvGrpSpPr>
          <p:nvPr/>
        </p:nvGrpSpPr>
        <p:grpSpPr bwMode="auto">
          <a:xfrm>
            <a:off x="4601056" y="1660525"/>
            <a:ext cx="723900" cy="990600"/>
            <a:chOff x="1752" y="1344"/>
            <a:chExt cx="456" cy="624"/>
          </a:xfrm>
        </p:grpSpPr>
        <p:sp>
          <p:nvSpPr>
            <p:cNvPr id="42"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573084" name="公式" r:id="rId15" imgW="114201" imgH="139579" progId="Equation.3">
                    <p:embed/>
                  </p:oleObj>
                </mc:Choice>
                <mc:Fallback>
                  <p:oleObj name="公式" r:id="rId15" imgW="114201" imgH="139579" progId="Equation.3">
                    <p:embed/>
                    <p:pic>
                      <p:nvPicPr>
                        <p:cNvPr id="45" name="Object 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 name="Object 62"/>
          <p:cNvGraphicFramePr>
            <a:graphicFrameLocks noChangeAspect="1"/>
          </p:cNvGraphicFramePr>
          <p:nvPr>
            <p:extLst>
              <p:ext uri="{D42A27DB-BD31-4B8C-83A1-F6EECF244321}">
                <p14:modId xmlns:p14="http://schemas.microsoft.com/office/powerpoint/2010/main" val="1128981315"/>
              </p:ext>
            </p:extLst>
          </p:nvPr>
        </p:nvGraphicFramePr>
        <p:xfrm>
          <a:off x="7120420" y="2784475"/>
          <a:ext cx="296863" cy="387350"/>
        </p:xfrm>
        <a:graphic>
          <a:graphicData uri="http://schemas.openxmlformats.org/presentationml/2006/ole">
            <mc:AlternateContent xmlns:mc="http://schemas.openxmlformats.org/markup-compatibility/2006">
              <mc:Choice xmlns:v="urn:schemas-microsoft-com:vml" Requires="v">
                <p:oleObj spid="_x0000_s573085" name="公式" r:id="rId17" imgW="19166" imgH="57226" progId="Equation.3">
                  <p:embed/>
                </p:oleObj>
              </mc:Choice>
              <mc:Fallback>
                <p:oleObj name="公式" r:id="rId17" imgW="19166" imgH="57226" progId="Equation.3">
                  <p:embed/>
                  <p:pic>
                    <p:nvPicPr>
                      <p:cNvPr id="46"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0420" y="2784475"/>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矩形 68"/>
          <p:cNvSpPr>
            <a:spLocks noChangeArrowheads="1"/>
          </p:cNvSpPr>
          <p:nvPr/>
        </p:nvSpPr>
        <p:spPr bwMode="auto">
          <a:xfrm>
            <a:off x="4554498" y="3445920"/>
            <a:ext cx="21573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en-US" sz="4000" dirty="0">
                <a:solidFill>
                  <a:srgbClr val="CC3300"/>
                </a:solidFill>
              </a:rPr>
              <a:t>n</a:t>
            </a:r>
            <a:r>
              <a:rPr lang="en-US" altLang="en-US" sz="4000" i="0" baseline="-25000" dirty="0">
                <a:solidFill>
                  <a:srgbClr val="CC3300"/>
                </a:solidFill>
              </a:rPr>
              <a:t>1</a:t>
            </a:r>
            <a:r>
              <a:rPr lang="en-US" altLang="en-US" sz="4000" dirty="0">
                <a:solidFill>
                  <a:srgbClr val="CC3300"/>
                </a:solidFill>
              </a:rPr>
              <a:t>&lt;n</a:t>
            </a:r>
            <a:r>
              <a:rPr lang="en-US" altLang="en-US" sz="4000" i="0" baseline="-25000" dirty="0">
                <a:solidFill>
                  <a:srgbClr val="CC3300"/>
                </a:solidFill>
              </a:rPr>
              <a:t>2</a:t>
            </a:r>
            <a:r>
              <a:rPr lang="en-US" altLang="en-US" sz="4000" dirty="0">
                <a:solidFill>
                  <a:srgbClr val="CC3300"/>
                </a:solidFill>
              </a:rPr>
              <a:t>&gt;n</a:t>
            </a:r>
            <a:r>
              <a:rPr lang="en-US" altLang="en-US" sz="4000" i="0" baseline="-25000" dirty="0">
                <a:solidFill>
                  <a:srgbClr val="CC3300"/>
                </a:solidFill>
              </a:rPr>
              <a:t>3</a:t>
            </a:r>
            <a:endParaRPr lang="en-US" altLang="zh-CN" sz="4000" i="0" baseline="-25000" dirty="0">
              <a:solidFill>
                <a:srgbClr val="CC3300"/>
              </a:solidFill>
            </a:endParaRPr>
          </a:p>
        </p:txBody>
      </p:sp>
      <p:sp>
        <p:nvSpPr>
          <p:cNvPr id="48" name="Rectangle 28"/>
          <p:cNvSpPr>
            <a:spLocks noChangeArrowheads="1"/>
          </p:cNvSpPr>
          <p:nvPr/>
        </p:nvSpPr>
        <p:spPr bwMode="auto">
          <a:xfrm>
            <a:off x="7991283" y="662061"/>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49" name="Rectangle 28"/>
          <p:cNvSpPr>
            <a:spLocks noChangeArrowheads="1"/>
          </p:cNvSpPr>
          <p:nvPr/>
        </p:nvSpPr>
        <p:spPr bwMode="auto">
          <a:xfrm>
            <a:off x="9805368" y="867354"/>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sp>
        <p:nvSpPr>
          <p:cNvPr id="50" name="Line 35"/>
          <p:cNvSpPr>
            <a:spLocks noChangeShapeType="1"/>
          </p:cNvSpPr>
          <p:nvPr/>
        </p:nvSpPr>
        <p:spPr bwMode="auto">
          <a:xfrm flipH="1" flipV="1">
            <a:off x="7779159" y="1578966"/>
            <a:ext cx="338137" cy="447354"/>
          </a:xfrm>
          <a:prstGeom prst="line">
            <a:avLst/>
          </a:prstGeom>
          <a:noFill/>
          <a:ln w="9525">
            <a:solidFill>
              <a:srgbClr val="FF99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 name="Object 46"/>
          <p:cNvGraphicFramePr>
            <a:graphicFrameLocks noChangeAspect="1"/>
          </p:cNvGraphicFramePr>
          <p:nvPr>
            <p:extLst>
              <p:ext uri="{D42A27DB-BD31-4B8C-83A1-F6EECF244321}">
                <p14:modId xmlns:p14="http://schemas.microsoft.com/office/powerpoint/2010/main" val="1439686617"/>
              </p:ext>
            </p:extLst>
          </p:nvPr>
        </p:nvGraphicFramePr>
        <p:xfrm>
          <a:off x="7486919" y="1173657"/>
          <a:ext cx="346624" cy="467193"/>
        </p:xfrm>
        <a:graphic>
          <a:graphicData uri="http://schemas.openxmlformats.org/presentationml/2006/ole">
            <mc:AlternateContent xmlns:mc="http://schemas.openxmlformats.org/markup-compatibility/2006">
              <mc:Choice xmlns:v="urn:schemas-microsoft-com:vml" Requires="v">
                <p:oleObj spid="_x0000_s573086" name="公式" r:id="rId19" imgW="139579" imgH="177646" progId="Equation.3">
                  <p:embed/>
                </p:oleObj>
              </mc:Choice>
              <mc:Fallback>
                <p:oleObj name="公式" r:id="rId19" imgW="139579" imgH="177646" progId="Equation.3">
                  <p:embed/>
                  <p:pic>
                    <p:nvPicPr>
                      <p:cNvPr id="51"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86919" y="1173657"/>
                        <a:ext cx="346624" cy="467193"/>
                      </a:xfrm>
                      <a:prstGeom prst="rect">
                        <a:avLst/>
                      </a:prstGeom>
                      <a:noFill/>
                      <a:ln>
                        <a:noFill/>
                      </a:ln>
                      <a:effectLst/>
                      <a:extLst/>
                    </p:spPr>
                  </p:pic>
                </p:oleObj>
              </mc:Fallback>
            </mc:AlternateContent>
          </a:graphicData>
        </a:graphic>
      </p:graphicFrame>
      <p:sp>
        <p:nvSpPr>
          <p:cNvPr id="52" name="Line 56"/>
          <p:cNvSpPr>
            <a:spLocks noChangeShapeType="1"/>
          </p:cNvSpPr>
          <p:nvPr/>
        </p:nvSpPr>
        <p:spPr bwMode="auto">
          <a:xfrm flipV="1">
            <a:off x="7916382" y="1604683"/>
            <a:ext cx="168442" cy="157214"/>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6"/>
          <p:cNvSpPr>
            <a:spLocks noChangeShapeType="1"/>
          </p:cNvSpPr>
          <p:nvPr/>
        </p:nvSpPr>
        <p:spPr bwMode="auto">
          <a:xfrm>
            <a:off x="7938609" y="1477468"/>
            <a:ext cx="146217" cy="152687"/>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Freeform 19"/>
          <p:cNvSpPr>
            <a:spLocks/>
          </p:cNvSpPr>
          <p:nvPr/>
        </p:nvSpPr>
        <p:spPr bwMode="auto">
          <a:xfrm rot="16456435">
            <a:off x="7808764" y="1916775"/>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5" name="Object 20"/>
          <p:cNvGraphicFramePr>
            <a:graphicFrameLocks noChangeAspect="1"/>
          </p:cNvGraphicFramePr>
          <p:nvPr>
            <p:extLst>
              <p:ext uri="{D42A27DB-BD31-4B8C-83A1-F6EECF244321}">
                <p14:modId xmlns:p14="http://schemas.microsoft.com/office/powerpoint/2010/main" val="3822773796"/>
              </p:ext>
            </p:extLst>
          </p:nvPr>
        </p:nvGraphicFramePr>
        <p:xfrm>
          <a:off x="7639532" y="1654564"/>
          <a:ext cx="288925" cy="539750"/>
        </p:xfrm>
        <a:graphic>
          <a:graphicData uri="http://schemas.openxmlformats.org/presentationml/2006/ole">
            <mc:AlternateContent xmlns:mc="http://schemas.openxmlformats.org/markup-compatibility/2006">
              <mc:Choice xmlns:v="urn:schemas-microsoft-com:vml" Requires="v">
                <p:oleObj spid="_x0000_s573087" name="公式" r:id="rId21" imgW="88707" imgH="164742" progId="Equation.3">
                  <p:embed/>
                </p:oleObj>
              </mc:Choice>
              <mc:Fallback>
                <p:oleObj name="公式" r:id="rId21" imgW="88707" imgH="164742" progId="Equation.3">
                  <p:embed/>
                  <p:pic>
                    <p:nvPicPr>
                      <p:cNvPr id="55"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9532" y="1654564"/>
                        <a:ext cx="2889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Line 17"/>
          <p:cNvSpPr>
            <a:spLocks noChangeShapeType="1"/>
          </p:cNvSpPr>
          <p:nvPr/>
        </p:nvSpPr>
        <p:spPr bwMode="auto">
          <a:xfrm>
            <a:off x="7663345" y="321117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18"/>
          <p:cNvSpPr>
            <a:spLocks noChangeShapeType="1"/>
          </p:cNvSpPr>
          <p:nvPr/>
        </p:nvSpPr>
        <p:spPr bwMode="auto">
          <a:xfrm>
            <a:off x="8462648" y="3823866"/>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8"/>
          <p:cNvSpPr>
            <a:spLocks noChangeShapeType="1"/>
          </p:cNvSpPr>
          <p:nvPr/>
        </p:nvSpPr>
        <p:spPr bwMode="auto">
          <a:xfrm>
            <a:off x="8150033" y="2074830"/>
            <a:ext cx="457200" cy="1138719"/>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7"/>
          <p:cNvSpPr>
            <a:spLocks noChangeShapeType="1"/>
          </p:cNvSpPr>
          <p:nvPr/>
        </p:nvSpPr>
        <p:spPr bwMode="auto">
          <a:xfrm>
            <a:off x="8331682" y="2566784"/>
            <a:ext cx="142875" cy="34568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7"/>
          <p:cNvSpPr>
            <a:spLocks noChangeShapeType="1"/>
          </p:cNvSpPr>
          <p:nvPr/>
        </p:nvSpPr>
        <p:spPr bwMode="auto">
          <a:xfrm>
            <a:off x="8614255" y="3236743"/>
            <a:ext cx="1981200" cy="1524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8"/>
          <p:cNvSpPr>
            <a:spLocks noChangeShapeType="1"/>
          </p:cNvSpPr>
          <p:nvPr/>
        </p:nvSpPr>
        <p:spPr bwMode="auto">
          <a:xfrm>
            <a:off x="9394313" y="3846513"/>
            <a:ext cx="247650" cy="2047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矩形 61"/>
          <p:cNvSpPr/>
          <p:nvPr/>
        </p:nvSpPr>
        <p:spPr>
          <a:xfrm>
            <a:off x="8653945" y="4283677"/>
            <a:ext cx="340158" cy="461665"/>
          </a:xfrm>
          <a:prstGeom prst="rect">
            <a:avLst/>
          </a:prstGeom>
        </p:spPr>
        <p:txBody>
          <a:bodyPr wrap="none">
            <a:spAutoFit/>
          </a:bodyPr>
          <a:lstStyle/>
          <a:p>
            <a:r>
              <a:rPr lang="en-US" altLang="zh-CN" sz="2400" dirty="0">
                <a:solidFill>
                  <a:srgbClr val="129C15"/>
                </a:solidFill>
              </a:rPr>
              <a:t>4</a:t>
            </a:r>
            <a:endParaRPr lang="zh-CN" altLang="en-US" sz="2400" dirty="0">
              <a:solidFill>
                <a:srgbClr val="129C15"/>
              </a:solidFill>
            </a:endParaRPr>
          </a:p>
        </p:txBody>
      </p:sp>
      <p:sp>
        <p:nvSpPr>
          <p:cNvPr id="63" name="矩形 62"/>
          <p:cNvSpPr/>
          <p:nvPr/>
        </p:nvSpPr>
        <p:spPr>
          <a:xfrm>
            <a:off x="9949921" y="4299080"/>
            <a:ext cx="340158" cy="461665"/>
          </a:xfrm>
          <a:prstGeom prst="rect">
            <a:avLst/>
          </a:prstGeom>
        </p:spPr>
        <p:txBody>
          <a:bodyPr wrap="none">
            <a:spAutoFit/>
          </a:bodyPr>
          <a:lstStyle/>
          <a:p>
            <a:r>
              <a:rPr lang="en-US" altLang="zh-CN" sz="2400" dirty="0">
                <a:solidFill>
                  <a:srgbClr val="129C15"/>
                </a:solidFill>
              </a:rPr>
              <a:t>5</a:t>
            </a:r>
            <a:endParaRPr lang="zh-CN" altLang="en-US" sz="2400" dirty="0">
              <a:solidFill>
                <a:srgbClr val="129C15"/>
              </a:solidFill>
            </a:endParaRPr>
          </a:p>
        </p:txBody>
      </p:sp>
      <p:graphicFrame>
        <p:nvGraphicFramePr>
          <p:cNvPr id="64" name="Object 27"/>
          <p:cNvGraphicFramePr>
            <a:graphicFrameLocks noChangeAspect="1"/>
          </p:cNvGraphicFramePr>
          <p:nvPr>
            <p:extLst>
              <p:ext uri="{D42A27DB-BD31-4B8C-83A1-F6EECF244321}">
                <p14:modId xmlns:p14="http://schemas.microsoft.com/office/powerpoint/2010/main" val="93957434"/>
              </p:ext>
            </p:extLst>
          </p:nvPr>
        </p:nvGraphicFramePr>
        <p:xfrm>
          <a:off x="8727930" y="2873968"/>
          <a:ext cx="413424" cy="502999"/>
        </p:xfrm>
        <a:graphic>
          <a:graphicData uri="http://schemas.openxmlformats.org/presentationml/2006/ole">
            <mc:AlternateContent xmlns:mc="http://schemas.openxmlformats.org/markup-compatibility/2006">
              <mc:Choice xmlns:v="urn:schemas-microsoft-com:vml" Requires="v">
                <p:oleObj spid="_x0000_s573088" name="公式" r:id="rId22" imgW="139680" imgH="164880" progId="Equation.3">
                  <p:embed/>
                </p:oleObj>
              </mc:Choice>
              <mc:Fallback>
                <p:oleObj name="公式" r:id="rId22" imgW="139680" imgH="164880" progId="Equation.3">
                  <p:embed/>
                  <p:pic>
                    <p:nvPicPr>
                      <p:cNvPr id="64" name="Object 27"/>
                      <p:cNvPicPr>
                        <a:picLocks noChangeAspect="1" noChangeArrowheads="1"/>
                      </p:cNvPicPr>
                      <p:nvPr/>
                    </p:nvPicPr>
                    <p:blipFill>
                      <a:blip r:embed="rId23"/>
                      <a:srcRect/>
                      <a:stretch>
                        <a:fillRect/>
                      </a:stretch>
                    </p:blipFill>
                    <p:spPr bwMode="auto">
                      <a:xfrm>
                        <a:off x="8727930" y="2873968"/>
                        <a:ext cx="413424" cy="502999"/>
                      </a:xfrm>
                      <a:prstGeom prst="rect">
                        <a:avLst/>
                      </a:prstGeom>
                      <a:noFill/>
                      <a:ln>
                        <a:noFill/>
                      </a:ln>
                      <a:effectLst/>
                      <a:extLst/>
                    </p:spPr>
                  </p:pic>
                </p:oleObj>
              </mc:Fallback>
            </mc:AlternateContent>
          </a:graphicData>
        </a:graphic>
      </p:graphicFrame>
      <p:sp>
        <p:nvSpPr>
          <p:cNvPr id="65" name="Line 35"/>
          <p:cNvSpPr>
            <a:spLocks noChangeShapeType="1"/>
          </p:cNvSpPr>
          <p:nvPr/>
        </p:nvSpPr>
        <p:spPr bwMode="auto">
          <a:xfrm flipH="1">
            <a:off x="8259447" y="3215810"/>
            <a:ext cx="357992" cy="47240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27"/>
          <p:cNvGraphicFramePr>
            <a:graphicFrameLocks noChangeAspect="1"/>
          </p:cNvGraphicFramePr>
          <p:nvPr>
            <p:extLst>
              <p:ext uri="{D42A27DB-BD31-4B8C-83A1-F6EECF244321}">
                <p14:modId xmlns:p14="http://schemas.microsoft.com/office/powerpoint/2010/main" val="3792871481"/>
              </p:ext>
            </p:extLst>
          </p:nvPr>
        </p:nvGraphicFramePr>
        <p:xfrm>
          <a:off x="8018461" y="3688557"/>
          <a:ext cx="376237" cy="541338"/>
        </p:xfrm>
        <a:graphic>
          <a:graphicData uri="http://schemas.openxmlformats.org/presentationml/2006/ole">
            <mc:AlternateContent xmlns:mc="http://schemas.openxmlformats.org/markup-compatibility/2006">
              <mc:Choice xmlns:v="urn:schemas-microsoft-com:vml" Requires="v">
                <p:oleObj spid="_x0000_s573089" name="公式" r:id="rId24" imgW="126720" imgH="177480" progId="Equation.3">
                  <p:embed/>
                </p:oleObj>
              </mc:Choice>
              <mc:Fallback>
                <p:oleObj name="公式" r:id="rId24" imgW="126720" imgH="177480" progId="Equation.3">
                  <p:embed/>
                  <p:pic>
                    <p:nvPicPr>
                      <p:cNvPr id="66" name="Object 27"/>
                      <p:cNvPicPr>
                        <a:picLocks noChangeAspect="1" noChangeArrowheads="1"/>
                      </p:cNvPicPr>
                      <p:nvPr/>
                    </p:nvPicPr>
                    <p:blipFill>
                      <a:blip r:embed="rId25"/>
                      <a:srcRect/>
                      <a:stretch>
                        <a:fillRect/>
                      </a:stretch>
                    </p:blipFill>
                    <p:spPr bwMode="auto">
                      <a:xfrm>
                        <a:off x="8018461" y="3688557"/>
                        <a:ext cx="376237" cy="541338"/>
                      </a:xfrm>
                      <a:prstGeom prst="rect">
                        <a:avLst/>
                      </a:prstGeom>
                      <a:noFill/>
                      <a:ln>
                        <a:noFill/>
                      </a:ln>
                      <a:effectLst/>
                      <a:extLst/>
                    </p:spPr>
                  </p:pic>
                </p:oleObj>
              </mc:Fallback>
            </mc:AlternateContent>
          </a:graphicData>
        </a:graphic>
      </p:graphicFrame>
      <p:sp>
        <p:nvSpPr>
          <p:cNvPr id="67" name="Line 56"/>
          <p:cNvSpPr>
            <a:spLocks noChangeShapeType="1"/>
          </p:cNvSpPr>
          <p:nvPr/>
        </p:nvSpPr>
        <p:spPr bwMode="auto">
          <a:xfrm flipV="1">
            <a:off x="8415119" y="3598091"/>
            <a:ext cx="158294" cy="197059"/>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56"/>
          <p:cNvSpPr>
            <a:spLocks noChangeShapeType="1"/>
          </p:cNvSpPr>
          <p:nvPr/>
        </p:nvSpPr>
        <p:spPr bwMode="auto">
          <a:xfrm>
            <a:off x="8415121" y="3476010"/>
            <a:ext cx="158295" cy="147501"/>
          </a:xfrm>
          <a:prstGeom prst="line">
            <a:avLst/>
          </a:prstGeom>
          <a:noFill/>
          <a:ln w="1905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 name="Object 75"/>
          <p:cNvGraphicFramePr>
            <a:graphicFrameLocks noChangeAspect="1"/>
          </p:cNvGraphicFramePr>
          <p:nvPr>
            <p:extLst>
              <p:ext uri="{D42A27DB-BD31-4B8C-83A1-F6EECF244321}">
                <p14:modId xmlns:p14="http://schemas.microsoft.com/office/powerpoint/2010/main" val="2730224427"/>
              </p:ext>
            </p:extLst>
          </p:nvPr>
        </p:nvGraphicFramePr>
        <p:xfrm>
          <a:off x="8432653" y="4596860"/>
          <a:ext cx="2113732" cy="623249"/>
        </p:xfrm>
        <a:graphic>
          <a:graphicData uri="http://schemas.openxmlformats.org/presentationml/2006/ole">
            <mc:AlternateContent xmlns:mc="http://schemas.openxmlformats.org/markup-compatibility/2006">
              <mc:Choice xmlns:v="urn:schemas-microsoft-com:vml" Requires="v">
                <p:oleObj spid="_x0000_s573090" name="公式" r:id="rId26" imgW="774360" imgH="228600" progId="Equation.3">
                  <p:embed/>
                </p:oleObj>
              </mc:Choice>
              <mc:Fallback>
                <p:oleObj name="公式" r:id="rId26" imgW="774360" imgH="228600" progId="Equation.3">
                  <p:embed/>
                  <p:pic>
                    <p:nvPicPr>
                      <p:cNvPr id="77" name="Object 75"/>
                      <p:cNvPicPr>
                        <a:picLocks noChangeAspect="1" noChangeArrowheads="1"/>
                      </p:cNvPicPr>
                      <p:nvPr/>
                    </p:nvPicPr>
                    <p:blipFill>
                      <a:blip r:embed="rId27"/>
                      <a:srcRect/>
                      <a:stretch>
                        <a:fillRect/>
                      </a:stretch>
                    </p:blipFill>
                    <p:spPr bwMode="auto">
                      <a:xfrm>
                        <a:off x="8432653" y="4596860"/>
                        <a:ext cx="2113732" cy="623249"/>
                      </a:xfrm>
                      <a:prstGeom prst="rect">
                        <a:avLst/>
                      </a:prstGeom>
                      <a:noFill/>
                      <a:ln>
                        <a:noFill/>
                      </a:ln>
                      <a:effectLst/>
                      <a:extLst/>
                    </p:spPr>
                  </p:pic>
                </p:oleObj>
              </mc:Fallback>
            </mc:AlternateContent>
          </a:graphicData>
        </a:graphic>
      </p:graphicFrame>
      <p:sp>
        <p:nvSpPr>
          <p:cNvPr id="70" name="Freeform 19"/>
          <p:cNvSpPr>
            <a:spLocks/>
          </p:cNvSpPr>
          <p:nvPr/>
        </p:nvSpPr>
        <p:spPr bwMode="auto">
          <a:xfrm rot="10404605">
            <a:off x="7639966" y="3489407"/>
            <a:ext cx="363693" cy="102901"/>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1" name="Object 63"/>
          <p:cNvGraphicFramePr>
            <a:graphicFrameLocks noChangeAspect="1"/>
          </p:cNvGraphicFramePr>
          <p:nvPr>
            <p:extLst>
              <p:ext uri="{D42A27DB-BD31-4B8C-83A1-F6EECF244321}">
                <p14:modId xmlns:p14="http://schemas.microsoft.com/office/powerpoint/2010/main" val="2362669461"/>
              </p:ext>
            </p:extLst>
          </p:nvPr>
        </p:nvGraphicFramePr>
        <p:xfrm>
          <a:off x="7623416" y="3527907"/>
          <a:ext cx="404813" cy="644525"/>
        </p:xfrm>
        <a:graphic>
          <a:graphicData uri="http://schemas.openxmlformats.org/presentationml/2006/ole">
            <mc:AlternateContent xmlns:mc="http://schemas.openxmlformats.org/markup-compatibility/2006">
              <mc:Choice xmlns:v="urn:schemas-microsoft-com:vml" Requires="v">
                <p:oleObj spid="_x0000_s573091" name="Equation" r:id="rId28" imgW="139680" imgH="203040" progId="Equation.DSMT4">
                  <p:embed/>
                </p:oleObj>
              </mc:Choice>
              <mc:Fallback>
                <p:oleObj name="Equation" r:id="rId28" imgW="139680" imgH="203040" progId="Equation.DSMT4">
                  <p:embed/>
                  <p:pic>
                    <p:nvPicPr>
                      <p:cNvPr id="85" name="Object 63"/>
                      <p:cNvPicPr>
                        <a:picLocks noChangeAspect="1" noChangeArrowheads="1"/>
                      </p:cNvPicPr>
                      <p:nvPr/>
                    </p:nvPicPr>
                    <p:blipFill>
                      <a:blip r:embed="rId29"/>
                      <a:srcRect/>
                      <a:stretch>
                        <a:fillRect/>
                      </a:stretch>
                    </p:blipFill>
                    <p:spPr bwMode="auto">
                      <a:xfrm>
                        <a:off x="7623416" y="3527907"/>
                        <a:ext cx="404813" cy="644525"/>
                      </a:xfrm>
                      <a:prstGeom prst="rect">
                        <a:avLst/>
                      </a:prstGeom>
                      <a:noFill/>
                      <a:ln>
                        <a:noFill/>
                      </a:ln>
                      <a:effectLst/>
                      <a:extLst/>
                    </p:spPr>
                  </p:pic>
                </p:oleObj>
              </mc:Fallback>
            </mc:AlternateContent>
          </a:graphicData>
        </a:graphic>
      </p:graphicFrame>
      <p:sp>
        <p:nvSpPr>
          <p:cNvPr id="72" name="Freeform 19"/>
          <p:cNvSpPr>
            <a:spLocks/>
          </p:cNvSpPr>
          <p:nvPr/>
        </p:nvSpPr>
        <p:spPr bwMode="auto">
          <a:xfrm rot="16456435">
            <a:off x="8269804" y="3305780"/>
            <a:ext cx="241229" cy="93468"/>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3" name="Object 63"/>
          <p:cNvGraphicFramePr>
            <a:graphicFrameLocks noChangeAspect="1"/>
          </p:cNvGraphicFramePr>
          <p:nvPr>
            <p:extLst>
              <p:ext uri="{D42A27DB-BD31-4B8C-83A1-F6EECF244321}">
                <p14:modId xmlns:p14="http://schemas.microsoft.com/office/powerpoint/2010/main" val="382442524"/>
              </p:ext>
            </p:extLst>
          </p:nvPr>
        </p:nvGraphicFramePr>
        <p:xfrm>
          <a:off x="7991198" y="3031011"/>
          <a:ext cx="404813" cy="644525"/>
        </p:xfrm>
        <a:graphic>
          <a:graphicData uri="http://schemas.openxmlformats.org/presentationml/2006/ole">
            <mc:AlternateContent xmlns:mc="http://schemas.openxmlformats.org/markup-compatibility/2006">
              <mc:Choice xmlns:v="urn:schemas-microsoft-com:vml" Requires="v">
                <p:oleObj spid="_x0000_s573092" name="Equation" r:id="rId30" imgW="139680" imgH="203040" progId="Equation.DSMT4">
                  <p:embed/>
                </p:oleObj>
              </mc:Choice>
              <mc:Fallback>
                <p:oleObj name="Equation" r:id="rId30" imgW="139680" imgH="203040" progId="Equation.DSMT4">
                  <p:embed/>
                  <p:pic>
                    <p:nvPicPr>
                      <p:cNvPr id="87" name="Object 63"/>
                      <p:cNvPicPr>
                        <a:picLocks noChangeAspect="1" noChangeArrowheads="1"/>
                      </p:cNvPicPr>
                      <p:nvPr/>
                    </p:nvPicPr>
                    <p:blipFill>
                      <a:blip r:embed="rId29"/>
                      <a:srcRect/>
                      <a:stretch>
                        <a:fillRect/>
                      </a:stretch>
                    </p:blipFill>
                    <p:spPr bwMode="auto">
                      <a:xfrm>
                        <a:off x="7991198" y="3031011"/>
                        <a:ext cx="404813" cy="644525"/>
                      </a:xfrm>
                      <a:prstGeom prst="rect">
                        <a:avLst/>
                      </a:prstGeom>
                      <a:noFill/>
                      <a:ln>
                        <a:noFill/>
                      </a:ln>
                      <a:effectLst/>
                      <a:extLst/>
                    </p:spPr>
                  </p:pic>
                </p:oleObj>
              </mc:Fallback>
            </mc:AlternateContent>
          </a:graphicData>
        </a:graphic>
      </p:graphicFrame>
      <p:graphicFrame>
        <p:nvGraphicFramePr>
          <p:cNvPr id="74" name="Object 25"/>
          <p:cNvGraphicFramePr>
            <a:graphicFrameLocks noChangeAspect="1"/>
          </p:cNvGraphicFramePr>
          <p:nvPr>
            <p:extLst>
              <p:ext uri="{D42A27DB-BD31-4B8C-83A1-F6EECF244321}">
                <p14:modId xmlns:p14="http://schemas.microsoft.com/office/powerpoint/2010/main" val="1832989517"/>
              </p:ext>
            </p:extLst>
          </p:nvPr>
        </p:nvGraphicFramePr>
        <p:xfrm>
          <a:off x="312738" y="2732088"/>
          <a:ext cx="4433887" cy="1098550"/>
        </p:xfrm>
        <a:graphic>
          <a:graphicData uri="http://schemas.openxmlformats.org/presentationml/2006/ole">
            <mc:AlternateContent xmlns:mc="http://schemas.openxmlformats.org/markup-compatibility/2006">
              <mc:Choice xmlns:v="urn:schemas-microsoft-com:vml" Requires="v">
                <p:oleObj spid="_x0000_s573093" name="Equation" r:id="rId31" imgW="1587240" imgH="393480" progId="Equation.DSMT4">
                  <p:embed/>
                </p:oleObj>
              </mc:Choice>
              <mc:Fallback>
                <p:oleObj name="Equation" r:id="rId31" imgW="1587240" imgH="393480" progId="Equation.DSMT4">
                  <p:embed/>
                  <p:pic>
                    <p:nvPicPr>
                      <p:cNvPr id="88" name="Object 25"/>
                      <p:cNvPicPr>
                        <a:picLocks noChangeAspect="1" noChangeArrowheads="1"/>
                      </p:cNvPicPr>
                      <p:nvPr/>
                    </p:nvPicPr>
                    <p:blipFill>
                      <a:blip r:embed="rId32"/>
                      <a:srcRect/>
                      <a:stretch>
                        <a:fillRect/>
                      </a:stretch>
                    </p:blipFill>
                    <p:spPr bwMode="auto">
                      <a:xfrm>
                        <a:off x="312738" y="2732088"/>
                        <a:ext cx="4433887" cy="1098550"/>
                      </a:xfrm>
                      <a:prstGeom prst="rect">
                        <a:avLst/>
                      </a:prstGeom>
                      <a:noFill/>
                      <a:ln>
                        <a:noFill/>
                      </a:ln>
                      <a:effectLst/>
                      <a:extLst/>
                    </p:spPr>
                  </p:pic>
                </p:oleObj>
              </mc:Fallback>
            </mc:AlternateContent>
          </a:graphicData>
        </a:graphic>
      </p:graphicFrame>
      <p:graphicFrame>
        <p:nvGraphicFramePr>
          <p:cNvPr id="75" name="Object 63"/>
          <p:cNvGraphicFramePr>
            <a:graphicFrameLocks noChangeAspect="1"/>
          </p:cNvGraphicFramePr>
          <p:nvPr>
            <p:extLst>
              <p:ext uri="{D42A27DB-BD31-4B8C-83A1-F6EECF244321}">
                <p14:modId xmlns:p14="http://schemas.microsoft.com/office/powerpoint/2010/main" val="889038262"/>
              </p:ext>
            </p:extLst>
          </p:nvPr>
        </p:nvGraphicFramePr>
        <p:xfrm>
          <a:off x="373943" y="3786099"/>
          <a:ext cx="3328284" cy="631319"/>
        </p:xfrm>
        <a:graphic>
          <a:graphicData uri="http://schemas.openxmlformats.org/presentationml/2006/ole">
            <mc:AlternateContent xmlns:mc="http://schemas.openxmlformats.org/markup-compatibility/2006">
              <mc:Choice xmlns:v="urn:schemas-microsoft-com:vml" Requires="v">
                <p:oleObj spid="_x0000_s573094" name="Equation" r:id="rId33" imgW="1460160" imgH="253800" progId="Equation.DSMT4">
                  <p:embed/>
                </p:oleObj>
              </mc:Choice>
              <mc:Fallback>
                <p:oleObj name="Equation" r:id="rId33" imgW="1460160" imgH="253800" progId="Equation.DSMT4">
                  <p:embed/>
                  <p:pic>
                    <p:nvPicPr>
                      <p:cNvPr id="89" name="Object 63"/>
                      <p:cNvPicPr>
                        <a:picLocks noChangeAspect="1" noChangeArrowheads="1"/>
                      </p:cNvPicPr>
                      <p:nvPr/>
                    </p:nvPicPr>
                    <p:blipFill>
                      <a:blip r:embed="rId34"/>
                      <a:srcRect/>
                      <a:stretch>
                        <a:fillRect/>
                      </a:stretch>
                    </p:blipFill>
                    <p:spPr bwMode="auto">
                      <a:xfrm>
                        <a:off x="373943" y="3786099"/>
                        <a:ext cx="3328284" cy="631319"/>
                      </a:xfrm>
                      <a:prstGeom prst="rect">
                        <a:avLst/>
                      </a:prstGeom>
                      <a:noFill/>
                      <a:ln>
                        <a:noFill/>
                      </a:ln>
                      <a:effectLst/>
                      <a:extLst/>
                    </p:spPr>
                  </p:pic>
                </p:oleObj>
              </mc:Fallback>
            </mc:AlternateContent>
          </a:graphicData>
        </a:graphic>
      </p:graphicFrame>
      <p:sp>
        <p:nvSpPr>
          <p:cNvPr id="76" name="AutoShape 117"/>
          <p:cNvSpPr>
            <a:spLocks noChangeArrowheads="1"/>
          </p:cNvSpPr>
          <p:nvPr/>
        </p:nvSpPr>
        <p:spPr bwMode="auto">
          <a:xfrm>
            <a:off x="571908" y="4705999"/>
            <a:ext cx="1001012" cy="360608"/>
          </a:xfrm>
          <a:prstGeom prst="rightArrow">
            <a:avLst>
              <a:gd name="adj1" fmla="val 50000"/>
              <a:gd name="adj2" fmla="val 118785"/>
            </a:avLst>
          </a:prstGeom>
          <a:solidFill>
            <a:srgbClr val="28F676"/>
          </a:solidFill>
          <a:ln>
            <a:solidFill>
              <a:srgbClr val="FF0000"/>
            </a:solidFill>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7" name="Object 86"/>
          <p:cNvGraphicFramePr>
            <a:graphicFrameLocks noChangeAspect="1"/>
          </p:cNvGraphicFramePr>
          <p:nvPr>
            <p:extLst>
              <p:ext uri="{D42A27DB-BD31-4B8C-83A1-F6EECF244321}">
                <p14:modId xmlns:p14="http://schemas.microsoft.com/office/powerpoint/2010/main" val="2387656358"/>
              </p:ext>
            </p:extLst>
          </p:nvPr>
        </p:nvGraphicFramePr>
        <p:xfrm>
          <a:off x="2071688" y="4456113"/>
          <a:ext cx="4918075" cy="1141412"/>
        </p:xfrm>
        <a:graphic>
          <a:graphicData uri="http://schemas.openxmlformats.org/presentationml/2006/ole">
            <mc:AlternateContent xmlns:mc="http://schemas.openxmlformats.org/markup-compatibility/2006">
              <mc:Choice xmlns:v="urn:schemas-microsoft-com:vml" Requires="v">
                <p:oleObj spid="_x0000_s573095" name="Equation" r:id="rId35" imgW="1879560" imgH="419040" progId="Equation.DSMT4">
                  <p:embed/>
                </p:oleObj>
              </mc:Choice>
              <mc:Fallback>
                <p:oleObj name="Equation" r:id="rId35" imgW="1879560" imgH="419040" progId="Equation.DSMT4">
                  <p:embed/>
                  <p:pic>
                    <p:nvPicPr>
                      <p:cNvPr id="91" name="Object 86"/>
                      <p:cNvPicPr>
                        <a:picLocks noChangeAspect="1" noChangeArrowheads="1"/>
                      </p:cNvPicPr>
                      <p:nvPr/>
                    </p:nvPicPr>
                    <p:blipFill>
                      <a:blip r:embed="rId36"/>
                      <a:srcRect/>
                      <a:stretch>
                        <a:fillRect/>
                      </a:stretch>
                    </p:blipFill>
                    <p:spPr bwMode="auto">
                      <a:xfrm>
                        <a:off x="2071688" y="4456113"/>
                        <a:ext cx="4918075" cy="1141412"/>
                      </a:xfrm>
                      <a:prstGeom prst="rect">
                        <a:avLst/>
                      </a:prstGeom>
                      <a:noFill/>
                      <a:ln>
                        <a:noFill/>
                      </a:ln>
                      <a:effectLst/>
                      <a:extLst/>
                    </p:spPr>
                  </p:pic>
                </p:oleObj>
              </mc:Fallback>
            </mc:AlternateContent>
          </a:graphicData>
        </a:graphic>
      </p:graphicFrame>
      <p:graphicFrame>
        <p:nvGraphicFramePr>
          <p:cNvPr id="78" name="Object 64"/>
          <p:cNvGraphicFramePr>
            <a:graphicFrameLocks noChangeAspect="1"/>
          </p:cNvGraphicFramePr>
          <p:nvPr>
            <p:extLst>
              <p:ext uri="{D42A27DB-BD31-4B8C-83A1-F6EECF244321}">
                <p14:modId xmlns:p14="http://schemas.microsoft.com/office/powerpoint/2010/main" val="2755966960"/>
              </p:ext>
            </p:extLst>
          </p:nvPr>
        </p:nvGraphicFramePr>
        <p:xfrm>
          <a:off x="330681" y="5534371"/>
          <a:ext cx="4994275" cy="636588"/>
        </p:xfrm>
        <a:graphic>
          <a:graphicData uri="http://schemas.openxmlformats.org/presentationml/2006/ole">
            <mc:AlternateContent xmlns:mc="http://schemas.openxmlformats.org/markup-compatibility/2006">
              <mc:Choice xmlns:v="urn:schemas-microsoft-com:vml" Requires="v">
                <p:oleObj spid="_x0000_s573096" name="Equation" r:id="rId37" imgW="1803240" imgH="228600" progId="Equation.DSMT4">
                  <p:embed/>
                </p:oleObj>
              </mc:Choice>
              <mc:Fallback>
                <p:oleObj name="Equation" r:id="rId37" imgW="1803240" imgH="228600" progId="Equation.DSMT4">
                  <p:embed/>
                  <p:pic>
                    <p:nvPicPr>
                      <p:cNvPr id="92" name="Object 64"/>
                      <p:cNvPicPr>
                        <a:picLocks noChangeAspect="1" noChangeArrowheads="1"/>
                      </p:cNvPicPr>
                      <p:nvPr/>
                    </p:nvPicPr>
                    <p:blipFill>
                      <a:blip r:embed="rId38"/>
                      <a:srcRect/>
                      <a:stretch>
                        <a:fillRect/>
                      </a:stretch>
                    </p:blipFill>
                    <p:spPr bwMode="auto">
                      <a:xfrm>
                        <a:off x="330681" y="5534371"/>
                        <a:ext cx="4994275" cy="636588"/>
                      </a:xfrm>
                      <a:prstGeom prst="rect">
                        <a:avLst/>
                      </a:prstGeom>
                      <a:noFill/>
                      <a:ln>
                        <a:noFill/>
                      </a:ln>
                      <a:effectLst/>
                      <a:extLst/>
                    </p:spPr>
                  </p:pic>
                </p:oleObj>
              </mc:Fallback>
            </mc:AlternateContent>
          </a:graphicData>
        </a:graphic>
      </p:graphicFrame>
      <p:sp>
        <p:nvSpPr>
          <p:cNvPr id="79" name="AutoShape 117"/>
          <p:cNvSpPr>
            <a:spLocks noChangeArrowheads="1"/>
          </p:cNvSpPr>
          <p:nvPr/>
        </p:nvSpPr>
        <p:spPr bwMode="auto">
          <a:xfrm>
            <a:off x="5514419" y="5694363"/>
            <a:ext cx="952500" cy="347662"/>
          </a:xfrm>
          <a:prstGeom prst="rightArrow">
            <a:avLst>
              <a:gd name="adj1" fmla="val 50000"/>
              <a:gd name="adj2" fmla="val 118785"/>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 name="Object 12"/>
          <p:cNvGraphicFramePr>
            <a:graphicFrameLocks noChangeAspect="1"/>
          </p:cNvGraphicFramePr>
          <p:nvPr>
            <p:extLst>
              <p:ext uri="{D42A27DB-BD31-4B8C-83A1-F6EECF244321}">
                <p14:modId xmlns:p14="http://schemas.microsoft.com/office/powerpoint/2010/main" val="4057599184"/>
              </p:ext>
            </p:extLst>
          </p:nvPr>
        </p:nvGraphicFramePr>
        <p:xfrm>
          <a:off x="6926743" y="5493239"/>
          <a:ext cx="3481387" cy="735012"/>
        </p:xfrm>
        <a:graphic>
          <a:graphicData uri="http://schemas.openxmlformats.org/presentationml/2006/ole">
            <mc:AlternateContent xmlns:mc="http://schemas.openxmlformats.org/markup-compatibility/2006">
              <mc:Choice xmlns:v="urn:schemas-microsoft-com:vml" Requires="v">
                <p:oleObj spid="_x0000_s573097" name="Equation" r:id="rId39" imgW="1384200" imgH="291960" progId="Equation.DSMT4">
                  <p:embed/>
                </p:oleObj>
              </mc:Choice>
              <mc:Fallback>
                <p:oleObj name="Equation" r:id="rId39" imgW="1384200" imgH="291960" progId="Equation.DSMT4">
                  <p:embed/>
                  <p:pic>
                    <p:nvPicPr>
                      <p:cNvPr id="94" name="Object 12"/>
                      <p:cNvPicPr>
                        <a:picLocks noChangeAspect="1" noChangeArrowheads="1"/>
                      </p:cNvPicPr>
                      <p:nvPr/>
                    </p:nvPicPr>
                    <p:blipFill>
                      <a:blip r:embed="rId40"/>
                      <a:srcRect/>
                      <a:stretch>
                        <a:fillRect/>
                      </a:stretch>
                    </p:blipFill>
                    <p:spPr bwMode="auto">
                      <a:xfrm>
                        <a:off x="6926743" y="5493239"/>
                        <a:ext cx="3481387" cy="735012"/>
                      </a:xfrm>
                      <a:prstGeom prst="rect">
                        <a:avLst/>
                      </a:prstGeom>
                      <a:noFill/>
                      <a:ln>
                        <a:noFill/>
                      </a:ln>
                      <a:effectLst/>
                      <a:extLst/>
                    </p:spPr>
                  </p:pic>
                </p:oleObj>
              </mc:Fallback>
            </mc:AlternateContent>
          </a:graphicData>
        </a:graphic>
      </p:graphicFrame>
      <p:sp>
        <p:nvSpPr>
          <p:cNvPr id="81" name="矩形 80"/>
          <p:cNvSpPr/>
          <p:nvPr/>
        </p:nvSpPr>
        <p:spPr>
          <a:xfrm>
            <a:off x="1237223" y="6167896"/>
            <a:ext cx="5211683" cy="523220"/>
          </a:xfrm>
          <a:prstGeom prst="rect">
            <a:avLst/>
          </a:prstGeom>
        </p:spPr>
        <p:txBody>
          <a:bodyPr wrap="none">
            <a:spAutoFit/>
          </a:bodyPr>
          <a:lstStyle/>
          <a:p>
            <a:r>
              <a:rPr lang="zh-CN" altLang="en-US" sz="2800" b="1" dirty="0">
                <a:solidFill>
                  <a:srgbClr val="FF0000"/>
                </a:solidFill>
                <a:latin typeface="宋体" pitchFamily="2" charset="-122"/>
              </a:rPr>
              <a:t>反射光和透射光的干涉图样互补</a:t>
            </a:r>
            <a:endParaRPr lang="zh-CN" altLang="en-US" sz="2800" b="1" dirty="0">
              <a:solidFill>
                <a:srgbClr val="FF0000"/>
              </a:solidFill>
            </a:endParaRPr>
          </a:p>
        </p:txBody>
      </p:sp>
    </p:spTree>
    <p:extLst>
      <p:ext uri="{BB962C8B-B14F-4D97-AF65-F5344CB8AC3E}">
        <p14:creationId xmlns:p14="http://schemas.microsoft.com/office/powerpoint/2010/main" val="386032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anim calcmode="lin" valueType="num">
                                      <p:cBhvr>
                                        <p:cTn id="21" dur="1000" fill="hold"/>
                                        <p:tgtEl>
                                          <p:spTgt spid="47"/>
                                        </p:tgtEl>
                                        <p:attrNameLst>
                                          <p:attrName>ppt_x</p:attrName>
                                        </p:attrNameLst>
                                      </p:cBhvr>
                                      <p:tavLst>
                                        <p:tav tm="0">
                                          <p:val>
                                            <p:strVal val="#ppt_x"/>
                                          </p:val>
                                        </p:tav>
                                        <p:tav tm="100000">
                                          <p:val>
                                            <p:strVal val="#ppt_x"/>
                                          </p:val>
                                        </p:tav>
                                      </p:tavLst>
                                    </p:anim>
                                    <p:anim calcmode="lin" valueType="num">
                                      <p:cBhvr>
                                        <p:cTn id="2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00"/>
                                        <p:tgtEl>
                                          <p:spTgt spid="49"/>
                                        </p:tgtEl>
                                      </p:cBhvr>
                                    </p:animEffect>
                                    <p:anim calcmode="lin" valueType="num">
                                      <p:cBhvr>
                                        <p:cTn id="53" dur="1000" fill="hold"/>
                                        <p:tgtEl>
                                          <p:spTgt spid="49"/>
                                        </p:tgtEl>
                                        <p:attrNameLst>
                                          <p:attrName>ppt_x</p:attrName>
                                        </p:attrNameLst>
                                      </p:cBhvr>
                                      <p:tavLst>
                                        <p:tav tm="0">
                                          <p:val>
                                            <p:strVal val="#ppt_x"/>
                                          </p:val>
                                        </p:tav>
                                        <p:tav tm="100000">
                                          <p:val>
                                            <p:strVal val="#ppt_x"/>
                                          </p:val>
                                        </p:tav>
                                      </p:tavLst>
                                    </p:anim>
                                    <p:anim calcmode="lin" valueType="num">
                                      <p:cBhvr>
                                        <p:cTn id="5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500" fill="hold"/>
                                        <p:tgtEl>
                                          <p:spTgt spid="53"/>
                                        </p:tgtEl>
                                        <p:attrNameLst>
                                          <p:attrName>ppt_x</p:attrName>
                                        </p:attrNameLst>
                                      </p:cBhvr>
                                      <p:tavLst>
                                        <p:tav tm="0">
                                          <p:val>
                                            <p:strVal val="#ppt_x"/>
                                          </p:val>
                                        </p:tav>
                                        <p:tav tm="100000">
                                          <p:val>
                                            <p:strVal val="#ppt_x"/>
                                          </p:val>
                                        </p:tav>
                                      </p:tavLst>
                                    </p:anim>
                                    <p:anim calcmode="lin" valueType="num">
                                      <p:cBhvr additive="base">
                                        <p:cTn id="8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1000"/>
                                        <p:tgtEl>
                                          <p:spTgt spid="55"/>
                                        </p:tgtEl>
                                      </p:cBhvr>
                                    </p:animEffect>
                                    <p:anim calcmode="lin" valueType="num">
                                      <p:cBhvr>
                                        <p:cTn id="94" dur="1000" fill="hold"/>
                                        <p:tgtEl>
                                          <p:spTgt spid="55"/>
                                        </p:tgtEl>
                                        <p:attrNameLst>
                                          <p:attrName>ppt_x</p:attrName>
                                        </p:attrNameLst>
                                      </p:cBhvr>
                                      <p:tavLst>
                                        <p:tav tm="0">
                                          <p:val>
                                            <p:strVal val="#ppt_x"/>
                                          </p:val>
                                        </p:tav>
                                        <p:tav tm="100000">
                                          <p:val>
                                            <p:strVal val="#ppt_x"/>
                                          </p:val>
                                        </p:tav>
                                      </p:tavLst>
                                    </p:anim>
                                    <p:anim calcmode="lin" valueType="num">
                                      <p:cBhvr>
                                        <p:cTn id="9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cBhvr additive="base">
                                        <p:cTn id="100" dur="500" fill="hold"/>
                                        <p:tgtEl>
                                          <p:spTgt spid="56"/>
                                        </p:tgtEl>
                                        <p:attrNameLst>
                                          <p:attrName>ppt_x</p:attrName>
                                        </p:attrNameLst>
                                      </p:cBhvr>
                                      <p:tavLst>
                                        <p:tav tm="0">
                                          <p:val>
                                            <p:strVal val="#ppt_x"/>
                                          </p:val>
                                        </p:tav>
                                        <p:tav tm="100000">
                                          <p:val>
                                            <p:strVal val="#ppt_x"/>
                                          </p:val>
                                        </p:tav>
                                      </p:tavLst>
                                    </p:anim>
                                    <p:anim calcmode="lin" valueType="num">
                                      <p:cBhvr additive="base">
                                        <p:cTn id="101" dur="500" fill="hold"/>
                                        <p:tgtEl>
                                          <p:spTgt spid="56"/>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additive="base">
                                        <p:cTn id="104" dur="500" fill="hold"/>
                                        <p:tgtEl>
                                          <p:spTgt spid="57"/>
                                        </p:tgtEl>
                                        <p:attrNameLst>
                                          <p:attrName>ppt_x</p:attrName>
                                        </p:attrNameLst>
                                      </p:cBhvr>
                                      <p:tavLst>
                                        <p:tav tm="0">
                                          <p:val>
                                            <p:strVal val="#ppt_x"/>
                                          </p:val>
                                        </p:tav>
                                        <p:tav tm="100000">
                                          <p:val>
                                            <p:strVal val="#ppt_x"/>
                                          </p:val>
                                        </p:tav>
                                      </p:tavLst>
                                    </p:anim>
                                    <p:anim calcmode="lin" valueType="num">
                                      <p:cBhvr additive="base">
                                        <p:cTn id="105" dur="500" fill="hold"/>
                                        <p:tgtEl>
                                          <p:spTgt spid="57"/>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62"/>
                                        </p:tgtEl>
                                        <p:attrNameLst>
                                          <p:attrName>style.visibility</p:attrName>
                                        </p:attrNameLst>
                                      </p:cBhvr>
                                      <p:to>
                                        <p:strVal val="visible"/>
                                      </p:to>
                                    </p:set>
                                    <p:anim calcmode="lin" valueType="num">
                                      <p:cBhvr additive="base">
                                        <p:cTn id="108" dur="500" fill="hold"/>
                                        <p:tgtEl>
                                          <p:spTgt spid="62"/>
                                        </p:tgtEl>
                                        <p:attrNameLst>
                                          <p:attrName>ppt_x</p:attrName>
                                        </p:attrNameLst>
                                      </p:cBhvr>
                                      <p:tavLst>
                                        <p:tav tm="0">
                                          <p:val>
                                            <p:strVal val="#ppt_x"/>
                                          </p:val>
                                        </p:tav>
                                        <p:tav tm="100000">
                                          <p:val>
                                            <p:strVal val="#ppt_x"/>
                                          </p:val>
                                        </p:tav>
                                      </p:tavLst>
                                    </p:anim>
                                    <p:anim calcmode="lin" valueType="num">
                                      <p:cBhvr additive="base">
                                        <p:cTn id="10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additive="base">
                                        <p:cTn id="114" dur="500" fill="hold"/>
                                        <p:tgtEl>
                                          <p:spTgt spid="58"/>
                                        </p:tgtEl>
                                        <p:attrNameLst>
                                          <p:attrName>ppt_x</p:attrName>
                                        </p:attrNameLst>
                                      </p:cBhvr>
                                      <p:tavLst>
                                        <p:tav tm="0">
                                          <p:val>
                                            <p:strVal val="#ppt_x"/>
                                          </p:val>
                                        </p:tav>
                                        <p:tav tm="100000">
                                          <p:val>
                                            <p:strVal val="#ppt_x"/>
                                          </p:val>
                                        </p:tav>
                                      </p:tavLst>
                                    </p:anim>
                                    <p:anim calcmode="lin" valueType="num">
                                      <p:cBhvr additive="base">
                                        <p:cTn id="115" dur="500" fill="hold"/>
                                        <p:tgtEl>
                                          <p:spTgt spid="58"/>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60"/>
                                        </p:tgtEl>
                                        <p:attrNameLst>
                                          <p:attrName>style.visibility</p:attrName>
                                        </p:attrNameLst>
                                      </p:cBhvr>
                                      <p:to>
                                        <p:strVal val="visible"/>
                                      </p:to>
                                    </p:set>
                                    <p:anim calcmode="lin" valueType="num">
                                      <p:cBhvr additive="base">
                                        <p:cTn id="124" dur="500" fill="hold"/>
                                        <p:tgtEl>
                                          <p:spTgt spid="60"/>
                                        </p:tgtEl>
                                        <p:attrNameLst>
                                          <p:attrName>ppt_x</p:attrName>
                                        </p:attrNameLst>
                                      </p:cBhvr>
                                      <p:tavLst>
                                        <p:tav tm="0">
                                          <p:val>
                                            <p:strVal val="#ppt_x"/>
                                          </p:val>
                                        </p:tav>
                                        <p:tav tm="100000">
                                          <p:val>
                                            <p:strVal val="#ppt_x"/>
                                          </p:val>
                                        </p:tav>
                                      </p:tavLst>
                                    </p:anim>
                                    <p:anim calcmode="lin" valueType="num">
                                      <p:cBhvr additive="base">
                                        <p:cTn id="125" dur="500" fill="hold"/>
                                        <p:tgtEl>
                                          <p:spTgt spid="60"/>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61"/>
                                        </p:tgtEl>
                                        <p:attrNameLst>
                                          <p:attrName>style.visibility</p:attrName>
                                        </p:attrNameLst>
                                      </p:cBhvr>
                                      <p:to>
                                        <p:strVal val="visible"/>
                                      </p:to>
                                    </p:set>
                                    <p:anim calcmode="lin" valueType="num">
                                      <p:cBhvr additive="base">
                                        <p:cTn id="128" dur="500" fill="hold"/>
                                        <p:tgtEl>
                                          <p:spTgt spid="61"/>
                                        </p:tgtEl>
                                        <p:attrNameLst>
                                          <p:attrName>ppt_x</p:attrName>
                                        </p:attrNameLst>
                                      </p:cBhvr>
                                      <p:tavLst>
                                        <p:tav tm="0">
                                          <p:val>
                                            <p:strVal val="#ppt_x"/>
                                          </p:val>
                                        </p:tav>
                                        <p:tav tm="100000">
                                          <p:val>
                                            <p:strVal val="#ppt_x"/>
                                          </p:val>
                                        </p:tav>
                                      </p:tavLst>
                                    </p:anim>
                                    <p:anim calcmode="lin" valueType="num">
                                      <p:cBhvr additive="base">
                                        <p:cTn id="129" dur="500" fill="hold"/>
                                        <p:tgtEl>
                                          <p:spTgt spid="61"/>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63"/>
                                        </p:tgtEl>
                                        <p:attrNameLst>
                                          <p:attrName>style.visibility</p:attrName>
                                        </p:attrNameLst>
                                      </p:cBhvr>
                                      <p:to>
                                        <p:strVal val="visible"/>
                                      </p:to>
                                    </p:set>
                                    <p:anim calcmode="lin" valueType="num">
                                      <p:cBhvr additive="base">
                                        <p:cTn id="132" dur="500" fill="hold"/>
                                        <p:tgtEl>
                                          <p:spTgt spid="63"/>
                                        </p:tgtEl>
                                        <p:attrNameLst>
                                          <p:attrName>ppt_x</p:attrName>
                                        </p:attrNameLst>
                                      </p:cBhvr>
                                      <p:tavLst>
                                        <p:tav tm="0">
                                          <p:val>
                                            <p:strVal val="#ppt_x"/>
                                          </p:val>
                                        </p:tav>
                                        <p:tav tm="100000">
                                          <p:val>
                                            <p:strVal val="#ppt_x"/>
                                          </p:val>
                                        </p:tav>
                                      </p:tavLst>
                                    </p:anim>
                                    <p:anim calcmode="lin" valueType="num">
                                      <p:cBhvr additive="base">
                                        <p:cTn id="1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1000"/>
                                        <p:tgtEl>
                                          <p:spTgt spid="64"/>
                                        </p:tgtEl>
                                      </p:cBhvr>
                                    </p:animEffect>
                                    <p:anim calcmode="lin" valueType="num">
                                      <p:cBhvr>
                                        <p:cTn id="139" dur="1000" fill="hold"/>
                                        <p:tgtEl>
                                          <p:spTgt spid="64"/>
                                        </p:tgtEl>
                                        <p:attrNameLst>
                                          <p:attrName>ppt_x</p:attrName>
                                        </p:attrNameLst>
                                      </p:cBhvr>
                                      <p:tavLst>
                                        <p:tav tm="0">
                                          <p:val>
                                            <p:strVal val="#ppt_x"/>
                                          </p:val>
                                        </p:tav>
                                        <p:tav tm="100000">
                                          <p:val>
                                            <p:strVal val="#ppt_x"/>
                                          </p:val>
                                        </p:tav>
                                      </p:tavLst>
                                    </p:anim>
                                    <p:anim calcmode="lin" valueType="num">
                                      <p:cBhvr>
                                        <p:cTn id="14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65"/>
                                        </p:tgtEl>
                                        <p:attrNameLst>
                                          <p:attrName>style.visibility</p:attrName>
                                        </p:attrNameLst>
                                      </p:cBhvr>
                                      <p:to>
                                        <p:strVal val="visible"/>
                                      </p:to>
                                    </p:set>
                                    <p:anim calcmode="lin" valueType="num">
                                      <p:cBhvr additive="base">
                                        <p:cTn id="145" dur="500" fill="hold"/>
                                        <p:tgtEl>
                                          <p:spTgt spid="65"/>
                                        </p:tgtEl>
                                        <p:attrNameLst>
                                          <p:attrName>ppt_x</p:attrName>
                                        </p:attrNameLst>
                                      </p:cBhvr>
                                      <p:tavLst>
                                        <p:tav tm="0">
                                          <p:val>
                                            <p:strVal val="#ppt_x"/>
                                          </p:val>
                                        </p:tav>
                                        <p:tav tm="100000">
                                          <p:val>
                                            <p:strVal val="#ppt_x"/>
                                          </p:val>
                                        </p:tav>
                                      </p:tavLst>
                                    </p:anim>
                                    <p:anim calcmode="lin" valueType="num">
                                      <p:cBhvr additive="base">
                                        <p:cTn id="14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1000"/>
                                        <p:tgtEl>
                                          <p:spTgt spid="66"/>
                                        </p:tgtEl>
                                      </p:cBhvr>
                                    </p:animEffect>
                                    <p:anim calcmode="lin" valueType="num">
                                      <p:cBhvr>
                                        <p:cTn id="152" dur="1000" fill="hold"/>
                                        <p:tgtEl>
                                          <p:spTgt spid="66"/>
                                        </p:tgtEl>
                                        <p:attrNameLst>
                                          <p:attrName>ppt_x</p:attrName>
                                        </p:attrNameLst>
                                      </p:cBhvr>
                                      <p:tavLst>
                                        <p:tav tm="0">
                                          <p:val>
                                            <p:strVal val="#ppt_x"/>
                                          </p:val>
                                        </p:tav>
                                        <p:tav tm="100000">
                                          <p:val>
                                            <p:strVal val="#ppt_x"/>
                                          </p:val>
                                        </p:tav>
                                      </p:tavLst>
                                    </p:anim>
                                    <p:anim calcmode="lin" valueType="num">
                                      <p:cBhvr>
                                        <p:cTn id="15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67"/>
                                        </p:tgtEl>
                                        <p:attrNameLst>
                                          <p:attrName>style.visibility</p:attrName>
                                        </p:attrNameLst>
                                      </p:cBhvr>
                                      <p:to>
                                        <p:strVal val="visible"/>
                                      </p:to>
                                    </p:set>
                                    <p:anim calcmode="lin" valueType="num">
                                      <p:cBhvr additive="base">
                                        <p:cTn id="158" dur="500" fill="hold"/>
                                        <p:tgtEl>
                                          <p:spTgt spid="67"/>
                                        </p:tgtEl>
                                        <p:attrNameLst>
                                          <p:attrName>ppt_x</p:attrName>
                                        </p:attrNameLst>
                                      </p:cBhvr>
                                      <p:tavLst>
                                        <p:tav tm="0">
                                          <p:val>
                                            <p:strVal val="#ppt_x"/>
                                          </p:val>
                                        </p:tav>
                                        <p:tav tm="100000">
                                          <p:val>
                                            <p:strVal val="#ppt_x"/>
                                          </p:val>
                                        </p:tav>
                                      </p:tavLst>
                                    </p:anim>
                                    <p:anim calcmode="lin" valueType="num">
                                      <p:cBhvr additive="base">
                                        <p:cTn id="159" dur="500" fill="hold"/>
                                        <p:tgtEl>
                                          <p:spTgt spid="67"/>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68"/>
                                        </p:tgtEl>
                                        <p:attrNameLst>
                                          <p:attrName>style.visibility</p:attrName>
                                        </p:attrNameLst>
                                      </p:cBhvr>
                                      <p:to>
                                        <p:strVal val="visible"/>
                                      </p:to>
                                    </p:set>
                                    <p:anim calcmode="lin" valueType="num">
                                      <p:cBhvr additive="base">
                                        <p:cTn id="162" dur="500" fill="hold"/>
                                        <p:tgtEl>
                                          <p:spTgt spid="68"/>
                                        </p:tgtEl>
                                        <p:attrNameLst>
                                          <p:attrName>ppt_x</p:attrName>
                                        </p:attrNameLst>
                                      </p:cBhvr>
                                      <p:tavLst>
                                        <p:tav tm="0">
                                          <p:val>
                                            <p:strVal val="#ppt_x"/>
                                          </p:val>
                                        </p:tav>
                                        <p:tav tm="100000">
                                          <p:val>
                                            <p:strVal val="#ppt_x"/>
                                          </p:val>
                                        </p:tav>
                                      </p:tavLst>
                                    </p:anim>
                                    <p:anim calcmode="lin" valueType="num">
                                      <p:cBhvr additive="base">
                                        <p:cTn id="16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wipe(left)">
                                      <p:cBhvr>
                                        <p:cTn id="168" dur="500"/>
                                        <p:tgtEl>
                                          <p:spTgt spid="69"/>
                                        </p:tgtEl>
                                      </p:cBhvr>
                                    </p:animEffec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70"/>
                                        </p:tgtEl>
                                        <p:attrNameLst>
                                          <p:attrName>style.visibility</p:attrName>
                                        </p:attrNameLst>
                                      </p:cBhvr>
                                      <p:to>
                                        <p:strVal val="visible"/>
                                      </p:to>
                                    </p:set>
                                    <p:anim calcmode="lin" valueType="num">
                                      <p:cBhvr additive="base">
                                        <p:cTn id="173" dur="500" fill="hold"/>
                                        <p:tgtEl>
                                          <p:spTgt spid="70"/>
                                        </p:tgtEl>
                                        <p:attrNameLst>
                                          <p:attrName>ppt_x</p:attrName>
                                        </p:attrNameLst>
                                      </p:cBhvr>
                                      <p:tavLst>
                                        <p:tav tm="0">
                                          <p:val>
                                            <p:strVal val="#ppt_x"/>
                                          </p:val>
                                        </p:tav>
                                        <p:tav tm="100000">
                                          <p:val>
                                            <p:strVal val="#ppt_x"/>
                                          </p:val>
                                        </p:tav>
                                      </p:tavLst>
                                    </p:anim>
                                    <p:anim calcmode="lin" valueType="num">
                                      <p:cBhvr additive="base">
                                        <p:cTn id="17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31" presetClass="entr" presetSubtype="0" fill="hold" nodeType="clickEffect">
                                  <p:stCondLst>
                                    <p:cond delay="0"/>
                                  </p:stCondLst>
                                  <p:childTnLst>
                                    <p:set>
                                      <p:cBhvr>
                                        <p:cTn id="178" dur="1" fill="hold">
                                          <p:stCondLst>
                                            <p:cond delay="0"/>
                                          </p:stCondLst>
                                        </p:cTn>
                                        <p:tgtEl>
                                          <p:spTgt spid="71"/>
                                        </p:tgtEl>
                                        <p:attrNameLst>
                                          <p:attrName>style.visibility</p:attrName>
                                        </p:attrNameLst>
                                      </p:cBhvr>
                                      <p:to>
                                        <p:strVal val="visible"/>
                                      </p:to>
                                    </p:set>
                                    <p:anim calcmode="lin" valueType="num">
                                      <p:cBhvr>
                                        <p:cTn id="179" dur="1000" fill="hold"/>
                                        <p:tgtEl>
                                          <p:spTgt spid="71"/>
                                        </p:tgtEl>
                                        <p:attrNameLst>
                                          <p:attrName>ppt_w</p:attrName>
                                        </p:attrNameLst>
                                      </p:cBhvr>
                                      <p:tavLst>
                                        <p:tav tm="0">
                                          <p:val>
                                            <p:fltVal val="0"/>
                                          </p:val>
                                        </p:tav>
                                        <p:tav tm="100000">
                                          <p:val>
                                            <p:strVal val="#ppt_w"/>
                                          </p:val>
                                        </p:tav>
                                      </p:tavLst>
                                    </p:anim>
                                    <p:anim calcmode="lin" valueType="num">
                                      <p:cBhvr>
                                        <p:cTn id="180" dur="1000" fill="hold"/>
                                        <p:tgtEl>
                                          <p:spTgt spid="71"/>
                                        </p:tgtEl>
                                        <p:attrNameLst>
                                          <p:attrName>ppt_h</p:attrName>
                                        </p:attrNameLst>
                                      </p:cBhvr>
                                      <p:tavLst>
                                        <p:tav tm="0">
                                          <p:val>
                                            <p:fltVal val="0"/>
                                          </p:val>
                                        </p:tav>
                                        <p:tav tm="100000">
                                          <p:val>
                                            <p:strVal val="#ppt_h"/>
                                          </p:val>
                                        </p:tav>
                                      </p:tavLst>
                                    </p:anim>
                                    <p:anim calcmode="lin" valueType="num">
                                      <p:cBhvr>
                                        <p:cTn id="181" dur="1000" fill="hold"/>
                                        <p:tgtEl>
                                          <p:spTgt spid="71"/>
                                        </p:tgtEl>
                                        <p:attrNameLst>
                                          <p:attrName>style.rotation</p:attrName>
                                        </p:attrNameLst>
                                      </p:cBhvr>
                                      <p:tavLst>
                                        <p:tav tm="0">
                                          <p:val>
                                            <p:fltVal val="90"/>
                                          </p:val>
                                        </p:tav>
                                        <p:tav tm="100000">
                                          <p:val>
                                            <p:fltVal val="0"/>
                                          </p:val>
                                        </p:tav>
                                      </p:tavLst>
                                    </p:anim>
                                    <p:animEffect transition="in" filter="fade">
                                      <p:cBhvr>
                                        <p:cTn id="182" dur="1000"/>
                                        <p:tgtEl>
                                          <p:spTgt spid="71"/>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72"/>
                                        </p:tgtEl>
                                        <p:attrNameLst>
                                          <p:attrName>style.visibility</p:attrName>
                                        </p:attrNameLst>
                                      </p:cBhvr>
                                      <p:to>
                                        <p:strVal val="visible"/>
                                      </p:to>
                                    </p:set>
                                    <p:anim calcmode="lin" valueType="num">
                                      <p:cBhvr additive="base">
                                        <p:cTn id="187" dur="500" fill="hold"/>
                                        <p:tgtEl>
                                          <p:spTgt spid="72"/>
                                        </p:tgtEl>
                                        <p:attrNameLst>
                                          <p:attrName>ppt_x</p:attrName>
                                        </p:attrNameLst>
                                      </p:cBhvr>
                                      <p:tavLst>
                                        <p:tav tm="0">
                                          <p:val>
                                            <p:strVal val="#ppt_x"/>
                                          </p:val>
                                        </p:tav>
                                        <p:tav tm="100000">
                                          <p:val>
                                            <p:strVal val="#ppt_x"/>
                                          </p:val>
                                        </p:tav>
                                      </p:tavLst>
                                    </p:anim>
                                    <p:anim calcmode="lin" valueType="num">
                                      <p:cBhvr additive="base">
                                        <p:cTn id="18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31" presetClass="entr" presetSubtype="0" fill="hold" nodeType="clickEffect">
                                  <p:stCondLst>
                                    <p:cond delay="0"/>
                                  </p:stCondLst>
                                  <p:childTnLst>
                                    <p:set>
                                      <p:cBhvr>
                                        <p:cTn id="192" dur="1" fill="hold">
                                          <p:stCondLst>
                                            <p:cond delay="0"/>
                                          </p:stCondLst>
                                        </p:cTn>
                                        <p:tgtEl>
                                          <p:spTgt spid="73"/>
                                        </p:tgtEl>
                                        <p:attrNameLst>
                                          <p:attrName>style.visibility</p:attrName>
                                        </p:attrNameLst>
                                      </p:cBhvr>
                                      <p:to>
                                        <p:strVal val="visible"/>
                                      </p:to>
                                    </p:set>
                                    <p:anim calcmode="lin" valueType="num">
                                      <p:cBhvr>
                                        <p:cTn id="193" dur="1000" fill="hold"/>
                                        <p:tgtEl>
                                          <p:spTgt spid="73"/>
                                        </p:tgtEl>
                                        <p:attrNameLst>
                                          <p:attrName>ppt_w</p:attrName>
                                        </p:attrNameLst>
                                      </p:cBhvr>
                                      <p:tavLst>
                                        <p:tav tm="0">
                                          <p:val>
                                            <p:fltVal val="0"/>
                                          </p:val>
                                        </p:tav>
                                        <p:tav tm="100000">
                                          <p:val>
                                            <p:strVal val="#ppt_w"/>
                                          </p:val>
                                        </p:tav>
                                      </p:tavLst>
                                    </p:anim>
                                    <p:anim calcmode="lin" valueType="num">
                                      <p:cBhvr>
                                        <p:cTn id="194" dur="1000" fill="hold"/>
                                        <p:tgtEl>
                                          <p:spTgt spid="73"/>
                                        </p:tgtEl>
                                        <p:attrNameLst>
                                          <p:attrName>ppt_h</p:attrName>
                                        </p:attrNameLst>
                                      </p:cBhvr>
                                      <p:tavLst>
                                        <p:tav tm="0">
                                          <p:val>
                                            <p:fltVal val="0"/>
                                          </p:val>
                                        </p:tav>
                                        <p:tav tm="100000">
                                          <p:val>
                                            <p:strVal val="#ppt_h"/>
                                          </p:val>
                                        </p:tav>
                                      </p:tavLst>
                                    </p:anim>
                                    <p:anim calcmode="lin" valueType="num">
                                      <p:cBhvr>
                                        <p:cTn id="195" dur="1000" fill="hold"/>
                                        <p:tgtEl>
                                          <p:spTgt spid="73"/>
                                        </p:tgtEl>
                                        <p:attrNameLst>
                                          <p:attrName>style.rotation</p:attrName>
                                        </p:attrNameLst>
                                      </p:cBhvr>
                                      <p:tavLst>
                                        <p:tav tm="0">
                                          <p:val>
                                            <p:fltVal val="90"/>
                                          </p:val>
                                        </p:tav>
                                        <p:tav tm="100000">
                                          <p:val>
                                            <p:fltVal val="0"/>
                                          </p:val>
                                        </p:tav>
                                      </p:tavLst>
                                    </p:anim>
                                    <p:animEffect transition="in" filter="fade">
                                      <p:cBhvr>
                                        <p:cTn id="196" dur="1000"/>
                                        <p:tgtEl>
                                          <p:spTgt spid="73"/>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74"/>
                                        </p:tgtEl>
                                        <p:attrNameLst>
                                          <p:attrName>style.visibility</p:attrName>
                                        </p:attrNameLst>
                                      </p:cBhvr>
                                      <p:to>
                                        <p:strVal val="visible"/>
                                      </p:to>
                                    </p:set>
                                    <p:anim calcmode="lin" valueType="num">
                                      <p:cBhvr additive="base">
                                        <p:cTn id="201" dur="500" fill="hold"/>
                                        <p:tgtEl>
                                          <p:spTgt spid="74"/>
                                        </p:tgtEl>
                                        <p:attrNameLst>
                                          <p:attrName>ppt_x</p:attrName>
                                        </p:attrNameLst>
                                      </p:cBhvr>
                                      <p:tavLst>
                                        <p:tav tm="0">
                                          <p:val>
                                            <p:strVal val="#ppt_x"/>
                                          </p:val>
                                        </p:tav>
                                        <p:tav tm="100000">
                                          <p:val>
                                            <p:strVal val="#ppt_x"/>
                                          </p:val>
                                        </p:tav>
                                      </p:tavLst>
                                    </p:anim>
                                    <p:anim calcmode="lin" valueType="num">
                                      <p:cBhvr additive="base">
                                        <p:cTn id="20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31" presetClass="entr" presetSubtype="0" fill="hold" nodeType="clickEffect">
                                  <p:stCondLst>
                                    <p:cond delay="0"/>
                                  </p:stCondLst>
                                  <p:childTnLst>
                                    <p:set>
                                      <p:cBhvr>
                                        <p:cTn id="206" dur="1" fill="hold">
                                          <p:stCondLst>
                                            <p:cond delay="0"/>
                                          </p:stCondLst>
                                        </p:cTn>
                                        <p:tgtEl>
                                          <p:spTgt spid="75"/>
                                        </p:tgtEl>
                                        <p:attrNameLst>
                                          <p:attrName>style.visibility</p:attrName>
                                        </p:attrNameLst>
                                      </p:cBhvr>
                                      <p:to>
                                        <p:strVal val="visible"/>
                                      </p:to>
                                    </p:set>
                                    <p:anim calcmode="lin" valueType="num">
                                      <p:cBhvr>
                                        <p:cTn id="207" dur="1000" fill="hold"/>
                                        <p:tgtEl>
                                          <p:spTgt spid="75"/>
                                        </p:tgtEl>
                                        <p:attrNameLst>
                                          <p:attrName>ppt_w</p:attrName>
                                        </p:attrNameLst>
                                      </p:cBhvr>
                                      <p:tavLst>
                                        <p:tav tm="0">
                                          <p:val>
                                            <p:fltVal val="0"/>
                                          </p:val>
                                        </p:tav>
                                        <p:tav tm="100000">
                                          <p:val>
                                            <p:strVal val="#ppt_w"/>
                                          </p:val>
                                        </p:tav>
                                      </p:tavLst>
                                    </p:anim>
                                    <p:anim calcmode="lin" valueType="num">
                                      <p:cBhvr>
                                        <p:cTn id="208" dur="1000" fill="hold"/>
                                        <p:tgtEl>
                                          <p:spTgt spid="75"/>
                                        </p:tgtEl>
                                        <p:attrNameLst>
                                          <p:attrName>ppt_h</p:attrName>
                                        </p:attrNameLst>
                                      </p:cBhvr>
                                      <p:tavLst>
                                        <p:tav tm="0">
                                          <p:val>
                                            <p:fltVal val="0"/>
                                          </p:val>
                                        </p:tav>
                                        <p:tav tm="100000">
                                          <p:val>
                                            <p:strVal val="#ppt_h"/>
                                          </p:val>
                                        </p:tav>
                                      </p:tavLst>
                                    </p:anim>
                                    <p:anim calcmode="lin" valueType="num">
                                      <p:cBhvr>
                                        <p:cTn id="209" dur="1000" fill="hold"/>
                                        <p:tgtEl>
                                          <p:spTgt spid="75"/>
                                        </p:tgtEl>
                                        <p:attrNameLst>
                                          <p:attrName>style.rotation</p:attrName>
                                        </p:attrNameLst>
                                      </p:cBhvr>
                                      <p:tavLst>
                                        <p:tav tm="0">
                                          <p:val>
                                            <p:fltVal val="90"/>
                                          </p:val>
                                        </p:tav>
                                        <p:tav tm="100000">
                                          <p:val>
                                            <p:fltVal val="0"/>
                                          </p:val>
                                        </p:tav>
                                      </p:tavLst>
                                    </p:anim>
                                    <p:animEffect transition="in" filter="fade">
                                      <p:cBhvr>
                                        <p:cTn id="210" dur="1000"/>
                                        <p:tgtEl>
                                          <p:spTgt spid="75"/>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76"/>
                                        </p:tgtEl>
                                        <p:attrNameLst>
                                          <p:attrName>style.visibility</p:attrName>
                                        </p:attrNameLst>
                                      </p:cBhvr>
                                      <p:to>
                                        <p:strVal val="visible"/>
                                      </p:to>
                                    </p:set>
                                    <p:animEffect transition="in" filter="wipe(down)">
                                      <p:cBhvr>
                                        <p:cTn id="215" dur="500"/>
                                        <p:tgtEl>
                                          <p:spTgt spid="76"/>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77"/>
                                        </p:tgtEl>
                                        <p:attrNameLst>
                                          <p:attrName>style.visibility</p:attrName>
                                        </p:attrNameLst>
                                      </p:cBhvr>
                                      <p:to>
                                        <p:strVal val="visible"/>
                                      </p:to>
                                    </p:set>
                                    <p:anim calcmode="lin" valueType="num">
                                      <p:cBhvr additive="base">
                                        <p:cTn id="220" dur="500" fill="hold"/>
                                        <p:tgtEl>
                                          <p:spTgt spid="77"/>
                                        </p:tgtEl>
                                        <p:attrNameLst>
                                          <p:attrName>ppt_x</p:attrName>
                                        </p:attrNameLst>
                                      </p:cBhvr>
                                      <p:tavLst>
                                        <p:tav tm="0">
                                          <p:val>
                                            <p:strVal val="#ppt_x"/>
                                          </p:val>
                                        </p:tav>
                                        <p:tav tm="100000">
                                          <p:val>
                                            <p:strVal val="#ppt_x"/>
                                          </p:val>
                                        </p:tav>
                                      </p:tavLst>
                                    </p:anim>
                                    <p:anim calcmode="lin" valueType="num">
                                      <p:cBhvr additive="base">
                                        <p:cTn id="221"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78"/>
                                        </p:tgtEl>
                                        <p:attrNameLst>
                                          <p:attrName>style.visibility</p:attrName>
                                        </p:attrNameLst>
                                      </p:cBhvr>
                                      <p:to>
                                        <p:strVal val="visible"/>
                                      </p:to>
                                    </p:set>
                                    <p:anim calcmode="lin" valueType="num">
                                      <p:cBhvr additive="base">
                                        <p:cTn id="226" dur="500" fill="hold"/>
                                        <p:tgtEl>
                                          <p:spTgt spid="78"/>
                                        </p:tgtEl>
                                        <p:attrNameLst>
                                          <p:attrName>ppt_x</p:attrName>
                                        </p:attrNameLst>
                                      </p:cBhvr>
                                      <p:tavLst>
                                        <p:tav tm="0">
                                          <p:val>
                                            <p:strVal val="#ppt_x"/>
                                          </p:val>
                                        </p:tav>
                                        <p:tav tm="100000">
                                          <p:val>
                                            <p:strVal val="#ppt_x"/>
                                          </p:val>
                                        </p:tav>
                                      </p:tavLst>
                                    </p:anim>
                                    <p:anim calcmode="lin" valueType="num">
                                      <p:cBhvr additive="base">
                                        <p:cTn id="22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16" presetClass="entr" presetSubtype="21" fill="hold" grpId="0" nodeType="click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barn(inVertical)">
                                      <p:cBhvr>
                                        <p:cTn id="232" dur="500"/>
                                        <p:tgtEl>
                                          <p:spTgt spid="79"/>
                                        </p:tgtEl>
                                      </p:cBhvr>
                                    </p:animEffect>
                                  </p:childTnLst>
                                </p:cTn>
                              </p:par>
                            </p:childTnLst>
                          </p:cTn>
                        </p:par>
                      </p:childTnLst>
                    </p:cTn>
                  </p:par>
                  <p:par>
                    <p:cTn id="233" fill="hold">
                      <p:stCondLst>
                        <p:cond delay="indefinite"/>
                      </p:stCondLst>
                      <p:childTnLst>
                        <p:par>
                          <p:cTn id="234" fill="hold">
                            <p:stCondLst>
                              <p:cond delay="0"/>
                            </p:stCondLst>
                            <p:childTnLst>
                              <p:par>
                                <p:cTn id="235" presetID="31" presetClass="entr" presetSubtype="0" fill="hold" nodeType="click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p:cTn id="237" dur="1000" fill="hold"/>
                                        <p:tgtEl>
                                          <p:spTgt spid="80"/>
                                        </p:tgtEl>
                                        <p:attrNameLst>
                                          <p:attrName>ppt_w</p:attrName>
                                        </p:attrNameLst>
                                      </p:cBhvr>
                                      <p:tavLst>
                                        <p:tav tm="0">
                                          <p:val>
                                            <p:fltVal val="0"/>
                                          </p:val>
                                        </p:tav>
                                        <p:tav tm="100000">
                                          <p:val>
                                            <p:strVal val="#ppt_w"/>
                                          </p:val>
                                        </p:tav>
                                      </p:tavLst>
                                    </p:anim>
                                    <p:anim calcmode="lin" valueType="num">
                                      <p:cBhvr>
                                        <p:cTn id="238" dur="1000" fill="hold"/>
                                        <p:tgtEl>
                                          <p:spTgt spid="80"/>
                                        </p:tgtEl>
                                        <p:attrNameLst>
                                          <p:attrName>ppt_h</p:attrName>
                                        </p:attrNameLst>
                                      </p:cBhvr>
                                      <p:tavLst>
                                        <p:tav tm="0">
                                          <p:val>
                                            <p:fltVal val="0"/>
                                          </p:val>
                                        </p:tav>
                                        <p:tav tm="100000">
                                          <p:val>
                                            <p:strVal val="#ppt_h"/>
                                          </p:val>
                                        </p:tav>
                                      </p:tavLst>
                                    </p:anim>
                                    <p:anim calcmode="lin" valueType="num">
                                      <p:cBhvr>
                                        <p:cTn id="239" dur="1000" fill="hold"/>
                                        <p:tgtEl>
                                          <p:spTgt spid="80"/>
                                        </p:tgtEl>
                                        <p:attrNameLst>
                                          <p:attrName>style.rotation</p:attrName>
                                        </p:attrNameLst>
                                      </p:cBhvr>
                                      <p:tavLst>
                                        <p:tav tm="0">
                                          <p:val>
                                            <p:fltVal val="90"/>
                                          </p:val>
                                        </p:tav>
                                        <p:tav tm="100000">
                                          <p:val>
                                            <p:fltVal val="0"/>
                                          </p:val>
                                        </p:tav>
                                      </p:tavLst>
                                    </p:anim>
                                    <p:animEffect transition="in" filter="fade">
                                      <p:cBhvr>
                                        <p:cTn id="240" dur="1000"/>
                                        <p:tgtEl>
                                          <p:spTgt spid="80"/>
                                        </p:tgtEl>
                                      </p:cBhvr>
                                    </p:animEffect>
                                  </p:childTnLst>
                                </p:cTn>
                              </p:par>
                            </p:childTnLst>
                          </p:cTn>
                        </p:par>
                      </p:childTnLst>
                    </p:cTn>
                  </p:par>
                  <p:par>
                    <p:cTn id="241" fill="hold">
                      <p:stCondLst>
                        <p:cond delay="indefinite"/>
                      </p:stCondLst>
                      <p:childTnLst>
                        <p:par>
                          <p:cTn id="242" fill="hold">
                            <p:stCondLst>
                              <p:cond delay="0"/>
                            </p:stCondLst>
                            <p:childTnLst>
                              <p:par>
                                <p:cTn id="243" presetID="6" presetClass="entr" presetSubtype="16" fill="hold" grpId="0" nodeType="click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circle(in)">
                                      <p:cBhvr>
                                        <p:cTn id="24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7" grpId="0"/>
      <p:bldP spid="48" grpId="0"/>
      <p:bldP spid="49" grpId="0"/>
      <p:bldP spid="50"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p:bldP spid="63" grpId="0"/>
      <p:bldP spid="65" grpId="0" animBg="1"/>
      <p:bldP spid="67" grpId="0" animBg="1"/>
      <p:bldP spid="68" grpId="0" animBg="1"/>
      <p:bldP spid="70" grpId="0" animBg="1"/>
      <p:bldP spid="72" grpId="0" animBg="1"/>
      <p:bldP spid="76" grpId="0" animBg="1"/>
      <p:bldP spid="79" grpId="0" animBg="1"/>
      <p:bldP spid="8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52344" y="798692"/>
            <a:ext cx="80645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zh-CN" altLang="en-US" i="0" dirty="0"/>
              <a:t>如图所示，折射率为</a:t>
            </a:r>
            <a:r>
              <a:rPr lang="en-US" altLang="zh-CN" i="0" dirty="0">
                <a:solidFill>
                  <a:srgbClr val="FF0000"/>
                </a:solidFill>
              </a:rPr>
              <a:t>n</a:t>
            </a:r>
            <a:r>
              <a:rPr lang="en-US" altLang="zh-CN" i="0" baseline="-25000" dirty="0">
                <a:solidFill>
                  <a:srgbClr val="FF0000"/>
                </a:solidFill>
              </a:rPr>
              <a:t>2</a:t>
            </a:r>
            <a:r>
              <a:rPr lang="zh-CN" altLang="en-US" i="0" dirty="0"/>
              <a:t>，厚度为</a:t>
            </a:r>
            <a:r>
              <a:rPr lang="en-US" altLang="zh-CN" i="0" dirty="0">
                <a:solidFill>
                  <a:srgbClr val="FF0000"/>
                </a:solidFill>
              </a:rPr>
              <a:t>e</a:t>
            </a:r>
            <a:r>
              <a:rPr lang="zh-CN" altLang="en-US" i="0" dirty="0"/>
              <a:t>的透明介质薄膜的上方和下方的透明介质的折射率分别为</a:t>
            </a:r>
            <a:r>
              <a:rPr lang="en-US" altLang="zh-CN" i="0" dirty="0">
                <a:solidFill>
                  <a:srgbClr val="FF0000"/>
                </a:solidFill>
              </a:rPr>
              <a:t>n</a:t>
            </a:r>
            <a:r>
              <a:rPr lang="en-US" altLang="zh-CN" i="0" baseline="-25000" dirty="0">
                <a:solidFill>
                  <a:srgbClr val="FF0000"/>
                </a:solidFill>
              </a:rPr>
              <a:t>1</a:t>
            </a:r>
            <a:r>
              <a:rPr lang="zh-CN" altLang="en-US" i="0" dirty="0"/>
              <a:t>和</a:t>
            </a:r>
            <a:r>
              <a:rPr lang="en-US" altLang="zh-CN" i="0" dirty="0">
                <a:solidFill>
                  <a:srgbClr val="FF0000"/>
                </a:solidFill>
              </a:rPr>
              <a:t>n</a:t>
            </a:r>
            <a:r>
              <a:rPr lang="en-US" altLang="zh-CN" i="0" baseline="-25000" dirty="0">
                <a:solidFill>
                  <a:srgbClr val="FF0000"/>
                </a:solidFill>
              </a:rPr>
              <a:t>3</a:t>
            </a:r>
            <a:r>
              <a:rPr lang="zh-CN" altLang="en-US" i="0" dirty="0"/>
              <a:t>，且</a:t>
            </a:r>
            <a:r>
              <a:rPr lang="en-US" altLang="zh-CN" i="0" dirty="0">
                <a:solidFill>
                  <a:srgbClr val="FF0000"/>
                </a:solidFill>
              </a:rPr>
              <a:t>n</a:t>
            </a:r>
            <a:r>
              <a:rPr lang="en-US" altLang="zh-CN" i="0" baseline="-25000" dirty="0">
                <a:solidFill>
                  <a:srgbClr val="FF0000"/>
                </a:solidFill>
              </a:rPr>
              <a:t>1</a:t>
            </a:r>
            <a:r>
              <a:rPr lang="zh-CN" altLang="en-US" i="0" dirty="0">
                <a:solidFill>
                  <a:srgbClr val="FF0000"/>
                </a:solidFill>
              </a:rPr>
              <a:t>＜</a:t>
            </a:r>
            <a:r>
              <a:rPr lang="en-US" altLang="zh-CN" i="0" dirty="0">
                <a:solidFill>
                  <a:srgbClr val="FF0000"/>
                </a:solidFill>
              </a:rPr>
              <a:t>n</a:t>
            </a:r>
            <a:r>
              <a:rPr lang="en-US" altLang="zh-CN" i="0" baseline="-25000" dirty="0">
                <a:solidFill>
                  <a:srgbClr val="FF0000"/>
                </a:solidFill>
              </a:rPr>
              <a:t>2</a:t>
            </a:r>
            <a:r>
              <a:rPr lang="en-US" altLang="zh-CN" i="0" dirty="0">
                <a:solidFill>
                  <a:srgbClr val="FF0000"/>
                </a:solidFill>
              </a:rPr>
              <a:t> </a:t>
            </a:r>
            <a:r>
              <a:rPr lang="en-US" altLang="zh-CN" i="0" dirty="0"/>
              <a:t>,</a:t>
            </a:r>
            <a:r>
              <a:rPr lang="en-US" altLang="zh-CN" i="0" dirty="0">
                <a:solidFill>
                  <a:srgbClr val="FF0000"/>
                </a:solidFill>
              </a:rPr>
              <a:t>n</a:t>
            </a:r>
            <a:r>
              <a:rPr lang="en-US" altLang="zh-CN" i="0" baseline="-25000" dirty="0">
                <a:solidFill>
                  <a:srgbClr val="FF0000"/>
                </a:solidFill>
              </a:rPr>
              <a:t>2</a:t>
            </a:r>
            <a:r>
              <a:rPr lang="zh-CN" altLang="en-US" i="0" dirty="0">
                <a:solidFill>
                  <a:srgbClr val="FF0000"/>
                </a:solidFill>
              </a:rPr>
              <a:t>＞</a:t>
            </a:r>
            <a:r>
              <a:rPr lang="en-US" altLang="zh-CN" i="0" dirty="0">
                <a:solidFill>
                  <a:srgbClr val="FF0000"/>
                </a:solidFill>
              </a:rPr>
              <a:t>n</a:t>
            </a:r>
            <a:r>
              <a:rPr lang="en-US" altLang="zh-CN" i="0" baseline="-25000" dirty="0">
                <a:solidFill>
                  <a:srgbClr val="FF0000"/>
                </a:solidFill>
              </a:rPr>
              <a:t>3</a:t>
            </a:r>
            <a:r>
              <a:rPr lang="zh-CN" altLang="en-US" i="0" dirty="0"/>
              <a:t>，若用真空中波长为</a:t>
            </a:r>
            <a:r>
              <a:rPr lang="en-US" altLang="zh-CN" i="0" dirty="0">
                <a:solidFill>
                  <a:srgbClr val="FF0000"/>
                </a:solidFill>
              </a:rPr>
              <a:t>λ</a:t>
            </a:r>
            <a:r>
              <a:rPr lang="zh-CN" altLang="en-US" i="0" dirty="0"/>
              <a:t>的单色平行光垂直入射到该薄膜上，</a:t>
            </a:r>
            <a:r>
              <a:rPr lang="zh-CN" altLang="en-US" i="0" dirty="0">
                <a:solidFill>
                  <a:srgbClr val="FF3399"/>
                </a:solidFill>
              </a:rPr>
              <a:t>则从薄膜上、下两表面反射的光束的光程差</a:t>
            </a:r>
            <a:r>
              <a:rPr lang="en-US" altLang="zh-CN" i="0" dirty="0">
                <a:solidFill>
                  <a:srgbClr val="FF3399"/>
                </a:solidFill>
              </a:rPr>
              <a:t>=_______</a:t>
            </a:r>
            <a:r>
              <a:rPr lang="zh-CN" altLang="en-US" i="0" dirty="0">
                <a:solidFill>
                  <a:srgbClr val="FF3399"/>
                </a:solidFill>
              </a:rPr>
              <a:t>。</a:t>
            </a:r>
          </a:p>
        </p:txBody>
      </p:sp>
      <p:sp>
        <p:nvSpPr>
          <p:cNvPr id="4" name="矩形 3"/>
          <p:cNvSpPr>
            <a:spLocks noChangeArrowheads="1"/>
          </p:cNvSpPr>
          <p:nvPr/>
        </p:nvSpPr>
        <p:spPr bwMode="auto">
          <a:xfrm>
            <a:off x="2781032" y="227192"/>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a:solidFill>
                  <a:srgbClr val="FF0000"/>
                </a:solidFill>
              </a:rPr>
              <a:t>课堂练习</a:t>
            </a:r>
            <a:endParaRPr lang="zh-CN" altLang="en-US" sz="3200">
              <a:solidFill>
                <a:srgbClr val="FF0000"/>
              </a:solidFill>
            </a:endParaRPr>
          </a:p>
        </p:txBody>
      </p:sp>
      <p:pic>
        <p:nvPicPr>
          <p:cNvPr id="5"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24596" y="4156256"/>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318252" y="2643506"/>
            <a:ext cx="2209259" cy="707886"/>
          </a:xfrm>
          <a:prstGeom prst="rect">
            <a:avLst/>
          </a:prstGeom>
        </p:spPr>
        <p:txBody>
          <a:bodyPr wrap="none">
            <a:spAutoFit/>
          </a:bodyPr>
          <a:lstStyle/>
          <a:p>
            <a:r>
              <a:rPr lang="it-IT" altLang="zh-CN" sz="4000" dirty="0">
                <a:cs typeface="Times New Roman" panose="02020603050405020304" pitchFamily="18" charset="0"/>
              </a:rPr>
              <a:t>2n</a:t>
            </a:r>
            <a:r>
              <a:rPr lang="it-IT" altLang="zh-CN" sz="4000" baseline="-30000" dirty="0">
                <a:cs typeface="Times New Roman" panose="02020603050405020304" pitchFamily="18" charset="0"/>
              </a:rPr>
              <a:t>2</a:t>
            </a:r>
            <a:r>
              <a:rPr lang="it-IT" altLang="zh-CN" sz="4000" dirty="0">
                <a:cs typeface="Times New Roman" panose="02020603050405020304" pitchFamily="18" charset="0"/>
              </a:rPr>
              <a:t>e</a:t>
            </a:r>
            <a:r>
              <a:rPr lang="en-US" altLang="zh-CN" sz="4000" dirty="0">
                <a:latin typeface="宋体" panose="02010600030101010101" pitchFamily="2" charset="-122"/>
                <a:cs typeface="Times New Roman" panose="02020603050405020304" pitchFamily="18" charset="0"/>
              </a:rPr>
              <a:t>+</a:t>
            </a:r>
            <a:r>
              <a:rPr lang="en-US" altLang="zh-CN" sz="4000" dirty="0">
                <a:cs typeface="Times New Roman" panose="02020603050405020304" pitchFamily="18" charset="0"/>
              </a:rPr>
              <a:t>λ</a:t>
            </a:r>
            <a:r>
              <a:rPr lang="it-IT" altLang="zh-CN" sz="4000" dirty="0">
                <a:cs typeface="Times New Roman" panose="02020603050405020304" pitchFamily="18" charset="0"/>
              </a:rPr>
              <a:t>/2 </a:t>
            </a:r>
            <a:endParaRPr lang="zh-CN" altLang="en-US" sz="4000" dirty="0"/>
          </a:p>
        </p:txBody>
      </p:sp>
      <p:grpSp>
        <p:nvGrpSpPr>
          <p:cNvPr id="9" name="Group 31"/>
          <p:cNvGrpSpPr>
            <a:grpSpLocks/>
          </p:cNvGrpSpPr>
          <p:nvPr/>
        </p:nvGrpSpPr>
        <p:grpSpPr bwMode="auto">
          <a:xfrm>
            <a:off x="3146949" y="4407967"/>
            <a:ext cx="2562897" cy="1827074"/>
            <a:chOff x="3888" y="1579"/>
            <a:chExt cx="1584" cy="389"/>
          </a:xfrm>
        </p:grpSpPr>
        <p:sp>
          <p:nvSpPr>
            <p:cNvPr id="10"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sp>
          <p:nvSpPr>
            <p:cNvPr id="11"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grpSp>
      <p:sp>
        <p:nvSpPr>
          <p:cNvPr id="12" name="Line 7"/>
          <p:cNvSpPr>
            <a:spLocks noChangeShapeType="1"/>
          </p:cNvSpPr>
          <p:nvPr/>
        </p:nvSpPr>
        <p:spPr bwMode="auto">
          <a:xfrm>
            <a:off x="4312219" y="3271423"/>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8"/>
          <p:cNvSpPr>
            <a:spLocks noChangeShapeType="1"/>
          </p:cNvSpPr>
          <p:nvPr/>
        </p:nvSpPr>
        <p:spPr bwMode="auto">
          <a:xfrm>
            <a:off x="4312219" y="4438921"/>
            <a:ext cx="0" cy="9017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p:cNvSpPr>
            <a:spLocks noChangeShapeType="1"/>
          </p:cNvSpPr>
          <p:nvPr/>
        </p:nvSpPr>
        <p:spPr bwMode="auto">
          <a:xfrm flipV="1">
            <a:off x="4499688" y="3245972"/>
            <a:ext cx="7203" cy="1192949"/>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p:cNvSpPr>
            <a:spLocks noChangeShapeType="1"/>
          </p:cNvSpPr>
          <p:nvPr/>
        </p:nvSpPr>
        <p:spPr bwMode="auto">
          <a:xfrm flipH="1" flipV="1">
            <a:off x="4679758" y="4437000"/>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0"/>
          <p:cNvSpPr>
            <a:spLocks noChangeShapeType="1"/>
          </p:cNvSpPr>
          <p:nvPr/>
        </p:nvSpPr>
        <p:spPr bwMode="auto">
          <a:xfrm flipH="1" flipV="1">
            <a:off x="4679756" y="3271421"/>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 name="Object 20"/>
          <p:cNvGraphicFramePr>
            <a:graphicFrameLocks noChangeAspect="1"/>
          </p:cNvGraphicFramePr>
          <p:nvPr>
            <p:extLst>
              <p:ext uri="{D42A27DB-BD31-4B8C-83A1-F6EECF244321}">
                <p14:modId xmlns:p14="http://schemas.microsoft.com/office/powerpoint/2010/main" val="2170164263"/>
              </p:ext>
            </p:extLst>
          </p:nvPr>
        </p:nvGraphicFramePr>
        <p:xfrm>
          <a:off x="4428396" y="5547437"/>
          <a:ext cx="329508" cy="439595"/>
        </p:xfrm>
        <a:graphic>
          <a:graphicData uri="http://schemas.openxmlformats.org/presentationml/2006/ole">
            <mc:AlternateContent xmlns:mc="http://schemas.openxmlformats.org/markup-compatibility/2006">
              <mc:Choice xmlns:v="urn:schemas-microsoft-com:vml" Requires="v">
                <p:oleObj spid="_x0000_s527674" name="Equation" r:id="rId4" imgW="165028" imgH="228501" progId="Equation.3">
                  <p:embed/>
                </p:oleObj>
              </mc:Choice>
              <mc:Fallback>
                <p:oleObj name="Equation" r:id="rId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396" y="5547437"/>
                        <a:ext cx="329508" cy="439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9"/>
          <p:cNvGraphicFramePr>
            <a:graphicFrameLocks noChangeAspect="1"/>
          </p:cNvGraphicFramePr>
          <p:nvPr>
            <p:extLst>
              <p:ext uri="{D42A27DB-BD31-4B8C-83A1-F6EECF244321}">
                <p14:modId xmlns:p14="http://schemas.microsoft.com/office/powerpoint/2010/main" val="2776859083"/>
              </p:ext>
            </p:extLst>
          </p:nvPr>
        </p:nvGraphicFramePr>
        <p:xfrm>
          <a:off x="3804687" y="4761510"/>
          <a:ext cx="330922" cy="415173"/>
        </p:xfrm>
        <a:graphic>
          <a:graphicData uri="http://schemas.openxmlformats.org/presentationml/2006/ole">
            <mc:AlternateContent xmlns:mc="http://schemas.openxmlformats.org/markup-compatibility/2006">
              <mc:Choice xmlns:v="urn:schemas-microsoft-com:vml" Requires="v">
                <p:oleObj spid="_x0000_s527675" name="Equation" r:id="rId6" imgW="164885" imgH="215619" progId="Equation.3">
                  <p:embed/>
                </p:oleObj>
              </mc:Choice>
              <mc:Fallback>
                <p:oleObj name="Equation" r:id="rId6" imgW="164885" imgH="21561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687" y="4761510"/>
                        <a:ext cx="330922" cy="415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609575927"/>
              </p:ext>
            </p:extLst>
          </p:nvPr>
        </p:nvGraphicFramePr>
        <p:xfrm>
          <a:off x="3689041" y="3867242"/>
          <a:ext cx="312737" cy="425450"/>
        </p:xfrm>
        <a:graphic>
          <a:graphicData uri="http://schemas.openxmlformats.org/presentationml/2006/ole">
            <mc:AlternateContent xmlns:mc="http://schemas.openxmlformats.org/markup-compatibility/2006">
              <mc:Choice xmlns:v="urn:schemas-microsoft-com:vml" Requires="v">
                <p:oleObj spid="_x0000_s527676" name="公式" r:id="rId8" imgW="152280" imgH="215640" progId="Equation.3">
                  <p:embed/>
                </p:oleObj>
              </mc:Choice>
              <mc:Fallback>
                <p:oleObj name="公式" r:id="rId8" imgW="152280" imgH="215640" progId="Equation.3">
                  <p:embed/>
                  <p:pic>
                    <p:nvPicPr>
                      <p:cNvPr id="0" name=""/>
                      <p:cNvPicPr>
                        <a:picLocks noChangeAspect="1" noChangeArrowheads="1"/>
                      </p:cNvPicPr>
                      <p:nvPr/>
                    </p:nvPicPr>
                    <p:blipFill>
                      <a:blip r:embed="rId9"/>
                      <a:srcRect/>
                      <a:stretch>
                        <a:fillRect/>
                      </a:stretch>
                    </p:blipFill>
                    <p:spPr bwMode="auto">
                      <a:xfrm>
                        <a:off x="3689041" y="3867242"/>
                        <a:ext cx="312737"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297738402"/>
              </p:ext>
            </p:extLst>
          </p:nvPr>
        </p:nvGraphicFramePr>
        <p:xfrm>
          <a:off x="4891397" y="4743542"/>
          <a:ext cx="335930" cy="394250"/>
        </p:xfrm>
        <a:graphic>
          <a:graphicData uri="http://schemas.openxmlformats.org/presentationml/2006/ole">
            <mc:AlternateContent xmlns:mc="http://schemas.openxmlformats.org/markup-compatibility/2006">
              <mc:Choice xmlns:v="urn:schemas-microsoft-com:vml" Requires="v">
                <p:oleObj spid="_x0000_s527677" name="公式" r:id="rId10" imgW="114120" imgH="139680" progId="Equation.3">
                  <p:embed/>
                </p:oleObj>
              </mc:Choice>
              <mc:Fallback>
                <p:oleObj name="公式" r:id="rId10" imgW="114120" imgH="139680" progId="Equation.3">
                  <p:embed/>
                  <p:pic>
                    <p:nvPicPr>
                      <p:cNvPr id="0" name=""/>
                      <p:cNvPicPr>
                        <a:picLocks noChangeAspect="1" noChangeArrowheads="1"/>
                      </p:cNvPicPr>
                      <p:nvPr/>
                    </p:nvPicPr>
                    <p:blipFill>
                      <a:blip r:embed="rId11"/>
                      <a:srcRect/>
                      <a:stretch>
                        <a:fillRect/>
                      </a:stretch>
                    </p:blipFill>
                    <p:spPr bwMode="auto">
                      <a:xfrm>
                        <a:off x="4891397" y="4743542"/>
                        <a:ext cx="335930" cy="3942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841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52344" y="798692"/>
            <a:ext cx="80645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zh-CN" altLang="en-US" i="0" dirty="0"/>
              <a:t>如图所示，折射率为</a:t>
            </a:r>
            <a:r>
              <a:rPr lang="en-US" altLang="zh-CN" i="0" dirty="0">
                <a:solidFill>
                  <a:srgbClr val="FF0000"/>
                </a:solidFill>
              </a:rPr>
              <a:t>n</a:t>
            </a:r>
            <a:r>
              <a:rPr lang="en-US" altLang="zh-CN" i="0" baseline="-25000" dirty="0">
                <a:solidFill>
                  <a:srgbClr val="FF0000"/>
                </a:solidFill>
              </a:rPr>
              <a:t>2</a:t>
            </a:r>
            <a:r>
              <a:rPr lang="zh-CN" altLang="en-US" i="0" dirty="0"/>
              <a:t>，厚度为</a:t>
            </a:r>
            <a:r>
              <a:rPr lang="en-US" altLang="zh-CN" i="0" dirty="0">
                <a:solidFill>
                  <a:srgbClr val="FF0000"/>
                </a:solidFill>
              </a:rPr>
              <a:t>e</a:t>
            </a:r>
            <a:r>
              <a:rPr lang="zh-CN" altLang="en-US" i="0" dirty="0"/>
              <a:t>的透明介质薄膜的上方和下方的透明介质的折射率分别为</a:t>
            </a:r>
            <a:r>
              <a:rPr lang="en-US" altLang="zh-CN" i="0" dirty="0">
                <a:solidFill>
                  <a:srgbClr val="FF0000"/>
                </a:solidFill>
              </a:rPr>
              <a:t>n</a:t>
            </a:r>
            <a:r>
              <a:rPr lang="en-US" altLang="zh-CN" i="0" baseline="-25000" dirty="0">
                <a:solidFill>
                  <a:srgbClr val="FF0000"/>
                </a:solidFill>
              </a:rPr>
              <a:t>1</a:t>
            </a:r>
            <a:r>
              <a:rPr lang="zh-CN" altLang="en-US" i="0" dirty="0"/>
              <a:t>和</a:t>
            </a:r>
            <a:r>
              <a:rPr lang="en-US" altLang="zh-CN" i="0" dirty="0">
                <a:solidFill>
                  <a:srgbClr val="FF0000"/>
                </a:solidFill>
              </a:rPr>
              <a:t>n</a:t>
            </a:r>
            <a:r>
              <a:rPr lang="en-US" altLang="zh-CN" i="0" baseline="-25000" dirty="0">
                <a:solidFill>
                  <a:srgbClr val="FF0000"/>
                </a:solidFill>
              </a:rPr>
              <a:t>3</a:t>
            </a:r>
            <a:r>
              <a:rPr lang="zh-CN" altLang="en-US" i="0" dirty="0"/>
              <a:t>，且</a:t>
            </a:r>
            <a:r>
              <a:rPr lang="en-US" altLang="zh-CN" i="0" dirty="0">
                <a:solidFill>
                  <a:srgbClr val="FF0000"/>
                </a:solidFill>
              </a:rPr>
              <a:t>n</a:t>
            </a:r>
            <a:r>
              <a:rPr lang="en-US" altLang="zh-CN" i="0" baseline="-25000" dirty="0">
                <a:solidFill>
                  <a:srgbClr val="FF0000"/>
                </a:solidFill>
              </a:rPr>
              <a:t>1</a:t>
            </a:r>
            <a:r>
              <a:rPr lang="zh-CN" altLang="en-US" i="0" dirty="0">
                <a:solidFill>
                  <a:srgbClr val="FF0000"/>
                </a:solidFill>
              </a:rPr>
              <a:t>＜</a:t>
            </a:r>
            <a:r>
              <a:rPr lang="en-US" altLang="zh-CN" i="0" dirty="0">
                <a:solidFill>
                  <a:srgbClr val="FF0000"/>
                </a:solidFill>
              </a:rPr>
              <a:t>n</a:t>
            </a:r>
            <a:r>
              <a:rPr lang="en-US" altLang="zh-CN" i="0" baseline="-25000" dirty="0">
                <a:solidFill>
                  <a:srgbClr val="FF0000"/>
                </a:solidFill>
              </a:rPr>
              <a:t>2</a:t>
            </a:r>
            <a:r>
              <a:rPr lang="en-US" altLang="zh-CN" i="0" dirty="0">
                <a:solidFill>
                  <a:srgbClr val="FF0000"/>
                </a:solidFill>
              </a:rPr>
              <a:t>&lt;n</a:t>
            </a:r>
            <a:r>
              <a:rPr lang="en-US" altLang="zh-CN" i="0" baseline="-25000" dirty="0">
                <a:solidFill>
                  <a:srgbClr val="FF0000"/>
                </a:solidFill>
              </a:rPr>
              <a:t>3</a:t>
            </a:r>
            <a:r>
              <a:rPr lang="zh-CN" altLang="en-US" i="0" dirty="0"/>
              <a:t>，若用真空中波长为</a:t>
            </a:r>
            <a:r>
              <a:rPr lang="en-US" altLang="zh-CN" i="0" dirty="0">
                <a:solidFill>
                  <a:srgbClr val="FF0000"/>
                </a:solidFill>
              </a:rPr>
              <a:t>λ</a:t>
            </a:r>
            <a:r>
              <a:rPr lang="zh-CN" altLang="en-US" i="0" dirty="0"/>
              <a:t>的单色平行光垂直入射到该薄膜上，</a:t>
            </a:r>
            <a:r>
              <a:rPr lang="zh-CN" altLang="en-US" i="0" dirty="0">
                <a:solidFill>
                  <a:srgbClr val="FF3399"/>
                </a:solidFill>
              </a:rPr>
              <a:t>则从薄膜上、下两表面反射的光束的光程差</a:t>
            </a:r>
            <a:r>
              <a:rPr lang="en-US" altLang="zh-CN" i="0" dirty="0">
                <a:solidFill>
                  <a:srgbClr val="FF3399"/>
                </a:solidFill>
              </a:rPr>
              <a:t>=_______</a:t>
            </a:r>
            <a:r>
              <a:rPr lang="zh-CN" altLang="en-US" i="0" dirty="0">
                <a:solidFill>
                  <a:srgbClr val="FF3399"/>
                </a:solidFill>
              </a:rPr>
              <a:t>。</a:t>
            </a:r>
          </a:p>
        </p:txBody>
      </p:sp>
      <p:sp>
        <p:nvSpPr>
          <p:cNvPr id="4" name="矩形 3"/>
          <p:cNvSpPr>
            <a:spLocks noChangeArrowheads="1"/>
          </p:cNvSpPr>
          <p:nvPr/>
        </p:nvSpPr>
        <p:spPr bwMode="auto">
          <a:xfrm>
            <a:off x="2781032" y="227192"/>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a:solidFill>
                  <a:srgbClr val="FF0000"/>
                </a:solidFill>
              </a:rPr>
              <a:t>课堂练习</a:t>
            </a:r>
            <a:endParaRPr lang="zh-CN" altLang="en-US" sz="3200">
              <a:solidFill>
                <a:srgbClr val="FF0000"/>
              </a:solidFill>
            </a:endParaRPr>
          </a:p>
        </p:txBody>
      </p:sp>
      <p:pic>
        <p:nvPicPr>
          <p:cNvPr id="5"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24596" y="4156256"/>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8"/>
          <p:cNvSpPr>
            <a:spLocks noChangeArrowheads="1"/>
          </p:cNvSpPr>
          <p:nvPr/>
        </p:nvSpPr>
        <p:spPr bwMode="auto">
          <a:xfrm>
            <a:off x="4207911" y="5957999"/>
            <a:ext cx="2337519" cy="739844"/>
          </a:xfrm>
          <a:prstGeom prst="rect">
            <a:avLst/>
          </a:prstGeom>
          <a:solidFill>
            <a:schemeClr val="bg1"/>
          </a:solidFill>
          <a:ln w="9525">
            <a:noFill/>
            <a:miter lim="800000"/>
            <a:headEnd/>
            <a:tailEnd type="none" w="lg" len="lg"/>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8" name="Group 31"/>
          <p:cNvGrpSpPr>
            <a:grpSpLocks/>
          </p:cNvGrpSpPr>
          <p:nvPr/>
        </p:nvGrpSpPr>
        <p:grpSpPr bwMode="auto">
          <a:xfrm>
            <a:off x="3146949" y="4407967"/>
            <a:ext cx="2562897" cy="1827074"/>
            <a:chOff x="3888" y="1579"/>
            <a:chExt cx="1584" cy="389"/>
          </a:xfrm>
        </p:grpSpPr>
        <p:sp>
          <p:nvSpPr>
            <p:cNvPr id="9"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sp>
          <p:nvSpPr>
            <p:cNvPr id="10"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grpSp>
      <p:sp>
        <p:nvSpPr>
          <p:cNvPr id="11" name="Line 7"/>
          <p:cNvSpPr>
            <a:spLocks noChangeShapeType="1"/>
          </p:cNvSpPr>
          <p:nvPr/>
        </p:nvSpPr>
        <p:spPr bwMode="auto">
          <a:xfrm>
            <a:off x="4312219" y="3271423"/>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8"/>
          <p:cNvSpPr>
            <a:spLocks noChangeShapeType="1"/>
          </p:cNvSpPr>
          <p:nvPr/>
        </p:nvSpPr>
        <p:spPr bwMode="auto">
          <a:xfrm>
            <a:off x="4312219" y="4438921"/>
            <a:ext cx="0" cy="9017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p:cNvSpPr>
            <a:spLocks noChangeShapeType="1"/>
          </p:cNvSpPr>
          <p:nvPr/>
        </p:nvSpPr>
        <p:spPr bwMode="auto">
          <a:xfrm flipV="1">
            <a:off x="4499688" y="3245972"/>
            <a:ext cx="7203" cy="1192949"/>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p:cNvSpPr>
            <a:spLocks noChangeShapeType="1"/>
          </p:cNvSpPr>
          <p:nvPr/>
        </p:nvSpPr>
        <p:spPr bwMode="auto">
          <a:xfrm flipH="1" flipV="1">
            <a:off x="4679758" y="4437000"/>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p:cNvSpPr>
            <a:spLocks noChangeShapeType="1"/>
          </p:cNvSpPr>
          <p:nvPr/>
        </p:nvSpPr>
        <p:spPr bwMode="auto">
          <a:xfrm flipH="1" flipV="1">
            <a:off x="4679756" y="3271421"/>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20"/>
          <p:cNvGraphicFramePr>
            <a:graphicFrameLocks noChangeAspect="1"/>
          </p:cNvGraphicFramePr>
          <p:nvPr>
            <p:extLst>
              <p:ext uri="{D42A27DB-BD31-4B8C-83A1-F6EECF244321}">
                <p14:modId xmlns:p14="http://schemas.microsoft.com/office/powerpoint/2010/main" val="436458334"/>
              </p:ext>
            </p:extLst>
          </p:nvPr>
        </p:nvGraphicFramePr>
        <p:xfrm>
          <a:off x="4428396" y="5547437"/>
          <a:ext cx="329508" cy="439595"/>
        </p:xfrm>
        <a:graphic>
          <a:graphicData uri="http://schemas.openxmlformats.org/presentationml/2006/ole">
            <mc:AlternateContent xmlns:mc="http://schemas.openxmlformats.org/markup-compatibility/2006">
              <mc:Choice xmlns:v="urn:schemas-microsoft-com:vml" Requires="v">
                <p:oleObj spid="_x0000_s528698" name="Equation" r:id="rId4" imgW="165028" imgH="228501" progId="Equation.3">
                  <p:embed/>
                </p:oleObj>
              </mc:Choice>
              <mc:Fallback>
                <p:oleObj name="Equation" r:id="rId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396" y="5547437"/>
                        <a:ext cx="329508" cy="439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9"/>
          <p:cNvGraphicFramePr>
            <a:graphicFrameLocks noChangeAspect="1"/>
          </p:cNvGraphicFramePr>
          <p:nvPr>
            <p:extLst>
              <p:ext uri="{D42A27DB-BD31-4B8C-83A1-F6EECF244321}">
                <p14:modId xmlns:p14="http://schemas.microsoft.com/office/powerpoint/2010/main" val="3074314604"/>
              </p:ext>
            </p:extLst>
          </p:nvPr>
        </p:nvGraphicFramePr>
        <p:xfrm>
          <a:off x="3804687" y="4761510"/>
          <a:ext cx="330922" cy="415173"/>
        </p:xfrm>
        <a:graphic>
          <a:graphicData uri="http://schemas.openxmlformats.org/presentationml/2006/ole">
            <mc:AlternateContent xmlns:mc="http://schemas.openxmlformats.org/markup-compatibility/2006">
              <mc:Choice xmlns:v="urn:schemas-microsoft-com:vml" Requires="v">
                <p:oleObj spid="_x0000_s528699" name="Equation" r:id="rId6" imgW="164885" imgH="215619" progId="Equation.3">
                  <p:embed/>
                </p:oleObj>
              </mc:Choice>
              <mc:Fallback>
                <p:oleObj name="Equation" r:id="rId6" imgW="164885" imgH="21561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687" y="4761510"/>
                        <a:ext cx="330922" cy="415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8"/>
          <p:cNvGraphicFramePr>
            <a:graphicFrameLocks noChangeAspect="1"/>
          </p:cNvGraphicFramePr>
          <p:nvPr>
            <p:extLst>
              <p:ext uri="{D42A27DB-BD31-4B8C-83A1-F6EECF244321}">
                <p14:modId xmlns:p14="http://schemas.microsoft.com/office/powerpoint/2010/main" val="3971185690"/>
              </p:ext>
            </p:extLst>
          </p:nvPr>
        </p:nvGraphicFramePr>
        <p:xfrm>
          <a:off x="3689041" y="3867242"/>
          <a:ext cx="312737" cy="425450"/>
        </p:xfrm>
        <a:graphic>
          <a:graphicData uri="http://schemas.openxmlformats.org/presentationml/2006/ole">
            <mc:AlternateContent xmlns:mc="http://schemas.openxmlformats.org/markup-compatibility/2006">
              <mc:Choice xmlns:v="urn:schemas-microsoft-com:vml" Requires="v">
                <p:oleObj spid="_x0000_s528700" name="公式" r:id="rId8" imgW="152280" imgH="215640" progId="Equation.3">
                  <p:embed/>
                </p:oleObj>
              </mc:Choice>
              <mc:Fallback>
                <p:oleObj name="公式" r:id="rId8" imgW="152280" imgH="215640" progId="Equation.3">
                  <p:embed/>
                  <p:pic>
                    <p:nvPicPr>
                      <p:cNvPr id="0" name=""/>
                      <p:cNvPicPr>
                        <a:picLocks noChangeAspect="1" noChangeArrowheads="1"/>
                      </p:cNvPicPr>
                      <p:nvPr/>
                    </p:nvPicPr>
                    <p:blipFill>
                      <a:blip r:embed="rId9"/>
                      <a:srcRect/>
                      <a:stretch>
                        <a:fillRect/>
                      </a:stretch>
                    </p:blipFill>
                    <p:spPr bwMode="auto">
                      <a:xfrm>
                        <a:off x="3689041" y="3867242"/>
                        <a:ext cx="312737"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extLst>
              <p:ext uri="{D42A27DB-BD31-4B8C-83A1-F6EECF244321}">
                <p14:modId xmlns:p14="http://schemas.microsoft.com/office/powerpoint/2010/main" val="2389054890"/>
              </p:ext>
            </p:extLst>
          </p:nvPr>
        </p:nvGraphicFramePr>
        <p:xfrm>
          <a:off x="4891397" y="4743542"/>
          <a:ext cx="335930" cy="394250"/>
        </p:xfrm>
        <a:graphic>
          <a:graphicData uri="http://schemas.openxmlformats.org/presentationml/2006/ole">
            <mc:AlternateContent xmlns:mc="http://schemas.openxmlformats.org/markup-compatibility/2006">
              <mc:Choice xmlns:v="urn:schemas-microsoft-com:vml" Requires="v">
                <p:oleObj spid="_x0000_s528701" name="公式" r:id="rId10" imgW="114120" imgH="139680" progId="Equation.3">
                  <p:embed/>
                </p:oleObj>
              </mc:Choice>
              <mc:Fallback>
                <p:oleObj name="公式" r:id="rId10" imgW="114120" imgH="139680" progId="Equation.3">
                  <p:embed/>
                  <p:pic>
                    <p:nvPicPr>
                      <p:cNvPr id="0" name=""/>
                      <p:cNvPicPr>
                        <a:picLocks noChangeAspect="1" noChangeArrowheads="1"/>
                      </p:cNvPicPr>
                      <p:nvPr/>
                    </p:nvPicPr>
                    <p:blipFill>
                      <a:blip r:embed="rId11"/>
                      <a:srcRect/>
                      <a:stretch>
                        <a:fillRect/>
                      </a:stretch>
                    </p:blipFill>
                    <p:spPr bwMode="auto">
                      <a:xfrm>
                        <a:off x="4891397" y="4743542"/>
                        <a:ext cx="335930" cy="394250"/>
                      </a:xfrm>
                      <a:prstGeom prst="rect">
                        <a:avLst/>
                      </a:prstGeom>
                      <a:noFill/>
                      <a:ln>
                        <a:noFill/>
                      </a:ln>
                      <a:effectLst/>
                      <a:extLst/>
                    </p:spPr>
                  </p:pic>
                </p:oleObj>
              </mc:Fallback>
            </mc:AlternateContent>
          </a:graphicData>
        </a:graphic>
      </p:graphicFrame>
      <p:sp>
        <p:nvSpPr>
          <p:cNvPr id="20" name="矩形 19"/>
          <p:cNvSpPr/>
          <p:nvPr/>
        </p:nvSpPr>
        <p:spPr>
          <a:xfrm>
            <a:off x="5709846" y="2643506"/>
            <a:ext cx="1141659" cy="707886"/>
          </a:xfrm>
          <a:prstGeom prst="rect">
            <a:avLst/>
          </a:prstGeom>
        </p:spPr>
        <p:txBody>
          <a:bodyPr wrap="none">
            <a:spAutoFit/>
          </a:bodyPr>
          <a:lstStyle/>
          <a:p>
            <a:r>
              <a:rPr lang="it-IT" altLang="zh-CN" sz="4000" dirty="0">
                <a:cs typeface="Times New Roman" panose="02020603050405020304" pitchFamily="18" charset="0"/>
              </a:rPr>
              <a:t>2n</a:t>
            </a:r>
            <a:r>
              <a:rPr lang="it-IT" altLang="zh-CN" sz="4000" baseline="-30000" dirty="0">
                <a:cs typeface="Times New Roman" panose="02020603050405020304" pitchFamily="18" charset="0"/>
              </a:rPr>
              <a:t>2</a:t>
            </a:r>
            <a:r>
              <a:rPr lang="it-IT" altLang="zh-CN" sz="4000" dirty="0">
                <a:cs typeface="Times New Roman" panose="02020603050405020304" pitchFamily="18" charset="0"/>
              </a:rPr>
              <a:t>e</a:t>
            </a:r>
            <a:endParaRPr lang="zh-CN" altLang="en-US" sz="4000" dirty="0"/>
          </a:p>
        </p:txBody>
      </p:sp>
    </p:spTree>
    <p:extLst>
      <p:ext uri="{BB962C8B-B14F-4D97-AF65-F5344CB8AC3E}">
        <p14:creationId xmlns:p14="http://schemas.microsoft.com/office/powerpoint/2010/main" val="423253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146476886"/>
              </p:ext>
            </p:extLst>
          </p:nvPr>
        </p:nvGraphicFramePr>
        <p:xfrm>
          <a:off x="2184384" y="334851"/>
          <a:ext cx="1852612" cy="1149350"/>
        </p:xfrm>
        <a:graphic>
          <a:graphicData uri="http://schemas.openxmlformats.org/presentationml/2006/ole">
            <mc:AlternateContent xmlns:mc="http://schemas.openxmlformats.org/markup-compatibility/2006">
              <mc:Choice xmlns:v="urn:schemas-microsoft-com:vml" Requires="v">
                <p:oleObj spid="_x0000_s556464" name="公式" r:id="rId3" imgW="634680" imgH="393480" progId="Equation.3">
                  <p:embed/>
                </p:oleObj>
              </mc:Choice>
              <mc:Fallback>
                <p:oleObj name="公式" r:id="rId3" imgW="634680" imgH="393480" progId="Equation.3">
                  <p:embed/>
                  <p:pic>
                    <p:nvPicPr>
                      <p:cNvPr id="0" name=""/>
                      <p:cNvPicPr/>
                      <p:nvPr/>
                    </p:nvPicPr>
                    <p:blipFill>
                      <a:blip r:embed="rId4"/>
                      <a:stretch>
                        <a:fillRect/>
                      </a:stretch>
                    </p:blipFill>
                    <p:spPr>
                      <a:xfrm>
                        <a:off x="2184384" y="334851"/>
                        <a:ext cx="1852612" cy="1149350"/>
                      </a:xfrm>
                      <a:prstGeom prst="rect">
                        <a:avLst/>
                      </a:prstGeom>
                    </p:spPr>
                  </p:pic>
                </p:oleObj>
              </mc:Fallback>
            </mc:AlternateContent>
          </a:graphicData>
        </a:graphic>
      </p:graphicFrame>
      <p:sp>
        <p:nvSpPr>
          <p:cNvPr id="15" name="Rectangle 9"/>
          <p:cNvSpPr>
            <a:spLocks noChangeArrowheads="1"/>
          </p:cNvSpPr>
          <p:nvPr/>
        </p:nvSpPr>
        <p:spPr bwMode="auto">
          <a:xfrm rot="20075209">
            <a:off x="9809333" y="418499"/>
            <a:ext cx="405486" cy="1001916"/>
          </a:xfrm>
          <a:prstGeom prst="rect">
            <a:avLst/>
          </a:prstGeom>
          <a:solidFill>
            <a:srgbClr val="FFFF00">
              <a:alpha val="50195"/>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27"/>
          <p:cNvSpPr>
            <a:spLocks noChangeShapeType="1"/>
          </p:cNvSpPr>
          <p:nvPr/>
        </p:nvSpPr>
        <p:spPr bwMode="auto">
          <a:xfrm flipV="1">
            <a:off x="9222383" y="897742"/>
            <a:ext cx="526306" cy="198483"/>
          </a:xfrm>
          <a:prstGeom prst="line">
            <a:avLst/>
          </a:prstGeom>
          <a:noFill/>
          <a:ln w="19050">
            <a:solidFill>
              <a:srgbClr val="00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6424311"/>
              </p:ext>
            </p:extLst>
          </p:nvPr>
        </p:nvGraphicFramePr>
        <p:xfrm>
          <a:off x="9791287" y="526758"/>
          <a:ext cx="377825" cy="568325"/>
        </p:xfrm>
        <a:graphic>
          <a:graphicData uri="http://schemas.openxmlformats.org/presentationml/2006/ole">
            <mc:AlternateContent xmlns:mc="http://schemas.openxmlformats.org/markup-compatibility/2006">
              <mc:Choice xmlns:v="urn:schemas-microsoft-com:vml" Requires="v">
                <p:oleObj spid="_x0000_s556465" name="Equation" r:id="rId5" imgW="152280" imgH="228600" progId="Equation.DSMT4">
                  <p:embed/>
                </p:oleObj>
              </mc:Choice>
              <mc:Fallback>
                <p:oleObj name="Equation" r:id="rId5" imgW="152280" imgH="228600" progId="Equation.DSMT4">
                  <p:embed/>
                  <p:pic>
                    <p:nvPicPr>
                      <p:cNvPr id="22" name="对象 21"/>
                      <p:cNvPicPr/>
                      <p:nvPr/>
                    </p:nvPicPr>
                    <p:blipFill>
                      <a:blip r:embed="rId6"/>
                      <a:stretch>
                        <a:fillRect/>
                      </a:stretch>
                    </p:blipFill>
                    <p:spPr>
                      <a:xfrm>
                        <a:off x="9791287" y="526758"/>
                        <a:ext cx="377825" cy="568325"/>
                      </a:xfrm>
                      <a:prstGeom prst="rect">
                        <a:avLst/>
                      </a:prstGeom>
                    </p:spPr>
                  </p:pic>
                </p:oleObj>
              </mc:Fallback>
            </mc:AlternateContent>
          </a:graphicData>
        </a:graphic>
      </p:graphicFrame>
      <p:sp>
        <p:nvSpPr>
          <p:cNvPr id="18" name="Rectangle 52"/>
          <p:cNvSpPr>
            <a:spLocks noChangeArrowheads="1"/>
          </p:cNvSpPr>
          <p:nvPr/>
        </p:nvSpPr>
        <p:spPr bwMode="auto">
          <a:xfrm>
            <a:off x="11466585" y="292123"/>
            <a:ext cx="27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000000"/>
                </a:solidFill>
              </a:rPr>
              <a:t>p</a:t>
            </a:r>
            <a:endParaRPr lang="en-US" altLang="zh-CN" sz="2400" b="0" i="0" dirty="0">
              <a:solidFill>
                <a:srgbClr val="000000"/>
              </a:solidFill>
            </a:endParaRPr>
          </a:p>
        </p:txBody>
      </p:sp>
      <p:sp>
        <p:nvSpPr>
          <p:cNvPr id="19" name="Rectangle 53"/>
          <p:cNvSpPr>
            <a:spLocks noChangeArrowheads="1"/>
          </p:cNvSpPr>
          <p:nvPr/>
        </p:nvSpPr>
        <p:spPr bwMode="auto">
          <a:xfrm>
            <a:off x="8925495" y="879295"/>
            <a:ext cx="406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00"/>
                </a:solidFill>
              </a:rPr>
              <a:t>·</a:t>
            </a:r>
            <a:endParaRPr lang="en-US" altLang="zh-CN" sz="7200" b="0" i="0" dirty="0">
              <a:solidFill>
                <a:schemeClr val="tx1"/>
              </a:solidFill>
            </a:endParaRPr>
          </a:p>
        </p:txBody>
      </p:sp>
      <p:sp>
        <p:nvSpPr>
          <p:cNvPr id="20" name="Rectangle 54"/>
          <p:cNvSpPr>
            <a:spLocks noChangeArrowheads="1"/>
          </p:cNvSpPr>
          <p:nvPr/>
        </p:nvSpPr>
        <p:spPr bwMode="auto">
          <a:xfrm>
            <a:off x="9089052" y="2123704"/>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0000"/>
                </a:solidFill>
              </a:rPr>
              <a:t>·</a:t>
            </a:r>
            <a:endParaRPr lang="en-US" altLang="zh-CN" sz="7200" b="0" i="0" dirty="0">
              <a:solidFill>
                <a:schemeClr val="tx1"/>
              </a:solidFill>
            </a:endParaRPr>
          </a:p>
        </p:txBody>
      </p:sp>
      <p:sp>
        <p:nvSpPr>
          <p:cNvPr id="21" name="Line 55"/>
          <p:cNvSpPr>
            <a:spLocks noChangeShapeType="1"/>
          </p:cNvSpPr>
          <p:nvPr/>
        </p:nvSpPr>
        <p:spPr bwMode="auto">
          <a:xfrm flipV="1">
            <a:off x="9092035" y="548939"/>
            <a:ext cx="2165899" cy="913116"/>
          </a:xfrm>
          <a:prstGeom prst="line">
            <a:avLst/>
          </a:prstGeom>
          <a:noFill/>
          <a:ln w="28575">
            <a:solidFill>
              <a:srgbClr val="9900CC"/>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56"/>
          <p:cNvSpPr>
            <a:spLocks noChangeShapeType="1"/>
          </p:cNvSpPr>
          <p:nvPr/>
        </p:nvSpPr>
        <p:spPr bwMode="auto">
          <a:xfrm flipV="1">
            <a:off x="9229607" y="605691"/>
            <a:ext cx="2039931" cy="2083688"/>
          </a:xfrm>
          <a:prstGeom prst="line">
            <a:avLst/>
          </a:prstGeom>
          <a:noFill/>
          <a:ln w="28575">
            <a:solidFill>
              <a:srgbClr val="0099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Rectangle 57"/>
          <p:cNvSpPr>
            <a:spLocks noChangeArrowheads="1"/>
          </p:cNvSpPr>
          <p:nvPr/>
        </p:nvSpPr>
        <p:spPr bwMode="auto">
          <a:xfrm flipH="1">
            <a:off x="11115448" y="6171"/>
            <a:ext cx="272498" cy="37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7200" i="0" dirty="0">
                <a:solidFill>
                  <a:srgbClr val="FF33CC"/>
                </a:solidFill>
              </a:rPr>
              <a:t>·</a:t>
            </a:r>
            <a:endParaRPr lang="en-US" altLang="zh-CN" sz="7200" b="0" i="0" dirty="0">
              <a:solidFill>
                <a:srgbClr val="FF33CC"/>
              </a:solidFill>
            </a:endParaRPr>
          </a:p>
        </p:txBody>
      </p:sp>
      <p:sp>
        <p:nvSpPr>
          <p:cNvPr id="24" name="Rectangle 58"/>
          <p:cNvSpPr>
            <a:spLocks noChangeArrowheads="1"/>
          </p:cNvSpPr>
          <p:nvPr/>
        </p:nvSpPr>
        <p:spPr bwMode="auto">
          <a:xfrm>
            <a:off x="9055583" y="985237"/>
            <a:ext cx="416803" cy="2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1</a:t>
            </a:r>
            <a:endParaRPr lang="en-US" altLang="zh-CN" sz="2400" b="0" i="0" dirty="0">
              <a:solidFill>
                <a:schemeClr val="tx1"/>
              </a:solidFill>
            </a:endParaRPr>
          </a:p>
        </p:txBody>
      </p:sp>
      <p:sp>
        <p:nvSpPr>
          <p:cNvPr id="25" name="Rectangle 59"/>
          <p:cNvSpPr>
            <a:spLocks noChangeArrowheads="1"/>
          </p:cNvSpPr>
          <p:nvPr/>
        </p:nvSpPr>
        <p:spPr bwMode="auto">
          <a:xfrm>
            <a:off x="9160107" y="2776874"/>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solidFill>
                  <a:srgbClr val="FF0000"/>
                </a:solidFill>
              </a:rPr>
              <a:t>2</a:t>
            </a:r>
            <a:endParaRPr lang="en-US" altLang="zh-CN" sz="1000" b="0" i="0" dirty="0">
              <a:solidFill>
                <a:schemeClr val="tx1"/>
              </a:solidFill>
            </a:endParaRPr>
          </a:p>
        </p:txBody>
      </p:sp>
      <p:sp>
        <p:nvSpPr>
          <p:cNvPr id="26" name="Line 28"/>
          <p:cNvSpPr>
            <a:spLocks noChangeShapeType="1"/>
          </p:cNvSpPr>
          <p:nvPr/>
        </p:nvSpPr>
        <p:spPr bwMode="auto">
          <a:xfrm flipV="1">
            <a:off x="10134124" y="553946"/>
            <a:ext cx="538708" cy="185403"/>
          </a:xfrm>
          <a:prstGeom prst="line">
            <a:avLst/>
          </a:prstGeom>
          <a:noFill/>
          <a:ln w="19050">
            <a:solidFill>
              <a:srgbClr val="0066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2046718607"/>
              </p:ext>
            </p:extLst>
          </p:nvPr>
        </p:nvGraphicFramePr>
        <p:xfrm>
          <a:off x="9970529" y="38471"/>
          <a:ext cx="331788" cy="661988"/>
        </p:xfrm>
        <a:graphic>
          <a:graphicData uri="http://schemas.openxmlformats.org/presentationml/2006/ole">
            <mc:AlternateContent xmlns:mc="http://schemas.openxmlformats.org/markup-compatibility/2006">
              <mc:Choice xmlns:v="urn:schemas-microsoft-com:vml" Requires="v">
                <p:oleObj spid="_x0000_s556466" name="Equation" r:id="rId7" imgW="114120" imgH="228600" progId="Equation.DSMT4">
                  <p:embed/>
                </p:oleObj>
              </mc:Choice>
              <mc:Fallback>
                <p:oleObj name="Equation" r:id="rId7" imgW="114120" imgH="228600" progId="Equation.DSMT4">
                  <p:embed/>
                  <p:pic>
                    <p:nvPicPr>
                      <p:cNvPr id="49" name="对象 48"/>
                      <p:cNvPicPr/>
                      <p:nvPr/>
                    </p:nvPicPr>
                    <p:blipFill>
                      <a:blip r:embed="rId8"/>
                      <a:stretch>
                        <a:fillRect/>
                      </a:stretch>
                    </p:blipFill>
                    <p:spPr>
                      <a:xfrm>
                        <a:off x="9970529" y="38471"/>
                        <a:ext cx="331788" cy="661988"/>
                      </a:xfrm>
                      <a:prstGeom prst="rect">
                        <a:avLst/>
                      </a:prstGeom>
                    </p:spPr>
                  </p:pic>
                </p:oleObj>
              </mc:Fallback>
            </mc:AlternateContent>
          </a:graphicData>
        </a:graphic>
      </p:graphicFrame>
      <p:sp>
        <p:nvSpPr>
          <p:cNvPr id="28" name="Rectangle 9"/>
          <p:cNvSpPr>
            <a:spLocks noChangeArrowheads="1"/>
          </p:cNvSpPr>
          <p:nvPr/>
        </p:nvSpPr>
        <p:spPr bwMode="auto">
          <a:xfrm rot="18797293">
            <a:off x="9649934" y="1629697"/>
            <a:ext cx="549153" cy="876945"/>
          </a:xfrm>
          <a:prstGeom prst="rect">
            <a:avLst/>
          </a:prstGeom>
          <a:solidFill>
            <a:srgbClr val="00FFFF">
              <a:alpha val="50195"/>
            </a:srgbClr>
          </a:solidFill>
          <a:ln w="12700">
            <a:solidFill>
              <a:schemeClr val="tx1"/>
            </a:solidFill>
            <a:miter lim="800000"/>
            <a:headEnd/>
            <a:tailEnd/>
          </a:ln>
          <a:effectLs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Line 27"/>
          <p:cNvSpPr>
            <a:spLocks noChangeShapeType="1"/>
          </p:cNvSpPr>
          <p:nvPr/>
        </p:nvSpPr>
        <p:spPr bwMode="auto">
          <a:xfrm flipV="1">
            <a:off x="9483686" y="2374662"/>
            <a:ext cx="350739" cy="345728"/>
          </a:xfrm>
          <a:prstGeom prst="line">
            <a:avLst/>
          </a:prstGeom>
          <a:noFill/>
          <a:ln w="19050">
            <a:solidFill>
              <a:srgbClr val="00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8"/>
          <p:cNvSpPr>
            <a:spLocks noChangeShapeType="1"/>
          </p:cNvSpPr>
          <p:nvPr/>
        </p:nvSpPr>
        <p:spPr bwMode="auto">
          <a:xfrm flipV="1">
            <a:off x="10236334" y="1646338"/>
            <a:ext cx="334288" cy="344816"/>
          </a:xfrm>
          <a:prstGeom prst="line">
            <a:avLst/>
          </a:prstGeom>
          <a:noFill/>
          <a:ln w="19050">
            <a:solidFill>
              <a:srgbClr val="0066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 name="对象 30"/>
          <p:cNvGraphicFramePr>
            <a:graphicFrameLocks noChangeAspect="1"/>
          </p:cNvGraphicFramePr>
          <p:nvPr>
            <p:extLst>
              <p:ext uri="{D42A27DB-BD31-4B8C-83A1-F6EECF244321}">
                <p14:modId xmlns:p14="http://schemas.microsoft.com/office/powerpoint/2010/main" val="290135929"/>
              </p:ext>
            </p:extLst>
          </p:nvPr>
        </p:nvGraphicFramePr>
        <p:xfrm>
          <a:off x="9864991" y="1897311"/>
          <a:ext cx="377825" cy="568325"/>
        </p:xfrm>
        <a:graphic>
          <a:graphicData uri="http://schemas.openxmlformats.org/presentationml/2006/ole">
            <mc:AlternateContent xmlns:mc="http://schemas.openxmlformats.org/markup-compatibility/2006">
              <mc:Choice xmlns:v="urn:schemas-microsoft-com:vml" Requires="v">
                <p:oleObj spid="_x0000_s556467" name="Equation" r:id="rId9" imgW="152280" imgH="228600" progId="Equation.DSMT4">
                  <p:embed/>
                </p:oleObj>
              </mc:Choice>
              <mc:Fallback>
                <p:oleObj name="Equation" r:id="rId9" imgW="152280" imgH="228600" progId="Equation.DSMT4">
                  <p:embed/>
                  <p:pic>
                    <p:nvPicPr>
                      <p:cNvPr id="53" name="对象 52"/>
                      <p:cNvPicPr/>
                      <p:nvPr/>
                    </p:nvPicPr>
                    <p:blipFill>
                      <a:blip r:embed="rId6"/>
                      <a:stretch>
                        <a:fillRect/>
                      </a:stretch>
                    </p:blipFill>
                    <p:spPr>
                      <a:xfrm>
                        <a:off x="9864991" y="1897311"/>
                        <a:ext cx="377825" cy="568325"/>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307415163"/>
              </p:ext>
            </p:extLst>
          </p:nvPr>
        </p:nvGraphicFramePr>
        <p:xfrm>
          <a:off x="10609654" y="1566317"/>
          <a:ext cx="331788" cy="661988"/>
        </p:xfrm>
        <a:graphic>
          <a:graphicData uri="http://schemas.openxmlformats.org/presentationml/2006/ole">
            <mc:AlternateContent xmlns:mc="http://schemas.openxmlformats.org/markup-compatibility/2006">
              <mc:Choice xmlns:v="urn:schemas-microsoft-com:vml" Requires="v">
                <p:oleObj spid="_x0000_s556468" name="Equation" r:id="rId10" imgW="114120" imgH="228600" progId="Equation.DSMT4">
                  <p:embed/>
                </p:oleObj>
              </mc:Choice>
              <mc:Fallback>
                <p:oleObj name="Equation" r:id="rId10" imgW="114120" imgH="228600" progId="Equation.DSMT4">
                  <p:embed/>
                  <p:pic>
                    <p:nvPicPr>
                      <p:cNvPr id="54" name="对象 53"/>
                      <p:cNvPicPr/>
                      <p:nvPr/>
                    </p:nvPicPr>
                    <p:blipFill>
                      <a:blip r:embed="rId8"/>
                      <a:stretch>
                        <a:fillRect/>
                      </a:stretch>
                    </p:blipFill>
                    <p:spPr>
                      <a:xfrm>
                        <a:off x="10609654" y="1566317"/>
                        <a:ext cx="331788" cy="661988"/>
                      </a:xfrm>
                      <a:prstGeom prst="rect">
                        <a:avLst/>
                      </a:prstGeom>
                    </p:spPr>
                  </p:pic>
                </p:oleObj>
              </mc:Fallback>
            </mc:AlternateContent>
          </a:graphicData>
        </a:graphic>
      </p:graphicFrame>
      <p:graphicFrame>
        <p:nvGraphicFramePr>
          <p:cNvPr id="33" name="Object 9"/>
          <p:cNvGraphicFramePr>
            <a:graphicFrameLocks noChangeAspect="1"/>
          </p:cNvGraphicFramePr>
          <p:nvPr>
            <p:extLst>
              <p:ext uri="{D42A27DB-BD31-4B8C-83A1-F6EECF244321}">
                <p14:modId xmlns:p14="http://schemas.microsoft.com/office/powerpoint/2010/main" val="4053300164"/>
              </p:ext>
            </p:extLst>
          </p:nvPr>
        </p:nvGraphicFramePr>
        <p:xfrm>
          <a:off x="4511675" y="327025"/>
          <a:ext cx="3917950" cy="1165225"/>
        </p:xfrm>
        <a:graphic>
          <a:graphicData uri="http://schemas.openxmlformats.org/presentationml/2006/ole">
            <mc:AlternateContent xmlns:mc="http://schemas.openxmlformats.org/markup-compatibility/2006">
              <mc:Choice xmlns:v="urn:schemas-microsoft-com:vml" Requires="v">
                <p:oleObj spid="_x0000_s556469" name="Equation" r:id="rId11" imgW="1155600" imgH="342720" progId="Equation.DSMT4">
                  <p:embed/>
                </p:oleObj>
              </mc:Choice>
              <mc:Fallback>
                <p:oleObj name="Equation" r:id="rId11" imgW="1155600" imgH="342720" progId="Equation.DSMT4">
                  <p:embed/>
                  <p:pic>
                    <p:nvPicPr>
                      <p:cNvPr id="4" name="Object 9"/>
                      <p:cNvPicPr>
                        <a:picLocks noChangeAspect="1" noChangeArrowheads="1"/>
                      </p:cNvPicPr>
                      <p:nvPr/>
                    </p:nvPicPr>
                    <p:blipFill>
                      <a:blip r:embed="rId12"/>
                      <a:srcRect/>
                      <a:stretch>
                        <a:fillRect/>
                      </a:stretch>
                    </p:blipFill>
                    <p:spPr bwMode="auto">
                      <a:xfrm>
                        <a:off x="4511675" y="327025"/>
                        <a:ext cx="3917950" cy="1165225"/>
                      </a:xfrm>
                      <a:prstGeom prst="rect">
                        <a:avLst/>
                      </a:prstGeom>
                      <a:noFill/>
                      <a:ln>
                        <a:noFill/>
                      </a:ln>
                      <a:extLst/>
                    </p:spPr>
                  </p:pic>
                </p:oleObj>
              </mc:Fallback>
            </mc:AlternateContent>
          </a:graphicData>
        </a:graphic>
      </p:graphicFrame>
      <p:sp>
        <p:nvSpPr>
          <p:cNvPr id="34" name="矩形 33"/>
          <p:cNvSpPr>
            <a:spLocks noChangeArrowheads="1"/>
          </p:cNvSpPr>
          <p:nvPr/>
        </p:nvSpPr>
        <p:spPr bwMode="auto">
          <a:xfrm>
            <a:off x="526820" y="1713692"/>
            <a:ext cx="847882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半波损失：</a:t>
            </a:r>
            <a:r>
              <a:rPr lang="zh-CN" altLang="en-US" i="0" dirty="0"/>
              <a:t>当入射光在</a:t>
            </a:r>
            <a:r>
              <a:rPr lang="zh-CN" altLang="en-US" i="0" dirty="0">
                <a:solidFill>
                  <a:srgbClr val="C00000"/>
                </a:solidFill>
              </a:rPr>
              <a:t>光疏媒质</a:t>
            </a:r>
            <a:r>
              <a:rPr lang="zh-CN" altLang="en-US" i="0" dirty="0"/>
              <a:t>中传播遇到</a:t>
            </a:r>
            <a:r>
              <a:rPr lang="zh-CN" altLang="en-US" i="0" dirty="0">
                <a:solidFill>
                  <a:srgbClr val="FF33CC"/>
                </a:solidFill>
              </a:rPr>
              <a:t>光密媒质</a:t>
            </a:r>
            <a:r>
              <a:rPr lang="zh-CN" altLang="en-US" i="0" dirty="0"/>
              <a:t>时，如果入射角接近于</a:t>
            </a:r>
            <a:r>
              <a:rPr lang="zh-CN" altLang="en-US" i="0" dirty="0">
                <a:solidFill>
                  <a:srgbClr val="FF0000"/>
                </a:solidFill>
              </a:rPr>
              <a:t>零</a:t>
            </a:r>
            <a:r>
              <a:rPr lang="zh-CN" altLang="en-US" i="0" dirty="0"/>
              <a:t>或</a:t>
            </a:r>
            <a:r>
              <a:rPr lang="en-US" altLang="zh-CN" i="0" dirty="0">
                <a:solidFill>
                  <a:srgbClr val="FF0000"/>
                </a:solidFill>
              </a:rPr>
              <a:t>90</a:t>
            </a:r>
            <a:r>
              <a:rPr lang="zh-CN" altLang="en-US" i="0" dirty="0">
                <a:solidFill>
                  <a:srgbClr val="FF0000"/>
                </a:solidFill>
              </a:rPr>
              <a:t>度</a:t>
            </a:r>
            <a:r>
              <a:rPr lang="zh-CN" altLang="en-US" i="0" dirty="0"/>
              <a:t>时，</a:t>
            </a:r>
            <a:r>
              <a:rPr lang="zh-CN" altLang="en-US" i="0" dirty="0">
                <a:solidFill>
                  <a:srgbClr val="009900"/>
                </a:solidFill>
              </a:rPr>
              <a:t>反射光的电矢量的振动方向相对于入射光的电矢量的振动方向几乎相反</a:t>
            </a:r>
            <a:r>
              <a:rPr lang="zh-CN" altLang="en-US" i="0" dirty="0"/>
              <a:t>，产生半波损失。此时光程差应加上半个波长。</a:t>
            </a:r>
            <a:endParaRPr lang="en-US" altLang="zh-CN" i="0" dirty="0"/>
          </a:p>
        </p:txBody>
      </p:sp>
      <p:graphicFrame>
        <p:nvGraphicFramePr>
          <p:cNvPr id="35" name="Object 7"/>
          <p:cNvGraphicFramePr>
            <a:graphicFrameLocks noChangeAspect="1"/>
          </p:cNvGraphicFramePr>
          <p:nvPr>
            <p:extLst>
              <p:ext uri="{D42A27DB-BD31-4B8C-83A1-F6EECF244321}">
                <p14:modId xmlns:p14="http://schemas.microsoft.com/office/powerpoint/2010/main" val="3543905387"/>
              </p:ext>
            </p:extLst>
          </p:nvPr>
        </p:nvGraphicFramePr>
        <p:xfrm>
          <a:off x="2520950" y="3908425"/>
          <a:ext cx="5264150" cy="812800"/>
        </p:xfrm>
        <a:graphic>
          <a:graphicData uri="http://schemas.openxmlformats.org/presentationml/2006/ole">
            <mc:AlternateContent xmlns:mc="http://schemas.openxmlformats.org/markup-compatibility/2006">
              <mc:Choice xmlns:v="urn:schemas-microsoft-com:vml" Requires="v">
                <p:oleObj spid="_x0000_s556470" name="Equation" r:id="rId13" imgW="1726920" imgH="266400" progId="Equation.DSMT4">
                  <p:embed/>
                </p:oleObj>
              </mc:Choice>
              <mc:Fallback>
                <p:oleObj name="Equation" r:id="rId13" imgW="1726920" imgH="266400" progId="Equation.DSMT4">
                  <p:embed/>
                  <p:pic>
                    <p:nvPicPr>
                      <p:cNvPr id="6" name="Object 7"/>
                      <p:cNvPicPr>
                        <a:picLocks noChangeAspect="1" noChangeArrowheads="1"/>
                      </p:cNvPicPr>
                      <p:nvPr/>
                    </p:nvPicPr>
                    <p:blipFill>
                      <a:blip r:embed="rId14"/>
                      <a:srcRect/>
                      <a:stretch>
                        <a:fillRect/>
                      </a:stretch>
                    </p:blipFill>
                    <p:spPr bwMode="auto">
                      <a:xfrm>
                        <a:off x="2520950" y="3908425"/>
                        <a:ext cx="5264150" cy="812800"/>
                      </a:xfrm>
                      <a:prstGeom prst="rect">
                        <a:avLst/>
                      </a:prstGeom>
                      <a:noFill/>
                      <a:ln>
                        <a:noFill/>
                      </a:ln>
                      <a:effectLst/>
                      <a:extLst/>
                    </p:spPr>
                  </p:pic>
                </p:oleObj>
              </mc:Fallback>
            </mc:AlternateContent>
          </a:graphicData>
        </a:graphic>
      </p:graphicFrame>
      <p:grpSp>
        <p:nvGrpSpPr>
          <p:cNvPr id="36" name="Group 21"/>
          <p:cNvGrpSpPr>
            <a:grpSpLocks/>
          </p:cNvGrpSpPr>
          <p:nvPr/>
        </p:nvGrpSpPr>
        <p:grpSpPr bwMode="auto">
          <a:xfrm>
            <a:off x="2202761" y="4945363"/>
            <a:ext cx="8534400" cy="1541463"/>
            <a:chOff x="240" y="2709"/>
            <a:chExt cx="5376" cy="971"/>
          </a:xfrm>
        </p:grpSpPr>
        <p:graphicFrame>
          <p:nvGraphicFramePr>
            <p:cNvPr id="37" name="Object 11"/>
            <p:cNvGraphicFramePr>
              <a:graphicFrameLocks noChangeAspect="1"/>
            </p:cNvGraphicFramePr>
            <p:nvPr/>
          </p:nvGraphicFramePr>
          <p:xfrm>
            <a:off x="443" y="2718"/>
            <a:ext cx="767" cy="295"/>
          </p:xfrm>
          <a:graphic>
            <a:graphicData uri="http://schemas.openxmlformats.org/presentationml/2006/ole">
              <mc:AlternateContent xmlns:mc="http://schemas.openxmlformats.org/markup-compatibility/2006">
                <mc:Choice xmlns:v="urn:schemas-microsoft-com:vml" Requires="v">
                  <p:oleObj spid="_x0000_s556471" name="公式" r:id="rId15" imgW="457002" imgH="177723" progId="Equation.3">
                    <p:embed/>
                  </p:oleObj>
                </mc:Choice>
                <mc:Fallback>
                  <p:oleObj name="公式" r:id="rId15" imgW="457002" imgH="177723" progId="Equation.3">
                    <p:embed/>
                    <p:pic>
                      <p:nvPicPr>
                        <p:cNvPr id="8"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 y="2718"/>
                          <a:ext cx="767"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3"/>
            <p:cNvGraphicFramePr>
              <a:graphicFrameLocks noChangeAspect="1"/>
            </p:cNvGraphicFramePr>
            <p:nvPr/>
          </p:nvGraphicFramePr>
          <p:xfrm>
            <a:off x="2050" y="2713"/>
            <a:ext cx="1694" cy="332"/>
          </p:xfrm>
          <a:graphic>
            <a:graphicData uri="http://schemas.openxmlformats.org/presentationml/2006/ole">
              <mc:AlternateContent xmlns:mc="http://schemas.openxmlformats.org/markup-compatibility/2006">
                <mc:Choice xmlns:v="urn:schemas-microsoft-com:vml" Requires="v">
                  <p:oleObj spid="_x0000_s556472" name="公式" r:id="rId17" imgW="1028254" imgH="203112" progId="Equation.3">
                    <p:embed/>
                  </p:oleObj>
                </mc:Choice>
                <mc:Fallback>
                  <p:oleObj name="公式" r:id="rId17" imgW="1028254" imgH="203112" progId="Equation.3">
                    <p:embed/>
                    <p:pic>
                      <p:nvPicPr>
                        <p:cNvPr id="9"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50" y="2713"/>
                          <a:ext cx="1694"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4"/>
            <p:cNvSpPr txBox="1">
              <a:spLocks noChangeArrowheads="1"/>
            </p:cNvSpPr>
            <p:nvPr/>
          </p:nvSpPr>
          <p:spPr bwMode="auto">
            <a:xfrm>
              <a:off x="3744" y="2709"/>
              <a:ext cx="18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FF33CC"/>
                  </a:solidFill>
                </a:rPr>
                <a:t>干涉加强</a:t>
              </a:r>
              <a:r>
                <a:rPr kumimoji="0" lang="en-US" altLang="zh-CN" i="0" dirty="0">
                  <a:solidFill>
                    <a:srgbClr val="FF0000"/>
                  </a:solidFill>
                </a:rPr>
                <a:t>(</a:t>
              </a:r>
              <a:r>
                <a:rPr lang="zh-CN" altLang="en-US" i="0" dirty="0">
                  <a:solidFill>
                    <a:srgbClr val="FF0000"/>
                  </a:solidFill>
                </a:rPr>
                <a:t>明纹</a:t>
              </a:r>
              <a:r>
                <a:rPr lang="en-US" altLang="zh-CN" i="0" dirty="0">
                  <a:solidFill>
                    <a:srgbClr val="FF0000"/>
                  </a:solidFill>
                </a:rPr>
                <a:t>)</a:t>
              </a:r>
            </a:p>
          </p:txBody>
        </p:sp>
        <p:graphicFrame>
          <p:nvGraphicFramePr>
            <p:cNvPr id="40" name="Object 15"/>
            <p:cNvGraphicFramePr>
              <a:graphicFrameLocks noChangeAspect="1"/>
            </p:cNvGraphicFramePr>
            <p:nvPr>
              <p:extLst>
                <p:ext uri="{D42A27DB-BD31-4B8C-83A1-F6EECF244321}">
                  <p14:modId xmlns:p14="http://schemas.microsoft.com/office/powerpoint/2010/main" val="661267130"/>
                </p:ext>
              </p:extLst>
            </p:nvPr>
          </p:nvGraphicFramePr>
          <p:xfrm>
            <a:off x="514" y="3012"/>
            <a:ext cx="1357" cy="668"/>
          </p:xfrm>
          <a:graphic>
            <a:graphicData uri="http://schemas.openxmlformats.org/presentationml/2006/ole">
              <mc:AlternateContent xmlns:mc="http://schemas.openxmlformats.org/markup-compatibility/2006">
                <mc:Choice xmlns:v="urn:schemas-microsoft-com:vml" Requires="v">
                  <p:oleObj spid="_x0000_s556473" name="Equation" r:id="rId19" imgW="799920" imgH="393480" progId="Equation.DSMT4">
                    <p:embed/>
                  </p:oleObj>
                </mc:Choice>
                <mc:Fallback>
                  <p:oleObj name="Equation" r:id="rId19" imgW="799920" imgH="393480" progId="Equation.DSMT4">
                    <p:embed/>
                    <p:pic>
                      <p:nvPicPr>
                        <p:cNvPr id="11" name="Object 15"/>
                        <p:cNvPicPr>
                          <a:picLocks noChangeAspect="1" noChangeArrowheads="1"/>
                        </p:cNvPicPr>
                        <p:nvPr/>
                      </p:nvPicPr>
                      <p:blipFill>
                        <a:blip r:embed="rId20"/>
                        <a:srcRect/>
                        <a:stretch>
                          <a:fillRect/>
                        </a:stretch>
                      </p:blipFill>
                      <p:spPr bwMode="auto">
                        <a:xfrm>
                          <a:off x="514" y="3012"/>
                          <a:ext cx="1357" cy="6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7"/>
            <p:cNvGraphicFramePr>
              <a:graphicFrameLocks noChangeAspect="1"/>
            </p:cNvGraphicFramePr>
            <p:nvPr>
              <p:extLst>
                <p:ext uri="{D42A27DB-BD31-4B8C-83A1-F6EECF244321}">
                  <p14:modId xmlns:p14="http://schemas.microsoft.com/office/powerpoint/2010/main" val="1352498278"/>
                </p:ext>
              </p:extLst>
            </p:nvPr>
          </p:nvGraphicFramePr>
          <p:xfrm>
            <a:off x="1945" y="3199"/>
            <a:ext cx="1796" cy="343"/>
          </p:xfrm>
          <a:graphic>
            <a:graphicData uri="http://schemas.openxmlformats.org/presentationml/2006/ole">
              <mc:AlternateContent xmlns:mc="http://schemas.openxmlformats.org/markup-compatibility/2006">
                <mc:Choice xmlns:v="urn:schemas-microsoft-com:vml" Requires="v">
                  <p:oleObj spid="_x0000_s556474" name="Equation" r:id="rId21" imgW="1054080" imgH="203040" progId="Equation.DSMT4">
                    <p:embed/>
                  </p:oleObj>
                </mc:Choice>
                <mc:Fallback>
                  <p:oleObj name="Equation" r:id="rId21" imgW="1054080" imgH="203040" progId="Equation.DSMT4">
                    <p:embed/>
                    <p:pic>
                      <p:nvPicPr>
                        <p:cNvPr id="12" name="Object 17"/>
                        <p:cNvPicPr>
                          <a:picLocks noChangeAspect="1" noChangeArrowheads="1"/>
                        </p:cNvPicPr>
                        <p:nvPr/>
                      </p:nvPicPr>
                      <p:blipFill>
                        <a:blip r:embed="rId22"/>
                        <a:srcRect/>
                        <a:stretch>
                          <a:fillRect/>
                        </a:stretch>
                      </p:blipFill>
                      <p:spPr bwMode="auto">
                        <a:xfrm>
                          <a:off x="1945" y="3199"/>
                          <a:ext cx="1796"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18"/>
            <p:cNvSpPr txBox="1">
              <a:spLocks noChangeArrowheads="1"/>
            </p:cNvSpPr>
            <p:nvPr/>
          </p:nvSpPr>
          <p:spPr bwMode="auto">
            <a:xfrm>
              <a:off x="3744" y="3198"/>
              <a:ext cx="17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kumimoji="0" lang="zh-CN" altLang="en-US" i="0" dirty="0">
                  <a:solidFill>
                    <a:srgbClr val="0070C0"/>
                  </a:solidFill>
                </a:rPr>
                <a:t>干涉减弱</a:t>
              </a:r>
              <a:r>
                <a:rPr kumimoji="0" lang="en-US" altLang="zh-CN" i="0" dirty="0">
                  <a:solidFill>
                    <a:srgbClr val="FF0000"/>
                  </a:solidFill>
                </a:rPr>
                <a:t>(</a:t>
              </a:r>
              <a:r>
                <a:rPr lang="zh-CN" altLang="en-US" i="0" dirty="0">
                  <a:solidFill>
                    <a:schemeClr val="tx1"/>
                  </a:solidFill>
                </a:rPr>
                <a:t>暗纹</a:t>
              </a:r>
              <a:r>
                <a:rPr lang="en-US" altLang="zh-CN" i="0" dirty="0">
                  <a:solidFill>
                    <a:srgbClr val="FF0000"/>
                  </a:solidFill>
                </a:rPr>
                <a:t>)</a:t>
              </a:r>
            </a:p>
          </p:txBody>
        </p:sp>
        <p:graphicFrame>
          <p:nvGraphicFramePr>
            <p:cNvPr id="43" name="Object 19"/>
            <p:cNvGraphicFramePr>
              <a:graphicFrameLocks noChangeAspect="1"/>
            </p:cNvGraphicFramePr>
            <p:nvPr/>
          </p:nvGraphicFramePr>
          <p:xfrm>
            <a:off x="240" y="2814"/>
            <a:ext cx="359" cy="624"/>
          </p:xfrm>
          <a:graphic>
            <a:graphicData uri="http://schemas.openxmlformats.org/presentationml/2006/ole">
              <mc:AlternateContent xmlns:mc="http://schemas.openxmlformats.org/markup-compatibility/2006">
                <mc:Choice xmlns:v="urn:schemas-microsoft-com:vml" Requires="v">
                  <p:oleObj spid="_x0000_s556475" name="公式" r:id="rId23" imgW="164885" imgH="215619" progId="Equation.3">
                    <p:embed/>
                  </p:oleObj>
                </mc:Choice>
                <mc:Fallback>
                  <p:oleObj name="公式" r:id="rId23" imgW="164885" imgH="215619" progId="Equation.3">
                    <p:embed/>
                    <p:pic>
                      <p:nvPicPr>
                        <p:cNvPr id="14"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0" y="2814"/>
                          <a:ext cx="359"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72286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iterate type="wd">
                                    <p:tmPct val="100000"/>
                                  </p:iterate>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500"/>
                            </p:stCondLst>
                            <p:childTnLst>
                              <p:par>
                                <p:cTn id="16" presetID="22" presetClass="entr" presetSubtype="8" fill="hold" grpId="0" nodeType="afterEffect">
                                  <p:stCondLst>
                                    <p:cond delay="0"/>
                                  </p:stCondLst>
                                  <p:iterate type="wd">
                                    <p:tmPct val="100000"/>
                                  </p:iterate>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par>
                          <p:cTn id="19" fill="hold">
                            <p:stCondLst>
                              <p:cond delay="1000"/>
                            </p:stCondLst>
                            <p:childTnLst>
                              <p:par>
                                <p:cTn id="20" presetID="22" presetClass="entr" presetSubtype="8" fill="hold" grpId="0" nodeType="afterEffect">
                                  <p:stCondLst>
                                    <p:cond delay="0"/>
                                  </p:stCondLst>
                                  <p:iterate type="wd">
                                    <p:tmPct val="10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wd">
                                    <p:tmPct val="10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grpId="0" nodeType="afterEffect">
                                  <p:stCondLst>
                                    <p:cond delay="0"/>
                                  </p:stCondLst>
                                  <p:iterate type="wd">
                                    <p:tmPct val="100000"/>
                                  </p:iterate>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type="wd">
                                    <p:tmPct val="100000"/>
                                  </p:iterate>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type="wd">
                                    <p:tmPct val="100000"/>
                                  </p:iterate>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500"/>
                            </p:stCondLst>
                            <p:childTnLst>
                              <p:par>
                                <p:cTn id="42" presetID="22" presetClass="entr" presetSubtype="8" fill="hold" grpId="0" nodeType="afterEffect">
                                  <p:stCondLst>
                                    <p:cond delay="0"/>
                                  </p:stCondLst>
                                  <p:iterate type="wd">
                                    <p:tmPct val="100000"/>
                                  </p:iterate>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ppt_x</p:attrName>
                                        </p:attrNameLst>
                                      </p:cBhvr>
                                      <p:tavLst>
                                        <p:tav tm="0">
                                          <p:val>
                                            <p:strVal val="#ppt_x"/>
                                          </p:val>
                                        </p:tav>
                                        <p:tav tm="100000">
                                          <p:val>
                                            <p:strVal val="#ppt_x"/>
                                          </p:val>
                                        </p:tav>
                                      </p:tavLst>
                                    </p:anim>
                                    <p:anim calcmode="lin" valueType="num">
                                      <p:cBhvr>
                                        <p:cTn id="7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additive="base">
                                        <p:cTn id="81" dur="500" fill="hold"/>
                                        <p:tgtEl>
                                          <p:spTgt spid="28"/>
                                        </p:tgtEl>
                                        <p:attrNameLst>
                                          <p:attrName>ppt_x</p:attrName>
                                        </p:attrNameLst>
                                      </p:cBhvr>
                                      <p:tavLst>
                                        <p:tav tm="0">
                                          <p:val>
                                            <p:strVal val="#ppt_x"/>
                                          </p:val>
                                        </p:tav>
                                        <p:tav tm="100000">
                                          <p:val>
                                            <p:strVal val="#ppt_x"/>
                                          </p:val>
                                        </p:tav>
                                      </p:tavLst>
                                    </p:anim>
                                    <p:anim calcmode="lin" valueType="num">
                                      <p:cBhvr additive="base">
                                        <p:cTn id="8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circle(in)">
                                      <p:cBhvr>
                                        <p:cTn id="99" dur="20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1000"/>
                                        <p:tgtEl>
                                          <p:spTgt spid="31"/>
                                        </p:tgtEl>
                                      </p:cBhvr>
                                    </p:animEffect>
                                    <p:anim calcmode="lin" valueType="num">
                                      <p:cBhvr>
                                        <p:cTn id="105" dur="1000" fill="hold"/>
                                        <p:tgtEl>
                                          <p:spTgt spid="31"/>
                                        </p:tgtEl>
                                        <p:attrNameLst>
                                          <p:attrName>ppt_x</p:attrName>
                                        </p:attrNameLst>
                                      </p:cBhvr>
                                      <p:tavLst>
                                        <p:tav tm="0">
                                          <p:val>
                                            <p:strVal val="#ppt_x"/>
                                          </p:val>
                                        </p:tav>
                                        <p:tav tm="100000">
                                          <p:val>
                                            <p:strVal val="#ppt_x"/>
                                          </p:val>
                                        </p:tav>
                                      </p:tavLst>
                                    </p:anim>
                                    <p:anim calcmode="lin" valueType="num">
                                      <p:cBhvr>
                                        <p:cTn id="10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 calcmode="lin" valueType="num">
                                      <p:cBhvr additive="base">
                                        <p:cTn id="111" dur="500" fill="hold"/>
                                        <p:tgtEl>
                                          <p:spTgt spid="33"/>
                                        </p:tgtEl>
                                        <p:attrNameLst>
                                          <p:attrName>ppt_x</p:attrName>
                                        </p:attrNameLst>
                                      </p:cBhvr>
                                      <p:tavLst>
                                        <p:tav tm="0">
                                          <p:val>
                                            <p:strVal val="#ppt_x"/>
                                          </p:val>
                                        </p:tav>
                                        <p:tav tm="100000">
                                          <p:val>
                                            <p:strVal val="#ppt_x"/>
                                          </p:val>
                                        </p:tav>
                                      </p:tavLst>
                                    </p:anim>
                                    <p:anim calcmode="lin" valueType="num">
                                      <p:cBhvr additive="base">
                                        <p:cTn id="1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circle(in)">
                                      <p:cBhvr>
                                        <p:cTn id="123" dur="20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wipe(left)">
                                      <p:cBhvr>
                                        <p:cTn id="1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p:bldP spid="19" grpId="0"/>
      <p:bldP spid="20" grpId="0"/>
      <p:bldP spid="21" grpId="0" animBg="1"/>
      <p:bldP spid="22" grpId="0" animBg="1"/>
      <p:bldP spid="23" grpId="0"/>
      <p:bldP spid="24" grpId="0"/>
      <p:bldP spid="25" grpId="0"/>
      <p:bldP spid="26" grpId="0" animBg="1"/>
      <p:bldP spid="28" grpId="0" animBg="1"/>
      <p:bldP spid="29" grpId="0" animBg="1"/>
      <p:bldP spid="30" grpId="0" animBg="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864038" y="138249"/>
            <a:ext cx="840263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rPr>
              <a:t>练习：</a:t>
            </a:r>
            <a:r>
              <a:rPr lang="zh-CN" altLang="en-US" i="0" dirty="0"/>
              <a:t>平行单色光垂直照射到薄膜上，经上下表面反射的两束光发生干涉，若薄膜厚度为 </a:t>
            </a:r>
            <a:r>
              <a:rPr lang="en-US" altLang="zh-CN" i="0" dirty="0">
                <a:solidFill>
                  <a:srgbClr val="FF0000"/>
                </a:solidFill>
              </a:rPr>
              <a:t>e</a:t>
            </a:r>
            <a:r>
              <a:rPr lang="zh-CN" altLang="en-US" i="0" dirty="0"/>
              <a:t>，且 </a:t>
            </a:r>
            <a:r>
              <a:rPr lang="en-US" altLang="zh-CN" i="0" dirty="0">
                <a:solidFill>
                  <a:srgbClr val="FF33CC"/>
                </a:solidFill>
              </a:rPr>
              <a:t>n</a:t>
            </a:r>
            <a:r>
              <a:rPr lang="en-US" altLang="zh-CN" i="0" baseline="-30000" dirty="0">
                <a:solidFill>
                  <a:srgbClr val="FF33CC"/>
                </a:solidFill>
              </a:rPr>
              <a:t>1</a:t>
            </a:r>
            <a:r>
              <a:rPr lang="en-US" altLang="zh-CN" i="0" dirty="0">
                <a:solidFill>
                  <a:srgbClr val="FF33CC"/>
                </a:solidFill>
              </a:rPr>
              <a:t>&lt; n</a:t>
            </a:r>
            <a:r>
              <a:rPr lang="en-US" altLang="zh-CN" i="0" baseline="-30000" dirty="0">
                <a:solidFill>
                  <a:srgbClr val="FF33CC"/>
                </a:solidFill>
              </a:rPr>
              <a:t>2 </a:t>
            </a:r>
            <a:r>
              <a:rPr lang="en-US" altLang="zh-CN" i="0" dirty="0">
                <a:solidFill>
                  <a:srgbClr val="FF33CC"/>
                </a:solidFill>
              </a:rPr>
              <a:t>&gt; n</a:t>
            </a:r>
            <a:r>
              <a:rPr lang="en-US" altLang="zh-CN" i="0" baseline="-30000" dirty="0">
                <a:solidFill>
                  <a:srgbClr val="FF33CC"/>
                </a:solidFill>
              </a:rPr>
              <a:t>3</a:t>
            </a:r>
            <a:r>
              <a:rPr lang="zh-CN" altLang="en-US" i="0" dirty="0"/>
              <a:t>，</a:t>
            </a:r>
            <a:r>
              <a:rPr lang="zh-CN" altLang="en-US" i="0" baseline="-30000" dirty="0"/>
              <a:t> </a:t>
            </a:r>
            <a:r>
              <a:rPr lang="zh-CN" altLang="en-US" i="0" dirty="0">
                <a:solidFill>
                  <a:srgbClr val="FF0000"/>
                </a:solidFill>
                <a:sym typeface="Symbol" panose="05050102010706020507" pitchFamily="18" charset="2"/>
              </a:rPr>
              <a:t></a:t>
            </a:r>
            <a:r>
              <a:rPr lang="en-US" altLang="zh-CN" i="0" baseline="-25000" dirty="0">
                <a:solidFill>
                  <a:srgbClr val="FF0000"/>
                </a:solidFill>
                <a:sym typeface="Symbol" panose="05050102010706020507" pitchFamily="18" charset="2"/>
              </a:rPr>
              <a:t>1 </a:t>
            </a:r>
            <a:r>
              <a:rPr lang="zh-CN" altLang="en-US" i="0" dirty="0"/>
              <a:t>为入射光在折射率为</a:t>
            </a:r>
            <a:r>
              <a:rPr lang="en-US" altLang="zh-CN" i="0" dirty="0">
                <a:solidFill>
                  <a:srgbClr val="FF0000"/>
                </a:solidFill>
              </a:rPr>
              <a:t>n</a:t>
            </a:r>
            <a:r>
              <a:rPr lang="en-US" altLang="zh-CN" i="0" baseline="-30000" dirty="0">
                <a:solidFill>
                  <a:srgbClr val="FF0000"/>
                </a:solidFill>
              </a:rPr>
              <a:t>1</a:t>
            </a:r>
            <a:r>
              <a:rPr lang="zh-CN" altLang="en-US" i="0" dirty="0"/>
              <a:t>的媒质的波长，则两束光在相遇点的相位差为：</a:t>
            </a:r>
          </a:p>
        </p:txBody>
      </p:sp>
      <p:grpSp>
        <p:nvGrpSpPr>
          <p:cNvPr id="21" name="Group 31"/>
          <p:cNvGrpSpPr>
            <a:grpSpLocks/>
          </p:cNvGrpSpPr>
          <p:nvPr/>
        </p:nvGrpSpPr>
        <p:grpSpPr bwMode="auto">
          <a:xfrm>
            <a:off x="7463672" y="3279163"/>
            <a:ext cx="2562897" cy="1827074"/>
            <a:chOff x="3888" y="1579"/>
            <a:chExt cx="1584" cy="389"/>
          </a:xfrm>
        </p:grpSpPr>
        <p:sp>
          <p:nvSpPr>
            <p:cNvPr id="22"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sp>
          <p:nvSpPr>
            <p:cNvPr id="23"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grpSp>
      <p:sp>
        <p:nvSpPr>
          <p:cNvPr id="24" name="Line 7"/>
          <p:cNvSpPr>
            <a:spLocks noChangeShapeType="1"/>
          </p:cNvSpPr>
          <p:nvPr/>
        </p:nvSpPr>
        <p:spPr bwMode="auto">
          <a:xfrm>
            <a:off x="8628942" y="2142619"/>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8"/>
          <p:cNvSpPr>
            <a:spLocks noChangeShapeType="1"/>
          </p:cNvSpPr>
          <p:nvPr/>
        </p:nvSpPr>
        <p:spPr bwMode="auto">
          <a:xfrm>
            <a:off x="8628942" y="3310117"/>
            <a:ext cx="0" cy="9017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9"/>
          <p:cNvSpPr>
            <a:spLocks noChangeShapeType="1"/>
          </p:cNvSpPr>
          <p:nvPr/>
        </p:nvSpPr>
        <p:spPr bwMode="auto">
          <a:xfrm flipH="1" flipV="1">
            <a:off x="8775700" y="2111665"/>
            <a:ext cx="0" cy="1167498"/>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0"/>
          <p:cNvSpPr>
            <a:spLocks noChangeShapeType="1"/>
          </p:cNvSpPr>
          <p:nvPr/>
        </p:nvSpPr>
        <p:spPr bwMode="auto">
          <a:xfrm flipH="1" flipV="1">
            <a:off x="8996481" y="3308196"/>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0"/>
          <p:cNvSpPr>
            <a:spLocks noChangeShapeType="1"/>
          </p:cNvSpPr>
          <p:nvPr/>
        </p:nvSpPr>
        <p:spPr bwMode="auto">
          <a:xfrm flipH="1" flipV="1">
            <a:off x="8996479" y="2142617"/>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20"/>
          <p:cNvGraphicFramePr>
            <a:graphicFrameLocks noChangeAspect="1"/>
          </p:cNvGraphicFramePr>
          <p:nvPr>
            <p:extLst>
              <p:ext uri="{D42A27DB-BD31-4B8C-83A1-F6EECF244321}">
                <p14:modId xmlns:p14="http://schemas.microsoft.com/office/powerpoint/2010/main" val="25797397"/>
              </p:ext>
            </p:extLst>
          </p:nvPr>
        </p:nvGraphicFramePr>
        <p:xfrm>
          <a:off x="9208120" y="4435542"/>
          <a:ext cx="329508" cy="439595"/>
        </p:xfrm>
        <a:graphic>
          <a:graphicData uri="http://schemas.openxmlformats.org/presentationml/2006/ole">
            <mc:AlternateContent xmlns:mc="http://schemas.openxmlformats.org/markup-compatibility/2006">
              <mc:Choice xmlns:v="urn:schemas-microsoft-com:vml" Requires="v">
                <p:oleObj spid="_x0000_s576814"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8120" y="4435542"/>
                        <a:ext cx="329508" cy="439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9"/>
          <p:cNvGraphicFramePr>
            <a:graphicFrameLocks noChangeAspect="1"/>
          </p:cNvGraphicFramePr>
          <p:nvPr>
            <p:extLst>
              <p:ext uri="{D42A27DB-BD31-4B8C-83A1-F6EECF244321}">
                <p14:modId xmlns:p14="http://schemas.microsoft.com/office/powerpoint/2010/main" val="2057722436"/>
              </p:ext>
            </p:extLst>
          </p:nvPr>
        </p:nvGraphicFramePr>
        <p:xfrm>
          <a:off x="8121410" y="3632706"/>
          <a:ext cx="330922" cy="415173"/>
        </p:xfrm>
        <a:graphic>
          <a:graphicData uri="http://schemas.openxmlformats.org/presentationml/2006/ole">
            <mc:AlternateContent xmlns:mc="http://schemas.openxmlformats.org/markup-compatibility/2006">
              <mc:Choice xmlns:v="urn:schemas-microsoft-com:vml" Requires="v">
                <p:oleObj spid="_x0000_s576815" name="Equation" r:id="rId5" imgW="164885" imgH="215619" progId="Equation.3">
                  <p:embed/>
                </p:oleObj>
              </mc:Choice>
              <mc:Fallback>
                <p:oleObj name="Equation" r:id="rId5" imgW="164885"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1410" y="3632706"/>
                        <a:ext cx="330922" cy="415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8"/>
          <p:cNvGraphicFramePr>
            <a:graphicFrameLocks noChangeAspect="1"/>
          </p:cNvGraphicFramePr>
          <p:nvPr>
            <p:extLst>
              <p:ext uri="{D42A27DB-BD31-4B8C-83A1-F6EECF244321}">
                <p14:modId xmlns:p14="http://schemas.microsoft.com/office/powerpoint/2010/main" val="1439398419"/>
              </p:ext>
            </p:extLst>
          </p:nvPr>
        </p:nvGraphicFramePr>
        <p:xfrm>
          <a:off x="8005764" y="2738438"/>
          <a:ext cx="312737" cy="425450"/>
        </p:xfrm>
        <a:graphic>
          <a:graphicData uri="http://schemas.openxmlformats.org/presentationml/2006/ole">
            <mc:AlternateContent xmlns:mc="http://schemas.openxmlformats.org/markup-compatibility/2006">
              <mc:Choice xmlns:v="urn:schemas-microsoft-com:vml" Requires="v">
                <p:oleObj spid="_x0000_s576816"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8005764" y="2738438"/>
                        <a:ext cx="312737"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9"/>
          <p:cNvGraphicFramePr>
            <a:graphicFrameLocks noChangeAspect="1"/>
          </p:cNvGraphicFramePr>
          <p:nvPr>
            <p:extLst>
              <p:ext uri="{D42A27DB-BD31-4B8C-83A1-F6EECF244321}">
                <p14:modId xmlns:p14="http://schemas.microsoft.com/office/powerpoint/2010/main" val="1924390480"/>
              </p:ext>
            </p:extLst>
          </p:nvPr>
        </p:nvGraphicFramePr>
        <p:xfrm>
          <a:off x="9208120" y="3614738"/>
          <a:ext cx="335930" cy="394250"/>
        </p:xfrm>
        <a:graphic>
          <a:graphicData uri="http://schemas.openxmlformats.org/presentationml/2006/ole">
            <mc:AlternateContent xmlns:mc="http://schemas.openxmlformats.org/markup-compatibility/2006">
              <mc:Choice xmlns:v="urn:schemas-microsoft-com:vml" Requires="v">
                <p:oleObj spid="_x0000_s576817" name="公式" r:id="rId9" imgW="114120" imgH="139680" progId="Equation.3">
                  <p:embed/>
                </p:oleObj>
              </mc:Choice>
              <mc:Fallback>
                <p:oleObj name="公式" r:id="rId9" imgW="114120" imgH="139680" progId="Equation.3">
                  <p:embed/>
                  <p:pic>
                    <p:nvPicPr>
                      <p:cNvPr id="0" name=""/>
                      <p:cNvPicPr>
                        <a:picLocks noChangeAspect="1" noChangeArrowheads="1"/>
                      </p:cNvPicPr>
                      <p:nvPr/>
                    </p:nvPicPr>
                    <p:blipFill>
                      <a:blip r:embed="rId10"/>
                      <a:srcRect/>
                      <a:stretch>
                        <a:fillRect/>
                      </a:stretch>
                    </p:blipFill>
                    <p:spPr bwMode="auto">
                      <a:xfrm>
                        <a:off x="9208120" y="3614738"/>
                        <a:ext cx="335930" cy="394250"/>
                      </a:xfrm>
                      <a:prstGeom prst="rect">
                        <a:avLst/>
                      </a:prstGeom>
                      <a:noFill/>
                      <a:ln>
                        <a:noFill/>
                      </a:ln>
                      <a:effectLst/>
                      <a:ex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238805123"/>
              </p:ext>
            </p:extLst>
          </p:nvPr>
        </p:nvGraphicFramePr>
        <p:xfrm>
          <a:off x="2479989" y="2424249"/>
          <a:ext cx="1736725" cy="898525"/>
        </p:xfrm>
        <a:graphic>
          <a:graphicData uri="http://schemas.openxmlformats.org/presentationml/2006/ole">
            <mc:AlternateContent xmlns:mc="http://schemas.openxmlformats.org/markup-compatibility/2006">
              <mc:Choice xmlns:v="urn:schemas-microsoft-com:vml" Requires="v">
                <p:oleObj spid="_x0000_s576818" name="Equation" r:id="rId11" imgW="596900" imgH="431800" progId="Equation.3">
                  <p:embed/>
                </p:oleObj>
              </mc:Choice>
              <mc:Fallback>
                <p:oleObj name="Equation" r:id="rId11" imgW="596900" imgH="431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9989" y="2424249"/>
                        <a:ext cx="17367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4"/>
          <p:cNvGraphicFramePr>
            <a:graphicFrameLocks noChangeAspect="1"/>
          </p:cNvGraphicFramePr>
          <p:nvPr>
            <p:extLst>
              <p:ext uri="{D42A27DB-BD31-4B8C-83A1-F6EECF244321}">
                <p14:modId xmlns:p14="http://schemas.microsoft.com/office/powerpoint/2010/main" val="17249323"/>
              </p:ext>
            </p:extLst>
          </p:nvPr>
        </p:nvGraphicFramePr>
        <p:xfrm>
          <a:off x="5551803" y="3710124"/>
          <a:ext cx="1419225" cy="833437"/>
        </p:xfrm>
        <a:graphic>
          <a:graphicData uri="http://schemas.openxmlformats.org/presentationml/2006/ole">
            <mc:AlternateContent xmlns:mc="http://schemas.openxmlformats.org/markup-compatibility/2006">
              <mc:Choice xmlns:v="urn:schemas-microsoft-com:vml" Requires="v">
                <p:oleObj spid="_x0000_s576819" name="Equation" r:id="rId13" imgW="609336" imgH="431613" progId="Equation.3">
                  <p:embed/>
                </p:oleObj>
              </mc:Choice>
              <mc:Fallback>
                <p:oleObj name="Equation" r:id="rId13" imgW="609336"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1803" y="3710124"/>
                        <a:ext cx="14192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25"/>
          <p:cNvGraphicFramePr>
            <a:graphicFrameLocks noChangeAspect="1"/>
          </p:cNvGraphicFramePr>
          <p:nvPr>
            <p:extLst>
              <p:ext uri="{D42A27DB-BD31-4B8C-83A1-F6EECF244321}">
                <p14:modId xmlns:p14="http://schemas.microsoft.com/office/powerpoint/2010/main" val="957749707"/>
              </p:ext>
            </p:extLst>
          </p:nvPr>
        </p:nvGraphicFramePr>
        <p:xfrm>
          <a:off x="2337114" y="3638684"/>
          <a:ext cx="2157413" cy="889000"/>
        </p:xfrm>
        <a:graphic>
          <a:graphicData uri="http://schemas.openxmlformats.org/presentationml/2006/ole">
            <mc:AlternateContent xmlns:mc="http://schemas.openxmlformats.org/markup-compatibility/2006">
              <mc:Choice xmlns:v="urn:schemas-microsoft-com:vml" Requires="v">
                <p:oleObj spid="_x0000_s576820" name="Equation" r:id="rId15" imgW="837836" imgH="431613" progId="Equation.3">
                  <p:embed/>
                </p:oleObj>
              </mc:Choice>
              <mc:Fallback>
                <p:oleObj name="Equation" r:id="rId15" imgW="837836" imgH="4316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7114" y="3638684"/>
                        <a:ext cx="215741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26"/>
          <p:cNvGraphicFramePr>
            <a:graphicFrameLocks noChangeAspect="1"/>
          </p:cNvGraphicFramePr>
          <p:nvPr>
            <p:extLst>
              <p:ext uri="{D42A27DB-BD31-4B8C-83A1-F6EECF244321}">
                <p14:modId xmlns:p14="http://schemas.microsoft.com/office/powerpoint/2010/main" val="2666134739"/>
              </p:ext>
            </p:extLst>
          </p:nvPr>
        </p:nvGraphicFramePr>
        <p:xfrm>
          <a:off x="5337488" y="2424249"/>
          <a:ext cx="1866900" cy="873125"/>
        </p:xfrm>
        <a:graphic>
          <a:graphicData uri="http://schemas.openxmlformats.org/presentationml/2006/ole">
            <mc:AlternateContent xmlns:mc="http://schemas.openxmlformats.org/markup-compatibility/2006">
              <mc:Choice xmlns:v="urn:schemas-microsoft-com:vml" Requires="v">
                <p:oleObj spid="_x0000_s576821" name="Equation" r:id="rId17" imgW="812447" imgH="431613" progId="Equation.3">
                  <p:embed/>
                </p:oleObj>
              </mc:Choice>
              <mc:Fallback>
                <p:oleObj name="Equation" r:id="rId17" imgW="812447" imgH="4316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37488" y="2424249"/>
                        <a:ext cx="18669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9"/>
          <p:cNvGraphicFramePr>
            <a:graphicFrameLocks noChangeAspect="1"/>
          </p:cNvGraphicFramePr>
          <p:nvPr>
            <p:extLst>
              <p:ext uri="{D42A27DB-BD31-4B8C-83A1-F6EECF244321}">
                <p14:modId xmlns:p14="http://schemas.microsoft.com/office/powerpoint/2010/main" val="2608733552"/>
              </p:ext>
            </p:extLst>
          </p:nvPr>
        </p:nvGraphicFramePr>
        <p:xfrm>
          <a:off x="7051988" y="5353186"/>
          <a:ext cx="2973388" cy="892175"/>
        </p:xfrm>
        <a:graphic>
          <a:graphicData uri="http://schemas.openxmlformats.org/presentationml/2006/ole">
            <mc:AlternateContent xmlns:mc="http://schemas.openxmlformats.org/markup-compatibility/2006">
              <mc:Choice xmlns:v="urn:schemas-microsoft-com:vml" Requires="v">
                <p:oleObj spid="_x0000_s576822" name="Equation" r:id="rId19" imgW="1676333" imgH="361981" progId="Equation.3">
                  <p:embed/>
                </p:oleObj>
              </mc:Choice>
              <mc:Fallback>
                <p:oleObj name="Equation" r:id="rId19" imgW="1676333" imgH="36198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51988" y="5353186"/>
                        <a:ext cx="29733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9"/>
          <p:cNvGraphicFramePr>
            <a:graphicFrameLocks noChangeAspect="1"/>
          </p:cNvGraphicFramePr>
          <p:nvPr>
            <p:extLst>
              <p:ext uri="{D42A27DB-BD31-4B8C-83A1-F6EECF244321}">
                <p14:modId xmlns:p14="http://schemas.microsoft.com/office/powerpoint/2010/main" val="1222728821"/>
              </p:ext>
            </p:extLst>
          </p:nvPr>
        </p:nvGraphicFramePr>
        <p:xfrm>
          <a:off x="2056127" y="5186497"/>
          <a:ext cx="3322637" cy="952500"/>
        </p:xfrm>
        <a:graphic>
          <a:graphicData uri="http://schemas.openxmlformats.org/presentationml/2006/ole">
            <mc:AlternateContent xmlns:mc="http://schemas.openxmlformats.org/markup-compatibility/2006">
              <mc:Choice xmlns:v="urn:schemas-microsoft-com:vml" Requires="v">
                <p:oleObj spid="_x0000_s576823" name="Equation" r:id="rId21" imgW="1581044" imgH="314203" progId="Equation.3">
                  <p:embed/>
                </p:oleObj>
              </mc:Choice>
              <mc:Fallback>
                <p:oleObj name="Equation" r:id="rId21" imgW="1581044" imgH="31420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56127" y="5186497"/>
                        <a:ext cx="332263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2" name="Group 11"/>
          <p:cNvGrpSpPr>
            <a:grpSpLocks/>
          </p:cNvGrpSpPr>
          <p:nvPr/>
        </p:nvGrpSpPr>
        <p:grpSpPr bwMode="auto">
          <a:xfrm>
            <a:off x="2265677" y="3852997"/>
            <a:ext cx="598487" cy="304800"/>
            <a:chOff x="2265" y="2421"/>
            <a:chExt cx="1112" cy="689"/>
          </a:xfrm>
        </p:grpSpPr>
        <p:sp>
          <p:nvSpPr>
            <p:cNvPr id="43" name="Line 12"/>
            <p:cNvSpPr>
              <a:spLocks noChangeShapeType="1"/>
            </p:cNvSpPr>
            <p:nvPr/>
          </p:nvSpPr>
          <p:spPr bwMode="auto">
            <a:xfrm>
              <a:off x="2265" y="2867"/>
              <a:ext cx="238" cy="24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3"/>
            <p:cNvSpPr>
              <a:spLocks noChangeShapeType="1"/>
            </p:cNvSpPr>
            <p:nvPr/>
          </p:nvSpPr>
          <p:spPr bwMode="auto">
            <a:xfrm flipV="1">
              <a:off x="2503" y="2421"/>
              <a:ext cx="874" cy="68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52754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864038" y="138249"/>
            <a:ext cx="840263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rPr>
              <a:t>练习：</a:t>
            </a:r>
            <a:r>
              <a:rPr lang="zh-CN" altLang="en-US" i="0" dirty="0"/>
              <a:t>平行单色光垂直照射到薄膜上，经上下表面反射的两束光发生干涉，若薄膜厚度为 </a:t>
            </a:r>
            <a:r>
              <a:rPr lang="en-US" altLang="zh-CN" i="0" dirty="0">
                <a:solidFill>
                  <a:srgbClr val="FF0000"/>
                </a:solidFill>
              </a:rPr>
              <a:t>e</a:t>
            </a:r>
            <a:r>
              <a:rPr lang="zh-CN" altLang="en-US" i="0" dirty="0"/>
              <a:t>，且 </a:t>
            </a:r>
            <a:r>
              <a:rPr lang="en-US" altLang="zh-CN" i="0" dirty="0">
                <a:solidFill>
                  <a:srgbClr val="FF33CC"/>
                </a:solidFill>
              </a:rPr>
              <a:t>n</a:t>
            </a:r>
            <a:r>
              <a:rPr lang="en-US" altLang="zh-CN" i="0" baseline="-30000" dirty="0">
                <a:solidFill>
                  <a:srgbClr val="FF33CC"/>
                </a:solidFill>
              </a:rPr>
              <a:t>1</a:t>
            </a:r>
            <a:r>
              <a:rPr lang="en-US" altLang="zh-CN" i="0" dirty="0">
                <a:solidFill>
                  <a:srgbClr val="FF33CC"/>
                </a:solidFill>
              </a:rPr>
              <a:t>&lt; n</a:t>
            </a:r>
            <a:r>
              <a:rPr lang="en-US" altLang="zh-CN" i="0" baseline="-30000" dirty="0">
                <a:solidFill>
                  <a:srgbClr val="FF33CC"/>
                </a:solidFill>
              </a:rPr>
              <a:t>2 </a:t>
            </a:r>
            <a:r>
              <a:rPr lang="en-US" altLang="zh-CN" i="0" dirty="0">
                <a:solidFill>
                  <a:srgbClr val="FF33CC"/>
                </a:solidFill>
              </a:rPr>
              <a:t>&lt; n</a:t>
            </a:r>
            <a:r>
              <a:rPr lang="en-US" altLang="zh-CN" i="0" baseline="-30000" dirty="0">
                <a:solidFill>
                  <a:srgbClr val="FF33CC"/>
                </a:solidFill>
              </a:rPr>
              <a:t>3</a:t>
            </a:r>
            <a:r>
              <a:rPr lang="zh-CN" altLang="en-US" i="0" dirty="0"/>
              <a:t>，</a:t>
            </a:r>
            <a:r>
              <a:rPr lang="zh-CN" altLang="en-US" i="0" baseline="-30000" dirty="0"/>
              <a:t> </a:t>
            </a:r>
            <a:r>
              <a:rPr lang="zh-CN" altLang="en-US" i="0" dirty="0">
                <a:solidFill>
                  <a:srgbClr val="FF0000"/>
                </a:solidFill>
                <a:sym typeface="Symbol" panose="05050102010706020507" pitchFamily="18" charset="2"/>
              </a:rPr>
              <a:t></a:t>
            </a:r>
            <a:r>
              <a:rPr lang="en-US" altLang="zh-CN" i="0" baseline="-25000" dirty="0">
                <a:solidFill>
                  <a:srgbClr val="FF0000"/>
                </a:solidFill>
                <a:sym typeface="Symbol" panose="05050102010706020507" pitchFamily="18" charset="2"/>
              </a:rPr>
              <a:t>1</a:t>
            </a:r>
            <a:r>
              <a:rPr lang="en-US" altLang="zh-CN" i="0" baseline="-25000" dirty="0">
                <a:sym typeface="Symbol" panose="05050102010706020507" pitchFamily="18" charset="2"/>
              </a:rPr>
              <a:t> </a:t>
            </a:r>
            <a:r>
              <a:rPr lang="zh-CN" altLang="en-US" i="0" dirty="0"/>
              <a:t>为入射光在折射率为</a:t>
            </a:r>
            <a:r>
              <a:rPr lang="en-US" altLang="zh-CN" i="0" dirty="0">
                <a:solidFill>
                  <a:srgbClr val="FF0000"/>
                </a:solidFill>
              </a:rPr>
              <a:t>n</a:t>
            </a:r>
            <a:r>
              <a:rPr lang="en-US" altLang="zh-CN" i="0" baseline="-30000" dirty="0">
                <a:solidFill>
                  <a:srgbClr val="FF0000"/>
                </a:solidFill>
              </a:rPr>
              <a:t>1</a:t>
            </a:r>
            <a:r>
              <a:rPr lang="zh-CN" altLang="en-US" i="0" dirty="0"/>
              <a:t>的媒质的波长，则两束光在相遇点的相位差为：</a:t>
            </a:r>
          </a:p>
        </p:txBody>
      </p:sp>
      <p:grpSp>
        <p:nvGrpSpPr>
          <p:cNvPr id="21" name="Group 31"/>
          <p:cNvGrpSpPr>
            <a:grpSpLocks/>
          </p:cNvGrpSpPr>
          <p:nvPr/>
        </p:nvGrpSpPr>
        <p:grpSpPr bwMode="auto">
          <a:xfrm>
            <a:off x="7463672" y="3279163"/>
            <a:ext cx="2562897" cy="1827074"/>
            <a:chOff x="3888" y="1579"/>
            <a:chExt cx="1584" cy="389"/>
          </a:xfrm>
        </p:grpSpPr>
        <p:sp>
          <p:nvSpPr>
            <p:cNvPr id="22"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sp>
          <p:nvSpPr>
            <p:cNvPr id="23"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grpSp>
      <p:sp>
        <p:nvSpPr>
          <p:cNvPr id="24" name="Line 7"/>
          <p:cNvSpPr>
            <a:spLocks noChangeShapeType="1"/>
          </p:cNvSpPr>
          <p:nvPr/>
        </p:nvSpPr>
        <p:spPr bwMode="auto">
          <a:xfrm>
            <a:off x="8628942" y="2142619"/>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8"/>
          <p:cNvSpPr>
            <a:spLocks noChangeShapeType="1"/>
          </p:cNvSpPr>
          <p:nvPr/>
        </p:nvSpPr>
        <p:spPr bwMode="auto">
          <a:xfrm>
            <a:off x="8628942" y="3310117"/>
            <a:ext cx="0" cy="9017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9"/>
          <p:cNvSpPr>
            <a:spLocks noChangeShapeType="1"/>
          </p:cNvSpPr>
          <p:nvPr/>
        </p:nvSpPr>
        <p:spPr bwMode="auto">
          <a:xfrm flipV="1">
            <a:off x="8816411" y="2117168"/>
            <a:ext cx="7203" cy="1192949"/>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0"/>
          <p:cNvSpPr>
            <a:spLocks noChangeShapeType="1"/>
          </p:cNvSpPr>
          <p:nvPr/>
        </p:nvSpPr>
        <p:spPr bwMode="auto">
          <a:xfrm flipH="1" flipV="1">
            <a:off x="8996481" y="3308196"/>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0"/>
          <p:cNvSpPr>
            <a:spLocks noChangeShapeType="1"/>
          </p:cNvSpPr>
          <p:nvPr/>
        </p:nvSpPr>
        <p:spPr bwMode="auto">
          <a:xfrm flipH="1" flipV="1">
            <a:off x="8996479" y="2142617"/>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20"/>
          <p:cNvGraphicFramePr>
            <a:graphicFrameLocks noChangeAspect="1"/>
          </p:cNvGraphicFramePr>
          <p:nvPr>
            <p:extLst>
              <p:ext uri="{D42A27DB-BD31-4B8C-83A1-F6EECF244321}">
                <p14:modId xmlns:p14="http://schemas.microsoft.com/office/powerpoint/2010/main" val="3003814679"/>
              </p:ext>
            </p:extLst>
          </p:nvPr>
        </p:nvGraphicFramePr>
        <p:xfrm>
          <a:off x="8628942" y="4435542"/>
          <a:ext cx="329508" cy="439595"/>
        </p:xfrm>
        <a:graphic>
          <a:graphicData uri="http://schemas.openxmlformats.org/presentationml/2006/ole">
            <mc:AlternateContent xmlns:mc="http://schemas.openxmlformats.org/markup-compatibility/2006">
              <mc:Choice xmlns:v="urn:schemas-microsoft-com:vml" Requires="v">
                <p:oleObj spid="_x0000_s498586"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942" y="4435542"/>
                        <a:ext cx="329508" cy="439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9"/>
          <p:cNvGraphicFramePr>
            <a:graphicFrameLocks noChangeAspect="1"/>
          </p:cNvGraphicFramePr>
          <p:nvPr>
            <p:extLst>
              <p:ext uri="{D42A27DB-BD31-4B8C-83A1-F6EECF244321}">
                <p14:modId xmlns:p14="http://schemas.microsoft.com/office/powerpoint/2010/main" val="1202157783"/>
              </p:ext>
            </p:extLst>
          </p:nvPr>
        </p:nvGraphicFramePr>
        <p:xfrm>
          <a:off x="8121410" y="3632706"/>
          <a:ext cx="330922" cy="415173"/>
        </p:xfrm>
        <a:graphic>
          <a:graphicData uri="http://schemas.openxmlformats.org/presentationml/2006/ole">
            <mc:AlternateContent xmlns:mc="http://schemas.openxmlformats.org/markup-compatibility/2006">
              <mc:Choice xmlns:v="urn:schemas-microsoft-com:vml" Requires="v">
                <p:oleObj spid="_x0000_s498587" name="Equation" r:id="rId5" imgW="164885" imgH="215619" progId="Equation.3">
                  <p:embed/>
                </p:oleObj>
              </mc:Choice>
              <mc:Fallback>
                <p:oleObj name="Equation" r:id="rId5" imgW="164885"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1410" y="3632706"/>
                        <a:ext cx="330922" cy="415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8"/>
          <p:cNvGraphicFramePr>
            <a:graphicFrameLocks noChangeAspect="1"/>
          </p:cNvGraphicFramePr>
          <p:nvPr>
            <p:extLst>
              <p:ext uri="{D42A27DB-BD31-4B8C-83A1-F6EECF244321}">
                <p14:modId xmlns:p14="http://schemas.microsoft.com/office/powerpoint/2010/main" val="3049224566"/>
              </p:ext>
            </p:extLst>
          </p:nvPr>
        </p:nvGraphicFramePr>
        <p:xfrm>
          <a:off x="8005764" y="2738438"/>
          <a:ext cx="312737" cy="425450"/>
        </p:xfrm>
        <a:graphic>
          <a:graphicData uri="http://schemas.openxmlformats.org/presentationml/2006/ole">
            <mc:AlternateContent xmlns:mc="http://schemas.openxmlformats.org/markup-compatibility/2006">
              <mc:Choice xmlns:v="urn:schemas-microsoft-com:vml" Requires="v">
                <p:oleObj spid="_x0000_s498588"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8005764" y="2738438"/>
                        <a:ext cx="312737"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9"/>
          <p:cNvGraphicFramePr>
            <a:graphicFrameLocks noChangeAspect="1"/>
          </p:cNvGraphicFramePr>
          <p:nvPr>
            <p:extLst>
              <p:ext uri="{D42A27DB-BD31-4B8C-83A1-F6EECF244321}">
                <p14:modId xmlns:p14="http://schemas.microsoft.com/office/powerpoint/2010/main" val="204374203"/>
              </p:ext>
            </p:extLst>
          </p:nvPr>
        </p:nvGraphicFramePr>
        <p:xfrm>
          <a:off x="9208120" y="3614738"/>
          <a:ext cx="335930" cy="394250"/>
        </p:xfrm>
        <a:graphic>
          <a:graphicData uri="http://schemas.openxmlformats.org/presentationml/2006/ole">
            <mc:AlternateContent xmlns:mc="http://schemas.openxmlformats.org/markup-compatibility/2006">
              <mc:Choice xmlns:v="urn:schemas-microsoft-com:vml" Requires="v">
                <p:oleObj spid="_x0000_s498589" name="公式" r:id="rId9" imgW="114120" imgH="139680" progId="Equation.3">
                  <p:embed/>
                </p:oleObj>
              </mc:Choice>
              <mc:Fallback>
                <p:oleObj name="公式" r:id="rId9" imgW="114120" imgH="139680" progId="Equation.3">
                  <p:embed/>
                  <p:pic>
                    <p:nvPicPr>
                      <p:cNvPr id="0" name=""/>
                      <p:cNvPicPr>
                        <a:picLocks noChangeAspect="1" noChangeArrowheads="1"/>
                      </p:cNvPicPr>
                      <p:nvPr/>
                    </p:nvPicPr>
                    <p:blipFill>
                      <a:blip r:embed="rId10"/>
                      <a:srcRect/>
                      <a:stretch>
                        <a:fillRect/>
                      </a:stretch>
                    </p:blipFill>
                    <p:spPr bwMode="auto">
                      <a:xfrm>
                        <a:off x="9208120" y="3614738"/>
                        <a:ext cx="335930" cy="394250"/>
                      </a:xfrm>
                      <a:prstGeom prst="rect">
                        <a:avLst/>
                      </a:prstGeom>
                      <a:noFill/>
                      <a:ln>
                        <a:noFill/>
                      </a:ln>
                      <a:effectLst/>
                      <a:ex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4136752876"/>
              </p:ext>
            </p:extLst>
          </p:nvPr>
        </p:nvGraphicFramePr>
        <p:xfrm>
          <a:off x="2479989" y="2424249"/>
          <a:ext cx="1736725" cy="898525"/>
        </p:xfrm>
        <a:graphic>
          <a:graphicData uri="http://schemas.openxmlformats.org/presentationml/2006/ole">
            <mc:AlternateContent xmlns:mc="http://schemas.openxmlformats.org/markup-compatibility/2006">
              <mc:Choice xmlns:v="urn:schemas-microsoft-com:vml" Requires="v">
                <p:oleObj spid="_x0000_s498590" name="Equation" r:id="rId11" imgW="596900" imgH="431800" progId="Equation.3">
                  <p:embed/>
                </p:oleObj>
              </mc:Choice>
              <mc:Fallback>
                <p:oleObj name="Equation" r:id="rId11" imgW="596900" imgH="431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9989" y="2424249"/>
                        <a:ext cx="17367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4"/>
          <p:cNvGraphicFramePr>
            <a:graphicFrameLocks noChangeAspect="1"/>
          </p:cNvGraphicFramePr>
          <p:nvPr>
            <p:extLst>
              <p:ext uri="{D42A27DB-BD31-4B8C-83A1-F6EECF244321}">
                <p14:modId xmlns:p14="http://schemas.microsoft.com/office/powerpoint/2010/main" val="3080280743"/>
              </p:ext>
            </p:extLst>
          </p:nvPr>
        </p:nvGraphicFramePr>
        <p:xfrm>
          <a:off x="5551803" y="3710124"/>
          <a:ext cx="1419225" cy="833437"/>
        </p:xfrm>
        <a:graphic>
          <a:graphicData uri="http://schemas.openxmlformats.org/presentationml/2006/ole">
            <mc:AlternateContent xmlns:mc="http://schemas.openxmlformats.org/markup-compatibility/2006">
              <mc:Choice xmlns:v="urn:schemas-microsoft-com:vml" Requires="v">
                <p:oleObj spid="_x0000_s498591" name="Equation" r:id="rId13" imgW="609336" imgH="431613" progId="Equation.3">
                  <p:embed/>
                </p:oleObj>
              </mc:Choice>
              <mc:Fallback>
                <p:oleObj name="Equation" r:id="rId13" imgW="609336"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1803" y="3710124"/>
                        <a:ext cx="14192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25"/>
          <p:cNvGraphicFramePr>
            <a:graphicFrameLocks noChangeAspect="1"/>
          </p:cNvGraphicFramePr>
          <p:nvPr>
            <p:extLst>
              <p:ext uri="{D42A27DB-BD31-4B8C-83A1-F6EECF244321}">
                <p14:modId xmlns:p14="http://schemas.microsoft.com/office/powerpoint/2010/main" val="269894035"/>
              </p:ext>
            </p:extLst>
          </p:nvPr>
        </p:nvGraphicFramePr>
        <p:xfrm>
          <a:off x="2337114" y="3638684"/>
          <a:ext cx="2157413" cy="889000"/>
        </p:xfrm>
        <a:graphic>
          <a:graphicData uri="http://schemas.openxmlformats.org/presentationml/2006/ole">
            <mc:AlternateContent xmlns:mc="http://schemas.openxmlformats.org/markup-compatibility/2006">
              <mc:Choice xmlns:v="urn:schemas-microsoft-com:vml" Requires="v">
                <p:oleObj spid="_x0000_s498592" name="Equation" r:id="rId15" imgW="837836" imgH="431613" progId="Equation.3">
                  <p:embed/>
                </p:oleObj>
              </mc:Choice>
              <mc:Fallback>
                <p:oleObj name="Equation" r:id="rId15" imgW="837836" imgH="4316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7114" y="3638684"/>
                        <a:ext cx="215741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26"/>
          <p:cNvGraphicFramePr>
            <a:graphicFrameLocks noChangeAspect="1"/>
          </p:cNvGraphicFramePr>
          <p:nvPr>
            <p:extLst>
              <p:ext uri="{D42A27DB-BD31-4B8C-83A1-F6EECF244321}">
                <p14:modId xmlns:p14="http://schemas.microsoft.com/office/powerpoint/2010/main" val="2709117749"/>
              </p:ext>
            </p:extLst>
          </p:nvPr>
        </p:nvGraphicFramePr>
        <p:xfrm>
          <a:off x="5337488" y="2424249"/>
          <a:ext cx="1866900" cy="873125"/>
        </p:xfrm>
        <a:graphic>
          <a:graphicData uri="http://schemas.openxmlformats.org/presentationml/2006/ole">
            <mc:AlternateContent xmlns:mc="http://schemas.openxmlformats.org/markup-compatibility/2006">
              <mc:Choice xmlns:v="urn:schemas-microsoft-com:vml" Requires="v">
                <p:oleObj spid="_x0000_s498593" name="Equation" r:id="rId17" imgW="812447" imgH="431613" progId="Equation.3">
                  <p:embed/>
                </p:oleObj>
              </mc:Choice>
              <mc:Fallback>
                <p:oleObj name="Equation" r:id="rId17" imgW="812447" imgH="4316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37488" y="2424249"/>
                        <a:ext cx="18669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9"/>
          <p:cNvGraphicFramePr>
            <a:graphicFrameLocks noChangeAspect="1"/>
          </p:cNvGraphicFramePr>
          <p:nvPr>
            <p:extLst>
              <p:ext uri="{D42A27DB-BD31-4B8C-83A1-F6EECF244321}">
                <p14:modId xmlns:p14="http://schemas.microsoft.com/office/powerpoint/2010/main" val="3266899896"/>
              </p:ext>
            </p:extLst>
          </p:nvPr>
        </p:nvGraphicFramePr>
        <p:xfrm>
          <a:off x="5976939" y="5251451"/>
          <a:ext cx="3805237" cy="1095375"/>
        </p:xfrm>
        <a:graphic>
          <a:graphicData uri="http://schemas.openxmlformats.org/presentationml/2006/ole">
            <mc:AlternateContent xmlns:mc="http://schemas.openxmlformats.org/markup-compatibility/2006">
              <mc:Choice xmlns:v="urn:schemas-microsoft-com:vml" Requires="v">
                <p:oleObj spid="_x0000_s498594" name="公式" r:id="rId19" imgW="1358640" imgH="444240" progId="Equation.3">
                  <p:embed/>
                </p:oleObj>
              </mc:Choice>
              <mc:Fallback>
                <p:oleObj name="公式" r:id="rId19" imgW="1358640" imgH="444240" progId="Equation.3">
                  <p:embed/>
                  <p:pic>
                    <p:nvPicPr>
                      <p:cNvPr id="0" name=""/>
                      <p:cNvPicPr>
                        <a:picLocks noChangeAspect="1" noChangeArrowheads="1"/>
                      </p:cNvPicPr>
                      <p:nvPr/>
                    </p:nvPicPr>
                    <p:blipFill>
                      <a:blip r:embed="rId20"/>
                      <a:srcRect/>
                      <a:stretch>
                        <a:fillRect/>
                      </a:stretch>
                    </p:blipFill>
                    <p:spPr bwMode="auto">
                      <a:xfrm>
                        <a:off x="5976939" y="5251451"/>
                        <a:ext cx="3805237" cy="1095375"/>
                      </a:xfrm>
                      <a:prstGeom prst="rect">
                        <a:avLst/>
                      </a:prstGeom>
                      <a:noFill/>
                      <a:ln>
                        <a:noFill/>
                      </a:ln>
                      <a:extLst/>
                    </p:spPr>
                  </p:pic>
                </p:oleObj>
              </mc:Fallback>
            </mc:AlternateContent>
          </a:graphicData>
        </a:graphic>
      </p:graphicFrame>
      <p:graphicFrame>
        <p:nvGraphicFramePr>
          <p:cNvPr id="41" name="Object 9"/>
          <p:cNvGraphicFramePr>
            <a:graphicFrameLocks noChangeAspect="1"/>
          </p:cNvGraphicFramePr>
          <p:nvPr>
            <p:extLst>
              <p:ext uri="{D42A27DB-BD31-4B8C-83A1-F6EECF244321}">
                <p14:modId xmlns:p14="http://schemas.microsoft.com/office/powerpoint/2010/main" val="143682642"/>
              </p:ext>
            </p:extLst>
          </p:nvPr>
        </p:nvGraphicFramePr>
        <p:xfrm>
          <a:off x="2689226" y="5334000"/>
          <a:ext cx="2648263" cy="655638"/>
        </p:xfrm>
        <a:graphic>
          <a:graphicData uri="http://schemas.openxmlformats.org/presentationml/2006/ole">
            <mc:AlternateContent xmlns:mc="http://schemas.openxmlformats.org/markup-compatibility/2006">
              <mc:Choice xmlns:v="urn:schemas-microsoft-com:vml" Requires="v">
                <p:oleObj spid="_x0000_s498595" name="公式" r:id="rId21" imgW="977760" imgH="215640" progId="Equation.3">
                  <p:embed/>
                </p:oleObj>
              </mc:Choice>
              <mc:Fallback>
                <p:oleObj name="公式" r:id="rId21" imgW="977760" imgH="215640" progId="Equation.3">
                  <p:embed/>
                  <p:pic>
                    <p:nvPicPr>
                      <p:cNvPr id="0" name=""/>
                      <p:cNvPicPr>
                        <a:picLocks noChangeAspect="1" noChangeArrowheads="1"/>
                      </p:cNvPicPr>
                      <p:nvPr/>
                    </p:nvPicPr>
                    <p:blipFill>
                      <a:blip r:embed="rId22"/>
                      <a:srcRect/>
                      <a:stretch>
                        <a:fillRect/>
                      </a:stretch>
                    </p:blipFill>
                    <p:spPr bwMode="auto">
                      <a:xfrm>
                        <a:off x="2689226" y="5334000"/>
                        <a:ext cx="2648263" cy="655638"/>
                      </a:xfrm>
                      <a:prstGeom prst="rect">
                        <a:avLst/>
                      </a:prstGeom>
                      <a:noFill/>
                      <a:ln>
                        <a:noFill/>
                      </a:ln>
                      <a:extLst/>
                    </p:spPr>
                  </p:pic>
                </p:oleObj>
              </mc:Fallback>
            </mc:AlternateContent>
          </a:graphicData>
        </a:graphic>
      </p:graphicFrame>
      <p:grpSp>
        <p:nvGrpSpPr>
          <p:cNvPr id="42" name="Group 11"/>
          <p:cNvGrpSpPr>
            <a:grpSpLocks/>
          </p:cNvGrpSpPr>
          <p:nvPr/>
        </p:nvGrpSpPr>
        <p:grpSpPr bwMode="auto">
          <a:xfrm>
            <a:off x="5553954" y="4005264"/>
            <a:ext cx="598487" cy="304800"/>
            <a:chOff x="2265" y="2421"/>
            <a:chExt cx="1112" cy="689"/>
          </a:xfrm>
        </p:grpSpPr>
        <p:sp>
          <p:nvSpPr>
            <p:cNvPr id="43" name="Line 12"/>
            <p:cNvSpPr>
              <a:spLocks noChangeShapeType="1"/>
            </p:cNvSpPr>
            <p:nvPr/>
          </p:nvSpPr>
          <p:spPr bwMode="auto">
            <a:xfrm>
              <a:off x="2265" y="2867"/>
              <a:ext cx="238" cy="24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3"/>
            <p:cNvSpPr>
              <a:spLocks noChangeShapeType="1"/>
            </p:cNvSpPr>
            <p:nvPr/>
          </p:nvSpPr>
          <p:spPr bwMode="auto">
            <a:xfrm flipV="1">
              <a:off x="2503" y="2421"/>
              <a:ext cx="874" cy="68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5810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51609" y="176214"/>
            <a:ext cx="8114182" cy="2246769"/>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latin typeface="宋体" panose="02010600030101010101" pitchFamily="2" charset="-122"/>
              </a:rPr>
              <a:t>增反膜</a:t>
            </a:r>
            <a:r>
              <a:rPr lang="zh-CN" altLang="en-US" sz="2800" b="1" dirty="0">
                <a:solidFill>
                  <a:srgbClr val="129C15"/>
                </a:solidFill>
              </a:rPr>
              <a:t>的原理。</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在折射率</a:t>
            </a:r>
            <a:r>
              <a:rPr lang="en-US" altLang="zh-CN" sz="2800" b="1" kern="100" dirty="0">
                <a:solidFill>
                  <a:srgbClr val="FF0000"/>
                </a:solidFill>
                <a:latin typeface="Times New Roman" panose="02020603050405020304" pitchFamily="18" charset="0"/>
                <a:ea typeface="楷体_GB2312"/>
              </a:rPr>
              <a:t>n</a:t>
            </a:r>
            <a:r>
              <a:rPr lang="en-US" altLang="zh-CN" sz="2800" b="1" kern="100" baseline="-25000" dirty="0">
                <a:solidFill>
                  <a:srgbClr val="FF0000"/>
                </a:solidFill>
                <a:latin typeface="Times New Roman" panose="02020603050405020304" pitchFamily="18" charset="0"/>
                <a:ea typeface="楷体_GB2312"/>
              </a:rPr>
              <a:t>3</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的玻璃表面镀有</a:t>
            </a:r>
            <a:r>
              <a:rPr lang="en-US" altLang="zh-CN" sz="2800" b="1" kern="100" dirty="0" err="1">
                <a:solidFill>
                  <a:srgbClr val="129C15"/>
                </a:solidFill>
                <a:latin typeface="Times New Roman" panose="02020603050405020304" pitchFamily="18" charset="0"/>
                <a:ea typeface="楷体_GB2312"/>
              </a:rPr>
              <a:t>ZnS</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薄膜，可使反射光增强，透射光减弱，</a:t>
            </a:r>
            <a:r>
              <a:rPr lang="en-US" altLang="zh-CN" sz="2800" b="1" kern="100" dirty="0" err="1">
                <a:solidFill>
                  <a:srgbClr val="129C15"/>
                </a:solidFill>
                <a:latin typeface="Times New Roman" panose="02020603050405020304" pitchFamily="18" charset="0"/>
                <a:ea typeface="楷体_GB2312"/>
              </a:rPr>
              <a:t>ZnS</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的折射率</a:t>
            </a:r>
            <a:r>
              <a:rPr lang="en-US" altLang="zh-CN" sz="2800" b="1" kern="100" dirty="0">
                <a:solidFill>
                  <a:srgbClr val="FF0000"/>
                </a:solidFill>
                <a:latin typeface="Times New Roman" panose="02020603050405020304" pitchFamily="18" charset="0"/>
                <a:ea typeface="楷体_GB2312"/>
              </a:rPr>
              <a:t>n</a:t>
            </a:r>
            <a:r>
              <a:rPr lang="en-US" altLang="zh-CN" sz="2800" b="1" kern="100" baseline="-25000" dirty="0">
                <a:solidFill>
                  <a:srgbClr val="FF0000"/>
                </a:solidFill>
                <a:latin typeface="Times New Roman" panose="02020603050405020304" pitchFamily="18" charset="0"/>
                <a:ea typeface="楷体_GB2312"/>
              </a:rPr>
              <a:t>2</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a:t>
            </a:r>
            <a:r>
              <a:rPr lang="en-US" altLang="zh-CN" sz="2800" b="1" kern="100" dirty="0">
                <a:solidFill>
                  <a:srgbClr val="129C15"/>
                </a:solidFill>
                <a:latin typeface="Times New Roman" panose="02020603050405020304" pitchFamily="18" charset="0"/>
                <a:ea typeface="楷体_GB2312"/>
                <a:cs typeface="Times New Roman" panose="02020603050405020304" pitchFamily="18" charset="0"/>
              </a:rPr>
              <a:t> (</a:t>
            </a:r>
            <a:r>
              <a:rPr lang="en-US" altLang="zh-CN" sz="2800" b="1" kern="100" dirty="0">
                <a:solidFill>
                  <a:srgbClr val="FF0000"/>
                </a:solidFill>
                <a:latin typeface="Times New Roman" panose="02020603050405020304" pitchFamily="18" charset="0"/>
                <a:ea typeface="楷体_GB2312"/>
              </a:rPr>
              <a:t>n</a:t>
            </a:r>
            <a:r>
              <a:rPr lang="en-US" altLang="zh-CN" sz="2800" b="1" kern="100" baseline="-25000" dirty="0">
                <a:solidFill>
                  <a:srgbClr val="FF0000"/>
                </a:solidFill>
                <a:latin typeface="Times New Roman" panose="02020603050405020304" pitchFamily="18" charset="0"/>
                <a:ea typeface="楷体_GB2312"/>
              </a:rPr>
              <a:t>2</a:t>
            </a:r>
            <a:r>
              <a:rPr lang="en-US" altLang="zh-CN" sz="2800" b="1" kern="100" dirty="0">
                <a:solidFill>
                  <a:srgbClr val="FF0000"/>
                </a:solidFill>
                <a:latin typeface="Times New Roman" panose="02020603050405020304" pitchFamily="18" charset="0"/>
                <a:ea typeface="楷体_GB2312"/>
              </a:rPr>
              <a:t> </a:t>
            </a:r>
            <a:r>
              <a:rPr lang="en-US" altLang="zh-CN" sz="2800" b="1" kern="100" dirty="0">
                <a:solidFill>
                  <a:srgbClr val="FF0000"/>
                </a:solidFill>
                <a:latin typeface="Times New Roman" panose="02020603050405020304" pitchFamily="18" charset="0"/>
                <a:ea typeface="楷体_GB2312"/>
                <a:cs typeface="Times New Roman" panose="02020603050405020304" pitchFamily="18" charset="0"/>
              </a:rPr>
              <a:t>&gt;</a:t>
            </a:r>
            <a:r>
              <a:rPr lang="en-US" altLang="zh-CN" sz="2800" b="1" kern="100" dirty="0">
                <a:solidFill>
                  <a:srgbClr val="FF0000"/>
                </a:solidFill>
                <a:latin typeface="Times New Roman" panose="02020603050405020304" pitchFamily="18" charset="0"/>
                <a:ea typeface="楷体_GB2312"/>
              </a:rPr>
              <a:t> n</a:t>
            </a:r>
            <a:r>
              <a:rPr lang="en-US" altLang="zh-CN" sz="2800" b="1" kern="100" baseline="-25000" dirty="0">
                <a:solidFill>
                  <a:srgbClr val="FF0000"/>
                </a:solidFill>
                <a:latin typeface="Times New Roman" panose="02020603050405020304" pitchFamily="18" charset="0"/>
                <a:ea typeface="楷体_GB2312"/>
              </a:rPr>
              <a:t>3</a:t>
            </a:r>
            <a:r>
              <a:rPr lang="en-US" altLang="zh-CN" sz="2800" b="1" kern="100" dirty="0">
                <a:solidFill>
                  <a:srgbClr val="129C15"/>
                </a:solidFill>
                <a:latin typeface="Times New Roman" panose="02020603050405020304" pitchFamily="18" charset="0"/>
                <a:ea typeface="楷体_GB2312"/>
                <a:cs typeface="Times New Roman" panose="02020603050405020304" pitchFamily="18" charset="0"/>
              </a:rPr>
              <a:t>)</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当用波长为</a:t>
            </a:r>
            <a:r>
              <a:rPr lang="zh-CN" altLang="zh-CN" sz="2800" b="1" kern="100" dirty="0">
                <a:solidFill>
                  <a:srgbClr val="FF0000"/>
                </a:solidFill>
                <a:latin typeface="Times New Roman" panose="02020603050405020304" pitchFamily="18" charset="0"/>
                <a:ea typeface="楷体_GB2312"/>
                <a:cs typeface="Times New Roman" panose="02020603050405020304" pitchFamily="18" charset="0"/>
              </a:rPr>
              <a:t>λ</a:t>
            </a:r>
            <a:r>
              <a:rPr lang="zh-CN" altLang="zh-CN" sz="2800" b="1" kern="100" dirty="0">
                <a:solidFill>
                  <a:srgbClr val="129C15"/>
                </a:solidFill>
                <a:latin typeface="Times New Roman" panose="02020603050405020304" pitchFamily="18" charset="0"/>
                <a:ea typeface="楷体_GB2312"/>
                <a:cs typeface="Times New Roman" panose="02020603050405020304" pitchFamily="18" charset="0"/>
              </a:rPr>
              <a:t>的单色光垂直照射时，</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使反射光相长</a:t>
            </a:r>
            <a:r>
              <a:rPr lang="en-US" altLang="zh-CN" sz="2800" b="1" kern="100" dirty="0">
                <a:solidFill>
                  <a:srgbClr val="9900CC"/>
                </a:solidFill>
                <a:latin typeface="Times New Roman" panose="02020603050405020304" pitchFamily="18" charset="0"/>
                <a:ea typeface="楷体_GB2312"/>
              </a:rPr>
              <a:t>(</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强度最大</a:t>
            </a:r>
            <a:r>
              <a:rPr lang="en-US" altLang="zh-CN" sz="2800" b="1" kern="100" dirty="0">
                <a:solidFill>
                  <a:srgbClr val="9900CC"/>
                </a:solidFill>
                <a:latin typeface="Times New Roman" panose="02020603050405020304" pitchFamily="18" charset="0"/>
                <a:ea typeface="楷体_GB2312"/>
              </a:rPr>
              <a:t>)</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的</a:t>
            </a:r>
            <a:r>
              <a:rPr lang="en-US" altLang="zh-CN" sz="2800" b="1" kern="100" dirty="0" err="1">
                <a:solidFill>
                  <a:srgbClr val="9900CC"/>
                </a:solidFill>
                <a:latin typeface="Times New Roman" panose="02020603050405020304" pitchFamily="18" charset="0"/>
                <a:ea typeface="楷体_GB2312"/>
              </a:rPr>
              <a:t>ZnS</a:t>
            </a:r>
            <a:r>
              <a:rPr lang="zh-CN" altLang="zh-CN" sz="2800" b="1" kern="100" dirty="0">
                <a:solidFill>
                  <a:srgbClr val="9900CC"/>
                </a:solidFill>
                <a:latin typeface="Times New Roman" panose="02020603050405020304" pitchFamily="18" charset="0"/>
                <a:ea typeface="楷体_GB2312"/>
                <a:cs typeface="Times New Roman" panose="02020603050405020304" pitchFamily="18" charset="0"/>
              </a:rPr>
              <a:t>薄膜的最小厚度</a:t>
            </a:r>
            <a:r>
              <a:rPr lang="en-US" altLang="zh-CN" sz="2800" b="1" kern="100" dirty="0">
                <a:solidFill>
                  <a:srgbClr val="9900CC"/>
                </a:solidFill>
                <a:latin typeface="Times New Roman" panose="02020603050405020304" pitchFamily="18" charset="0"/>
                <a:ea typeface="楷体_GB2312"/>
                <a:cs typeface="Times New Roman" panose="02020603050405020304" pitchFamily="18" charset="0"/>
              </a:rPr>
              <a:t>=_____</a:t>
            </a:r>
            <a:r>
              <a:rPr lang="zh-CN" altLang="en-US" sz="2800" b="1" kern="100" dirty="0">
                <a:solidFill>
                  <a:srgbClr val="9900CC"/>
                </a:solidFill>
                <a:latin typeface="Times New Roman" panose="02020603050405020304" pitchFamily="18" charset="0"/>
                <a:ea typeface="楷体_GB2312"/>
                <a:cs typeface="Times New Roman" panose="02020603050405020304" pitchFamily="18" charset="0"/>
              </a:rPr>
              <a:t>。</a:t>
            </a:r>
            <a:endParaRPr lang="zh-CN" altLang="en-US" sz="2800" dirty="0">
              <a:solidFill>
                <a:srgbClr val="9900CC"/>
              </a:solidFill>
            </a:endParaRPr>
          </a:p>
        </p:txBody>
      </p:sp>
      <p:grpSp>
        <p:nvGrpSpPr>
          <p:cNvPr id="19" name="Group 31"/>
          <p:cNvGrpSpPr>
            <a:grpSpLocks/>
          </p:cNvGrpSpPr>
          <p:nvPr/>
        </p:nvGrpSpPr>
        <p:grpSpPr bwMode="auto">
          <a:xfrm>
            <a:off x="7463672" y="3279163"/>
            <a:ext cx="2562897" cy="1827074"/>
            <a:chOff x="3888" y="1579"/>
            <a:chExt cx="1584" cy="389"/>
          </a:xfrm>
        </p:grpSpPr>
        <p:sp>
          <p:nvSpPr>
            <p:cNvPr id="20"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sp>
          <p:nvSpPr>
            <p:cNvPr id="21"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endParaRPr lang="en-US" altLang="zh-CN" sz="2400" b="0" i="0" dirty="0"/>
            </a:p>
          </p:txBody>
        </p:sp>
      </p:grpSp>
      <p:sp>
        <p:nvSpPr>
          <p:cNvPr id="22" name="Line 7"/>
          <p:cNvSpPr>
            <a:spLocks noChangeShapeType="1"/>
          </p:cNvSpPr>
          <p:nvPr/>
        </p:nvSpPr>
        <p:spPr bwMode="auto">
          <a:xfrm>
            <a:off x="8628942" y="2142619"/>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8"/>
          <p:cNvSpPr>
            <a:spLocks noChangeShapeType="1"/>
          </p:cNvSpPr>
          <p:nvPr/>
        </p:nvSpPr>
        <p:spPr bwMode="auto">
          <a:xfrm>
            <a:off x="8628942" y="3310117"/>
            <a:ext cx="0" cy="9017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9"/>
          <p:cNvSpPr>
            <a:spLocks noChangeShapeType="1"/>
          </p:cNvSpPr>
          <p:nvPr/>
        </p:nvSpPr>
        <p:spPr bwMode="auto">
          <a:xfrm flipH="1" flipV="1">
            <a:off x="8806096" y="2077149"/>
            <a:ext cx="9620" cy="1231047"/>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0"/>
          <p:cNvSpPr>
            <a:spLocks noChangeShapeType="1"/>
          </p:cNvSpPr>
          <p:nvPr/>
        </p:nvSpPr>
        <p:spPr bwMode="auto">
          <a:xfrm flipH="1" flipV="1">
            <a:off x="8996481" y="3308196"/>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0"/>
          <p:cNvSpPr>
            <a:spLocks noChangeShapeType="1"/>
          </p:cNvSpPr>
          <p:nvPr/>
        </p:nvSpPr>
        <p:spPr bwMode="auto">
          <a:xfrm flipH="1" flipV="1">
            <a:off x="8996479" y="2142617"/>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20"/>
          <p:cNvGraphicFramePr>
            <a:graphicFrameLocks noChangeAspect="1"/>
          </p:cNvGraphicFramePr>
          <p:nvPr>
            <p:extLst>
              <p:ext uri="{D42A27DB-BD31-4B8C-83A1-F6EECF244321}">
                <p14:modId xmlns:p14="http://schemas.microsoft.com/office/powerpoint/2010/main" val="3421862947"/>
              </p:ext>
            </p:extLst>
          </p:nvPr>
        </p:nvGraphicFramePr>
        <p:xfrm>
          <a:off x="8580365" y="4435542"/>
          <a:ext cx="329508" cy="439595"/>
        </p:xfrm>
        <a:graphic>
          <a:graphicData uri="http://schemas.openxmlformats.org/presentationml/2006/ole">
            <mc:AlternateContent xmlns:mc="http://schemas.openxmlformats.org/markup-compatibility/2006">
              <mc:Choice xmlns:v="urn:schemas-microsoft-com:vml" Requires="v">
                <p:oleObj spid="_x0000_s503162"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365" y="4435542"/>
                        <a:ext cx="329508" cy="439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9"/>
          <p:cNvGraphicFramePr>
            <a:graphicFrameLocks noChangeAspect="1"/>
          </p:cNvGraphicFramePr>
          <p:nvPr>
            <p:extLst>
              <p:ext uri="{D42A27DB-BD31-4B8C-83A1-F6EECF244321}">
                <p14:modId xmlns:p14="http://schemas.microsoft.com/office/powerpoint/2010/main" val="3157847988"/>
              </p:ext>
            </p:extLst>
          </p:nvPr>
        </p:nvGraphicFramePr>
        <p:xfrm>
          <a:off x="8121410" y="3632706"/>
          <a:ext cx="330922" cy="415173"/>
        </p:xfrm>
        <a:graphic>
          <a:graphicData uri="http://schemas.openxmlformats.org/presentationml/2006/ole">
            <mc:AlternateContent xmlns:mc="http://schemas.openxmlformats.org/markup-compatibility/2006">
              <mc:Choice xmlns:v="urn:schemas-microsoft-com:vml" Requires="v">
                <p:oleObj spid="_x0000_s503163" name="Equation" r:id="rId5" imgW="164885" imgH="215619" progId="Equation.3">
                  <p:embed/>
                </p:oleObj>
              </mc:Choice>
              <mc:Fallback>
                <p:oleObj name="Equation" r:id="rId5" imgW="164885"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1410" y="3632706"/>
                        <a:ext cx="330922" cy="415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8"/>
          <p:cNvGraphicFramePr>
            <a:graphicFrameLocks noChangeAspect="1"/>
          </p:cNvGraphicFramePr>
          <p:nvPr>
            <p:extLst>
              <p:ext uri="{D42A27DB-BD31-4B8C-83A1-F6EECF244321}">
                <p14:modId xmlns:p14="http://schemas.microsoft.com/office/powerpoint/2010/main" val="1715809590"/>
              </p:ext>
            </p:extLst>
          </p:nvPr>
        </p:nvGraphicFramePr>
        <p:xfrm>
          <a:off x="7783087" y="2738651"/>
          <a:ext cx="759423" cy="426027"/>
        </p:xfrm>
        <a:graphic>
          <a:graphicData uri="http://schemas.openxmlformats.org/presentationml/2006/ole">
            <mc:AlternateContent xmlns:mc="http://schemas.openxmlformats.org/markup-compatibility/2006">
              <mc:Choice xmlns:v="urn:schemas-microsoft-com:vml" Requires="v">
                <p:oleObj spid="_x0000_s503164" name="公式" r:id="rId7" imgW="368280" imgH="215640" progId="Equation.3">
                  <p:embed/>
                </p:oleObj>
              </mc:Choice>
              <mc:Fallback>
                <p:oleObj name="公式" r:id="rId7" imgW="368280" imgH="215640" progId="Equation.3">
                  <p:embed/>
                  <p:pic>
                    <p:nvPicPr>
                      <p:cNvPr id="0" name=""/>
                      <p:cNvPicPr>
                        <a:picLocks noChangeAspect="1" noChangeArrowheads="1"/>
                      </p:cNvPicPr>
                      <p:nvPr/>
                    </p:nvPicPr>
                    <p:blipFill>
                      <a:blip r:embed="rId8"/>
                      <a:srcRect/>
                      <a:stretch>
                        <a:fillRect/>
                      </a:stretch>
                    </p:blipFill>
                    <p:spPr bwMode="auto">
                      <a:xfrm>
                        <a:off x="7783087" y="2738651"/>
                        <a:ext cx="759423" cy="426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9"/>
          <p:cNvGraphicFramePr>
            <a:graphicFrameLocks noChangeAspect="1"/>
          </p:cNvGraphicFramePr>
          <p:nvPr>
            <p:extLst>
              <p:ext uri="{D42A27DB-BD31-4B8C-83A1-F6EECF244321}">
                <p14:modId xmlns:p14="http://schemas.microsoft.com/office/powerpoint/2010/main" val="1917981107"/>
              </p:ext>
            </p:extLst>
          </p:nvPr>
        </p:nvGraphicFramePr>
        <p:xfrm>
          <a:off x="9208120" y="3614738"/>
          <a:ext cx="335930" cy="394250"/>
        </p:xfrm>
        <a:graphic>
          <a:graphicData uri="http://schemas.openxmlformats.org/presentationml/2006/ole">
            <mc:AlternateContent xmlns:mc="http://schemas.openxmlformats.org/markup-compatibility/2006">
              <mc:Choice xmlns:v="urn:schemas-microsoft-com:vml" Requires="v">
                <p:oleObj spid="_x0000_s503165" name="公式" r:id="rId9" imgW="114120" imgH="139680" progId="Equation.3">
                  <p:embed/>
                </p:oleObj>
              </mc:Choice>
              <mc:Fallback>
                <p:oleObj name="公式" r:id="rId9" imgW="114120" imgH="139680" progId="Equation.3">
                  <p:embed/>
                  <p:pic>
                    <p:nvPicPr>
                      <p:cNvPr id="0" name=""/>
                      <p:cNvPicPr>
                        <a:picLocks noChangeAspect="1" noChangeArrowheads="1"/>
                      </p:cNvPicPr>
                      <p:nvPr/>
                    </p:nvPicPr>
                    <p:blipFill>
                      <a:blip r:embed="rId10"/>
                      <a:srcRect/>
                      <a:stretch>
                        <a:fillRect/>
                      </a:stretch>
                    </p:blipFill>
                    <p:spPr bwMode="auto">
                      <a:xfrm>
                        <a:off x="9208120" y="3614738"/>
                        <a:ext cx="335930" cy="394250"/>
                      </a:xfrm>
                      <a:prstGeom prst="rect">
                        <a:avLst/>
                      </a:prstGeom>
                      <a:noFill/>
                      <a:ln>
                        <a:noFill/>
                      </a:ln>
                      <a:effectLst/>
                      <a:extLst/>
                    </p:spPr>
                  </p:pic>
                </p:oleObj>
              </mc:Fallback>
            </mc:AlternateContent>
          </a:graphicData>
        </a:graphic>
      </p:graphicFrame>
      <p:sp>
        <p:nvSpPr>
          <p:cNvPr id="36" name="Text Box 10"/>
          <p:cNvSpPr txBox="1">
            <a:spLocks noChangeArrowheads="1"/>
          </p:cNvSpPr>
          <p:nvPr/>
        </p:nvSpPr>
        <p:spPr bwMode="auto">
          <a:xfrm>
            <a:off x="9148100" y="2496948"/>
            <a:ext cx="3069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反射光</a:t>
            </a:r>
            <a:r>
              <a:rPr lang="zh-CN" altLang="en-US" i="0" dirty="0">
                <a:solidFill>
                  <a:srgbClr val="FF0000"/>
                </a:solidFill>
                <a:latin typeface="+mn-ea"/>
                <a:ea typeface="+mn-ea"/>
              </a:rPr>
              <a:t>干涉极大</a:t>
            </a:r>
          </a:p>
        </p:txBody>
      </p:sp>
      <p:sp>
        <p:nvSpPr>
          <p:cNvPr id="37" name="矩形 36"/>
          <p:cNvSpPr/>
          <p:nvPr/>
        </p:nvSpPr>
        <p:spPr>
          <a:xfrm>
            <a:off x="2898157" y="2788889"/>
            <a:ext cx="2802370" cy="584775"/>
          </a:xfrm>
          <a:prstGeom prst="rect">
            <a:avLst/>
          </a:prstGeom>
        </p:spPr>
        <p:txBody>
          <a:bodyPr wrap="none">
            <a:spAutoFit/>
          </a:bodyPr>
          <a:lstStyle/>
          <a:p>
            <a:r>
              <a:rPr lang="zh-CN" altLang="zh-CN" sz="3200" b="1" kern="100" dirty="0">
                <a:solidFill>
                  <a:srgbClr val="FF0000"/>
                </a:solidFill>
                <a:latin typeface="Times New Roman" panose="02020603050405020304" pitchFamily="18" charset="0"/>
                <a:ea typeface="楷体_GB2312"/>
              </a:rPr>
              <a:t>δ</a:t>
            </a:r>
            <a:r>
              <a:rPr lang="en-US" altLang="zh-CN" sz="3200" b="1" kern="100" dirty="0">
                <a:solidFill>
                  <a:srgbClr val="FF0000"/>
                </a:solidFill>
                <a:latin typeface="Times New Roman" panose="02020603050405020304" pitchFamily="18" charset="0"/>
                <a:ea typeface="楷体_GB2312"/>
              </a:rPr>
              <a:t>=2n</a:t>
            </a:r>
            <a:r>
              <a:rPr lang="en-US" altLang="zh-CN" sz="3200" b="1" kern="100" baseline="-25000" dirty="0">
                <a:solidFill>
                  <a:srgbClr val="FF0000"/>
                </a:solidFill>
                <a:latin typeface="Times New Roman" panose="02020603050405020304" pitchFamily="18" charset="0"/>
                <a:ea typeface="楷体_GB2312"/>
              </a:rPr>
              <a:t>2</a:t>
            </a:r>
            <a:r>
              <a:rPr lang="en-US" altLang="zh-CN" sz="3200" b="1" kern="100" dirty="0">
                <a:solidFill>
                  <a:srgbClr val="FF0000"/>
                </a:solidFill>
                <a:latin typeface="Times New Roman" panose="02020603050405020304" pitchFamily="18" charset="0"/>
                <a:ea typeface="楷体_GB2312"/>
              </a:rPr>
              <a:t>e+</a:t>
            </a:r>
            <a:r>
              <a:rPr lang="zh-CN" altLang="zh-CN" sz="3200" b="1" kern="100" dirty="0">
                <a:solidFill>
                  <a:srgbClr val="FF0000"/>
                </a:solidFill>
                <a:latin typeface="Times New Roman" panose="02020603050405020304" pitchFamily="18" charset="0"/>
                <a:ea typeface="楷体_GB2312"/>
              </a:rPr>
              <a:t>λ</a:t>
            </a:r>
            <a:r>
              <a:rPr lang="en-US" altLang="zh-CN" sz="3200" b="1" kern="100" dirty="0">
                <a:solidFill>
                  <a:srgbClr val="FF0000"/>
                </a:solidFill>
                <a:latin typeface="Times New Roman" panose="02020603050405020304" pitchFamily="18" charset="0"/>
                <a:ea typeface="楷体_GB2312"/>
              </a:rPr>
              <a:t>/2=k</a:t>
            </a:r>
            <a:r>
              <a:rPr lang="zh-CN" altLang="zh-CN" sz="3200" b="1" kern="100" dirty="0">
                <a:solidFill>
                  <a:srgbClr val="FF0000"/>
                </a:solidFill>
                <a:latin typeface="Times New Roman" panose="02020603050405020304" pitchFamily="18" charset="0"/>
                <a:ea typeface="楷体_GB2312"/>
              </a:rPr>
              <a:t>λ</a:t>
            </a:r>
            <a:endParaRPr lang="zh-CN" altLang="en-US" sz="3200" dirty="0"/>
          </a:p>
        </p:txBody>
      </p:sp>
      <p:sp>
        <p:nvSpPr>
          <p:cNvPr id="38" name="Text Box 10"/>
          <p:cNvSpPr txBox="1">
            <a:spLocks noChangeArrowheads="1"/>
          </p:cNvSpPr>
          <p:nvPr/>
        </p:nvSpPr>
        <p:spPr bwMode="auto">
          <a:xfrm>
            <a:off x="2898158" y="3786268"/>
            <a:ext cx="3069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反射光</a:t>
            </a:r>
            <a:r>
              <a:rPr lang="zh-CN" altLang="en-US" i="0" dirty="0">
                <a:solidFill>
                  <a:srgbClr val="129C15"/>
                </a:solidFill>
                <a:latin typeface="+mn-ea"/>
                <a:ea typeface="+mn-ea"/>
              </a:rPr>
              <a:t>干涉极大</a:t>
            </a:r>
          </a:p>
        </p:txBody>
      </p:sp>
      <p:sp>
        <p:nvSpPr>
          <p:cNvPr id="39" name="矩形 54"/>
          <p:cNvSpPr>
            <a:spLocks noChangeArrowheads="1"/>
          </p:cNvSpPr>
          <p:nvPr/>
        </p:nvSpPr>
        <p:spPr bwMode="auto">
          <a:xfrm>
            <a:off x="3046158" y="3279164"/>
            <a:ext cx="2568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t>k=1,2,......  </a:t>
            </a:r>
            <a:r>
              <a:rPr kumimoji="0" lang="zh-CN" altLang="en-US" i="0" dirty="0">
                <a:solidFill>
                  <a:srgbClr val="FF0000"/>
                </a:solidFill>
              </a:rPr>
              <a:t>明纹</a:t>
            </a:r>
          </a:p>
        </p:txBody>
      </p:sp>
      <p:sp>
        <p:nvSpPr>
          <p:cNvPr id="40" name="矩形 39"/>
          <p:cNvSpPr/>
          <p:nvPr/>
        </p:nvSpPr>
        <p:spPr>
          <a:xfrm>
            <a:off x="2775631" y="4829851"/>
            <a:ext cx="3712876" cy="423065"/>
          </a:xfrm>
          <a:prstGeom prst="rect">
            <a:avLst/>
          </a:prstGeom>
        </p:spPr>
        <p:txBody>
          <a:bodyPr wrap="none">
            <a:spAutoFit/>
          </a:bodyPr>
          <a:lstStyle/>
          <a:p>
            <a:pPr algn="just">
              <a:lnSpc>
                <a:spcPts val="2300"/>
              </a:lnSpc>
            </a:pPr>
            <a:r>
              <a:rPr lang="zh-CN" altLang="zh-CN" sz="3600" b="1" kern="100" dirty="0">
                <a:solidFill>
                  <a:srgbClr val="0000FF"/>
                </a:solidFill>
                <a:latin typeface="Times New Roman" panose="02020603050405020304" pitchFamily="18" charset="0"/>
                <a:ea typeface="楷体_GB2312"/>
              </a:rPr>
              <a:t>得 </a:t>
            </a:r>
            <a:r>
              <a:rPr lang="en-US" altLang="zh-CN" sz="3600" b="1" kern="100" dirty="0">
                <a:solidFill>
                  <a:srgbClr val="FF3399"/>
                </a:solidFill>
                <a:latin typeface="Times New Roman" panose="02020603050405020304" pitchFamily="18" charset="0"/>
                <a:ea typeface="楷体_GB2312"/>
              </a:rPr>
              <a:t>e=(2k-1)</a:t>
            </a:r>
            <a:r>
              <a:rPr lang="zh-CN" altLang="zh-CN" sz="3600" b="1" kern="100" dirty="0">
                <a:solidFill>
                  <a:srgbClr val="FF3399"/>
                </a:solidFill>
                <a:latin typeface="Times New Roman" panose="02020603050405020304" pitchFamily="18" charset="0"/>
                <a:ea typeface="楷体_GB2312"/>
              </a:rPr>
              <a:t>λ</a:t>
            </a:r>
            <a:r>
              <a:rPr lang="en-US" altLang="zh-CN" sz="3600" b="1" kern="100" dirty="0">
                <a:solidFill>
                  <a:srgbClr val="FF3399"/>
                </a:solidFill>
                <a:latin typeface="Times New Roman" panose="02020603050405020304" pitchFamily="18" charset="0"/>
                <a:ea typeface="楷体_GB2312"/>
              </a:rPr>
              <a:t>/(4n</a:t>
            </a:r>
            <a:r>
              <a:rPr lang="en-US" altLang="zh-CN" sz="3600" b="1" kern="100" baseline="-25000" dirty="0">
                <a:solidFill>
                  <a:srgbClr val="FF3399"/>
                </a:solidFill>
                <a:latin typeface="Times New Roman" panose="02020603050405020304" pitchFamily="18" charset="0"/>
                <a:ea typeface="楷体_GB2312"/>
              </a:rPr>
              <a:t>2</a:t>
            </a:r>
            <a:r>
              <a:rPr lang="en-US" altLang="zh-CN" sz="3600" b="1" kern="100" dirty="0">
                <a:solidFill>
                  <a:srgbClr val="FF3399"/>
                </a:solidFill>
                <a:latin typeface="Times New Roman" panose="02020603050405020304" pitchFamily="18" charset="0"/>
                <a:ea typeface="楷体_GB2312"/>
              </a:rPr>
              <a:t>)</a:t>
            </a:r>
            <a:endParaRPr lang="zh-CN" altLang="zh-CN" sz="3600" kern="100" dirty="0">
              <a:solidFill>
                <a:srgbClr val="FF3399"/>
              </a:solidFill>
              <a:latin typeface="Times New Roman" panose="02020603050405020304" pitchFamily="18" charset="0"/>
            </a:endParaRPr>
          </a:p>
        </p:txBody>
      </p:sp>
      <p:sp>
        <p:nvSpPr>
          <p:cNvPr id="41" name="矩形 40"/>
          <p:cNvSpPr/>
          <p:nvPr/>
        </p:nvSpPr>
        <p:spPr>
          <a:xfrm>
            <a:off x="2584098" y="5728081"/>
            <a:ext cx="6445876" cy="423065"/>
          </a:xfrm>
          <a:prstGeom prst="rect">
            <a:avLst/>
          </a:prstGeom>
        </p:spPr>
        <p:txBody>
          <a:bodyPr wrap="square">
            <a:spAutoFit/>
          </a:bodyPr>
          <a:lstStyle/>
          <a:p>
            <a:pPr algn="just">
              <a:lnSpc>
                <a:spcPts val="2300"/>
              </a:lnSpc>
            </a:pPr>
            <a:r>
              <a:rPr lang="zh-CN" altLang="zh-CN" sz="3600" b="1" kern="100" dirty="0">
                <a:solidFill>
                  <a:srgbClr val="0000FF"/>
                </a:solidFill>
                <a:latin typeface="Times New Roman" panose="02020603050405020304" pitchFamily="18" charset="0"/>
                <a:ea typeface="楷体_GB2312"/>
              </a:rPr>
              <a:t>当</a:t>
            </a:r>
            <a:r>
              <a:rPr lang="en-US" altLang="zh-CN" sz="3600" b="1" kern="100" dirty="0">
                <a:solidFill>
                  <a:srgbClr val="9F0F80"/>
                </a:solidFill>
                <a:latin typeface="Times New Roman" panose="02020603050405020304" pitchFamily="18" charset="0"/>
                <a:ea typeface="楷体_GB2312"/>
              </a:rPr>
              <a:t>k=1</a:t>
            </a:r>
            <a:r>
              <a:rPr lang="zh-CN" altLang="zh-CN" sz="3600" b="1" kern="100" dirty="0">
                <a:solidFill>
                  <a:srgbClr val="0000FF"/>
                </a:solidFill>
                <a:latin typeface="Times New Roman" panose="02020603050405020304" pitchFamily="18" charset="0"/>
                <a:ea typeface="楷体_GB2312"/>
              </a:rPr>
              <a:t>时</a:t>
            </a:r>
            <a:r>
              <a:rPr lang="en-US" altLang="zh-CN" sz="3600" b="1" kern="100" dirty="0">
                <a:solidFill>
                  <a:srgbClr val="0000FF"/>
                </a:solidFill>
                <a:latin typeface="Times New Roman" panose="02020603050405020304" pitchFamily="18" charset="0"/>
                <a:ea typeface="楷体_GB2312"/>
              </a:rPr>
              <a:t>,</a:t>
            </a:r>
            <a:r>
              <a:rPr lang="zh-CN" altLang="zh-CN" sz="3600" b="1" kern="100" dirty="0">
                <a:solidFill>
                  <a:srgbClr val="0000FF"/>
                </a:solidFill>
                <a:latin typeface="Times New Roman" panose="02020603050405020304" pitchFamily="18" charset="0"/>
                <a:ea typeface="楷体_GB2312"/>
              </a:rPr>
              <a:t>有最小</a:t>
            </a:r>
            <a:r>
              <a:rPr lang="en-US" altLang="zh-CN" sz="3600" b="1" kern="100" dirty="0">
                <a:solidFill>
                  <a:srgbClr val="C00000"/>
                </a:solidFill>
                <a:latin typeface="Times New Roman" panose="02020603050405020304" pitchFamily="18" charset="0"/>
                <a:ea typeface="楷体_GB2312"/>
              </a:rPr>
              <a:t>e=λ/(4n</a:t>
            </a:r>
            <a:r>
              <a:rPr lang="en-US" altLang="zh-CN" sz="3600" b="1" kern="100" baseline="-25000" dirty="0">
                <a:solidFill>
                  <a:srgbClr val="C00000"/>
                </a:solidFill>
                <a:latin typeface="Times New Roman" panose="02020603050405020304" pitchFamily="18" charset="0"/>
                <a:ea typeface="楷体_GB2312"/>
              </a:rPr>
              <a:t>2</a:t>
            </a:r>
            <a:r>
              <a:rPr lang="en-US" altLang="zh-CN" sz="3600" b="1" kern="100" dirty="0">
                <a:solidFill>
                  <a:srgbClr val="C00000"/>
                </a:solidFill>
                <a:latin typeface="Times New Roman" panose="02020603050405020304" pitchFamily="18" charset="0"/>
                <a:ea typeface="楷体_GB2312"/>
              </a:rPr>
              <a:t>)</a:t>
            </a:r>
            <a:endParaRPr lang="zh-CN" altLang="zh-CN" sz="3600" kern="100"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5581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circle(in)">
                                      <p:cBhvr>
                                        <p:cTn id="37" dur="20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ppt_x"/>
                                          </p:val>
                                        </p:tav>
                                        <p:tav tm="100000">
                                          <p:val>
                                            <p:strVal val="#ppt_x"/>
                                          </p:val>
                                        </p:tav>
                                      </p:tavLst>
                                    </p:anim>
                                    <p:anim calcmode="lin" valueType="num">
                                      <p:cBhvr additive="base">
                                        <p:cTn id="4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circle(in)">
                                      <p:cBhvr>
                                        <p:cTn id="48" dur="2000"/>
                                        <p:tgtEl>
                                          <p:spTgt spid="3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down)">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circle(in)">
                                      <p:cBhvr>
                                        <p:cTn id="56" dur="2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heel(1)">
                                      <p:cBhvr>
                                        <p:cTn id="61"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36"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1581185" y="111589"/>
            <a:ext cx="8954851" cy="2279651"/>
            <a:chOff x="696" y="91"/>
            <a:chExt cx="6480" cy="1436"/>
          </a:xfrm>
        </p:grpSpPr>
        <p:sp>
          <p:nvSpPr>
            <p:cNvPr id="3" name="TextBox 15"/>
            <p:cNvSpPr txBox="1">
              <a:spLocks noChangeArrowheads="1"/>
            </p:cNvSpPr>
            <p:nvPr/>
          </p:nvSpPr>
          <p:spPr bwMode="auto">
            <a:xfrm>
              <a:off x="696" y="91"/>
              <a:ext cx="6480" cy="1415"/>
            </a:xfrm>
            <a:prstGeom prst="rect">
              <a:avLst/>
            </a:prstGeom>
            <a:noFill/>
            <a:ln w="9525">
              <a:noFill/>
              <a:miter lim="800000"/>
              <a:headEnd/>
              <a:tailEnd/>
            </a:ln>
          </p:spPr>
          <p:txBody>
            <a:bodyPr wrap="square">
              <a:spAutoFit/>
            </a:bodyPr>
            <a:lstStyle/>
            <a:p>
              <a:pPr eaLnBrk="0" hangingPunct="0">
                <a:defRPr/>
              </a:pPr>
              <a:r>
                <a:rPr lang="zh-CN" altLang="en-US" sz="2800" b="1" dirty="0">
                  <a:solidFill>
                    <a:srgbClr val="FF0000"/>
                  </a:solidFill>
                  <a:ea typeface="楷体_GB2312" pitchFamily="49" charset="-122"/>
                </a:rPr>
                <a:t>练习：</a:t>
              </a:r>
              <a:r>
                <a:rPr lang="zh-CN" altLang="en-US" sz="2800" dirty="0">
                  <a:solidFill>
                    <a:srgbClr val="FF0000"/>
                  </a:solidFill>
                  <a:ea typeface="楷体_GB2312" pitchFamily="49" charset="-122"/>
                </a:rPr>
                <a:t> </a:t>
              </a:r>
              <a:r>
                <a:rPr lang="zh-CN" altLang="en-US" sz="2800" b="1" dirty="0">
                  <a:solidFill>
                    <a:srgbClr val="0000FF"/>
                  </a:solidFill>
                </a:rPr>
                <a:t>增透膜</a:t>
              </a:r>
              <a:r>
                <a:rPr lang="zh-CN" altLang="en-US" sz="2800" b="1" dirty="0">
                  <a:solidFill>
                    <a:srgbClr val="129C15"/>
                  </a:solidFill>
                </a:rPr>
                <a:t>的原理。在折射率为     的玻璃基片上均匀镀上一层厚度为    ，折射率为     的透明介质膜。</a:t>
              </a:r>
              <a:r>
                <a:rPr lang="zh-CN" altLang="en-US" sz="2800" b="1" dirty="0">
                  <a:solidFill>
                    <a:srgbClr val="9900CC"/>
                  </a:solidFill>
                </a:rPr>
                <a:t>当波长为    的单色光由空气垂直入射到介质膜表面上时，介质膜上、下表面的反射光在上表面相遇而发生相消干涉现象。</a:t>
              </a:r>
              <a:r>
                <a:rPr lang="zh-CN" altLang="en-US" sz="2800" b="1" dirty="0">
                  <a:solidFill>
                    <a:srgbClr val="129C15"/>
                  </a:solidFill>
                </a:rPr>
                <a:t>（其中                   ）</a:t>
              </a:r>
              <a:r>
                <a:rPr lang="zh-CN" altLang="en-US" sz="2800" b="1" dirty="0">
                  <a:solidFill>
                    <a:srgbClr val="C00000"/>
                  </a:solidFill>
                </a:rPr>
                <a:t>增透膜的最小厚度</a:t>
              </a:r>
              <a:r>
                <a:rPr lang="en-US" altLang="zh-CN" sz="2800" b="1" dirty="0">
                  <a:solidFill>
                    <a:srgbClr val="C00000"/>
                  </a:solidFill>
                </a:rPr>
                <a:t>=_____</a:t>
              </a:r>
              <a:r>
                <a:rPr lang="zh-CN" altLang="en-US" sz="2800" b="1" dirty="0">
                  <a:solidFill>
                    <a:srgbClr val="C00000"/>
                  </a:solidFill>
                </a:rPr>
                <a:t>。</a:t>
              </a:r>
            </a:p>
          </p:txBody>
        </p:sp>
        <p:graphicFrame>
          <p:nvGraphicFramePr>
            <p:cNvPr id="4" name="Object 14"/>
            <p:cNvGraphicFramePr>
              <a:graphicFrameLocks noChangeAspect="1"/>
            </p:cNvGraphicFramePr>
            <p:nvPr>
              <p:extLst>
                <p:ext uri="{D42A27DB-BD31-4B8C-83A1-F6EECF244321}">
                  <p14:modId xmlns:p14="http://schemas.microsoft.com/office/powerpoint/2010/main" val="1135656043"/>
                </p:ext>
              </p:extLst>
            </p:nvPr>
          </p:nvGraphicFramePr>
          <p:xfrm>
            <a:off x="4731" y="146"/>
            <a:ext cx="220" cy="276"/>
          </p:xfrm>
          <a:graphic>
            <a:graphicData uri="http://schemas.openxmlformats.org/presentationml/2006/ole">
              <mc:AlternateContent xmlns:mc="http://schemas.openxmlformats.org/markup-compatibility/2006">
                <mc:Choice xmlns:v="urn:schemas-microsoft-com:vml" Requires="v">
                  <p:oleObj spid="_x0000_s610465" name="公式" r:id="rId3" imgW="126835" imgH="139518" progId="Equation.3">
                    <p:embed/>
                  </p:oleObj>
                </mc:Choice>
                <mc:Fallback>
                  <p:oleObj name="公式" r:id="rId3" imgW="126835" imgH="1395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 y="146"/>
                          <a:ext cx="2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6"/>
            <p:cNvGraphicFramePr>
              <a:graphicFrameLocks noChangeAspect="1"/>
            </p:cNvGraphicFramePr>
            <p:nvPr>
              <p:extLst>
                <p:ext uri="{D42A27DB-BD31-4B8C-83A1-F6EECF244321}">
                  <p14:modId xmlns:p14="http://schemas.microsoft.com/office/powerpoint/2010/main" val="3321249601"/>
                </p:ext>
              </p:extLst>
            </p:nvPr>
          </p:nvGraphicFramePr>
          <p:xfrm>
            <a:off x="2593" y="358"/>
            <a:ext cx="243" cy="352"/>
          </p:xfrm>
          <a:graphic>
            <a:graphicData uri="http://schemas.openxmlformats.org/presentationml/2006/ole">
              <mc:AlternateContent xmlns:mc="http://schemas.openxmlformats.org/markup-compatibility/2006">
                <mc:Choice xmlns:v="urn:schemas-microsoft-com:vml" Requires="v">
                  <p:oleObj spid="_x0000_s610466" name="公式" r:id="rId5" imgW="139579" imgH="177646" progId="Equation.3">
                    <p:embed/>
                  </p:oleObj>
                </mc:Choice>
                <mc:Fallback>
                  <p:oleObj name="公式" r:id="rId5" imgW="139579"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 y="358"/>
                          <a:ext cx="24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7"/>
            <p:cNvGraphicFramePr>
              <a:graphicFrameLocks noChangeAspect="1"/>
            </p:cNvGraphicFramePr>
            <p:nvPr>
              <p:extLst>
                <p:ext uri="{D42A27DB-BD31-4B8C-83A1-F6EECF244321}">
                  <p14:modId xmlns:p14="http://schemas.microsoft.com/office/powerpoint/2010/main" val="326793931"/>
                </p:ext>
              </p:extLst>
            </p:nvPr>
          </p:nvGraphicFramePr>
          <p:xfrm>
            <a:off x="4055" y="284"/>
            <a:ext cx="309" cy="451"/>
          </p:xfrm>
          <a:graphic>
            <a:graphicData uri="http://schemas.openxmlformats.org/presentationml/2006/ole">
              <mc:AlternateContent xmlns:mc="http://schemas.openxmlformats.org/markup-compatibility/2006">
                <mc:Choice xmlns:v="urn:schemas-microsoft-com:vml" Requires="v">
                  <p:oleObj spid="_x0000_s610467" name="公式" r:id="rId7" imgW="177646" imgH="228402" progId="Equation.3">
                    <p:embed/>
                  </p:oleObj>
                </mc:Choice>
                <mc:Fallback>
                  <p:oleObj name="公式"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5" y="284"/>
                          <a:ext cx="3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8"/>
            <p:cNvGraphicFramePr>
              <a:graphicFrameLocks noChangeAspect="1"/>
            </p:cNvGraphicFramePr>
            <p:nvPr>
              <p:extLst>
                <p:ext uri="{D42A27DB-BD31-4B8C-83A1-F6EECF244321}">
                  <p14:modId xmlns:p14="http://schemas.microsoft.com/office/powerpoint/2010/main" val="2279481973"/>
                </p:ext>
              </p:extLst>
            </p:nvPr>
          </p:nvGraphicFramePr>
          <p:xfrm>
            <a:off x="1000" y="623"/>
            <a:ext cx="243" cy="351"/>
          </p:xfrm>
          <a:graphic>
            <a:graphicData uri="http://schemas.openxmlformats.org/presentationml/2006/ole">
              <mc:AlternateContent xmlns:mc="http://schemas.openxmlformats.org/markup-compatibility/2006">
                <mc:Choice xmlns:v="urn:schemas-microsoft-com:vml" Requires="v">
                  <p:oleObj spid="_x0000_s610468" name="公式" r:id="rId9" imgW="139579" imgH="177646" progId="Equation.3">
                    <p:embed/>
                  </p:oleObj>
                </mc:Choice>
                <mc:Fallback>
                  <p:oleObj name="公式" r:id="rId9" imgW="139579"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 y="623"/>
                          <a:ext cx="24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0"/>
            <p:cNvGraphicFramePr>
              <a:graphicFrameLocks noChangeAspect="1"/>
            </p:cNvGraphicFramePr>
            <p:nvPr>
              <p:extLst>
                <p:ext uri="{D42A27DB-BD31-4B8C-83A1-F6EECF244321}">
                  <p14:modId xmlns:p14="http://schemas.microsoft.com/office/powerpoint/2010/main" val="3963472444"/>
                </p:ext>
              </p:extLst>
            </p:nvPr>
          </p:nvGraphicFramePr>
          <p:xfrm>
            <a:off x="2179" y="1167"/>
            <a:ext cx="960" cy="360"/>
          </p:xfrm>
          <a:graphic>
            <a:graphicData uri="http://schemas.openxmlformats.org/presentationml/2006/ole">
              <mc:AlternateContent xmlns:mc="http://schemas.openxmlformats.org/markup-compatibility/2006">
                <mc:Choice xmlns:v="urn:schemas-microsoft-com:vml" Requires="v">
                  <p:oleObj spid="_x0000_s610469" name="公式" r:id="rId11" imgW="609480" imgH="228600" progId="Equation.3">
                    <p:embed/>
                  </p:oleObj>
                </mc:Choice>
                <mc:Fallback>
                  <p:oleObj name="公式" r:id="rId11" imgW="609480" imgH="228600" progId="Equation.3">
                    <p:embed/>
                    <p:pic>
                      <p:nvPicPr>
                        <p:cNvPr id="0" name=""/>
                        <p:cNvPicPr>
                          <a:picLocks noChangeAspect="1" noChangeArrowheads="1"/>
                        </p:cNvPicPr>
                        <p:nvPr/>
                      </p:nvPicPr>
                      <p:blipFill>
                        <a:blip r:embed="rId12"/>
                        <a:srcRect/>
                        <a:stretch>
                          <a:fillRect/>
                        </a:stretch>
                      </p:blipFill>
                      <p:spPr bwMode="auto">
                        <a:xfrm>
                          <a:off x="2179" y="1167"/>
                          <a:ext cx="9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矩形 17"/>
          <p:cNvSpPr/>
          <p:nvPr/>
        </p:nvSpPr>
        <p:spPr>
          <a:xfrm>
            <a:off x="1866359" y="2470422"/>
            <a:ext cx="906017" cy="523220"/>
          </a:xfrm>
          <a:prstGeom prst="rect">
            <a:avLst/>
          </a:prstGeom>
        </p:spPr>
        <p:txBody>
          <a:bodyPr wrap="none">
            <a:spAutoFit/>
          </a:bodyPr>
          <a:lstStyle/>
          <a:p>
            <a:r>
              <a:rPr lang="zh-CN" altLang="en-US" sz="2800" b="1" dirty="0">
                <a:solidFill>
                  <a:srgbClr val="C00000"/>
                </a:solidFill>
              </a:rPr>
              <a:t>解：</a:t>
            </a:r>
            <a:endParaRPr lang="zh-CN" altLang="en-US" sz="2800" b="1" dirty="0"/>
          </a:p>
        </p:txBody>
      </p:sp>
      <p:grpSp>
        <p:nvGrpSpPr>
          <p:cNvPr id="19" name="Group 31"/>
          <p:cNvGrpSpPr>
            <a:grpSpLocks/>
          </p:cNvGrpSpPr>
          <p:nvPr/>
        </p:nvGrpSpPr>
        <p:grpSpPr bwMode="auto">
          <a:xfrm>
            <a:off x="7612244" y="3796723"/>
            <a:ext cx="2562897" cy="1827074"/>
            <a:chOff x="3888" y="1579"/>
            <a:chExt cx="1584" cy="389"/>
          </a:xfrm>
        </p:grpSpPr>
        <p:sp>
          <p:nvSpPr>
            <p:cNvPr id="20"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dirty="0"/>
                <a:t> </a:t>
              </a:r>
              <a:r>
                <a:rPr lang="en-US" altLang="en-US" sz="2400" b="0" i="0" dirty="0" err="1"/>
                <a:t>n</a:t>
              </a:r>
              <a:r>
                <a:rPr lang="en-US" altLang="en-US" sz="2400" b="0" i="0" baseline="-25000" dirty="0" err="1"/>
                <a:t>c</a:t>
              </a:r>
              <a:endParaRPr lang="en-US" altLang="zh-CN" sz="2400" b="0" i="0" dirty="0"/>
            </a:p>
          </p:txBody>
        </p:sp>
        <p:sp>
          <p:nvSpPr>
            <p:cNvPr id="21" name="Rectangle 6"/>
            <p:cNvSpPr>
              <a:spLocks noChangeArrowheads="1"/>
            </p:cNvSpPr>
            <p:nvPr/>
          </p:nvSpPr>
          <p:spPr bwMode="auto">
            <a:xfrm>
              <a:off x="3888" y="1776"/>
              <a:ext cx="1584" cy="192"/>
            </a:xfrm>
            <a:prstGeom prst="rect">
              <a:avLst/>
            </a:prstGeom>
            <a:solidFill>
              <a:srgbClr val="00FF00"/>
            </a:solidFill>
            <a:ln w="9525">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dirty="0"/>
                <a:t> n</a:t>
              </a:r>
            </a:p>
          </p:txBody>
        </p:sp>
      </p:grpSp>
      <p:sp>
        <p:nvSpPr>
          <p:cNvPr id="22" name="Line 7"/>
          <p:cNvSpPr>
            <a:spLocks noChangeShapeType="1"/>
          </p:cNvSpPr>
          <p:nvPr/>
        </p:nvSpPr>
        <p:spPr bwMode="auto">
          <a:xfrm>
            <a:off x="8777514" y="2660179"/>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8"/>
          <p:cNvSpPr>
            <a:spLocks noChangeShapeType="1"/>
          </p:cNvSpPr>
          <p:nvPr/>
        </p:nvSpPr>
        <p:spPr bwMode="auto">
          <a:xfrm>
            <a:off x="8777514" y="3827677"/>
            <a:ext cx="0" cy="9017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9"/>
          <p:cNvSpPr>
            <a:spLocks noChangeShapeType="1"/>
          </p:cNvSpPr>
          <p:nvPr/>
        </p:nvSpPr>
        <p:spPr bwMode="auto">
          <a:xfrm flipV="1">
            <a:off x="8959403" y="2660176"/>
            <a:ext cx="0" cy="116558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0"/>
          <p:cNvSpPr>
            <a:spLocks noChangeShapeType="1"/>
          </p:cNvSpPr>
          <p:nvPr/>
        </p:nvSpPr>
        <p:spPr bwMode="auto">
          <a:xfrm flipH="1" flipV="1">
            <a:off x="9145053" y="3825756"/>
            <a:ext cx="1" cy="9252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0"/>
          <p:cNvSpPr>
            <a:spLocks noChangeShapeType="1"/>
          </p:cNvSpPr>
          <p:nvPr/>
        </p:nvSpPr>
        <p:spPr bwMode="auto">
          <a:xfrm flipH="1" flipV="1">
            <a:off x="9145051" y="2660177"/>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 name="Object 16"/>
          <p:cNvGraphicFramePr>
            <a:graphicFrameLocks noChangeAspect="1"/>
          </p:cNvGraphicFramePr>
          <p:nvPr>
            <p:extLst>
              <p:ext uri="{D42A27DB-BD31-4B8C-83A1-F6EECF244321}">
                <p14:modId xmlns:p14="http://schemas.microsoft.com/office/powerpoint/2010/main" val="556541041"/>
              </p:ext>
            </p:extLst>
          </p:nvPr>
        </p:nvGraphicFramePr>
        <p:xfrm>
          <a:off x="9399110" y="3968220"/>
          <a:ext cx="335807" cy="558800"/>
        </p:xfrm>
        <a:graphic>
          <a:graphicData uri="http://schemas.openxmlformats.org/presentationml/2006/ole">
            <mc:AlternateContent xmlns:mc="http://schemas.openxmlformats.org/markup-compatibility/2006">
              <mc:Choice xmlns:v="urn:schemas-microsoft-com:vml" Requires="v">
                <p:oleObj spid="_x0000_s610470" name="公式" r:id="rId13" imgW="139579" imgH="177646" progId="Equation.3">
                  <p:embed/>
                </p:oleObj>
              </mc:Choice>
              <mc:Fallback>
                <p:oleObj name="公式" r:id="rId13" imgW="139579"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9110" y="3968220"/>
                        <a:ext cx="33580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8"/>
          <p:cNvGraphicFramePr>
            <a:graphicFrameLocks noChangeAspect="1"/>
          </p:cNvGraphicFramePr>
          <p:nvPr>
            <p:extLst>
              <p:ext uri="{D42A27DB-BD31-4B8C-83A1-F6EECF244321}">
                <p14:modId xmlns:p14="http://schemas.microsoft.com/office/powerpoint/2010/main" val="3328205185"/>
              </p:ext>
            </p:extLst>
          </p:nvPr>
        </p:nvGraphicFramePr>
        <p:xfrm>
          <a:off x="9193952" y="3243716"/>
          <a:ext cx="759423" cy="426027"/>
        </p:xfrm>
        <a:graphic>
          <a:graphicData uri="http://schemas.openxmlformats.org/presentationml/2006/ole">
            <mc:AlternateContent xmlns:mc="http://schemas.openxmlformats.org/markup-compatibility/2006">
              <mc:Choice xmlns:v="urn:schemas-microsoft-com:vml" Requires="v">
                <p:oleObj spid="_x0000_s610471" name="公式" r:id="rId14" imgW="368280" imgH="215640" progId="Equation.3">
                  <p:embed/>
                </p:oleObj>
              </mc:Choice>
              <mc:Fallback>
                <p:oleObj name="公式" r:id="rId14" imgW="368280" imgH="215640" progId="Equation.3">
                  <p:embed/>
                  <p:pic>
                    <p:nvPicPr>
                      <p:cNvPr id="0" name=""/>
                      <p:cNvPicPr>
                        <a:picLocks noChangeAspect="1" noChangeArrowheads="1"/>
                      </p:cNvPicPr>
                      <p:nvPr/>
                    </p:nvPicPr>
                    <p:blipFill>
                      <a:blip r:embed="rId15"/>
                      <a:srcRect/>
                      <a:stretch>
                        <a:fillRect/>
                      </a:stretch>
                    </p:blipFill>
                    <p:spPr bwMode="auto">
                      <a:xfrm>
                        <a:off x="9193952" y="3243716"/>
                        <a:ext cx="759423" cy="426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10"/>
          <p:cNvSpPr txBox="1">
            <a:spLocks noChangeArrowheads="1"/>
          </p:cNvSpPr>
          <p:nvPr/>
        </p:nvSpPr>
        <p:spPr bwMode="auto">
          <a:xfrm>
            <a:off x="9148100" y="2496948"/>
            <a:ext cx="3069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反射光</a:t>
            </a:r>
            <a:r>
              <a:rPr lang="zh-CN" altLang="en-US" i="0" dirty="0">
                <a:solidFill>
                  <a:srgbClr val="FF0000"/>
                </a:solidFill>
                <a:latin typeface="+mn-ea"/>
                <a:ea typeface="+mn-ea"/>
              </a:rPr>
              <a:t>干涉极小</a:t>
            </a:r>
          </a:p>
        </p:txBody>
      </p:sp>
      <p:grpSp>
        <p:nvGrpSpPr>
          <p:cNvPr id="39" name="Group 25"/>
          <p:cNvGrpSpPr>
            <a:grpSpLocks/>
          </p:cNvGrpSpPr>
          <p:nvPr/>
        </p:nvGrpSpPr>
        <p:grpSpPr bwMode="auto">
          <a:xfrm>
            <a:off x="2590975" y="2473047"/>
            <a:ext cx="5523071" cy="1744663"/>
            <a:chOff x="721" y="2224"/>
            <a:chExt cx="5284" cy="1099"/>
          </a:xfrm>
        </p:grpSpPr>
        <p:sp>
          <p:nvSpPr>
            <p:cNvPr id="40" name="TextBox 24"/>
            <p:cNvSpPr txBox="1">
              <a:spLocks noChangeArrowheads="1"/>
            </p:cNvSpPr>
            <p:nvPr/>
          </p:nvSpPr>
          <p:spPr bwMode="auto">
            <a:xfrm>
              <a:off x="721" y="2224"/>
              <a:ext cx="5284"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t>因为                 ，所以介质膜上、下表面的反射光均有半波损失，所以光程差为：</a:t>
              </a:r>
            </a:p>
          </p:txBody>
        </p:sp>
        <p:graphicFrame>
          <p:nvGraphicFramePr>
            <p:cNvPr id="41" name="Object 22"/>
            <p:cNvGraphicFramePr>
              <a:graphicFrameLocks noChangeAspect="1"/>
            </p:cNvGraphicFramePr>
            <p:nvPr>
              <p:extLst>
                <p:ext uri="{D42A27DB-BD31-4B8C-83A1-F6EECF244321}">
                  <p14:modId xmlns:p14="http://schemas.microsoft.com/office/powerpoint/2010/main" val="1566766235"/>
                </p:ext>
              </p:extLst>
            </p:nvPr>
          </p:nvGraphicFramePr>
          <p:xfrm>
            <a:off x="1646" y="2236"/>
            <a:ext cx="1190" cy="360"/>
          </p:xfrm>
          <a:graphic>
            <a:graphicData uri="http://schemas.openxmlformats.org/presentationml/2006/ole">
              <mc:AlternateContent xmlns:mc="http://schemas.openxmlformats.org/markup-compatibility/2006">
                <mc:Choice xmlns:v="urn:schemas-microsoft-com:vml" Requires="v">
                  <p:oleObj spid="_x0000_s610472" name="公式" r:id="rId16" imgW="609480" imgH="228600" progId="Equation.3">
                    <p:embed/>
                  </p:oleObj>
                </mc:Choice>
                <mc:Fallback>
                  <p:oleObj name="公式" r:id="rId16" imgW="609480" imgH="228600" progId="Equation.3">
                    <p:embed/>
                    <p:pic>
                      <p:nvPicPr>
                        <p:cNvPr id="11" name="Object 22"/>
                        <p:cNvPicPr>
                          <a:picLocks noChangeAspect="1" noChangeArrowheads="1"/>
                        </p:cNvPicPr>
                        <p:nvPr/>
                      </p:nvPicPr>
                      <p:blipFill>
                        <a:blip r:embed="rId17"/>
                        <a:srcRect/>
                        <a:stretch>
                          <a:fillRect/>
                        </a:stretch>
                      </p:blipFill>
                      <p:spPr bwMode="auto">
                        <a:xfrm>
                          <a:off x="1646" y="2236"/>
                          <a:ext cx="1190" cy="360"/>
                        </a:xfrm>
                        <a:prstGeom prst="rect">
                          <a:avLst/>
                        </a:prstGeom>
                        <a:noFill/>
                        <a:ln>
                          <a:noFill/>
                        </a:ln>
                        <a:extLst/>
                      </p:spPr>
                    </p:pic>
                  </p:oleObj>
                </mc:Fallback>
              </mc:AlternateContent>
            </a:graphicData>
          </a:graphic>
        </p:graphicFrame>
        <p:graphicFrame>
          <p:nvGraphicFramePr>
            <p:cNvPr id="42" name="Object 23"/>
            <p:cNvGraphicFramePr>
              <a:graphicFrameLocks noChangeAspect="1"/>
            </p:cNvGraphicFramePr>
            <p:nvPr>
              <p:extLst>
                <p:ext uri="{D42A27DB-BD31-4B8C-83A1-F6EECF244321}">
                  <p14:modId xmlns:p14="http://schemas.microsoft.com/office/powerpoint/2010/main" val="3826478347"/>
                </p:ext>
              </p:extLst>
            </p:nvPr>
          </p:nvGraphicFramePr>
          <p:xfrm>
            <a:off x="3183" y="2829"/>
            <a:ext cx="1636" cy="494"/>
          </p:xfrm>
          <a:graphic>
            <a:graphicData uri="http://schemas.openxmlformats.org/presentationml/2006/ole">
              <mc:AlternateContent xmlns:mc="http://schemas.openxmlformats.org/markup-compatibility/2006">
                <mc:Choice xmlns:v="urn:schemas-microsoft-com:vml" Requires="v">
                  <p:oleObj spid="_x0000_s610473" name="公式" r:id="rId18" imgW="571320" imgH="228600" progId="Equation.3">
                    <p:embed/>
                  </p:oleObj>
                </mc:Choice>
                <mc:Fallback>
                  <p:oleObj name="公式" r:id="rId18" imgW="571320" imgH="228600" progId="Equation.3">
                    <p:embed/>
                    <p:pic>
                      <p:nvPicPr>
                        <p:cNvPr id="12" name="Object 23"/>
                        <p:cNvPicPr>
                          <a:picLocks noChangeAspect="1" noChangeArrowheads="1"/>
                        </p:cNvPicPr>
                        <p:nvPr/>
                      </p:nvPicPr>
                      <p:blipFill>
                        <a:blip r:embed="rId19"/>
                        <a:srcRect/>
                        <a:stretch>
                          <a:fillRect/>
                        </a:stretch>
                      </p:blipFill>
                      <p:spPr bwMode="auto">
                        <a:xfrm>
                          <a:off x="3183" y="2829"/>
                          <a:ext cx="1636" cy="494"/>
                        </a:xfrm>
                        <a:prstGeom prst="rect">
                          <a:avLst/>
                        </a:prstGeom>
                        <a:noFill/>
                        <a:ln>
                          <a:noFill/>
                        </a:ln>
                        <a:extLst/>
                      </p:spPr>
                    </p:pic>
                  </p:oleObj>
                </mc:Fallback>
              </mc:AlternateContent>
            </a:graphicData>
          </a:graphic>
        </p:graphicFrame>
      </p:grpSp>
      <p:sp>
        <p:nvSpPr>
          <p:cNvPr id="43" name="矩形 42"/>
          <p:cNvSpPr/>
          <p:nvPr/>
        </p:nvSpPr>
        <p:spPr>
          <a:xfrm>
            <a:off x="1981545" y="4186647"/>
            <a:ext cx="5376643" cy="954107"/>
          </a:xfrm>
          <a:prstGeom prst="rect">
            <a:avLst/>
          </a:prstGeom>
        </p:spPr>
        <p:txBody>
          <a:bodyPr wrap="square">
            <a:spAutoFit/>
          </a:bodyPr>
          <a:lstStyle/>
          <a:p>
            <a:r>
              <a:rPr lang="zh-CN" altLang="en-US" sz="2800" b="1" dirty="0">
                <a:solidFill>
                  <a:srgbClr val="129C15"/>
                </a:solidFill>
              </a:rPr>
              <a:t>介质膜上、下表面的反射光在上表面相遇而发生</a:t>
            </a:r>
            <a:r>
              <a:rPr lang="zh-CN" altLang="en-US" sz="2800" b="1" dirty="0">
                <a:solidFill>
                  <a:srgbClr val="FF0000"/>
                </a:solidFill>
              </a:rPr>
              <a:t>相消</a:t>
            </a:r>
            <a:r>
              <a:rPr lang="zh-CN" altLang="en-US" sz="2800" b="1" dirty="0">
                <a:solidFill>
                  <a:srgbClr val="129C15"/>
                </a:solidFill>
              </a:rPr>
              <a:t>干涉现象</a:t>
            </a:r>
            <a:endParaRPr lang="zh-CN" altLang="en-US" sz="2800" dirty="0"/>
          </a:p>
        </p:txBody>
      </p:sp>
      <p:graphicFrame>
        <p:nvGraphicFramePr>
          <p:cNvPr id="44" name="Object 26"/>
          <p:cNvGraphicFramePr>
            <a:graphicFrameLocks noChangeAspect="1"/>
          </p:cNvGraphicFramePr>
          <p:nvPr>
            <p:extLst>
              <p:ext uri="{D42A27DB-BD31-4B8C-83A1-F6EECF244321}">
                <p14:modId xmlns:p14="http://schemas.microsoft.com/office/powerpoint/2010/main" val="2458220310"/>
              </p:ext>
            </p:extLst>
          </p:nvPr>
        </p:nvGraphicFramePr>
        <p:xfrm>
          <a:off x="1981545" y="5035890"/>
          <a:ext cx="2042323" cy="1085130"/>
        </p:xfrm>
        <a:graphic>
          <a:graphicData uri="http://schemas.openxmlformats.org/presentationml/2006/ole">
            <mc:AlternateContent xmlns:mc="http://schemas.openxmlformats.org/markup-compatibility/2006">
              <mc:Choice xmlns:v="urn:schemas-microsoft-com:vml" Requires="v">
                <p:oleObj spid="_x0000_s610474" name="公式" r:id="rId20" imgW="812520" imgH="431640" progId="Equation.3">
                  <p:embed/>
                </p:oleObj>
              </mc:Choice>
              <mc:Fallback>
                <p:oleObj name="公式" r:id="rId20" imgW="812520" imgH="431640" progId="Equation.3">
                  <p:embed/>
                  <p:pic>
                    <p:nvPicPr>
                      <p:cNvPr id="33" name="Object 26"/>
                      <p:cNvPicPr>
                        <a:picLocks noChangeAspect="1" noChangeArrowheads="1"/>
                      </p:cNvPicPr>
                      <p:nvPr/>
                    </p:nvPicPr>
                    <p:blipFill>
                      <a:blip r:embed="rId21"/>
                      <a:srcRect/>
                      <a:stretch>
                        <a:fillRect/>
                      </a:stretch>
                    </p:blipFill>
                    <p:spPr bwMode="auto">
                      <a:xfrm>
                        <a:off x="1981545" y="5035890"/>
                        <a:ext cx="2042323" cy="1085130"/>
                      </a:xfrm>
                      <a:prstGeom prst="rect">
                        <a:avLst/>
                      </a:prstGeom>
                      <a:noFill/>
                      <a:ln>
                        <a:noFill/>
                      </a:ln>
                      <a:effectLst/>
                      <a:extLst/>
                    </p:spPr>
                  </p:pic>
                </p:oleObj>
              </mc:Fallback>
            </mc:AlternateContent>
          </a:graphicData>
        </a:graphic>
      </p:graphicFrame>
      <p:graphicFrame>
        <p:nvGraphicFramePr>
          <p:cNvPr id="45" name="Object 27"/>
          <p:cNvGraphicFramePr>
            <a:graphicFrameLocks noChangeAspect="1"/>
          </p:cNvGraphicFramePr>
          <p:nvPr>
            <p:extLst>
              <p:ext uri="{D42A27DB-BD31-4B8C-83A1-F6EECF244321}">
                <p14:modId xmlns:p14="http://schemas.microsoft.com/office/powerpoint/2010/main" val="2922621614"/>
              </p:ext>
            </p:extLst>
          </p:nvPr>
        </p:nvGraphicFramePr>
        <p:xfrm>
          <a:off x="4379925" y="5230147"/>
          <a:ext cx="1981730" cy="563822"/>
        </p:xfrm>
        <a:graphic>
          <a:graphicData uri="http://schemas.openxmlformats.org/presentationml/2006/ole">
            <mc:AlternateContent xmlns:mc="http://schemas.openxmlformats.org/markup-compatibility/2006">
              <mc:Choice xmlns:v="urn:schemas-microsoft-com:vml" Requires="v">
                <p:oleObj spid="_x0000_s610475" name="公式" r:id="rId22" imgW="736560" imgH="203040" progId="Equation.3">
                  <p:embed/>
                </p:oleObj>
              </mc:Choice>
              <mc:Fallback>
                <p:oleObj name="公式" r:id="rId22" imgW="736560" imgH="203040" progId="Equation.3">
                  <p:embed/>
                  <p:pic>
                    <p:nvPicPr>
                      <p:cNvPr id="34" name="Object 27"/>
                      <p:cNvPicPr>
                        <a:picLocks noChangeAspect="1" noChangeArrowheads="1"/>
                      </p:cNvPicPr>
                      <p:nvPr/>
                    </p:nvPicPr>
                    <p:blipFill>
                      <a:blip r:embed="rId23"/>
                      <a:srcRect/>
                      <a:stretch>
                        <a:fillRect/>
                      </a:stretch>
                    </p:blipFill>
                    <p:spPr bwMode="auto">
                      <a:xfrm>
                        <a:off x="4379925" y="5230147"/>
                        <a:ext cx="1981730" cy="563822"/>
                      </a:xfrm>
                      <a:prstGeom prst="rect">
                        <a:avLst/>
                      </a:prstGeom>
                      <a:noFill/>
                      <a:ln>
                        <a:noFill/>
                      </a:ln>
                      <a:effectLst/>
                      <a:extLst/>
                    </p:spPr>
                  </p:pic>
                </p:oleObj>
              </mc:Fallback>
            </mc:AlternateContent>
          </a:graphicData>
        </a:graphic>
      </p:graphicFrame>
      <p:graphicFrame>
        <p:nvGraphicFramePr>
          <p:cNvPr id="46" name="Object 27"/>
          <p:cNvGraphicFramePr>
            <a:graphicFrameLocks noChangeAspect="1"/>
          </p:cNvGraphicFramePr>
          <p:nvPr>
            <p:extLst>
              <p:ext uri="{D42A27DB-BD31-4B8C-83A1-F6EECF244321}">
                <p14:modId xmlns:p14="http://schemas.microsoft.com/office/powerpoint/2010/main" val="3510940422"/>
              </p:ext>
            </p:extLst>
          </p:nvPr>
        </p:nvGraphicFramePr>
        <p:xfrm>
          <a:off x="4941617" y="5711544"/>
          <a:ext cx="2109788" cy="1163637"/>
        </p:xfrm>
        <a:graphic>
          <a:graphicData uri="http://schemas.openxmlformats.org/presentationml/2006/ole">
            <mc:AlternateContent xmlns:mc="http://schemas.openxmlformats.org/markup-compatibility/2006">
              <mc:Choice xmlns:v="urn:schemas-microsoft-com:vml" Requires="v">
                <p:oleObj spid="_x0000_s610476" name="公式" r:id="rId24" imgW="799753" imgH="444307" progId="Equation.3">
                  <p:embed/>
                </p:oleObj>
              </mc:Choice>
              <mc:Fallback>
                <p:oleObj name="公式" r:id="rId24" imgW="799753" imgH="444307" progId="Equation.3">
                  <p:embed/>
                  <p:pic>
                    <p:nvPicPr>
                      <p:cNvPr id="35" name="Object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41617" y="5711544"/>
                        <a:ext cx="2109788"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AutoShape 11"/>
          <p:cNvSpPr>
            <a:spLocks noChangeArrowheads="1"/>
          </p:cNvSpPr>
          <p:nvPr/>
        </p:nvSpPr>
        <p:spPr bwMode="auto">
          <a:xfrm>
            <a:off x="3173151" y="6144322"/>
            <a:ext cx="1016141" cy="251020"/>
          </a:xfrm>
          <a:prstGeom prst="rightArrow">
            <a:avLst>
              <a:gd name="adj1" fmla="val 50000"/>
              <a:gd name="adj2" fmla="val 225000"/>
            </a:avLst>
          </a:prstGeom>
          <a:solidFill>
            <a:srgbClr val="00FF00"/>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AutoShape 11"/>
          <p:cNvSpPr>
            <a:spLocks noChangeArrowheads="1"/>
          </p:cNvSpPr>
          <p:nvPr/>
        </p:nvSpPr>
        <p:spPr bwMode="auto">
          <a:xfrm>
            <a:off x="7459060" y="6167852"/>
            <a:ext cx="1016141" cy="251020"/>
          </a:xfrm>
          <a:prstGeom prst="rightArrow">
            <a:avLst>
              <a:gd name="adj1" fmla="val 50000"/>
              <a:gd name="adj2" fmla="val 225000"/>
            </a:avLst>
          </a:prstGeom>
          <a:solidFill>
            <a:srgbClr val="34CCEA"/>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9" name="Object 29"/>
          <p:cNvGraphicFramePr>
            <a:graphicFrameLocks noChangeAspect="1"/>
          </p:cNvGraphicFramePr>
          <p:nvPr>
            <p:extLst>
              <p:ext uri="{D42A27DB-BD31-4B8C-83A1-F6EECF244321}">
                <p14:modId xmlns:p14="http://schemas.microsoft.com/office/powerpoint/2010/main" val="140206638"/>
              </p:ext>
            </p:extLst>
          </p:nvPr>
        </p:nvGraphicFramePr>
        <p:xfrm>
          <a:off x="8777085" y="5623798"/>
          <a:ext cx="1758950" cy="1116013"/>
        </p:xfrm>
        <a:graphic>
          <a:graphicData uri="http://schemas.openxmlformats.org/presentationml/2006/ole">
            <mc:AlternateContent xmlns:mc="http://schemas.openxmlformats.org/markup-compatibility/2006">
              <mc:Choice xmlns:v="urn:schemas-microsoft-com:vml" Requires="v">
                <p:oleObj spid="_x0000_s610477" name="公式" r:id="rId26" imgW="698197" imgH="444307" progId="Equation.3">
                  <p:embed/>
                </p:oleObj>
              </mc:Choice>
              <mc:Fallback>
                <p:oleObj name="公式" r:id="rId26" imgW="698197" imgH="444307" progId="Equation.3">
                  <p:embed/>
                  <p:pic>
                    <p:nvPicPr>
                      <p:cNvPr id="36" name="Object 2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777085" y="5623798"/>
                        <a:ext cx="17589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56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circle(in)">
                                      <p:cBhvr>
                                        <p:cTn id="42" dur="20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circle(in)">
                                      <p:cBhvr>
                                        <p:cTn id="53" dur="2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ppt_x"/>
                                          </p:val>
                                        </p:tav>
                                        <p:tav tm="100000">
                                          <p:val>
                                            <p:strVal val="#ppt_x"/>
                                          </p:val>
                                        </p:tav>
                                      </p:tavLst>
                                    </p:anim>
                                    <p:anim calcmode="lin" valueType="num">
                                      <p:cBhvr additive="base">
                                        <p:cTn id="5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p:cTn id="64" dur="1000" fill="hold"/>
                                        <p:tgtEl>
                                          <p:spTgt spid="45"/>
                                        </p:tgtEl>
                                        <p:attrNameLst>
                                          <p:attrName>ppt_w</p:attrName>
                                        </p:attrNameLst>
                                      </p:cBhvr>
                                      <p:tavLst>
                                        <p:tav tm="0">
                                          <p:val>
                                            <p:fltVal val="0"/>
                                          </p:val>
                                        </p:tav>
                                        <p:tav tm="100000">
                                          <p:val>
                                            <p:strVal val="#ppt_w"/>
                                          </p:val>
                                        </p:tav>
                                      </p:tavLst>
                                    </p:anim>
                                    <p:anim calcmode="lin" valueType="num">
                                      <p:cBhvr>
                                        <p:cTn id="65" dur="1000" fill="hold"/>
                                        <p:tgtEl>
                                          <p:spTgt spid="45"/>
                                        </p:tgtEl>
                                        <p:attrNameLst>
                                          <p:attrName>ppt_h</p:attrName>
                                        </p:attrNameLst>
                                      </p:cBhvr>
                                      <p:tavLst>
                                        <p:tav tm="0">
                                          <p:val>
                                            <p:fltVal val="0"/>
                                          </p:val>
                                        </p:tav>
                                        <p:tav tm="100000">
                                          <p:val>
                                            <p:strVal val="#ppt_h"/>
                                          </p:val>
                                        </p:tav>
                                      </p:tavLst>
                                    </p:anim>
                                    <p:anim calcmode="lin" valueType="num">
                                      <p:cBhvr>
                                        <p:cTn id="66" dur="1000" fill="hold"/>
                                        <p:tgtEl>
                                          <p:spTgt spid="45"/>
                                        </p:tgtEl>
                                        <p:attrNameLst>
                                          <p:attrName>style.rotation</p:attrName>
                                        </p:attrNameLst>
                                      </p:cBhvr>
                                      <p:tavLst>
                                        <p:tav tm="0">
                                          <p:val>
                                            <p:fltVal val="90"/>
                                          </p:val>
                                        </p:tav>
                                        <p:tav tm="100000">
                                          <p:val>
                                            <p:fltVal val="0"/>
                                          </p:val>
                                        </p:tav>
                                      </p:tavLst>
                                    </p:anim>
                                    <p:animEffect transition="in" filter="fade">
                                      <p:cBhvr>
                                        <p:cTn id="67" dur="10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arn(inVertical)">
                                      <p:cBhvr>
                                        <p:cTn id="72" dur="5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ppt_x"/>
                                          </p:val>
                                        </p:tav>
                                        <p:tav tm="100000">
                                          <p:val>
                                            <p:strVal val="#ppt_x"/>
                                          </p:val>
                                        </p:tav>
                                      </p:tavLst>
                                    </p:anim>
                                    <p:anim calcmode="lin" valueType="num">
                                      <p:cBhvr additive="base">
                                        <p:cTn id="7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barn(inVertical)">
                                      <p:cBhvr>
                                        <p:cTn id="83" dur="500"/>
                                        <p:tgtEl>
                                          <p:spTgt spid="48"/>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p:cTn id="88" dur="1000" fill="hold"/>
                                        <p:tgtEl>
                                          <p:spTgt spid="49"/>
                                        </p:tgtEl>
                                        <p:attrNameLst>
                                          <p:attrName>ppt_w</p:attrName>
                                        </p:attrNameLst>
                                      </p:cBhvr>
                                      <p:tavLst>
                                        <p:tav tm="0">
                                          <p:val>
                                            <p:fltVal val="0"/>
                                          </p:val>
                                        </p:tav>
                                        <p:tav tm="100000">
                                          <p:val>
                                            <p:strVal val="#ppt_w"/>
                                          </p:val>
                                        </p:tav>
                                      </p:tavLst>
                                    </p:anim>
                                    <p:anim calcmode="lin" valueType="num">
                                      <p:cBhvr>
                                        <p:cTn id="89" dur="1000" fill="hold"/>
                                        <p:tgtEl>
                                          <p:spTgt spid="49"/>
                                        </p:tgtEl>
                                        <p:attrNameLst>
                                          <p:attrName>ppt_h</p:attrName>
                                        </p:attrNameLst>
                                      </p:cBhvr>
                                      <p:tavLst>
                                        <p:tav tm="0">
                                          <p:val>
                                            <p:fltVal val="0"/>
                                          </p:val>
                                        </p:tav>
                                        <p:tav tm="100000">
                                          <p:val>
                                            <p:strVal val="#ppt_h"/>
                                          </p:val>
                                        </p:tav>
                                      </p:tavLst>
                                    </p:anim>
                                    <p:anim calcmode="lin" valueType="num">
                                      <p:cBhvr>
                                        <p:cTn id="90" dur="1000" fill="hold"/>
                                        <p:tgtEl>
                                          <p:spTgt spid="49"/>
                                        </p:tgtEl>
                                        <p:attrNameLst>
                                          <p:attrName>style.rotation</p:attrName>
                                        </p:attrNameLst>
                                      </p:cBhvr>
                                      <p:tavLst>
                                        <p:tav tm="0">
                                          <p:val>
                                            <p:fltVal val="90"/>
                                          </p:val>
                                        </p:tav>
                                        <p:tav tm="100000">
                                          <p:val>
                                            <p:fltVal val="0"/>
                                          </p:val>
                                        </p:tav>
                                      </p:tavLst>
                                    </p:anim>
                                    <p:animEffect transition="in" filter="fade">
                                      <p:cBhvr>
                                        <p:cTn id="91"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3" grpId="0" animBg="1"/>
      <p:bldP spid="24" grpId="0" animBg="1"/>
      <p:bldP spid="25" grpId="0" animBg="1"/>
      <p:bldP spid="26" grpId="0" animBg="1"/>
      <p:bldP spid="32" grpId="0"/>
      <p:bldP spid="43" grpId="0"/>
      <p:bldP spid="47" grpId="0"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7802123" y="4595375"/>
            <a:ext cx="2579688" cy="2108200"/>
            <a:chOff x="3947" y="2420"/>
            <a:chExt cx="1625" cy="1328"/>
          </a:xfrm>
        </p:grpSpPr>
        <p:graphicFrame>
          <p:nvGraphicFramePr>
            <p:cNvPr id="3" name="Object 8"/>
            <p:cNvGraphicFramePr>
              <a:graphicFrameLocks noChangeAspect="1"/>
            </p:cNvGraphicFramePr>
            <p:nvPr/>
          </p:nvGraphicFramePr>
          <p:xfrm>
            <a:off x="5319" y="3114"/>
            <a:ext cx="253" cy="382"/>
          </p:xfrm>
          <a:graphic>
            <a:graphicData uri="http://schemas.openxmlformats.org/presentationml/2006/ole">
              <mc:AlternateContent xmlns:mc="http://schemas.openxmlformats.org/markup-compatibility/2006">
                <mc:Choice xmlns:v="urn:schemas-microsoft-com:vml" Requires="v">
                  <p:oleObj spid="_x0000_s573628" name="公式" r:id="rId3" imgW="57227" imgH="114182" progId="Equation.3">
                    <p:embed/>
                  </p:oleObj>
                </mc:Choice>
                <mc:Fallback>
                  <p:oleObj name="公式" r:id="rId3" imgW="57227" imgH="11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 y="3114"/>
                          <a:ext cx="253"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AutoShape 9"/>
            <p:cNvSpPr>
              <a:spLocks noChangeArrowheads="1"/>
            </p:cNvSpPr>
            <p:nvPr/>
          </p:nvSpPr>
          <p:spPr bwMode="auto">
            <a:xfrm>
              <a:off x="3947" y="2833"/>
              <a:ext cx="1372" cy="338"/>
            </a:xfrm>
            <a:prstGeom prst="flowChartProcess">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 name="AutoShape 10"/>
            <p:cNvSpPr>
              <a:spLocks noChangeArrowheads="1"/>
            </p:cNvSpPr>
            <p:nvPr/>
          </p:nvSpPr>
          <p:spPr bwMode="auto">
            <a:xfrm>
              <a:off x="3947" y="3171"/>
              <a:ext cx="1372" cy="577"/>
            </a:xfrm>
            <a:prstGeom prst="flowChartProcess">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aphicFrame>
          <p:nvGraphicFramePr>
            <p:cNvPr id="6" name="Object 11"/>
            <p:cNvGraphicFramePr>
              <a:graphicFrameLocks noChangeAspect="1"/>
            </p:cNvGraphicFramePr>
            <p:nvPr/>
          </p:nvGraphicFramePr>
          <p:xfrm>
            <a:off x="5342" y="2766"/>
            <a:ext cx="222" cy="405"/>
          </p:xfrm>
          <a:graphic>
            <a:graphicData uri="http://schemas.openxmlformats.org/presentationml/2006/ole">
              <mc:AlternateContent xmlns:mc="http://schemas.openxmlformats.org/markup-compatibility/2006">
                <mc:Choice xmlns:v="urn:schemas-microsoft-com:vml" Requires="v">
                  <p:oleObj spid="_x0000_s573629" name="公式" r:id="rId5" imgW="47510" imgH="114182" progId="Equation.3">
                    <p:embed/>
                  </p:oleObj>
                </mc:Choice>
                <mc:Fallback>
                  <p:oleObj name="公式" r:id="rId5" imgW="47510" imgH="11418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2" y="2766"/>
                          <a:ext cx="222"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p:cNvSpPr txBox="1">
              <a:spLocks noChangeArrowheads="1"/>
            </p:cNvSpPr>
            <p:nvPr/>
          </p:nvSpPr>
          <p:spPr bwMode="auto">
            <a:xfrm>
              <a:off x="4910" y="2420"/>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ea typeface="黑体" panose="02010609060101010101" pitchFamily="49" charset="-122"/>
                </a:rPr>
                <a:t>空气</a:t>
              </a:r>
            </a:p>
          </p:txBody>
        </p:sp>
        <p:sp>
          <p:nvSpPr>
            <p:cNvPr id="8" name="Text Box 14"/>
            <p:cNvSpPr txBox="1">
              <a:spLocks noChangeArrowheads="1"/>
            </p:cNvSpPr>
            <p:nvPr/>
          </p:nvSpPr>
          <p:spPr bwMode="auto">
            <a:xfrm>
              <a:off x="4820" y="2780"/>
              <a:ext cx="6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bg1"/>
                  </a:solidFill>
                  <a:ea typeface="黑体" panose="02010609060101010101" pitchFamily="49" charset="-122"/>
                </a:rPr>
                <a:t>油污</a:t>
              </a:r>
            </a:p>
          </p:txBody>
        </p:sp>
        <p:sp>
          <p:nvSpPr>
            <p:cNvPr id="9" name="Text Box 15"/>
            <p:cNvSpPr txBox="1">
              <a:spLocks noChangeArrowheads="1"/>
            </p:cNvSpPr>
            <p:nvPr/>
          </p:nvSpPr>
          <p:spPr bwMode="auto">
            <a:xfrm>
              <a:off x="4640" y="3279"/>
              <a:ext cx="6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bg1"/>
                  </a:solidFill>
                  <a:ea typeface="黑体" panose="02010609060101010101" pitchFamily="49" charset="-122"/>
                </a:rPr>
                <a:t>海水</a:t>
              </a:r>
            </a:p>
          </p:txBody>
        </p:sp>
      </p:grpSp>
      <p:sp>
        <p:nvSpPr>
          <p:cNvPr id="11" name="Text Box 17"/>
          <p:cNvSpPr txBox="1">
            <a:spLocks noChangeArrowheads="1"/>
          </p:cNvSpPr>
          <p:nvPr/>
        </p:nvSpPr>
        <p:spPr bwMode="auto">
          <a:xfrm>
            <a:off x="1524000" y="1491353"/>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0000"/>
                </a:solidFill>
              </a:rPr>
              <a:t>求</a:t>
            </a:r>
          </a:p>
        </p:txBody>
      </p:sp>
      <p:sp>
        <p:nvSpPr>
          <p:cNvPr id="12" name="Text Box 18"/>
          <p:cNvSpPr txBox="1">
            <a:spLocks noChangeArrowheads="1"/>
          </p:cNvSpPr>
          <p:nvPr/>
        </p:nvSpPr>
        <p:spPr bwMode="auto">
          <a:xfrm>
            <a:off x="1837962" y="2831528"/>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0000"/>
                </a:solidFill>
              </a:rPr>
              <a:t>解：</a:t>
            </a:r>
          </a:p>
        </p:txBody>
      </p:sp>
      <p:sp>
        <p:nvSpPr>
          <p:cNvPr id="13" name="Text Box 19"/>
          <p:cNvSpPr txBox="1">
            <a:spLocks noChangeArrowheads="1"/>
          </p:cNvSpPr>
          <p:nvPr/>
        </p:nvSpPr>
        <p:spPr bwMode="auto">
          <a:xfrm>
            <a:off x="2138700" y="147695"/>
            <a:ext cx="8381119"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0" lang="en-US" altLang="zh-CN" i="0" dirty="0">
                <a:solidFill>
                  <a:srgbClr val="FF0000"/>
                </a:solidFill>
              </a:rPr>
              <a:t>【</a:t>
            </a:r>
            <a:r>
              <a:rPr kumimoji="0" lang="zh-CN" altLang="en-US" i="0" dirty="0">
                <a:solidFill>
                  <a:srgbClr val="FF0000"/>
                </a:solidFill>
              </a:rPr>
              <a:t>补充例</a:t>
            </a:r>
            <a:r>
              <a:rPr kumimoji="0" lang="en-US" altLang="zh-CN" i="0" dirty="0">
                <a:solidFill>
                  <a:srgbClr val="FF0000"/>
                </a:solidFill>
              </a:rPr>
              <a:t>】</a:t>
            </a:r>
            <a:r>
              <a:rPr lang="zh-CN" altLang="en-US" i="0" dirty="0"/>
              <a:t>一油轮漏出的油</a:t>
            </a:r>
            <a:r>
              <a:rPr lang="en-US" altLang="zh-CN" i="0" dirty="0"/>
              <a:t>(</a:t>
            </a:r>
            <a:r>
              <a:rPr kumimoji="0" lang="en-US" altLang="zh-CN" i="0" dirty="0">
                <a:solidFill>
                  <a:srgbClr val="FF6600"/>
                </a:solidFill>
              </a:rPr>
              <a:t>n</a:t>
            </a:r>
            <a:r>
              <a:rPr kumimoji="0" lang="en-US" altLang="zh-CN" i="0" baseline="-25000" dirty="0">
                <a:solidFill>
                  <a:srgbClr val="FF6600"/>
                </a:solidFill>
              </a:rPr>
              <a:t>1</a:t>
            </a:r>
            <a:r>
              <a:rPr kumimoji="0" lang="en-US" altLang="zh-CN" i="0" dirty="0">
                <a:solidFill>
                  <a:srgbClr val="FF6600"/>
                </a:solidFill>
              </a:rPr>
              <a:t> =1.20</a:t>
            </a:r>
            <a:r>
              <a:rPr lang="en-US" altLang="zh-CN" i="0" dirty="0"/>
              <a:t> )</a:t>
            </a:r>
            <a:r>
              <a:rPr lang="zh-CN" altLang="en-US" i="0" dirty="0"/>
              <a:t>污染了某海域，在海水</a:t>
            </a:r>
            <a:r>
              <a:rPr lang="en-US" altLang="zh-CN" i="0" dirty="0"/>
              <a:t>(</a:t>
            </a:r>
            <a:r>
              <a:rPr kumimoji="0" lang="en-US" altLang="zh-CN" i="0" dirty="0">
                <a:solidFill>
                  <a:srgbClr val="FF6600"/>
                </a:solidFill>
              </a:rPr>
              <a:t>n</a:t>
            </a:r>
            <a:r>
              <a:rPr kumimoji="0" lang="en-US" altLang="zh-CN" i="0" baseline="-25000" dirty="0">
                <a:solidFill>
                  <a:srgbClr val="FF6600"/>
                </a:solidFill>
              </a:rPr>
              <a:t>2</a:t>
            </a:r>
            <a:r>
              <a:rPr kumimoji="0" lang="en-US" altLang="zh-CN" i="0" dirty="0">
                <a:solidFill>
                  <a:srgbClr val="FF6600"/>
                </a:solidFill>
              </a:rPr>
              <a:t> =1.30</a:t>
            </a:r>
            <a:r>
              <a:rPr lang="en-US" altLang="zh-CN" i="0" dirty="0"/>
              <a:t> )</a:t>
            </a:r>
            <a:r>
              <a:rPr lang="zh-CN" altLang="en-US" i="0" dirty="0"/>
              <a:t>表面形成一层薄薄的油污。油层厚度为 </a:t>
            </a:r>
            <a:r>
              <a:rPr lang="en-US" altLang="zh-CN" i="0" dirty="0">
                <a:solidFill>
                  <a:srgbClr val="FF6600"/>
                </a:solidFill>
              </a:rPr>
              <a:t>e =460nm</a:t>
            </a:r>
            <a:r>
              <a:rPr lang="zh-CN" altLang="en-US" i="0" dirty="0"/>
              <a:t>，</a:t>
            </a:r>
            <a:r>
              <a:rPr lang="zh-CN" altLang="en-US" i="0" dirty="0">
                <a:latin typeface="宋体" panose="02010600030101010101" pitchFamily="2" charset="-122"/>
              </a:rPr>
              <a:t> </a:t>
            </a:r>
          </a:p>
        </p:txBody>
      </p:sp>
      <p:sp>
        <p:nvSpPr>
          <p:cNvPr id="14" name="Text Box 20"/>
          <p:cNvSpPr txBox="1">
            <a:spLocks noChangeArrowheads="1"/>
          </p:cNvSpPr>
          <p:nvPr/>
        </p:nvSpPr>
        <p:spPr bwMode="auto">
          <a:xfrm>
            <a:off x="1888581" y="1649442"/>
            <a:ext cx="8202612" cy="523220"/>
          </a:xfrm>
          <a:prstGeom prst="rect">
            <a:avLst/>
          </a:prstGeom>
          <a:noFill/>
          <a:ln w="9525">
            <a:noFill/>
            <a:miter lim="800000"/>
            <a:headEnd/>
            <a:tailEnd/>
          </a:ln>
        </p:spPr>
        <p:txBody>
          <a:bodyPr>
            <a:spAutoFit/>
          </a:bodyPr>
          <a:lstStyle/>
          <a:p>
            <a:pPr>
              <a:spcBef>
                <a:spcPct val="50000"/>
              </a:spcBef>
              <a:defRPr/>
            </a:pPr>
            <a:r>
              <a:rPr lang="en-US" altLang="zh-CN" sz="2800" dirty="0"/>
              <a:t>(1)</a:t>
            </a:r>
            <a:r>
              <a:rPr lang="zh-CN" altLang="en-US" sz="2800" b="1" dirty="0">
                <a:solidFill>
                  <a:srgbClr val="129C15"/>
                </a:solidFill>
                <a:latin typeface="宋体" pitchFamily="2" charset="-122"/>
              </a:rPr>
              <a:t>若一飞行员从上向下观察，  则油层呈什么颜色？</a:t>
            </a:r>
          </a:p>
        </p:txBody>
      </p:sp>
      <p:sp>
        <p:nvSpPr>
          <p:cNvPr id="15" name="Text Box 21"/>
          <p:cNvSpPr txBox="1">
            <a:spLocks noChangeArrowheads="1"/>
          </p:cNvSpPr>
          <p:nvPr/>
        </p:nvSpPr>
        <p:spPr bwMode="auto">
          <a:xfrm>
            <a:off x="1837961" y="2198045"/>
            <a:ext cx="8202612" cy="523220"/>
          </a:xfrm>
          <a:prstGeom prst="rect">
            <a:avLst/>
          </a:prstGeom>
          <a:noFill/>
          <a:ln w="9525">
            <a:noFill/>
            <a:miter lim="800000"/>
            <a:headEnd/>
            <a:tailEnd/>
          </a:ln>
        </p:spPr>
        <p:txBody>
          <a:bodyPr>
            <a:spAutoFit/>
          </a:bodyPr>
          <a:lstStyle/>
          <a:p>
            <a:pPr>
              <a:spcBef>
                <a:spcPct val="50000"/>
              </a:spcBef>
              <a:defRPr/>
            </a:pPr>
            <a:r>
              <a:rPr lang="en-US" altLang="zh-CN" sz="2800" dirty="0"/>
              <a:t>(2)</a:t>
            </a:r>
            <a:r>
              <a:rPr lang="zh-CN" altLang="en-US" sz="2800" b="1" dirty="0">
                <a:solidFill>
                  <a:srgbClr val="F826DA"/>
                </a:solidFill>
                <a:latin typeface="宋体" pitchFamily="2" charset="-122"/>
              </a:rPr>
              <a:t>若某潜水员从水下向上观察，则油层呈什么颜色？</a:t>
            </a:r>
          </a:p>
        </p:txBody>
      </p:sp>
      <p:sp>
        <p:nvSpPr>
          <p:cNvPr id="16" name="Text Box 22"/>
          <p:cNvSpPr txBox="1">
            <a:spLocks noChangeArrowheads="1"/>
          </p:cNvSpPr>
          <p:nvPr/>
        </p:nvSpPr>
        <p:spPr bwMode="auto">
          <a:xfrm>
            <a:off x="2614947" y="2825325"/>
            <a:ext cx="74256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chemeClr val="tx2"/>
                </a:solidFill>
              </a:rPr>
              <a:t>(1)</a:t>
            </a:r>
            <a:r>
              <a:rPr lang="zh-CN" altLang="en-US" i="0" dirty="0"/>
              <a:t>两反射光均有“</a:t>
            </a:r>
            <a:r>
              <a:rPr lang="zh-CN" altLang="en-US" i="0" dirty="0">
                <a:solidFill>
                  <a:srgbClr val="008000"/>
                </a:solidFill>
                <a:latin typeface="宋体" panose="02010600030101010101" pitchFamily="2" charset="-122"/>
              </a:rPr>
              <a:t>半波损失</a:t>
            </a:r>
            <a:r>
              <a:rPr lang="zh-CN" altLang="en-US" i="0" dirty="0">
                <a:solidFill>
                  <a:srgbClr val="000000"/>
                </a:solidFill>
              </a:rPr>
              <a:t>”</a:t>
            </a:r>
            <a:r>
              <a:rPr lang="zh-CN" altLang="en-US" i="0" dirty="0"/>
              <a:t>，则</a:t>
            </a:r>
            <a:r>
              <a:rPr lang="zh-CN" altLang="en-US" i="0" dirty="0">
                <a:solidFill>
                  <a:srgbClr val="FF0000"/>
                </a:solidFill>
              </a:rPr>
              <a:t>反射光干涉加强</a:t>
            </a:r>
            <a:r>
              <a:rPr lang="zh-CN" altLang="en-US" i="0" dirty="0"/>
              <a:t>的条件为</a:t>
            </a:r>
            <a:endParaRPr lang="zh-CN" altLang="en-US" i="0" dirty="0">
              <a:latin typeface="宋体" panose="02010600030101010101" pitchFamily="2" charset="-122"/>
            </a:endParaRPr>
          </a:p>
        </p:txBody>
      </p:sp>
      <p:graphicFrame>
        <p:nvGraphicFramePr>
          <p:cNvPr id="17" name="Object 23"/>
          <p:cNvGraphicFramePr>
            <a:graphicFrameLocks noChangeAspect="1"/>
          </p:cNvGraphicFramePr>
          <p:nvPr>
            <p:extLst>
              <p:ext uri="{D42A27DB-BD31-4B8C-83A1-F6EECF244321}">
                <p14:modId xmlns:p14="http://schemas.microsoft.com/office/powerpoint/2010/main" val="1369374544"/>
              </p:ext>
            </p:extLst>
          </p:nvPr>
        </p:nvGraphicFramePr>
        <p:xfrm>
          <a:off x="4905583" y="3324094"/>
          <a:ext cx="2973387" cy="749300"/>
        </p:xfrm>
        <a:graphic>
          <a:graphicData uri="http://schemas.openxmlformats.org/presentationml/2006/ole">
            <mc:AlternateContent xmlns:mc="http://schemas.openxmlformats.org/markup-compatibility/2006">
              <mc:Choice xmlns:v="urn:schemas-microsoft-com:vml" Requires="v">
                <p:oleObj spid="_x0000_s573630" name="公式" r:id="rId7" imgW="825480" imgH="215640" progId="Equation.3">
                  <p:embed/>
                </p:oleObj>
              </mc:Choice>
              <mc:Fallback>
                <p:oleObj name="公式" r:id="rId7" imgW="825480" imgH="215640" progId="Equation.3">
                  <p:embed/>
                  <p:pic>
                    <p:nvPicPr>
                      <p:cNvPr id="0" name=""/>
                      <p:cNvPicPr>
                        <a:picLocks noChangeAspect="1" noChangeArrowheads="1"/>
                      </p:cNvPicPr>
                      <p:nvPr/>
                    </p:nvPicPr>
                    <p:blipFill>
                      <a:blip r:embed="rId8"/>
                      <a:srcRect/>
                      <a:stretch>
                        <a:fillRect/>
                      </a:stretch>
                    </p:blipFill>
                    <p:spPr bwMode="auto">
                      <a:xfrm>
                        <a:off x="4905583" y="3324094"/>
                        <a:ext cx="2973387" cy="749300"/>
                      </a:xfrm>
                      <a:prstGeom prst="rect">
                        <a:avLst/>
                      </a:prstGeom>
                      <a:noFill/>
                      <a:ln>
                        <a:noFill/>
                      </a:ln>
                      <a:extLst/>
                    </p:spPr>
                  </p:pic>
                </p:oleObj>
              </mc:Fallback>
            </mc:AlternateContent>
          </a:graphicData>
        </a:graphic>
      </p:graphicFrame>
      <p:graphicFrame>
        <p:nvGraphicFramePr>
          <p:cNvPr id="18" name="Object 24"/>
          <p:cNvGraphicFramePr>
            <a:graphicFrameLocks noChangeAspect="1"/>
          </p:cNvGraphicFramePr>
          <p:nvPr>
            <p:extLst>
              <p:ext uri="{D42A27DB-BD31-4B8C-83A1-F6EECF244321}">
                <p14:modId xmlns:p14="http://schemas.microsoft.com/office/powerpoint/2010/main" val="1319512205"/>
              </p:ext>
            </p:extLst>
          </p:nvPr>
        </p:nvGraphicFramePr>
        <p:xfrm>
          <a:off x="2171713" y="5493478"/>
          <a:ext cx="3302002" cy="566047"/>
        </p:xfrm>
        <a:graphic>
          <a:graphicData uri="http://schemas.openxmlformats.org/presentationml/2006/ole">
            <mc:AlternateContent xmlns:mc="http://schemas.openxmlformats.org/markup-compatibility/2006">
              <mc:Choice xmlns:v="urn:schemas-microsoft-com:vml" Requires="v">
                <p:oleObj spid="_x0000_s573631" name="公式" r:id="rId9" imgW="1333440" imgH="215640" progId="Equation.3">
                  <p:embed/>
                </p:oleObj>
              </mc:Choice>
              <mc:Fallback>
                <p:oleObj name="公式" r:id="rId9" imgW="1333440" imgH="215640" progId="Equation.3">
                  <p:embed/>
                  <p:pic>
                    <p:nvPicPr>
                      <p:cNvPr id="0" name=""/>
                      <p:cNvPicPr>
                        <a:picLocks noChangeAspect="1" noChangeArrowheads="1"/>
                      </p:cNvPicPr>
                      <p:nvPr/>
                    </p:nvPicPr>
                    <p:blipFill>
                      <a:blip r:embed="rId10"/>
                      <a:srcRect/>
                      <a:stretch>
                        <a:fillRect/>
                      </a:stretch>
                    </p:blipFill>
                    <p:spPr bwMode="auto">
                      <a:xfrm>
                        <a:off x="2171713" y="5493478"/>
                        <a:ext cx="3302002" cy="566047"/>
                      </a:xfrm>
                      <a:prstGeom prst="rect">
                        <a:avLst/>
                      </a:prstGeom>
                      <a:noFill/>
                      <a:ln>
                        <a:noFill/>
                      </a:ln>
                      <a:effectLst/>
                      <a:extLst/>
                    </p:spPr>
                  </p:pic>
                </p:oleObj>
              </mc:Fallback>
            </mc:AlternateContent>
          </a:graphicData>
        </a:graphic>
      </p:graphicFrame>
      <p:sp>
        <p:nvSpPr>
          <p:cNvPr id="19" name="Text Box 25"/>
          <p:cNvSpPr txBox="1">
            <a:spLocks noChangeArrowheads="1"/>
          </p:cNvSpPr>
          <p:nvPr/>
        </p:nvSpPr>
        <p:spPr bwMode="auto">
          <a:xfrm>
            <a:off x="2688890" y="6303304"/>
            <a:ext cx="40007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飞行员看到油膜呈</a:t>
            </a:r>
            <a:r>
              <a:rPr lang="zh-CN" altLang="en-US" i="0" dirty="0">
                <a:solidFill>
                  <a:srgbClr val="FF3399"/>
                </a:solidFill>
              </a:rPr>
              <a:t>绿色</a:t>
            </a:r>
            <a:r>
              <a:rPr lang="zh-CN" altLang="en-US" i="0" dirty="0">
                <a:solidFill>
                  <a:srgbClr val="FF6600"/>
                </a:solidFill>
              </a:rPr>
              <a:t> </a:t>
            </a:r>
          </a:p>
        </p:txBody>
      </p:sp>
      <p:graphicFrame>
        <p:nvGraphicFramePr>
          <p:cNvPr id="20" name="Object 26"/>
          <p:cNvGraphicFramePr>
            <a:graphicFrameLocks noChangeAspect="1"/>
          </p:cNvGraphicFramePr>
          <p:nvPr>
            <p:extLst>
              <p:ext uri="{D42A27DB-BD31-4B8C-83A1-F6EECF244321}">
                <p14:modId xmlns:p14="http://schemas.microsoft.com/office/powerpoint/2010/main" val="4089847241"/>
              </p:ext>
            </p:extLst>
          </p:nvPr>
        </p:nvGraphicFramePr>
        <p:xfrm>
          <a:off x="2206591" y="4622621"/>
          <a:ext cx="3430587" cy="469370"/>
        </p:xfrm>
        <a:graphic>
          <a:graphicData uri="http://schemas.openxmlformats.org/presentationml/2006/ole">
            <mc:AlternateContent xmlns:mc="http://schemas.openxmlformats.org/markup-compatibility/2006">
              <mc:Choice xmlns:v="urn:schemas-microsoft-com:vml" Requires="v">
                <p:oleObj spid="_x0000_s573632" name="公式" r:id="rId11" imgW="1384200" imgH="215640" progId="Equation.3">
                  <p:embed/>
                </p:oleObj>
              </mc:Choice>
              <mc:Fallback>
                <p:oleObj name="公式" r:id="rId11" imgW="1384200" imgH="215640" progId="Equation.3">
                  <p:embed/>
                  <p:pic>
                    <p:nvPicPr>
                      <p:cNvPr id="0" name=""/>
                      <p:cNvPicPr>
                        <a:picLocks noChangeAspect="1" noChangeArrowheads="1"/>
                      </p:cNvPicPr>
                      <p:nvPr/>
                    </p:nvPicPr>
                    <p:blipFill>
                      <a:blip r:embed="rId12"/>
                      <a:srcRect/>
                      <a:stretch>
                        <a:fillRect/>
                      </a:stretch>
                    </p:blipFill>
                    <p:spPr bwMode="auto">
                      <a:xfrm>
                        <a:off x="2206591" y="4622621"/>
                        <a:ext cx="3430587" cy="469370"/>
                      </a:xfrm>
                      <a:prstGeom prst="rect">
                        <a:avLst/>
                      </a:prstGeom>
                      <a:noFill/>
                      <a:ln>
                        <a:noFill/>
                      </a:ln>
                      <a:effectLst/>
                      <a:extLst/>
                    </p:spPr>
                  </p:pic>
                </p:oleObj>
              </mc:Fallback>
            </mc:AlternateContent>
          </a:graphicData>
        </a:graphic>
      </p:graphicFrame>
      <p:graphicFrame>
        <p:nvGraphicFramePr>
          <p:cNvPr id="21" name="Object 27"/>
          <p:cNvGraphicFramePr>
            <a:graphicFrameLocks noChangeAspect="1"/>
          </p:cNvGraphicFramePr>
          <p:nvPr>
            <p:extLst>
              <p:ext uri="{D42A27DB-BD31-4B8C-83A1-F6EECF244321}">
                <p14:modId xmlns:p14="http://schemas.microsoft.com/office/powerpoint/2010/main" val="687847286"/>
              </p:ext>
            </p:extLst>
          </p:nvPr>
        </p:nvGraphicFramePr>
        <p:xfrm>
          <a:off x="2171713" y="5047101"/>
          <a:ext cx="3190876" cy="535675"/>
        </p:xfrm>
        <a:graphic>
          <a:graphicData uri="http://schemas.openxmlformats.org/presentationml/2006/ole">
            <mc:AlternateContent xmlns:mc="http://schemas.openxmlformats.org/markup-compatibility/2006">
              <mc:Choice xmlns:v="urn:schemas-microsoft-com:vml" Requires="v">
                <p:oleObj spid="_x0000_s573633" name="公式" r:id="rId13" imgW="1346040" imgH="215640" progId="Equation.3">
                  <p:embed/>
                </p:oleObj>
              </mc:Choice>
              <mc:Fallback>
                <p:oleObj name="公式" r:id="rId13" imgW="1346040" imgH="215640" progId="Equation.3">
                  <p:embed/>
                  <p:pic>
                    <p:nvPicPr>
                      <p:cNvPr id="0" name=""/>
                      <p:cNvPicPr>
                        <a:picLocks noChangeAspect="1" noChangeArrowheads="1"/>
                      </p:cNvPicPr>
                      <p:nvPr/>
                    </p:nvPicPr>
                    <p:blipFill>
                      <a:blip r:embed="rId14"/>
                      <a:srcRect/>
                      <a:stretch>
                        <a:fillRect/>
                      </a:stretch>
                    </p:blipFill>
                    <p:spPr bwMode="auto">
                      <a:xfrm>
                        <a:off x="2171713" y="5047101"/>
                        <a:ext cx="3190876" cy="535675"/>
                      </a:xfrm>
                      <a:prstGeom prst="rect">
                        <a:avLst/>
                      </a:prstGeom>
                      <a:noFill/>
                      <a:ln>
                        <a:noFill/>
                      </a:ln>
                      <a:effectLst/>
                      <a:extLst/>
                    </p:spPr>
                  </p:pic>
                </p:oleObj>
              </mc:Fallback>
            </mc:AlternateContent>
          </a:graphicData>
        </a:graphic>
      </p:graphicFrame>
      <p:sp>
        <p:nvSpPr>
          <p:cNvPr id="22" name="AutoShape 28"/>
          <p:cNvSpPr>
            <a:spLocks/>
          </p:cNvSpPr>
          <p:nvPr/>
        </p:nvSpPr>
        <p:spPr bwMode="auto">
          <a:xfrm>
            <a:off x="1964496" y="4675057"/>
            <a:ext cx="215900" cy="1225550"/>
          </a:xfrm>
          <a:prstGeom prst="leftBrace">
            <a:avLst>
              <a:gd name="adj1" fmla="val 47304"/>
              <a:gd name="adj2" fmla="val 50000"/>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23" name="Text Box 29"/>
          <p:cNvSpPr txBox="1">
            <a:spLocks noChangeArrowheads="1"/>
          </p:cNvSpPr>
          <p:nvPr/>
        </p:nvSpPr>
        <p:spPr bwMode="auto">
          <a:xfrm>
            <a:off x="1535872" y="4016823"/>
            <a:ext cx="6307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B0F0"/>
                </a:solidFill>
              </a:rPr>
              <a:t>将</a:t>
            </a:r>
            <a:r>
              <a:rPr kumimoji="0" lang="en-US" altLang="zh-CN" i="0" dirty="0">
                <a:solidFill>
                  <a:srgbClr val="F826DA"/>
                </a:solidFill>
              </a:rPr>
              <a:t>n</a:t>
            </a:r>
            <a:r>
              <a:rPr kumimoji="0" lang="en-US" altLang="zh-CN" i="0" baseline="-25000" dirty="0">
                <a:solidFill>
                  <a:srgbClr val="F826DA"/>
                </a:solidFill>
              </a:rPr>
              <a:t>1 </a:t>
            </a:r>
            <a:r>
              <a:rPr kumimoji="0" lang="en-US" altLang="zh-CN" i="0" dirty="0">
                <a:solidFill>
                  <a:srgbClr val="F826DA"/>
                </a:solidFill>
              </a:rPr>
              <a:t>=1.20</a:t>
            </a:r>
            <a:r>
              <a:rPr lang="en-US" altLang="zh-CN" i="0" dirty="0">
                <a:solidFill>
                  <a:srgbClr val="F826DA"/>
                </a:solidFill>
              </a:rPr>
              <a:t> </a:t>
            </a:r>
            <a:r>
              <a:rPr lang="zh-CN" altLang="en-US" i="0" dirty="0">
                <a:solidFill>
                  <a:schemeClr val="tx2"/>
                </a:solidFill>
              </a:rPr>
              <a:t>， </a:t>
            </a:r>
            <a:r>
              <a:rPr lang="en-US" altLang="zh-CN" i="0" dirty="0">
                <a:solidFill>
                  <a:srgbClr val="F826DA"/>
                </a:solidFill>
              </a:rPr>
              <a:t>e =460nm</a:t>
            </a:r>
            <a:r>
              <a:rPr lang="zh-CN" altLang="en-US" i="0" dirty="0">
                <a:solidFill>
                  <a:srgbClr val="00B0F0"/>
                </a:solidFill>
              </a:rPr>
              <a:t>代入得</a:t>
            </a:r>
          </a:p>
        </p:txBody>
      </p:sp>
      <p:sp>
        <p:nvSpPr>
          <p:cNvPr id="24" name="Text Box 30"/>
          <p:cNvSpPr txBox="1">
            <a:spLocks noChangeArrowheads="1"/>
          </p:cNvSpPr>
          <p:nvPr/>
        </p:nvSpPr>
        <p:spPr bwMode="auto">
          <a:xfrm>
            <a:off x="5639558" y="5035420"/>
            <a:ext cx="1201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绿光 </a:t>
            </a:r>
          </a:p>
        </p:txBody>
      </p:sp>
      <p:sp>
        <p:nvSpPr>
          <p:cNvPr id="25" name="Text Box 31"/>
          <p:cNvSpPr txBox="1">
            <a:spLocks noChangeArrowheads="1"/>
          </p:cNvSpPr>
          <p:nvPr/>
        </p:nvSpPr>
        <p:spPr bwMode="auto">
          <a:xfrm>
            <a:off x="5566535" y="4554407"/>
            <a:ext cx="19402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红外区</a:t>
            </a:r>
          </a:p>
        </p:txBody>
      </p:sp>
      <p:sp>
        <p:nvSpPr>
          <p:cNvPr id="26" name="Text Box 32"/>
          <p:cNvSpPr txBox="1">
            <a:spLocks noChangeArrowheads="1"/>
          </p:cNvSpPr>
          <p:nvPr/>
        </p:nvSpPr>
        <p:spPr bwMode="auto">
          <a:xfrm>
            <a:off x="5738033" y="5594219"/>
            <a:ext cx="2001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紫外区</a:t>
            </a:r>
          </a:p>
        </p:txBody>
      </p:sp>
      <p:grpSp>
        <p:nvGrpSpPr>
          <p:cNvPr id="27" name="Group 33"/>
          <p:cNvGrpSpPr>
            <a:grpSpLocks/>
          </p:cNvGrpSpPr>
          <p:nvPr/>
        </p:nvGrpSpPr>
        <p:grpSpPr bwMode="auto">
          <a:xfrm>
            <a:off x="8421248" y="4100075"/>
            <a:ext cx="433388" cy="1162050"/>
            <a:chOff x="4627" y="2160"/>
            <a:chExt cx="273" cy="732"/>
          </a:xfrm>
        </p:grpSpPr>
        <p:sp>
          <p:nvSpPr>
            <p:cNvPr id="28" name="Line 34"/>
            <p:cNvSpPr>
              <a:spLocks noChangeShapeType="1"/>
            </p:cNvSpPr>
            <p:nvPr/>
          </p:nvSpPr>
          <p:spPr bwMode="auto">
            <a:xfrm flipV="1">
              <a:off x="4740" y="2387"/>
              <a:ext cx="0" cy="505"/>
            </a:xfrm>
            <a:prstGeom prst="line">
              <a:avLst/>
            </a:prstGeom>
            <a:noFill/>
            <a:ln w="12700">
              <a:solidFill>
                <a:srgbClr val="000000"/>
              </a:solidFill>
              <a:round/>
              <a:headE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29" name="Text Box 35"/>
            <p:cNvSpPr txBox="1">
              <a:spLocks noChangeArrowheads="1"/>
            </p:cNvSpPr>
            <p:nvPr/>
          </p:nvSpPr>
          <p:spPr bwMode="auto">
            <a:xfrm>
              <a:off x="4627" y="2160"/>
              <a:ext cx="27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00"/>
                  </a:solidFill>
                </a:rPr>
                <a:t>2</a:t>
              </a:r>
            </a:p>
          </p:txBody>
        </p:sp>
      </p:grpSp>
      <p:grpSp>
        <p:nvGrpSpPr>
          <p:cNvPr id="30" name="Group 36"/>
          <p:cNvGrpSpPr>
            <a:grpSpLocks/>
          </p:cNvGrpSpPr>
          <p:nvPr/>
        </p:nvGrpSpPr>
        <p:grpSpPr bwMode="auto">
          <a:xfrm>
            <a:off x="8914963" y="4182625"/>
            <a:ext cx="433387" cy="1638300"/>
            <a:chOff x="4445" y="2160"/>
            <a:chExt cx="273" cy="1032"/>
          </a:xfrm>
        </p:grpSpPr>
        <p:sp>
          <p:nvSpPr>
            <p:cNvPr id="31" name="Text Box 37"/>
            <p:cNvSpPr txBox="1">
              <a:spLocks noChangeArrowheads="1"/>
            </p:cNvSpPr>
            <p:nvPr/>
          </p:nvSpPr>
          <p:spPr bwMode="auto">
            <a:xfrm>
              <a:off x="4445" y="2160"/>
              <a:ext cx="27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00"/>
                  </a:solidFill>
                </a:rPr>
                <a:t>3</a:t>
              </a:r>
            </a:p>
          </p:txBody>
        </p:sp>
        <p:sp>
          <p:nvSpPr>
            <p:cNvPr id="32" name="Line 38"/>
            <p:cNvSpPr>
              <a:spLocks noChangeShapeType="1"/>
            </p:cNvSpPr>
            <p:nvPr/>
          </p:nvSpPr>
          <p:spPr bwMode="auto">
            <a:xfrm flipV="1">
              <a:off x="4537" y="2371"/>
              <a:ext cx="0" cy="821"/>
            </a:xfrm>
            <a:prstGeom prst="line">
              <a:avLst/>
            </a:prstGeom>
            <a:noFill/>
            <a:ln w="12700">
              <a:solidFill>
                <a:srgbClr val="000000"/>
              </a:solidFill>
              <a:round/>
              <a:headE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3" name="Group 39"/>
          <p:cNvGrpSpPr>
            <a:grpSpLocks/>
          </p:cNvGrpSpPr>
          <p:nvPr/>
        </p:nvGrpSpPr>
        <p:grpSpPr bwMode="auto">
          <a:xfrm>
            <a:off x="8700648" y="4038165"/>
            <a:ext cx="458788" cy="1214437"/>
            <a:chOff x="4513" y="2069"/>
            <a:chExt cx="289" cy="765"/>
          </a:xfrm>
        </p:grpSpPr>
        <p:sp>
          <p:nvSpPr>
            <p:cNvPr id="34" name="Text Box 40"/>
            <p:cNvSpPr txBox="1">
              <a:spLocks noChangeArrowheads="1"/>
            </p:cNvSpPr>
            <p:nvPr/>
          </p:nvSpPr>
          <p:spPr bwMode="auto">
            <a:xfrm>
              <a:off x="4513" y="2069"/>
              <a:ext cx="28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00"/>
                  </a:solidFill>
                </a:rPr>
                <a:t>1</a:t>
              </a:r>
            </a:p>
          </p:txBody>
        </p:sp>
        <p:sp>
          <p:nvSpPr>
            <p:cNvPr id="35" name="Line 41"/>
            <p:cNvSpPr>
              <a:spLocks noChangeShapeType="1"/>
            </p:cNvSpPr>
            <p:nvPr/>
          </p:nvSpPr>
          <p:spPr bwMode="auto">
            <a:xfrm>
              <a:off x="4604" y="2266"/>
              <a:ext cx="0" cy="568"/>
            </a:xfrm>
            <a:prstGeom prst="line">
              <a:avLst/>
            </a:prstGeom>
            <a:noFill/>
            <a:ln w="15875">
              <a:solidFill>
                <a:srgbClr val="000000"/>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grpSp>
      <p:sp>
        <p:nvSpPr>
          <p:cNvPr id="36" name="Line 42"/>
          <p:cNvSpPr>
            <a:spLocks noChangeShapeType="1"/>
          </p:cNvSpPr>
          <p:nvPr/>
        </p:nvSpPr>
        <p:spPr bwMode="auto">
          <a:xfrm>
            <a:off x="8845111" y="5262127"/>
            <a:ext cx="0" cy="5048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7" name="Picture 43" descr="24051559-2-45E9-lp"/>
          <p:cNvPicPr>
            <a:picLocks noChangeAspect="1" noChangeArrowheads="1"/>
          </p:cNvPicPr>
          <p:nvPr/>
        </p:nvPicPr>
        <p:blipFill>
          <a:blip r:embed="rId15">
            <a:extLst>
              <a:ext uri="{28A0092B-C50C-407E-A947-70E740481C1C}">
                <a14:useLocalDpi xmlns:a14="http://schemas.microsoft.com/office/drawing/2010/main" val="0"/>
              </a:ext>
            </a:extLst>
          </a:blip>
          <a:srcRect l="55444" b="68224"/>
          <a:stretch>
            <a:fillRect/>
          </a:stretch>
        </p:blipFill>
        <p:spPr bwMode="auto">
          <a:xfrm>
            <a:off x="8492688" y="3523813"/>
            <a:ext cx="6365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87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heel(1)">
                                      <p:cBhvr>
                                        <p:cTn id="46" dur="20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ppt_x"/>
                                          </p:val>
                                        </p:tav>
                                        <p:tav tm="100000">
                                          <p:val>
                                            <p:strVal val="#ppt_x"/>
                                          </p:val>
                                        </p:tav>
                                      </p:tavLst>
                                    </p:anim>
                                    <p:anim calcmode="lin" valueType="num">
                                      <p:cBhvr additive="base">
                                        <p:cTn id="7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circle(in)">
                                      <p:cBhvr>
                                        <p:cTn id="81" dur="20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randombar(horizontal)">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1" presetClass="entr" presetSubtype="1" fill="hold" nodeType="click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Effect transition="in" filter="wheel(1)">
                                      <p:cBhvr>
                                        <p:cTn id="97" dur="2000"/>
                                        <p:tgtEl>
                                          <p:spTgt spid="25">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1" presetClass="entr" presetSubtype="0"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1000" fill="hold"/>
                                        <p:tgtEl>
                                          <p:spTgt spid="21"/>
                                        </p:tgtEl>
                                        <p:attrNameLst>
                                          <p:attrName>ppt_w</p:attrName>
                                        </p:attrNameLst>
                                      </p:cBhvr>
                                      <p:tavLst>
                                        <p:tav tm="0">
                                          <p:val>
                                            <p:fltVal val="0"/>
                                          </p:val>
                                        </p:tav>
                                        <p:tav tm="100000">
                                          <p:val>
                                            <p:strVal val="#ppt_w"/>
                                          </p:val>
                                        </p:tav>
                                      </p:tavLst>
                                    </p:anim>
                                    <p:anim calcmode="lin" valueType="num">
                                      <p:cBhvr>
                                        <p:cTn id="103" dur="1000" fill="hold"/>
                                        <p:tgtEl>
                                          <p:spTgt spid="21"/>
                                        </p:tgtEl>
                                        <p:attrNameLst>
                                          <p:attrName>ppt_h</p:attrName>
                                        </p:attrNameLst>
                                      </p:cBhvr>
                                      <p:tavLst>
                                        <p:tav tm="0">
                                          <p:val>
                                            <p:fltVal val="0"/>
                                          </p:val>
                                        </p:tav>
                                        <p:tav tm="100000">
                                          <p:val>
                                            <p:strVal val="#ppt_h"/>
                                          </p:val>
                                        </p:tav>
                                      </p:tavLst>
                                    </p:anim>
                                    <p:anim calcmode="lin" valueType="num">
                                      <p:cBhvr>
                                        <p:cTn id="104" dur="1000" fill="hold"/>
                                        <p:tgtEl>
                                          <p:spTgt spid="21"/>
                                        </p:tgtEl>
                                        <p:attrNameLst>
                                          <p:attrName>style.rotation</p:attrName>
                                        </p:attrNameLst>
                                      </p:cBhvr>
                                      <p:tavLst>
                                        <p:tav tm="0">
                                          <p:val>
                                            <p:fltVal val="90"/>
                                          </p:val>
                                        </p:tav>
                                        <p:tav tm="100000">
                                          <p:val>
                                            <p:fltVal val="0"/>
                                          </p:val>
                                        </p:tav>
                                      </p:tavLst>
                                    </p:anim>
                                    <p:animEffect transition="in" filter="fade">
                                      <p:cBhvr>
                                        <p:cTn id="105" dur="1000"/>
                                        <p:tgtEl>
                                          <p:spTgt spid="21"/>
                                        </p:tgtEl>
                                      </p:cBhvr>
                                    </p:animEffect>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circle(in)">
                                      <p:cBhvr>
                                        <p:cTn id="110" dur="20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ppt_x"/>
                                          </p:val>
                                        </p:tav>
                                        <p:tav tm="100000">
                                          <p:val>
                                            <p:strVal val="#ppt_x"/>
                                          </p:val>
                                        </p:tav>
                                      </p:tavLst>
                                    </p:anim>
                                    <p:anim calcmode="lin" valueType="num">
                                      <p:cBhvr additive="base">
                                        <p:cTn id="1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26"/>
                                        </p:tgtEl>
                                        <p:attrNameLst>
                                          <p:attrName>style.visibility</p:attrName>
                                        </p:attrNameLst>
                                      </p:cBhvr>
                                      <p:to>
                                        <p:strVal val="visible"/>
                                      </p:to>
                                    </p:set>
                                    <p:anim calcmode="lin" valueType="num">
                                      <p:cBhvr>
                                        <p:cTn id="121" dur="500" fill="hold"/>
                                        <p:tgtEl>
                                          <p:spTgt spid="26"/>
                                        </p:tgtEl>
                                        <p:attrNameLst>
                                          <p:attrName>ppt_w</p:attrName>
                                        </p:attrNameLst>
                                      </p:cBhvr>
                                      <p:tavLst>
                                        <p:tav tm="0">
                                          <p:val>
                                            <p:fltVal val="0"/>
                                          </p:val>
                                        </p:tav>
                                        <p:tav tm="100000">
                                          <p:val>
                                            <p:strVal val="#ppt_w"/>
                                          </p:val>
                                        </p:tav>
                                      </p:tavLst>
                                    </p:anim>
                                    <p:anim calcmode="lin" valueType="num">
                                      <p:cBhvr>
                                        <p:cTn id="122" dur="500" fill="hold"/>
                                        <p:tgtEl>
                                          <p:spTgt spid="26"/>
                                        </p:tgtEl>
                                        <p:attrNameLst>
                                          <p:attrName>ppt_h</p:attrName>
                                        </p:attrNameLst>
                                      </p:cBhvr>
                                      <p:tavLst>
                                        <p:tav tm="0">
                                          <p:val>
                                            <p:fltVal val="0"/>
                                          </p:val>
                                        </p:tav>
                                        <p:tav tm="100000">
                                          <p:val>
                                            <p:strVal val="#ppt_h"/>
                                          </p:val>
                                        </p:tav>
                                      </p:tavLst>
                                    </p:anim>
                                    <p:animEffect transition="in" filter="fade">
                                      <p:cBhvr>
                                        <p:cTn id="123" dur="500"/>
                                        <p:tgtEl>
                                          <p:spTgt spid="26"/>
                                        </p:tgtEl>
                                      </p:cBhvr>
                                    </p:animEffect>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2000"/>
                                        <p:tgtEl>
                                          <p:spTgt spid="19"/>
                                        </p:tgtEl>
                                      </p:cBhvr>
                                    </p:animEffect>
                                    <p:anim calcmode="lin" valueType="num">
                                      <p:cBhvr>
                                        <p:cTn id="129" dur="2000" fill="hold"/>
                                        <p:tgtEl>
                                          <p:spTgt spid="19"/>
                                        </p:tgtEl>
                                        <p:attrNameLst>
                                          <p:attrName>ppt_w</p:attrName>
                                        </p:attrNameLst>
                                      </p:cBhvr>
                                      <p:tavLst>
                                        <p:tav tm="0" fmla="#ppt_w*sin(2.5*pi*$)">
                                          <p:val>
                                            <p:fltVal val="0"/>
                                          </p:val>
                                        </p:tav>
                                        <p:tav tm="100000">
                                          <p:val>
                                            <p:fltVal val="1"/>
                                          </p:val>
                                        </p:tav>
                                      </p:tavLst>
                                    </p:anim>
                                    <p:anim calcmode="lin" valueType="num">
                                      <p:cBhvr>
                                        <p:cTn id="13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9" grpId="0"/>
      <p:bldP spid="22" grpId="0" animBg="1"/>
      <p:bldP spid="23" grpId="0"/>
      <p:bldP spid="24" grpId="0"/>
      <p:bldP spid="26" grpId="0"/>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31988" y="133867"/>
            <a:ext cx="88217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chemeClr val="tx2"/>
                </a:solidFill>
              </a:rPr>
              <a:t>(2)</a:t>
            </a:r>
            <a:r>
              <a:rPr lang="zh-CN" altLang="en-US" i="0" dirty="0"/>
              <a:t>透射光干涉加强（即</a:t>
            </a:r>
            <a:r>
              <a:rPr lang="zh-CN" altLang="en-US" i="0" dirty="0">
                <a:solidFill>
                  <a:srgbClr val="FF0000"/>
                </a:solidFill>
              </a:rPr>
              <a:t>反射光干涉减弱</a:t>
            </a:r>
            <a:r>
              <a:rPr lang="zh-CN" altLang="en-US" i="0" dirty="0"/>
              <a:t>）的条件为</a:t>
            </a:r>
          </a:p>
        </p:txBody>
      </p:sp>
      <p:graphicFrame>
        <p:nvGraphicFramePr>
          <p:cNvPr id="3" name="Object 3"/>
          <p:cNvGraphicFramePr>
            <a:graphicFrameLocks noChangeAspect="1"/>
          </p:cNvGraphicFramePr>
          <p:nvPr>
            <p:extLst>
              <p:ext uri="{D42A27DB-BD31-4B8C-83A1-F6EECF244321}">
                <p14:modId xmlns:p14="http://schemas.microsoft.com/office/powerpoint/2010/main" val="1373073347"/>
              </p:ext>
            </p:extLst>
          </p:nvPr>
        </p:nvGraphicFramePr>
        <p:xfrm>
          <a:off x="3662354" y="1629603"/>
          <a:ext cx="3984104" cy="1116151"/>
        </p:xfrm>
        <a:graphic>
          <a:graphicData uri="http://schemas.openxmlformats.org/presentationml/2006/ole">
            <mc:AlternateContent xmlns:mc="http://schemas.openxmlformats.org/markup-compatibility/2006">
              <mc:Choice xmlns:v="urn:schemas-microsoft-com:vml" Requires="v">
                <p:oleObj spid="_x0000_s581866" name="公式" r:id="rId3" imgW="1257120" imgH="393480" progId="Equation.3">
                  <p:embed/>
                </p:oleObj>
              </mc:Choice>
              <mc:Fallback>
                <p:oleObj name="公式" r:id="rId3" imgW="1257120" imgH="393480" progId="Equation.3">
                  <p:embed/>
                  <p:pic>
                    <p:nvPicPr>
                      <p:cNvPr id="0" name=""/>
                      <p:cNvPicPr>
                        <a:picLocks noChangeAspect="1" noChangeArrowheads="1"/>
                      </p:cNvPicPr>
                      <p:nvPr/>
                    </p:nvPicPr>
                    <p:blipFill>
                      <a:blip r:embed="rId4"/>
                      <a:srcRect/>
                      <a:stretch>
                        <a:fillRect/>
                      </a:stretch>
                    </p:blipFill>
                    <p:spPr bwMode="auto">
                      <a:xfrm>
                        <a:off x="3662354" y="1629603"/>
                        <a:ext cx="3984104" cy="1116151"/>
                      </a:xfrm>
                      <a:prstGeom prst="rect">
                        <a:avLst/>
                      </a:prstGeom>
                      <a:noFill/>
                      <a:ln>
                        <a:noFill/>
                      </a:ln>
                      <a:extLst/>
                    </p:spPr>
                  </p:pic>
                </p:oleObj>
              </mc:Fallback>
            </mc:AlternateContent>
          </a:graphicData>
        </a:graphic>
      </p:graphicFrame>
      <p:sp>
        <p:nvSpPr>
          <p:cNvPr id="4" name="Text Box 4"/>
          <p:cNvSpPr txBox="1">
            <a:spLocks noChangeArrowheads="1"/>
          </p:cNvSpPr>
          <p:nvPr/>
        </p:nvSpPr>
        <p:spPr bwMode="auto">
          <a:xfrm>
            <a:off x="2704694" y="6131365"/>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latin typeface="宋体" panose="02010600030101010101" pitchFamily="2" charset="-122"/>
              </a:rPr>
              <a:t>潜水员</a:t>
            </a:r>
            <a:r>
              <a:rPr lang="zh-CN" altLang="en-US" i="0" dirty="0"/>
              <a:t>看到油膜呈</a:t>
            </a:r>
            <a:r>
              <a:rPr lang="zh-CN" altLang="en-US" i="0" dirty="0">
                <a:solidFill>
                  <a:srgbClr val="CC00CC"/>
                </a:solidFill>
              </a:rPr>
              <a:t>紫红色</a:t>
            </a:r>
            <a:r>
              <a:rPr lang="zh-CN" altLang="en-US" i="0" dirty="0">
                <a:solidFill>
                  <a:srgbClr val="FF6600"/>
                </a:solidFill>
              </a:rPr>
              <a:t> </a:t>
            </a:r>
          </a:p>
        </p:txBody>
      </p:sp>
      <p:graphicFrame>
        <p:nvGraphicFramePr>
          <p:cNvPr id="5" name="Object 5"/>
          <p:cNvGraphicFramePr>
            <a:graphicFrameLocks noChangeAspect="1"/>
          </p:cNvGraphicFramePr>
          <p:nvPr>
            <p:extLst>
              <p:ext uri="{D42A27DB-BD31-4B8C-83A1-F6EECF244321}">
                <p14:modId xmlns:p14="http://schemas.microsoft.com/office/powerpoint/2010/main" val="1474712973"/>
              </p:ext>
            </p:extLst>
          </p:nvPr>
        </p:nvGraphicFramePr>
        <p:xfrm>
          <a:off x="4046689" y="554165"/>
          <a:ext cx="3779157" cy="1180225"/>
        </p:xfrm>
        <a:graphic>
          <a:graphicData uri="http://schemas.openxmlformats.org/presentationml/2006/ole">
            <mc:AlternateContent xmlns:mc="http://schemas.openxmlformats.org/markup-compatibility/2006">
              <mc:Choice xmlns:v="urn:schemas-microsoft-com:vml" Requires="v">
                <p:oleObj spid="_x0000_s581867" name="公式" r:id="rId5" imgW="1054080" imgH="393480" progId="Equation.3">
                  <p:embed/>
                </p:oleObj>
              </mc:Choice>
              <mc:Fallback>
                <p:oleObj name="公式" r:id="rId5" imgW="1054080" imgH="393480" progId="Equation.3">
                  <p:embed/>
                  <p:pic>
                    <p:nvPicPr>
                      <p:cNvPr id="0" name=""/>
                      <p:cNvPicPr>
                        <a:picLocks noChangeAspect="1" noChangeArrowheads="1"/>
                      </p:cNvPicPr>
                      <p:nvPr/>
                    </p:nvPicPr>
                    <p:blipFill>
                      <a:blip r:embed="rId6"/>
                      <a:srcRect/>
                      <a:stretch>
                        <a:fillRect/>
                      </a:stretch>
                    </p:blipFill>
                    <p:spPr bwMode="auto">
                      <a:xfrm>
                        <a:off x="4046689" y="554165"/>
                        <a:ext cx="3779157" cy="1180225"/>
                      </a:xfrm>
                      <a:prstGeom prst="rect">
                        <a:avLst/>
                      </a:prstGeom>
                      <a:noFill/>
                      <a:ln>
                        <a:noFill/>
                      </a:ln>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469519131"/>
              </p:ext>
            </p:extLst>
          </p:nvPr>
        </p:nvGraphicFramePr>
        <p:xfrm>
          <a:off x="2390369" y="4601510"/>
          <a:ext cx="4107930" cy="595808"/>
        </p:xfrm>
        <a:graphic>
          <a:graphicData uri="http://schemas.openxmlformats.org/presentationml/2006/ole">
            <mc:AlternateContent xmlns:mc="http://schemas.openxmlformats.org/markup-compatibility/2006">
              <mc:Choice xmlns:v="urn:schemas-microsoft-com:vml" Requires="v">
                <p:oleObj spid="_x0000_s581868" name="公式" r:id="rId7" imgW="1460160" imgH="215640" progId="Equation.3">
                  <p:embed/>
                </p:oleObj>
              </mc:Choice>
              <mc:Fallback>
                <p:oleObj name="公式" r:id="rId7" imgW="1460160" imgH="215640" progId="Equation.3">
                  <p:embed/>
                  <p:pic>
                    <p:nvPicPr>
                      <p:cNvPr id="0" name=""/>
                      <p:cNvPicPr>
                        <a:picLocks noChangeAspect="1" noChangeArrowheads="1"/>
                      </p:cNvPicPr>
                      <p:nvPr/>
                    </p:nvPicPr>
                    <p:blipFill>
                      <a:blip r:embed="rId8"/>
                      <a:srcRect/>
                      <a:stretch>
                        <a:fillRect/>
                      </a:stretch>
                    </p:blipFill>
                    <p:spPr bwMode="auto">
                      <a:xfrm>
                        <a:off x="2390369" y="4601510"/>
                        <a:ext cx="4107930" cy="595808"/>
                      </a:xfrm>
                      <a:prstGeom prst="rect">
                        <a:avLst/>
                      </a:prstGeom>
                      <a:noFill/>
                      <a:ln>
                        <a:noFill/>
                      </a:ln>
                      <a:effectLs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558877768"/>
              </p:ext>
            </p:extLst>
          </p:nvPr>
        </p:nvGraphicFramePr>
        <p:xfrm>
          <a:off x="2464984" y="3200401"/>
          <a:ext cx="3790255" cy="657225"/>
        </p:xfrm>
        <a:graphic>
          <a:graphicData uri="http://schemas.openxmlformats.org/presentationml/2006/ole">
            <mc:AlternateContent xmlns:mc="http://schemas.openxmlformats.org/markup-compatibility/2006">
              <mc:Choice xmlns:v="urn:schemas-microsoft-com:vml" Requires="v">
                <p:oleObj spid="_x0000_s581869" name="公式" r:id="rId9" imgW="1434960" imgH="215640" progId="Equation.3">
                  <p:embed/>
                </p:oleObj>
              </mc:Choice>
              <mc:Fallback>
                <p:oleObj name="公式" r:id="rId9" imgW="1434960" imgH="215640" progId="Equation.3">
                  <p:embed/>
                  <p:pic>
                    <p:nvPicPr>
                      <p:cNvPr id="0" name=""/>
                      <p:cNvPicPr>
                        <a:picLocks noChangeAspect="1" noChangeArrowheads="1"/>
                      </p:cNvPicPr>
                      <p:nvPr/>
                    </p:nvPicPr>
                    <p:blipFill>
                      <a:blip r:embed="rId10"/>
                      <a:srcRect/>
                      <a:stretch>
                        <a:fillRect/>
                      </a:stretch>
                    </p:blipFill>
                    <p:spPr bwMode="auto">
                      <a:xfrm>
                        <a:off x="2464984" y="3200401"/>
                        <a:ext cx="3790255" cy="657225"/>
                      </a:xfrm>
                      <a:prstGeom prst="rect">
                        <a:avLst/>
                      </a:prstGeom>
                      <a:noFill/>
                      <a:ln>
                        <a:noFill/>
                      </a:ln>
                      <a:effectLs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2608780552"/>
              </p:ext>
            </p:extLst>
          </p:nvPr>
        </p:nvGraphicFramePr>
        <p:xfrm>
          <a:off x="2464984" y="3975342"/>
          <a:ext cx="4176711" cy="645218"/>
        </p:xfrm>
        <a:graphic>
          <a:graphicData uri="http://schemas.openxmlformats.org/presentationml/2006/ole">
            <mc:AlternateContent xmlns:mc="http://schemas.openxmlformats.org/markup-compatibility/2006">
              <mc:Choice xmlns:v="urn:schemas-microsoft-com:vml" Requires="v">
                <p:oleObj spid="_x0000_s581870" name="公式" r:id="rId11" imgW="1396800" imgH="215640" progId="Equation.3">
                  <p:embed/>
                </p:oleObj>
              </mc:Choice>
              <mc:Fallback>
                <p:oleObj name="公式" r:id="rId11" imgW="1396800" imgH="215640" progId="Equation.3">
                  <p:embed/>
                  <p:pic>
                    <p:nvPicPr>
                      <p:cNvPr id="0" name=""/>
                      <p:cNvPicPr>
                        <a:picLocks noChangeAspect="1" noChangeArrowheads="1"/>
                      </p:cNvPicPr>
                      <p:nvPr/>
                    </p:nvPicPr>
                    <p:blipFill>
                      <a:blip r:embed="rId12"/>
                      <a:srcRect/>
                      <a:stretch>
                        <a:fillRect/>
                      </a:stretch>
                    </p:blipFill>
                    <p:spPr bwMode="auto">
                      <a:xfrm>
                        <a:off x="2464984" y="3975342"/>
                        <a:ext cx="4176711" cy="645218"/>
                      </a:xfrm>
                      <a:prstGeom prst="rect">
                        <a:avLst/>
                      </a:prstGeom>
                      <a:noFill/>
                      <a:ln>
                        <a:noFill/>
                      </a:ln>
                      <a:effectLst/>
                      <a:extLst/>
                    </p:spPr>
                  </p:pic>
                </p:oleObj>
              </mc:Fallback>
            </mc:AlternateContent>
          </a:graphicData>
        </a:graphic>
      </p:graphicFrame>
      <p:sp>
        <p:nvSpPr>
          <p:cNvPr id="9" name="AutoShape 9"/>
          <p:cNvSpPr>
            <a:spLocks/>
          </p:cNvSpPr>
          <p:nvPr/>
        </p:nvSpPr>
        <p:spPr bwMode="auto">
          <a:xfrm>
            <a:off x="2044295" y="3472799"/>
            <a:ext cx="202680" cy="2211576"/>
          </a:xfrm>
          <a:prstGeom prst="leftBrace">
            <a:avLst>
              <a:gd name="adj1" fmla="val 108058"/>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0" name="Text Box 10"/>
          <p:cNvSpPr txBox="1">
            <a:spLocks noChangeArrowheads="1"/>
          </p:cNvSpPr>
          <p:nvPr/>
        </p:nvSpPr>
        <p:spPr bwMode="auto">
          <a:xfrm>
            <a:off x="1852615" y="2530092"/>
            <a:ext cx="6307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9900CC"/>
                </a:solidFill>
              </a:rPr>
              <a:t>将</a:t>
            </a:r>
            <a:r>
              <a:rPr kumimoji="0" lang="en-US" altLang="zh-CN" i="0" dirty="0">
                <a:solidFill>
                  <a:srgbClr val="C00000"/>
                </a:solidFill>
              </a:rPr>
              <a:t>n</a:t>
            </a:r>
            <a:r>
              <a:rPr kumimoji="0" lang="en-US" altLang="zh-CN" i="0" baseline="-25000" dirty="0">
                <a:solidFill>
                  <a:srgbClr val="C00000"/>
                </a:solidFill>
              </a:rPr>
              <a:t>1 </a:t>
            </a:r>
            <a:r>
              <a:rPr kumimoji="0" lang="en-US" altLang="zh-CN" i="0" dirty="0">
                <a:solidFill>
                  <a:srgbClr val="C00000"/>
                </a:solidFill>
              </a:rPr>
              <a:t>=1.20</a:t>
            </a:r>
            <a:r>
              <a:rPr lang="en-US" altLang="zh-CN" i="0" dirty="0">
                <a:solidFill>
                  <a:srgbClr val="C00000"/>
                </a:solidFill>
              </a:rPr>
              <a:t> </a:t>
            </a:r>
            <a:r>
              <a:rPr lang="zh-CN" altLang="en-US" i="0" dirty="0">
                <a:solidFill>
                  <a:srgbClr val="9900CC"/>
                </a:solidFill>
              </a:rPr>
              <a:t>，</a:t>
            </a:r>
            <a:r>
              <a:rPr lang="zh-CN" altLang="en-US" i="0" dirty="0">
                <a:solidFill>
                  <a:schemeClr val="tx2"/>
                </a:solidFill>
              </a:rPr>
              <a:t> </a:t>
            </a:r>
            <a:r>
              <a:rPr lang="en-US" altLang="zh-CN" i="0" dirty="0">
                <a:solidFill>
                  <a:srgbClr val="C00000"/>
                </a:solidFill>
              </a:rPr>
              <a:t>e =460nm</a:t>
            </a:r>
            <a:r>
              <a:rPr lang="zh-CN" altLang="en-US" i="0" dirty="0">
                <a:solidFill>
                  <a:srgbClr val="9900CC"/>
                </a:solidFill>
              </a:rPr>
              <a:t>代入得</a:t>
            </a:r>
          </a:p>
        </p:txBody>
      </p:sp>
      <p:sp>
        <p:nvSpPr>
          <p:cNvPr id="11" name="Text Box 11"/>
          <p:cNvSpPr txBox="1">
            <a:spLocks noChangeArrowheads="1"/>
          </p:cNvSpPr>
          <p:nvPr/>
        </p:nvSpPr>
        <p:spPr bwMode="auto">
          <a:xfrm>
            <a:off x="6872109" y="4016138"/>
            <a:ext cx="1201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红光</a:t>
            </a:r>
            <a:r>
              <a:rPr lang="zh-CN" altLang="en-US" i="0" dirty="0">
                <a:solidFill>
                  <a:schemeClr val="tx2"/>
                </a:solidFill>
              </a:rPr>
              <a:t> </a:t>
            </a:r>
          </a:p>
        </p:txBody>
      </p:sp>
      <p:sp>
        <p:nvSpPr>
          <p:cNvPr id="12" name="Text Box 12"/>
          <p:cNvSpPr txBox="1">
            <a:spLocks noChangeArrowheads="1"/>
          </p:cNvSpPr>
          <p:nvPr/>
        </p:nvSpPr>
        <p:spPr bwMode="auto">
          <a:xfrm>
            <a:off x="6767902" y="3210862"/>
            <a:ext cx="1631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tx2"/>
                </a:solidFill>
              </a:rPr>
              <a:t>红外</a:t>
            </a:r>
          </a:p>
        </p:txBody>
      </p:sp>
      <p:sp>
        <p:nvSpPr>
          <p:cNvPr id="13" name="Text Box 13"/>
          <p:cNvSpPr txBox="1">
            <a:spLocks noChangeArrowheads="1"/>
          </p:cNvSpPr>
          <p:nvPr/>
        </p:nvSpPr>
        <p:spPr bwMode="auto">
          <a:xfrm>
            <a:off x="6819494" y="4676301"/>
            <a:ext cx="1128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6600FF"/>
                </a:solidFill>
              </a:rPr>
              <a:t>紫光</a:t>
            </a:r>
          </a:p>
        </p:txBody>
      </p:sp>
      <p:sp>
        <p:nvSpPr>
          <p:cNvPr id="14" name="Text Box 14"/>
          <p:cNvSpPr txBox="1">
            <a:spLocks noChangeArrowheads="1"/>
          </p:cNvSpPr>
          <p:nvPr/>
        </p:nvSpPr>
        <p:spPr bwMode="auto">
          <a:xfrm>
            <a:off x="1955008" y="1828698"/>
            <a:ext cx="647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i="0">
                <a:solidFill>
                  <a:srgbClr val="FF0000"/>
                </a:solidFill>
              </a:rPr>
              <a:t>或</a:t>
            </a:r>
          </a:p>
        </p:txBody>
      </p:sp>
      <p:graphicFrame>
        <p:nvGraphicFramePr>
          <p:cNvPr id="15" name="Object 15"/>
          <p:cNvGraphicFramePr>
            <a:graphicFrameLocks noChangeAspect="1"/>
          </p:cNvGraphicFramePr>
          <p:nvPr>
            <p:extLst>
              <p:ext uri="{D42A27DB-BD31-4B8C-83A1-F6EECF244321}">
                <p14:modId xmlns:p14="http://schemas.microsoft.com/office/powerpoint/2010/main" val="1674041412"/>
              </p:ext>
            </p:extLst>
          </p:nvPr>
        </p:nvGraphicFramePr>
        <p:xfrm>
          <a:off x="2383487" y="5306561"/>
          <a:ext cx="4104755" cy="646308"/>
        </p:xfrm>
        <a:graphic>
          <a:graphicData uri="http://schemas.openxmlformats.org/presentationml/2006/ole">
            <mc:AlternateContent xmlns:mc="http://schemas.openxmlformats.org/markup-compatibility/2006">
              <mc:Choice xmlns:v="urn:schemas-microsoft-com:vml" Requires="v">
                <p:oleObj spid="_x0000_s581871" name="公式" r:id="rId13" imgW="1460160" imgH="215640" progId="Equation.3">
                  <p:embed/>
                </p:oleObj>
              </mc:Choice>
              <mc:Fallback>
                <p:oleObj name="公式" r:id="rId13" imgW="1460160" imgH="215640" progId="Equation.3">
                  <p:embed/>
                  <p:pic>
                    <p:nvPicPr>
                      <p:cNvPr id="0" name=""/>
                      <p:cNvPicPr>
                        <a:picLocks noChangeAspect="1" noChangeArrowheads="1"/>
                      </p:cNvPicPr>
                      <p:nvPr/>
                    </p:nvPicPr>
                    <p:blipFill>
                      <a:blip r:embed="rId14"/>
                      <a:srcRect/>
                      <a:stretch>
                        <a:fillRect/>
                      </a:stretch>
                    </p:blipFill>
                    <p:spPr bwMode="auto">
                      <a:xfrm>
                        <a:off x="2383487" y="5306561"/>
                        <a:ext cx="4104755" cy="646308"/>
                      </a:xfrm>
                      <a:prstGeom prst="rect">
                        <a:avLst/>
                      </a:prstGeom>
                      <a:noFill/>
                      <a:ln>
                        <a:noFill/>
                      </a:ln>
                      <a:effectLst/>
                      <a:extLst/>
                    </p:spPr>
                  </p:pic>
                </p:oleObj>
              </mc:Fallback>
            </mc:AlternateContent>
          </a:graphicData>
        </a:graphic>
      </p:graphicFrame>
      <p:sp>
        <p:nvSpPr>
          <p:cNvPr id="16" name="Text Box 16"/>
          <p:cNvSpPr txBox="1">
            <a:spLocks noChangeArrowheads="1"/>
          </p:cNvSpPr>
          <p:nvPr/>
        </p:nvSpPr>
        <p:spPr bwMode="auto">
          <a:xfrm>
            <a:off x="6892520" y="5471958"/>
            <a:ext cx="1128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tx2"/>
                </a:solidFill>
              </a:rPr>
              <a:t>紫外</a:t>
            </a:r>
          </a:p>
        </p:txBody>
      </p:sp>
      <p:grpSp>
        <p:nvGrpSpPr>
          <p:cNvPr id="17" name="Group 17"/>
          <p:cNvGrpSpPr>
            <a:grpSpLocks/>
          </p:cNvGrpSpPr>
          <p:nvPr/>
        </p:nvGrpSpPr>
        <p:grpSpPr bwMode="auto">
          <a:xfrm>
            <a:off x="7929556" y="977901"/>
            <a:ext cx="2579687" cy="2665413"/>
            <a:chOff x="4083" y="300"/>
            <a:chExt cx="1625" cy="1679"/>
          </a:xfrm>
        </p:grpSpPr>
        <p:sp>
          <p:nvSpPr>
            <p:cNvPr id="18" name="Line 18"/>
            <p:cNvSpPr>
              <a:spLocks noChangeShapeType="1"/>
            </p:cNvSpPr>
            <p:nvPr/>
          </p:nvSpPr>
          <p:spPr bwMode="auto">
            <a:xfrm>
              <a:off x="4518" y="1104"/>
              <a:ext cx="0" cy="318"/>
            </a:xfrm>
            <a:prstGeom prst="line">
              <a:avLst/>
            </a:prstGeom>
            <a:noFill/>
            <a:ln w="15875">
              <a:solidFill>
                <a:srgbClr val="000000"/>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grpSp>
          <p:nvGrpSpPr>
            <p:cNvPr id="19" name="Group 24"/>
            <p:cNvGrpSpPr>
              <a:grpSpLocks/>
            </p:cNvGrpSpPr>
            <p:nvPr/>
          </p:nvGrpSpPr>
          <p:grpSpPr bwMode="auto">
            <a:xfrm>
              <a:off x="4083" y="754"/>
              <a:ext cx="1625" cy="1225"/>
              <a:chOff x="3947" y="2523"/>
              <a:chExt cx="1625" cy="1225"/>
            </a:xfrm>
          </p:grpSpPr>
          <p:graphicFrame>
            <p:nvGraphicFramePr>
              <p:cNvPr id="29" name="Object 25"/>
              <p:cNvGraphicFramePr>
                <a:graphicFrameLocks noChangeAspect="1"/>
              </p:cNvGraphicFramePr>
              <p:nvPr/>
            </p:nvGraphicFramePr>
            <p:xfrm>
              <a:off x="5319" y="3114"/>
              <a:ext cx="253" cy="382"/>
            </p:xfrm>
            <a:graphic>
              <a:graphicData uri="http://schemas.openxmlformats.org/presentationml/2006/ole">
                <mc:AlternateContent xmlns:mc="http://schemas.openxmlformats.org/markup-compatibility/2006">
                  <mc:Choice xmlns:v="urn:schemas-microsoft-com:vml" Requires="v">
                    <p:oleObj spid="_x0000_s581872" name="公式" r:id="rId15" imgW="57227" imgH="114182" progId="Equation.3">
                      <p:embed/>
                    </p:oleObj>
                  </mc:Choice>
                  <mc:Fallback>
                    <p:oleObj name="公式" r:id="rId15" imgW="57227" imgH="11418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9" y="3114"/>
                            <a:ext cx="253"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AutoShape 26"/>
              <p:cNvSpPr>
                <a:spLocks noChangeArrowheads="1"/>
              </p:cNvSpPr>
              <p:nvPr/>
            </p:nvSpPr>
            <p:spPr bwMode="auto">
              <a:xfrm>
                <a:off x="3947" y="2833"/>
                <a:ext cx="1372" cy="338"/>
              </a:xfrm>
              <a:prstGeom prst="flowChartProcess">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AutoShape 27"/>
              <p:cNvSpPr>
                <a:spLocks noChangeArrowheads="1"/>
              </p:cNvSpPr>
              <p:nvPr/>
            </p:nvSpPr>
            <p:spPr bwMode="auto">
              <a:xfrm>
                <a:off x="3947" y="3171"/>
                <a:ext cx="1372" cy="577"/>
              </a:xfrm>
              <a:prstGeom prst="flowChartProcess">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32" name="Object 28"/>
              <p:cNvGraphicFramePr>
                <a:graphicFrameLocks noChangeAspect="1"/>
              </p:cNvGraphicFramePr>
              <p:nvPr/>
            </p:nvGraphicFramePr>
            <p:xfrm>
              <a:off x="5342" y="2766"/>
              <a:ext cx="222" cy="405"/>
            </p:xfrm>
            <a:graphic>
              <a:graphicData uri="http://schemas.openxmlformats.org/presentationml/2006/ole">
                <mc:AlternateContent xmlns:mc="http://schemas.openxmlformats.org/markup-compatibility/2006">
                  <mc:Choice xmlns:v="urn:schemas-microsoft-com:vml" Requires="v">
                    <p:oleObj spid="_x0000_s581873" name="公式" r:id="rId17" imgW="47510" imgH="114182" progId="Equation.3">
                      <p:embed/>
                    </p:oleObj>
                  </mc:Choice>
                  <mc:Fallback>
                    <p:oleObj name="公式" r:id="rId17" imgW="47510" imgH="11418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42" y="2766"/>
                            <a:ext cx="222"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30"/>
              <p:cNvSpPr txBox="1">
                <a:spLocks noChangeArrowheads="1"/>
              </p:cNvSpPr>
              <p:nvPr/>
            </p:nvSpPr>
            <p:spPr bwMode="auto">
              <a:xfrm>
                <a:off x="4830" y="2523"/>
                <a:ext cx="4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ea typeface="黑体" panose="02010609060101010101" pitchFamily="49" charset="-122"/>
                  </a:rPr>
                  <a:t>空气</a:t>
                </a:r>
              </a:p>
            </p:txBody>
          </p:sp>
          <p:sp>
            <p:nvSpPr>
              <p:cNvPr id="34" name="Text Box 31"/>
              <p:cNvSpPr txBox="1">
                <a:spLocks noChangeArrowheads="1"/>
              </p:cNvSpPr>
              <p:nvPr/>
            </p:nvSpPr>
            <p:spPr bwMode="auto">
              <a:xfrm>
                <a:off x="4830" y="2886"/>
                <a:ext cx="4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bg1"/>
                    </a:solidFill>
                    <a:ea typeface="黑体" panose="02010609060101010101" pitchFamily="49" charset="-122"/>
                  </a:rPr>
                  <a:t>油污</a:t>
                </a:r>
              </a:p>
            </p:txBody>
          </p:sp>
          <p:sp>
            <p:nvSpPr>
              <p:cNvPr id="35" name="Text Box 32"/>
              <p:cNvSpPr txBox="1">
                <a:spLocks noChangeArrowheads="1"/>
              </p:cNvSpPr>
              <p:nvPr/>
            </p:nvSpPr>
            <p:spPr bwMode="auto">
              <a:xfrm>
                <a:off x="4830" y="3279"/>
                <a:ext cx="4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bg1"/>
                    </a:solidFill>
                    <a:ea typeface="黑体" panose="02010609060101010101" pitchFamily="49" charset="-122"/>
                  </a:rPr>
                  <a:t>海水</a:t>
                </a:r>
              </a:p>
            </p:txBody>
          </p:sp>
        </p:grpSp>
        <p:grpSp>
          <p:nvGrpSpPr>
            <p:cNvPr id="20" name="Group 33"/>
            <p:cNvGrpSpPr>
              <a:grpSpLocks/>
            </p:cNvGrpSpPr>
            <p:nvPr/>
          </p:nvGrpSpPr>
          <p:grpSpPr bwMode="auto">
            <a:xfrm>
              <a:off x="4649" y="300"/>
              <a:ext cx="289" cy="765"/>
              <a:chOff x="4513" y="2069"/>
              <a:chExt cx="289" cy="765"/>
            </a:xfrm>
          </p:grpSpPr>
          <p:sp>
            <p:nvSpPr>
              <p:cNvPr id="27" name="Text Box 34"/>
              <p:cNvSpPr txBox="1">
                <a:spLocks noChangeArrowheads="1"/>
              </p:cNvSpPr>
              <p:nvPr/>
            </p:nvSpPr>
            <p:spPr bwMode="auto">
              <a:xfrm>
                <a:off x="4513" y="2069"/>
                <a:ext cx="28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i="0">
                    <a:solidFill>
                      <a:srgbClr val="FF0000"/>
                    </a:solidFill>
                  </a:rPr>
                  <a:t>1</a:t>
                </a:r>
              </a:p>
            </p:txBody>
          </p:sp>
          <p:sp>
            <p:nvSpPr>
              <p:cNvPr id="28" name="Line 35"/>
              <p:cNvSpPr>
                <a:spLocks noChangeShapeType="1"/>
              </p:cNvSpPr>
              <p:nvPr/>
            </p:nvSpPr>
            <p:spPr bwMode="auto">
              <a:xfrm>
                <a:off x="4604" y="2266"/>
                <a:ext cx="0" cy="568"/>
              </a:xfrm>
              <a:prstGeom prst="line">
                <a:avLst/>
              </a:prstGeom>
              <a:noFill/>
              <a:ln w="15875">
                <a:solidFill>
                  <a:srgbClr val="000000"/>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grpSp>
        <p:sp>
          <p:nvSpPr>
            <p:cNvPr id="21" name="Line 36"/>
            <p:cNvSpPr>
              <a:spLocks noChangeShapeType="1"/>
            </p:cNvSpPr>
            <p:nvPr/>
          </p:nvSpPr>
          <p:spPr bwMode="auto">
            <a:xfrm>
              <a:off x="4740" y="1071"/>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Text Box 37"/>
            <p:cNvSpPr txBox="1">
              <a:spLocks noChangeArrowheads="1"/>
            </p:cNvSpPr>
            <p:nvPr/>
          </p:nvSpPr>
          <p:spPr bwMode="auto">
            <a:xfrm>
              <a:off x="4785" y="161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i="0">
                  <a:solidFill>
                    <a:srgbClr val="FF0000"/>
                  </a:solidFill>
                  <a:ea typeface="隶书" panose="02010509060101010101" pitchFamily="49" charset="-122"/>
                </a:rPr>
                <a:t>3</a:t>
              </a:r>
            </a:p>
          </p:txBody>
        </p:sp>
        <p:sp>
          <p:nvSpPr>
            <p:cNvPr id="23" name="Line 38"/>
            <p:cNvSpPr>
              <a:spLocks noChangeShapeType="1"/>
            </p:cNvSpPr>
            <p:nvPr/>
          </p:nvSpPr>
          <p:spPr bwMode="auto">
            <a:xfrm flipH="1">
              <a:off x="4876" y="1071"/>
              <a:ext cx="0" cy="681"/>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4" name="Line 39"/>
            <p:cNvSpPr>
              <a:spLocks noChangeShapeType="1"/>
            </p:cNvSpPr>
            <p:nvPr/>
          </p:nvSpPr>
          <p:spPr bwMode="auto">
            <a:xfrm flipH="1">
              <a:off x="4740" y="1389"/>
              <a:ext cx="2" cy="363"/>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5" name="Line 40"/>
            <p:cNvSpPr>
              <a:spLocks noChangeShapeType="1"/>
            </p:cNvSpPr>
            <p:nvPr/>
          </p:nvSpPr>
          <p:spPr bwMode="auto">
            <a:xfrm flipV="1">
              <a:off x="4810" y="1071"/>
              <a:ext cx="0" cy="318"/>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41"/>
            <p:cNvSpPr txBox="1">
              <a:spLocks noChangeArrowheads="1"/>
            </p:cNvSpPr>
            <p:nvPr/>
          </p:nvSpPr>
          <p:spPr bwMode="auto">
            <a:xfrm>
              <a:off x="4494" y="161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i="0">
                  <a:solidFill>
                    <a:srgbClr val="FF0000"/>
                  </a:solidFill>
                  <a:ea typeface="隶书" panose="02010509060101010101" pitchFamily="49" charset="-122"/>
                </a:rPr>
                <a:t>2</a:t>
              </a:r>
            </a:p>
          </p:txBody>
        </p:sp>
      </p:grpSp>
    </p:spTree>
    <p:extLst>
      <p:ext uri="{BB962C8B-B14F-4D97-AF65-F5344CB8AC3E}">
        <p14:creationId xmlns:p14="http://schemas.microsoft.com/office/powerpoint/2010/main" val="329243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1000"/>
                                        <p:tgtEl>
                                          <p:spTgt spid="10"/>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circle(in)">
                                      <p:cBhvr>
                                        <p:cTn id="57" dur="2000"/>
                                        <p:tgtEl>
                                          <p:spTgt spid="8"/>
                                        </p:tgtEl>
                                      </p:cBhvr>
                                    </p:animEffect>
                                  </p:childTnLst>
                                </p:cTn>
                              </p:par>
                              <p:par>
                                <p:cTn id="58" presetID="2" presetClass="entr" presetSubtype="4"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heel(1)">
                                      <p:cBhvr>
                                        <p:cTn id="66" dur="20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13">
                                            <p:txEl>
                                              <p:pRg st="0" end="0"/>
                                            </p:txEl>
                                          </p:spTgt>
                                        </p:tgtEl>
                                        <p:attrNameLst>
                                          <p:attrName>style.visibility</p:attrName>
                                        </p:attrNameLst>
                                      </p:cBhvr>
                                      <p:to>
                                        <p:strVal val="visible"/>
                                      </p:to>
                                    </p:set>
                                    <p:anim calcmode="lin" valueType="num">
                                      <p:cBhvr>
                                        <p:cTn id="7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13">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p:cTn id="84" dur="1000" fill="hold"/>
                                        <p:tgtEl>
                                          <p:spTgt spid="15"/>
                                        </p:tgtEl>
                                        <p:attrNameLst>
                                          <p:attrName>ppt_w</p:attrName>
                                        </p:attrNameLst>
                                      </p:cBhvr>
                                      <p:tavLst>
                                        <p:tav tm="0">
                                          <p:val>
                                            <p:fltVal val="0"/>
                                          </p:val>
                                        </p:tav>
                                        <p:tav tm="100000">
                                          <p:val>
                                            <p:strVal val="#ppt_w"/>
                                          </p:val>
                                        </p:tav>
                                      </p:tavLst>
                                    </p:anim>
                                    <p:anim calcmode="lin" valueType="num">
                                      <p:cBhvr>
                                        <p:cTn id="85" dur="1000" fill="hold"/>
                                        <p:tgtEl>
                                          <p:spTgt spid="15"/>
                                        </p:tgtEl>
                                        <p:attrNameLst>
                                          <p:attrName>ppt_h</p:attrName>
                                        </p:attrNameLst>
                                      </p:cBhvr>
                                      <p:tavLst>
                                        <p:tav tm="0">
                                          <p:val>
                                            <p:fltVal val="0"/>
                                          </p:val>
                                        </p:tav>
                                        <p:tav tm="100000">
                                          <p:val>
                                            <p:strVal val="#ppt_h"/>
                                          </p:val>
                                        </p:tav>
                                      </p:tavLst>
                                    </p:anim>
                                    <p:anim calcmode="lin" valueType="num">
                                      <p:cBhvr>
                                        <p:cTn id="86" dur="1000" fill="hold"/>
                                        <p:tgtEl>
                                          <p:spTgt spid="15"/>
                                        </p:tgtEl>
                                        <p:attrNameLst>
                                          <p:attrName>style.rotation</p:attrName>
                                        </p:attrNameLst>
                                      </p:cBhvr>
                                      <p:tavLst>
                                        <p:tav tm="0">
                                          <p:val>
                                            <p:fltVal val="90"/>
                                          </p:val>
                                        </p:tav>
                                        <p:tav tm="100000">
                                          <p:val>
                                            <p:fltVal val="0"/>
                                          </p:val>
                                        </p:tav>
                                      </p:tavLst>
                                    </p:anim>
                                    <p:animEffect transition="in" filter="fade">
                                      <p:cBhvr>
                                        <p:cTn id="87" dur="10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wipe(down)">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wipe(down)">
                                      <p:cBhvr>
                                        <p:cTn id="97" dur="580">
                                          <p:stCondLst>
                                            <p:cond delay="0"/>
                                          </p:stCondLst>
                                        </p:cTn>
                                        <p:tgtEl>
                                          <p:spTgt spid="4"/>
                                        </p:tgtEl>
                                      </p:cBhvr>
                                    </p:animEffect>
                                    <p:anim calcmode="lin" valueType="num">
                                      <p:cBhvr>
                                        <p:cTn id="9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3" dur="26">
                                          <p:stCondLst>
                                            <p:cond delay="650"/>
                                          </p:stCondLst>
                                        </p:cTn>
                                        <p:tgtEl>
                                          <p:spTgt spid="4"/>
                                        </p:tgtEl>
                                      </p:cBhvr>
                                      <p:to x="100000" y="60000"/>
                                    </p:animScale>
                                    <p:animScale>
                                      <p:cBhvr>
                                        <p:cTn id="104" dur="166" decel="50000">
                                          <p:stCondLst>
                                            <p:cond delay="676"/>
                                          </p:stCondLst>
                                        </p:cTn>
                                        <p:tgtEl>
                                          <p:spTgt spid="4"/>
                                        </p:tgtEl>
                                      </p:cBhvr>
                                      <p:to x="100000" y="100000"/>
                                    </p:animScale>
                                    <p:animScale>
                                      <p:cBhvr>
                                        <p:cTn id="105" dur="26">
                                          <p:stCondLst>
                                            <p:cond delay="1312"/>
                                          </p:stCondLst>
                                        </p:cTn>
                                        <p:tgtEl>
                                          <p:spTgt spid="4"/>
                                        </p:tgtEl>
                                      </p:cBhvr>
                                      <p:to x="100000" y="80000"/>
                                    </p:animScale>
                                    <p:animScale>
                                      <p:cBhvr>
                                        <p:cTn id="106" dur="166" decel="50000">
                                          <p:stCondLst>
                                            <p:cond delay="1338"/>
                                          </p:stCondLst>
                                        </p:cTn>
                                        <p:tgtEl>
                                          <p:spTgt spid="4"/>
                                        </p:tgtEl>
                                      </p:cBhvr>
                                      <p:to x="100000" y="100000"/>
                                    </p:animScale>
                                    <p:animScale>
                                      <p:cBhvr>
                                        <p:cTn id="107" dur="26">
                                          <p:stCondLst>
                                            <p:cond delay="1642"/>
                                          </p:stCondLst>
                                        </p:cTn>
                                        <p:tgtEl>
                                          <p:spTgt spid="4"/>
                                        </p:tgtEl>
                                      </p:cBhvr>
                                      <p:to x="100000" y="90000"/>
                                    </p:animScale>
                                    <p:animScale>
                                      <p:cBhvr>
                                        <p:cTn id="108" dur="166" decel="50000">
                                          <p:stCondLst>
                                            <p:cond delay="1668"/>
                                          </p:stCondLst>
                                        </p:cTn>
                                        <p:tgtEl>
                                          <p:spTgt spid="4"/>
                                        </p:tgtEl>
                                      </p:cBhvr>
                                      <p:to x="100000" y="100000"/>
                                    </p:animScale>
                                    <p:animScale>
                                      <p:cBhvr>
                                        <p:cTn id="109" dur="26">
                                          <p:stCondLst>
                                            <p:cond delay="1808"/>
                                          </p:stCondLst>
                                        </p:cTn>
                                        <p:tgtEl>
                                          <p:spTgt spid="4"/>
                                        </p:tgtEl>
                                      </p:cBhvr>
                                      <p:to x="100000" y="95000"/>
                                    </p:animScale>
                                    <p:animScale>
                                      <p:cBhvr>
                                        <p:cTn id="11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animBg="1"/>
      <p:bldP spid="10" grpId="0"/>
      <p:bldP spid="11" grpId="0"/>
      <p:bldP spid="12" grpId="0"/>
      <p:bldP spid="13" grpId="0"/>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1712554" y="126383"/>
            <a:ext cx="8801458" cy="2308225"/>
            <a:chOff x="696" y="91"/>
            <a:chExt cx="6369" cy="1454"/>
          </a:xfrm>
        </p:grpSpPr>
        <p:sp>
          <p:nvSpPr>
            <p:cNvPr id="3" name="TextBox 15"/>
            <p:cNvSpPr txBox="1">
              <a:spLocks noChangeArrowheads="1"/>
            </p:cNvSpPr>
            <p:nvPr/>
          </p:nvSpPr>
          <p:spPr bwMode="auto">
            <a:xfrm>
              <a:off x="696" y="91"/>
              <a:ext cx="6369" cy="1454"/>
            </a:xfrm>
            <a:prstGeom prst="rect">
              <a:avLst/>
            </a:prstGeom>
            <a:noFill/>
            <a:ln w="9525">
              <a:noFill/>
              <a:miter lim="800000"/>
              <a:headEnd/>
              <a:tailEnd/>
            </a:ln>
          </p:spPr>
          <p:txBody>
            <a:bodyPr wrap="square">
              <a:spAutoFit/>
            </a:bodyPr>
            <a:lstStyle/>
            <a:p>
              <a:pPr eaLnBrk="0" hangingPunct="0">
                <a:defRPr/>
              </a:pPr>
              <a:r>
                <a:rPr lang="en-US" altLang="zh-CN" sz="2400" dirty="0">
                  <a:solidFill>
                    <a:srgbClr val="FF0000"/>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补充例</a:t>
              </a:r>
              <a:r>
                <a:rPr lang="en-US" altLang="zh-CN" sz="2400" dirty="0">
                  <a:solidFill>
                    <a:srgbClr val="FF0000"/>
                  </a:solidFill>
                  <a:latin typeface="楷体_GB2312" pitchFamily="49" charset="-122"/>
                  <a:ea typeface="楷体_GB2312" pitchFamily="49" charset="-122"/>
                </a:rPr>
                <a:t>】 </a:t>
              </a:r>
              <a:r>
                <a:rPr lang="zh-CN" altLang="en-US" sz="2400" b="1" dirty="0">
                  <a:solidFill>
                    <a:srgbClr val="0000FF"/>
                  </a:solidFill>
                </a:rPr>
                <a:t>增透膜</a:t>
              </a:r>
              <a:r>
                <a:rPr lang="zh-CN" altLang="en-US" sz="2400" b="1" dirty="0">
                  <a:solidFill>
                    <a:srgbClr val="129C15"/>
                  </a:solidFill>
                </a:rPr>
                <a:t>的原理。在折射率为     的玻璃基片上均匀镀上一层厚度为    ，折射率为     的透明介质膜。当波长为    的单色光由空气垂直入射到介质膜表面上时，介质膜上、下表面的反射光在上表面相遇而发生</a:t>
              </a:r>
              <a:r>
                <a:rPr lang="zh-CN" altLang="en-US" sz="2400" b="1" dirty="0">
                  <a:solidFill>
                    <a:srgbClr val="FF0000"/>
                  </a:solidFill>
                </a:rPr>
                <a:t>相消</a:t>
              </a:r>
              <a:r>
                <a:rPr lang="zh-CN" altLang="en-US" sz="2400" b="1" dirty="0">
                  <a:solidFill>
                    <a:srgbClr val="129C15"/>
                  </a:solidFill>
                </a:rPr>
                <a:t>干涉现象。（其中                   ）</a:t>
              </a:r>
            </a:p>
            <a:p>
              <a:pPr eaLnBrk="0" hangingPunct="0">
                <a:defRPr/>
              </a:pPr>
              <a:r>
                <a:rPr lang="zh-CN" altLang="en-US" sz="2400" b="1" dirty="0">
                  <a:solidFill>
                    <a:srgbClr val="F826DA"/>
                  </a:solidFill>
                </a:rPr>
                <a:t>（</a:t>
              </a:r>
              <a:r>
                <a:rPr lang="en-US" altLang="zh-CN" sz="2400" b="1" dirty="0">
                  <a:solidFill>
                    <a:srgbClr val="F826DA"/>
                  </a:solidFill>
                </a:rPr>
                <a:t>1</a:t>
              </a:r>
              <a:r>
                <a:rPr lang="zh-CN" altLang="en-US" sz="2400" b="1" dirty="0">
                  <a:solidFill>
                    <a:srgbClr val="F826DA"/>
                  </a:solidFill>
                </a:rPr>
                <a:t>）介质膜上、下表面反射光的光程差为多少？</a:t>
              </a:r>
            </a:p>
            <a:p>
              <a:pPr eaLnBrk="0" hangingPunct="0">
                <a:defRPr/>
              </a:pPr>
              <a:r>
                <a:rPr lang="zh-CN" altLang="en-US" sz="2400" b="1" dirty="0">
                  <a:solidFill>
                    <a:srgbClr val="00B0F0"/>
                  </a:solidFill>
                </a:rPr>
                <a:t>（</a:t>
              </a:r>
              <a:r>
                <a:rPr lang="en-US" altLang="zh-CN" sz="2400" b="1" dirty="0">
                  <a:solidFill>
                    <a:srgbClr val="00B0F0"/>
                  </a:solidFill>
                </a:rPr>
                <a:t>2</a:t>
              </a:r>
              <a:r>
                <a:rPr lang="zh-CN" altLang="en-US" sz="2400" b="1" dirty="0">
                  <a:solidFill>
                    <a:srgbClr val="00B0F0"/>
                  </a:solidFill>
                </a:rPr>
                <a:t>）增透膜的最小厚度为多少？</a:t>
              </a:r>
            </a:p>
          </p:txBody>
        </p:sp>
        <p:graphicFrame>
          <p:nvGraphicFramePr>
            <p:cNvPr id="4" name="Object 14"/>
            <p:cNvGraphicFramePr>
              <a:graphicFrameLocks noChangeAspect="1"/>
            </p:cNvGraphicFramePr>
            <p:nvPr>
              <p:extLst>
                <p:ext uri="{D42A27DB-BD31-4B8C-83A1-F6EECF244321}">
                  <p14:modId xmlns:p14="http://schemas.microsoft.com/office/powerpoint/2010/main" val="3525682076"/>
                </p:ext>
              </p:extLst>
            </p:nvPr>
          </p:nvGraphicFramePr>
          <p:xfrm>
            <a:off x="4634" y="94"/>
            <a:ext cx="220" cy="276"/>
          </p:xfrm>
          <a:graphic>
            <a:graphicData uri="http://schemas.openxmlformats.org/presentationml/2006/ole">
              <mc:AlternateContent xmlns:mc="http://schemas.openxmlformats.org/markup-compatibility/2006">
                <mc:Choice xmlns:v="urn:schemas-microsoft-com:vml" Requires="v">
                  <p:oleObj spid="_x0000_s567666" name="公式" r:id="rId4" imgW="126835" imgH="139518" progId="Equation.3">
                    <p:embed/>
                  </p:oleObj>
                </mc:Choice>
                <mc:Fallback>
                  <p:oleObj name="公式" r:id="rId4" imgW="126835" imgH="13951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4" y="94"/>
                          <a:ext cx="2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6"/>
            <p:cNvGraphicFramePr>
              <a:graphicFrameLocks noChangeAspect="1"/>
            </p:cNvGraphicFramePr>
            <p:nvPr>
              <p:extLst>
                <p:ext uri="{D42A27DB-BD31-4B8C-83A1-F6EECF244321}">
                  <p14:modId xmlns:p14="http://schemas.microsoft.com/office/powerpoint/2010/main" val="4256828134"/>
                </p:ext>
              </p:extLst>
            </p:nvPr>
          </p:nvGraphicFramePr>
          <p:xfrm>
            <a:off x="2050" y="280"/>
            <a:ext cx="243" cy="352"/>
          </p:xfrm>
          <a:graphic>
            <a:graphicData uri="http://schemas.openxmlformats.org/presentationml/2006/ole">
              <mc:AlternateContent xmlns:mc="http://schemas.openxmlformats.org/markup-compatibility/2006">
                <mc:Choice xmlns:v="urn:schemas-microsoft-com:vml" Requires="v">
                  <p:oleObj spid="_x0000_s567667" name="公式" r:id="rId6" imgW="139579" imgH="177646" progId="Equation.3">
                    <p:embed/>
                  </p:oleObj>
                </mc:Choice>
                <mc:Fallback>
                  <p:oleObj name="公式" r:id="rId6" imgW="139579"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0" y="280"/>
                          <a:ext cx="24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7"/>
            <p:cNvGraphicFramePr>
              <a:graphicFrameLocks noChangeAspect="1"/>
            </p:cNvGraphicFramePr>
            <p:nvPr>
              <p:extLst>
                <p:ext uri="{D42A27DB-BD31-4B8C-83A1-F6EECF244321}">
                  <p14:modId xmlns:p14="http://schemas.microsoft.com/office/powerpoint/2010/main" val="139944503"/>
                </p:ext>
              </p:extLst>
            </p:nvPr>
          </p:nvGraphicFramePr>
          <p:xfrm>
            <a:off x="3403" y="232"/>
            <a:ext cx="309" cy="451"/>
          </p:xfrm>
          <a:graphic>
            <a:graphicData uri="http://schemas.openxmlformats.org/presentationml/2006/ole">
              <mc:AlternateContent xmlns:mc="http://schemas.openxmlformats.org/markup-compatibility/2006">
                <mc:Choice xmlns:v="urn:schemas-microsoft-com:vml" Requires="v">
                  <p:oleObj spid="_x0000_s567668" name="公式" r:id="rId8" imgW="177646" imgH="228402" progId="Equation.3">
                    <p:embed/>
                  </p:oleObj>
                </mc:Choice>
                <mc:Fallback>
                  <p:oleObj name="公式" r:id="rId8" imgW="177646" imgH="22840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3" y="232"/>
                          <a:ext cx="3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8"/>
            <p:cNvGraphicFramePr>
              <a:graphicFrameLocks noChangeAspect="1"/>
            </p:cNvGraphicFramePr>
            <p:nvPr>
              <p:extLst>
                <p:ext uri="{D42A27DB-BD31-4B8C-83A1-F6EECF244321}">
                  <p14:modId xmlns:p14="http://schemas.microsoft.com/office/powerpoint/2010/main" val="447859265"/>
                </p:ext>
              </p:extLst>
            </p:nvPr>
          </p:nvGraphicFramePr>
          <p:xfrm>
            <a:off x="6011" y="280"/>
            <a:ext cx="243" cy="351"/>
          </p:xfrm>
          <a:graphic>
            <a:graphicData uri="http://schemas.openxmlformats.org/presentationml/2006/ole">
              <mc:AlternateContent xmlns:mc="http://schemas.openxmlformats.org/markup-compatibility/2006">
                <mc:Choice xmlns:v="urn:schemas-microsoft-com:vml" Requires="v">
                  <p:oleObj spid="_x0000_s567669" name="公式" r:id="rId10" imgW="139579" imgH="177646" progId="Equation.3">
                    <p:embed/>
                  </p:oleObj>
                </mc:Choice>
                <mc:Fallback>
                  <p:oleObj name="公式" r:id="rId10" imgW="139579" imgH="17764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1" y="280"/>
                          <a:ext cx="24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0"/>
            <p:cNvGraphicFramePr>
              <a:graphicFrameLocks noChangeAspect="1"/>
            </p:cNvGraphicFramePr>
            <p:nvPr>
              <p:extLst>
                <p:ext uri="{D42A27DB-BD31-4B8C-83A1-F6EECF244321}">
                  <p14:modId xmlns:p14="http://schemas.microsoft.com/office/powerpoint/2010/main" val="3193479537"/>
                </p:ext>
              </p:extLst>
            </p:nvPr>
          </p:nvGraphicFramePr>
          <p:xfrm>
            <a:off x="5221" y="733"/>
            <a:ext cx="960" cy="360"/>
          </p:xfrm>
          <a:graphic>
            <a:graphicData uri="http://schemas.openxmlformats.org/presentationml/2006/ole">
              <mc:AlternateContent xmlns:mc="http://schemas.openxmlformats.org/markup-compatibility/2006">
                <mc:Choice xmlns:v="urn:schemas-microsoft-com:vml" Requires="v">
                  <p:oleObj spid="_x0000_s567670" name="公式" r:id="rId12" imgW="609480" imgH="228600" progId="Equation.3">
                    <p:embed/>
                  </p:oleObj>
                </mc:Choice>
                <mc:Fallback>
                  <p:oleObj name="公式" r:id="rId12" imgW="609480" imgH="228600" progId="Equation.3">
                    <p:embed/>
                    <p:pic>
                      <p:nvPicPr>
                        <p:cNvPr id="0" name=""/>
                        <p:cNvPicPr>
                          <a:picLocks noChangeAspect="1" noChangeArrowheads="1"/>
                        </p:cNvPicPr>
                        <p:nvPr/>
                      </p:nvPicPr>
                      <p:blipFill>
                        <a:blip r:embed="rId13"/>
                        <a:srcRect/>
                        <a:stretch>
                          <a:fillRect/>
                        </a:stretch>
                      </p:blipFill>
                      <p:spPr bwMode="auto">
                        <a:xfrm>
                          <a:off x="5221" y="733"/>
                          <a:ext cx="9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25"/>
          <p:cNvGrpSpPr>
            <a:grpSpLocks/>
          </p:cNvGrpSpPr>
          <p:nvPr/>
        </p:nvGrpSpPr>
        <p:grpSpPr bwMode="auto">
          <a:xfrm>
            <a:off x="2465406" y="2479812"/>
            <a:ext cx="4767359" cy="1555750"/>
            <a:chOff x="721" y="2224"/>
            <a:chExt cx="4561" cy="980"/>
          </a:xfrm>
        </p:grpSpPr>
        <p:sp>
          <p:nvSpPr>
            <p:cNvPr id="11" name="TextBox 24"/>
            <p:cNvSpPr txBox="1">
              <a:spLocks noChangeArrowheads="1"/>
            </p:cNvSpPr>
            <p:nvPr/>
          </p:nvSpPr>
          <p:spPr bwMode="auto">
            <a:xfrm>
              <a:off x="721" y="2224"/>
              <a:ext cx="456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dirty="0">
                  <a:solidFill>
                    <a:srgbClr val="9900CC"/>
                  </a:solidFill>
                </a:rPr>
                <a:t>（</a:t>
              </a:r>
              <a:r>
                <a:rPr lang="en-US" altLang="zh-CN" sz="2400" i="0" dirty="0">
                  <a:solidFill>
                    <a:srgbClr val="9900CC"/>
                  </a:solidFill>
                </a:rPr>
                <a:t>1</a:t>
              </a:r>
              <a:r>
                <a:rPr lang="zh-CN" altLang="en-US" sz="2400" i="0" dirty="0">
                  <a:solidFill>
                    <a:srgbClr val="9900CC"/>
                  </a:solidFill>
                </a:rPr>
                <a:t>）因为                    ，所以介质膜上、下表面的反射光均有半波损失，所以光程差为：</a:t>
              </a:r>
            </a:p>
          </p:txBody>
        </p:sp>
        <p:graphicFrame>
          <p:nvGraphicFramePr>
            <p:cNvPr id="12" name="Object 22"/>
            <p:cNvGraphicFramePr>
              <a:graphicFrameLocks noChangeAspect="1"/>
            </p:cNvGraphicFramePr>
            <p:nvPr>
              <p:extLst>
                <p:ext uri="{D42A27DB-BD31-4B8C-83A1-F6EECF244321}">
                  <p14:modId xmlns:p14="http://schemas.microsoft.com/office/powerpoint/2010/main" val="2829605714"/>
                </p:ext>
              </p:extLst>
            </p:nvPr>
          </p:nvGraphicFramePr>
          <p:xfrm>
            <a:off x="2229" y="2224"/>
            <a:ext cx="1190" cy="360"/>
          </p:xfrm>
          <a:graphic>
            <a:graphicData uri="http://schemas.openxmlformats.org/presentationml/2006/ole">
              <mc:AlternateContent xmlns:mc="http://schemas.openxmlformats.org/markup-compatibility/2006">
                <mc:Choice xmlns:v="urn:schemas-microsoft-com:vml" Requires="v">
                  <p:oleObj spid="_x0000_s567671" name="公式" r:id="rId14" imgW="609480" imgH="228600" progId="Equation.3">
                    <p:embed/>
                  </p:oleObj>
                </mc:Choice>
                <mc:Fallback>
                  <p:oleObj name="公式" r:id="rId14" imgW="609480" imgH="228600" progId="Equation.3">
                    <p:embed/>
                    <p:pic>
                      <p:nvPicPr>
                        <p:cNvPr id="0" name=""/>
                        <p:cNvPicPr>
                          <a:picLocks noChangeAspect="1" noChangeArrowheads="1"/>
                        </p:cNvPicPr>
                        <p:nvPr/>
                      </p:nvPicPr>
                      <p:blipFill>
                        <a:blip r:embed="rId15"/>
                        <a:srcRect/>
                        <a:stretch>
                          <a:fillRect/>
                        </a:stretch>
                      </p:blipFill>
                      <p:spPr bwMode="auto">
                        <a:xfrm>
                          <a:off x="2229" y="2224"/>
                          <a:ext cx="1190" cy="360"/>
                        </a:xfrm>
                        <a:prstGeom prst="rect">
                          <a:avLst/>
                        </a:prstGeom>
                        <a:noFill/>
                        <a:ln>
                          <a:noFill/>
                        </a:ln>
                        <a:extLst/>
                      </p:spPr>
                    </p:pic>
                  </p:oleObj>
                </mc:Fallback>
              </mc:AlternateContent>
            </a:graphicData>
          </a:graphic>
        </p:graphicFrame>
        <p:graphicFrame>
          <p:nvGraphicFramePr>
            <p:cNvPr id="13" name="Object 23"/>
            <p:cNvGraphicFramePr>
              <a:graphicFrameLocks noChangeAspect="1"/>
            </p:cNvGraphicFramePr>
            <p:nvPr>
              <p:extLst>
                <p:ext uri="{D42A27DB-BD31-4B8C-83A1-F6EECF244321}">
                  <p14:modId xmlns:p14="http://schemas.microsoft.com/office/powerpoint/2010/main" val="2895122970"/>
                </p:ext>
              </p:extLst>
            </p:nvPr>
          </p:nvGraphicFramePr>
          <p:xfrm>
            <a:off x="3609" y="2710"/>
            <a:ext cx="1636" cy="494"/>
          </p:xfrm>
          <a:graphic>
            <a:graphicData uri="http://schemas.openxmlformats.org/presentationml/2006/ole">
              <mc:AlternateContent xmlns:mc="http://schemas.openxmlformats.org/markup-compatibility/2006">
                <mc:Choice xmlns:v="urn:schemas-microsoft-com:vml" Requires="v">
                  <p:oleObj spid="_x0000_s567672" name="公式" r:id="rId16" imgW="571320" imgH="228600" progId="Equation.3">
                    <p:embed/>
                  </p:oleObj>
                </mc:Choice>
                <mc:Fallback>
                  <p:oleObj name="公式" r:id="rId16" imgW="571320" imgH="228600" progId="Equation.3">
                    <p:embed/>
                    <p:pic>
                      <p:nvPicPr>
                        <p:cNvPr id="0" name=""/>
                        <p:cNvPicPr>
                          <a:picLocks noChangeAspect="1" noChangeArrowheads="1"/>
                        </p:cNvPicPr>
                        <p:nvPr/>
                      </p:nvPicPr>
                      <p:blipFill>
                        <a:blip r:embed="rId17"/>
                        <a:srcRect/>
                        <a:stretch>
                          <a:fillRect/>
                        </a:stretch>
                      </p:blipFill>
                      <p:spPr bwMode="auto">
                        <a:xfrm>
                          <a:off x="3609" y="2710"/>
                          <a:ext cx="1636" cy="494"/>
                        </a:xfrm>
                        <a:prstGeom prst="rect">
                          <a:avLst/>
                        </a:prstGeom>
                        <a:noFill/>
                        <a:ln>
                          <a:noFill/>
                        </a:ln>
                        <a:extLst/>
                      </p:spPr>
                    </p:pic>
                  </p:oleObj>
                </mc:Fallback>
              </mc:AlternateContent>
            </a:graphicData>
          </a:graphic>
        </p:graphicFrame>
      </p:grpSp>
      <p:sp>
        <p:nvSpPr>
          <p:cNvPr id="14" name="TextBox 28"/>
          <p:cNvSpPr txBox="1">
            <a:spLocks noChangeArrowheads="1"/>
          </p:cNvSpPr>
          <p:nvPr/>
        </p:nvSpPr>
        <p:spPr bwMode="auto">
          <a:xfrm>
            <a:off x="2079258" y="4083025"/>
            <a:ext cx="54262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sz="2400" i="0" dirty="0">
                <a:solidFill>
                  <a:srgbClr val="129C15"/>
                </a:solidFill>
              </a:rPr>
              <a:t>（</a:t>
            </a:r>
            <a:r>
              <a:rPr lang="en-US" altLang="zh-CN" sz="2400" i="0" dirty="0">
                <a:solidFill>
                  <a:srgbClr val="129C15"/>
                </a:solidFill>
              </a:rPr>
              <a:t>2</a:t>
            </a:r>
            <a:r>
              <a:rPr lang="zh-CN" altLang="en-US" sz="2400" i="0" dirty="0">
                <a:solidFill>
                  <a:srgbClr val="129C15"/>
                </a:solidFill>
              </a:rPr>
              <a:t>）要实现增强透射光，则两处的反射光应干涉相消，干涉相消的条件为：</a:t>
            </a:r>
          </a:p>
        </p:txBody>
      </p:sp>
      <p:graphicFrame>
        <p:nvGraphicFramePr>
          <p:cNvPr id="15" name="Object 25"/>
          <p:cNvGraphicFramePr>
            <a:graphicFrameLocks noChangeAspect="1"/>
          </p:cNvGraphicFramePr>
          <p:nvPr>
            <p:extLst>
              <p:ext uri="{D42A27DB-BD31-4B8C-83A1-F6EECF244321}">
                <p14:modId xmlns:p14="http://schemas.microsoft.com/office/powerpoint/2010/main" val="2517281096"/>
              </p:ext>
            </p:extLst>
          </p:nvPr>
        </p:nvGraphicFramePr>
        <p:xfrm>
          <a:off x="2271797" y="4801750"/>
          <a:ext cx="1647686" cy="998537"/>
        </p:xfrm>
        <a:graphic>
          <a:graphicData uri="http://schemas.openxmlformats.org/presentationml/2006/ole">
            <mc:AlternateContent xmlns:mc="http://schemas.openxmlformats.org/markup-compatibility/2006">
              <mc:Choice xmlns:v="urn:schemas-microsoft-com:vml" Requires="v">
                <p:oleObj spid="_x0000_s567673" name="公式" r:id="rId18" imgW="647640" imgH="393480" progId="Equation.3">
                  <p:embed/>
                </p:oleObj>
              </mc:Choice>
              <mc:Fallback>
                <p:oleObj name="公式" r:id="rId18" imgW="647640" imgH="393480" progId="Equation.3">
                  <p:embed/>
                  <p:pic>
                    <p:nvPicPr>
                      <p:cNvPr id="0" name=""/>
                      <p:cNvPicPr>
                        <a:picLocks noChangeAspect="1" noChangeArrowheads="1"/>
                      </p:cNvPicPr>
                      <p:nvPr/>
                    </p:nvPicPr>
                    <p:blipFill>
                      <a:blip r:embed="rId19"/>
                      <a:srcRect/>
                      <a:stretch>
                        <a:fillRect/>
                      </a:stretch>
                    </p:blipFill>
                    <p:spPr bwMode="auto">
                      <a:xfrm>
                        <a:off x="2271797" y="4801750"/>
                        <a:ext cx="1647686" cy="998537"/>
                      </a:xfrm>
                      <a:prstGeom prst="rect">
                        <a:avLst/>
                      </a:prstGeom>
                      <a:noFill/>
                      <a:ln>
                        <a:noFill/>
                      </a:ln>
                      <a:extLst/>
                    </p:spPr>
                  </p:pic>
                </p:oleObj>
              </mc:Fallback>
            </mc:AlternateContent>
          </a:graphicData>
        </a:graphic>
      </p:graphicFrame>
      <p:sp>
        <p:nvSpPr>
          <p:cNvPr id="16" name="TextBox 31"/>
          <p:cNvSpPr txBox="1">
            <a:spLocks noChangeArrowheads="1"/>
          </p:cNvSpPr>
          <p:nvPr/>
        </p:nvSpPr>
        <p:spPr bwMode="auto">
          <a:xfrm>
            <a:off x="4483945" y="5014836"/>
            <a:ext cx="2000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en-US" altLang="zh-CN" i="0" dirty="0"/>
              <a:t>k</a:t>
            </a:r>
            <a:r>
              <a:rPr lang="zh-CN" altLang="en-US" i="0" dirty="0"/>
              <a:t>为整数</a:t>
            </a:r>
          </a:p>
        </p:txBody>
      </p:sp>
      <p:graphicFrame>
        <p:nvGraphicFramePr>
          <p:cNvPr id="17" name="Object 27"/>
          <p:cNvGraphicFramePr>
            <a:graphicFrameLocks noChangeAspect="1"/>
          </p:cNvGraphicFramePr>
          <p:nvPr>
            <p:extLst>
              <p:ext uri="{D42A27DB-BD31-4B8C-83A1-F6EECF244321}">
                <p14:modId xmlns:p14="http://schemas.microsoft.com/office/powerpoint/2010/main" val="2531911333"/>
              </p:ext>
            </p:extLst>
          </p:nvPr>
        </p:nvGraphicFramePr>
        <p:xfrm>
          <a:off x="4768850" y="5688015"/>
          <a:ext cx="2109788" cy="1163637"/>
        </p:xfrm>
        <a:graphic>
          <a:graphicData uri="http://schemas.openxmlformats.org/presentationml/2006/ole">
            <mc:AlternateContent xmlns:mc="http://schemas.openxmlformats.org/markup-compatibility/2006">
              <mc:Choice xmlns:v="urn:schemas-microsoft-com:vml" Requires="v">
                <p:oleObj spid="_x0000_s567674" name="公式" r:id="rId20" imgW="799753" imgH="444307" progId="Equation.3">
                  <p:embed/>
                </p:oleObj>
              </mc:Choice>
              <mc:Fallback>
                <p:oleObj name="公式" r:id="rId20" imgW="799753" imgH="444307"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68850" y="5688015"/>
                        <a:ext cx="2109788"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9"/>
          <p:cNvGraphicFramePr>
            <a:graphicFrameLocks noChangeAspect="1"/>
          </p:cNvGraphicFramePr>
          <p:nvPr>
            <p:extLst>
              <p:ext uri="{D42A27DB-BD31-4B8C-83A1-F6EECF244321}">
                <p14:modId xmlns:p14="http://schemas.microsoft.com/office/powerpoint/2010/main" val="958797495"/>
              </p:ext>
            </p:extLst>
          </p:nvPr>
        </p:nvGraphicFramePr>
        <p:xfrm>
          <a:off x="8755062" y="5472015"/>
          <a:ext cx="1758950" cy="1116013"/>
        </p:xfrm>
        <a:graphic>
          <a:graphicData uri="http://schemas.openxmlformats.org/presentationml/2006/ole">
            <mc:AlternateContent xmlns:mc="http://schemas.openxmlformats.org/markup-compatibility/2006">
              <mc:Choice xmlns:v="urn:schemas-microsoft-com:vml" Requires="v">
                <p:oleObj spid="_x0000_s567675" name="公式" r:id="rId22" imgW="698197" imgH="444307" progId="Equation.3">
                  <p:embed/>
                </p:oleObj>
              </mc:Choice>
              <mc:Fallback>
                <p:oleObj name="公式" r:id="rId22" imgW="698197" imgH="444307"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55062" y="5472015"/>
                        <a:ext cx="17589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矩形 26"/>
          <p:cNvSpPr/>
          <p:nvPr/>
        </p:nvSpPr>
        <p:spPr>
          <a:xfrm>
            <a:off x="1897285" y="2569809"/>
            <a:ext cx="803425" cy="461665"/>
          </a:xfrm>
          <a:prstGeom prst="rect">
            <a:avLst/>
          </a:prstGeom>
        </p:spPr>
        <p:txBody>
          <a:bodyPr wrap="none">
            <a:spAutoFit/>
          </a:bodyPr>
          <a:lstStyle/>
          <a:p>
            <a:r>
              <a:rPr lang="zh-CN" altLang="en-US" sz="2400" b="1" dirty="0">
                <a:solidFill>
                  <a:srgbClr val="C00000"/>
                </a:solidFill>
              </a:rPr>
              <a:t>解：</a:t>
            </a:r>
            <a:endParaRPr lang="zh-CN" altLang="en-US" sz="2400" b="1" dirty="0"/>
          </a:p>
        </p:txBody>
      </p:sp>
      <p:grpSp>
        <p:nvGrpSpPr>
          <p:cNvPr id="28" name="Group 31"/>
          <p:cNvGrpSpPr>
            <a:grpSpLocks/>
          </p:cNvGrpSpPr>
          <p:nvPr/>
        </p:nvGrpSpPr>
        <p:grpSpPr bwMode="auto">
          <a:xfrm>
            <a:off x="7692980" y="3221887"/>
            <a:ext cx="2562897" cy="1827074"/>
            <a:chOff x="3888" y="1579"/>
            <a:chExt cx="1584" cy="389"/>
          </a:xfrm>
        </p:grpSpPr>
        <p:sp>
          <p:nvSpPr>
            <p:cNvPr id="29" name="Rectangle 5"/>
            <p:cNvSpPr>
              <a:spLocks noChangeArrowheads="1"/>
            </p:cNvSpPr>
            <p:nvPr/>
          </p:nvSpPr>
          <p:spPr bwMode="auto">
            <a:xfrm>
              <a:off x="3888" y="1579"/>
              <a:ext cx="1584" cy="192"/>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dirty="0"/>
                <a:t> </a:t>
              </a:r>
              <a:r>
                <a:rPr lang="en-US" altLang="en-US" sz="2400" b="0" i="0" dirty="0" err="1"/>
                <a:t>n</a:t>
              </a:r>
              <a:r>
                <a:rPr lang="en-US" altLang="en-US" sz="2400" b="0" i="0" baseline="-25000" dirty="0" err="1"/>
                <a:t>c</a:t>
              </a:r>
              <a:endParaRPr lang="en-US" altLang="zh-CN" sz="2400" b="0" i="0" dirty="0"/>
            </a:p>
          </p:txBody>
        </p:sp>
        <p:sp>
          <p:nvSpPr>
            <p:cNvPr id="30" name="Rectangle 6"/>
            <p:cNvSpPr>
              <a:spLocks noChangeArrowheads="1"/>
            </p:cNvSpPr>
            <p:nvPr/>
          </p:nvSpPr>
          <p:spPr bwMode="auto">
            <a:xfrm>
              <a:off x="3888" y="1776"/>
              <a:ext cx="1584" cy="192"/>
            </a:xfrm>
            <a:prstGeom prst="rect">
              <a:avLst/>
            </a:prstGeom>
            <a:solidFill>
              <a:srgbClr val="00FF99"/>
            </a:solidFill>
            <a:ln w="9525">
              <a:solidFill>
                <a:srgbClr val="00FF99"/>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b="0" i="0" dirty="0"/>
                <a:t> n</a:t>
              </a:r>
            </a:p>
          </p:txBody>
        </p:sp>
      </p:grpSp>
      <p:sp>
        <p:nvSpPr>
          <p:cNvPr id="31" name="Line 7"/>
          <p:cNvSpPr>
            <a:spLocks noChangeShapeType="1"/>
          </p:cNvSpPr>
          <p:nvPr/>
        </p:nvSpPr>
        <p:spPr bwMode="auto">
          <a:xfrm>
            <a:off x="8858250" y="2085343"/>
            <a:ext cx="0" cy="11995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8"/>
          <p:cNvSpPr>
            <a:spLocks noChangeShapeType="1"/>
          </p:cNvSpPr>
          <p:nvPr/>
        </p:nvSpPr>
        <p:spPr bwMode="auto">
          <a:xfrm>
            <a:off x="8858250" y="3252841"/>
            <a:ext cx="0" cy="901795"/>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9"/>
          <p:cNvSpPr>
            <a:spLocks noChangeShapeType="1"/>
          </p:cNvSpPr>
          <p:nvPr/>
        </p:nvSpPr>
        <p:spPr bwMode="auto">
          <a:xfrm flipV="1">
            <a:off x="9045719" y="2059892"/>
            <a:ext cx="7203" cy="119294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0"/>
          <p:cNvSpPr>
            <a:spLocks noChangeShapeType="1"/>
          </p:cNvSpPr>
          <p:nvPr/>
        </p:nvSpPr>
        <p:spPr bwMode="auto">
          <a:xfrm flipH="1" flipV="1">
            <a:off x="9225789" y="3250920"/>
            <a:ext cx="1" cy="925278"/>
          </a:xfrm>
          <a:prstGeom prst="line">
            <a:avLst/>
          </a:prstGeom>
          <a:noFill/>
          <a:ln w="28575">
            <a:solidFill>
              <a:srgbClr val="129C15"/>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0"/>
          <p:cNvSpPr>
            <a:spLocks noChangeShapeType="1"/>
          </p:cNvSpPr>
          <p:nvPr/>
        </p:nvSpPr>
        <p:spPr bwMode="auto">
          <a:xfrm flipH="1" flipV="1">
            <a:off x="9225787" y="2085341"/>
            <a:ext cx="2" cy="1124804"/>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AutoShape 11"/>
          <p:cNvSpPr>
            <a:spLocks noChangeArrowheads="1"/>
          </p:cNvSpPr>
          <p:nvPr/>
        </p:nvSpPr>
        <p:spPr bwMode="auto">
          <a:xfrm>
            <a:off x="3182280" y="5965572"/>
            <a:ext cx="1016141" cy="251020"/>
          </a:xfrm>
          <a:prstGeom prst="rightArrow">
            <a:avLst>
              <a:gd name="adj1" fmla="val 50000"/>
              <a:gd name="adj2" fmla="val 225000"/>
            </a:avLst>
          </a:prstGeom>
          <a:solidFill>
            <a:srgbClr val="00FF00"/>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AutoShape 11"/>
          <p:cNvSpPr>
            <a:spLocks noChangeArrowheads="1"/>
          </p:cNvSpPr>
          <p:nvPr/>
        </p:nvSpPr>
        <p:spPr bwMode="auto">
          <a:xfrm>
            <a:off x="7458198" y="6034937"/>
            <a:ext cx="1016141" cy="251020"/>
          </a:xfrm>
          <a:prstGeom prst="rightArrow">
            <a:avLst>
              <a:gd name="adj1" fmla="val 50000"/>
              <a:gd name="adj2" fmla="val 225000"/>
            </a:avLst>
          </a:prstGeom>
          <a:solidFill>
            <a:srgbClr val="34CCEA"/>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6776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inVertic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anim calcmode="lin" valueType="num">
                                      <p:cBhvr>
                                        <p:cTn id="60" dur="2000" fill="hold"/>
                                        <p:tgtEl>
                                          <p:spTgt spid="14"/>
                                        </p:tgtEl>
                                        <p:attrNameLst>
                                          <p:attrName>ppt_w</p:attrName>
                                        </p:attrNameLst>
                                      </p:cBhvr>
                                      <p:tavLst>
                                        <p:tav tm="0" fmla="#ppt_w*sin(2.5*pi*$)">
                                          <p:val>
                                            <p:fltVal val="0"/>
                                          </p:val>
                                        </p:tav>
                                        <p:tav tm="100000">
                                          <p:val>
                                            <p:fltVal val="1"/>
                                          </p:val>
                                        </p:tav>
                                      </p:tavLst>
                                    </p:anim>
                                    <p:anim calcmode="lin" valueType="num">
                                      <p:cBhvr>
                                        <p:cTn id="6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ppt_x"/>
                                          </p:val>
                                        </p:tav>
                                        <p:tav tm="100000">
                                          <p:val>
                                            <p:strVal val="#ppt_x"/>
                                          </p:val>
                                        </p:tav>
                                      </p:tavLst>
                                    </p:anim>
                                    <p:anim calcmode="lin" valueType="num">
                                      <p:cBhvr additive="base">
                                        <p:cTn id="7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barn(inVertical)">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500" fill="hold"/>
                                        <p:tgtEl>
                                          <p:spTgt spid="17"/>
                                        </p:tgtEl>
                                        <p:attrNameLst>
                                          <p:attrName>ppt_x</p:attrName>
                                        </p:attrNameLst>
                                      </p:cBhvr>
                                      <p:tavLst>
                                        <p:tav tm="0">
                                          <p:val>
                                            <p:strVal val="#ppt_x"/>
                                          </p:val>
                                        </p:tav>
                                        <p:tav tm="100000">
                                          <p:val>
                                            <p:strVal val="#ppt_x"/>
                                          </p:val>
                                        </p:tav>
                                      </p:tavLst>
                                    </p:anim>
                                    <p:anim calcmode="lin" valueType="num">
                                      <p:cBhvr additive="base">
                                        <p:cTn id="8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barn(inVertical)">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p:cTn id="92" dur="1000" fill="hold"/>
                                        <p:tgtEl>
                                          <p:spTgt spid="18"/>
                                        </p:tgtEl>
                                        <p:attrNameLst>
                                          <p:attrName>ppt_w</p:attrName>
                                        </p:attrNameLst>
                                      </p:cBhvr>
                                      <p:tavLst>
                                        <p:tav tm="0">
                                          <p:val>
                                            <p:fltVal val="0"/>
                                          </p:val>
                                        </p:tav>
                                        <p:tav tm="100000">
                                          <p:val>
                                            <p:strVal val="#ppt_w"/>
                                          </p:val>
                                        </p:tav>
                                      </p:tavLst>
                                    </p:anim>
                                    <p:anim calcmode="lin" valueType="num">
                                      <p:cBhvr>
                                        <p:cTn id="93" dur="1000" fill="hold"/>
                                        <p:tgtEl>
                                          <p:spTgt spid="18"/>
                                        </p:tgtEl>
                                        <p:attrNameLst>
                                          <p:attrName>ppt_h</p:attrName>
                                        </p:attrNameLst>
                                      </p:cBhvr>
                                      <p:tavLst>
                                        <p:tav tm="0">
                                          <p:val>
                                            <p:fltVal val="0"/>
                                          </p:val>
                                        </p:tav>
                                        <p:tav tm="100000">
                                          <p:val>
                                            <p:strVal val="#ppt_h"/>
                                          </p:val>
                                        </p:tav>
                                      </p:tavLst>
                                    </p:anim>
                                    <p:anim calcmode="lin" valueType="num">
                                      <p:cBhvr>
                                        <p:cTn id="94" dur="1000" fill="hold"/>
                                        <p:tgtEl>
                                          <p:spTgt spid="18"/>
                                        </p:tgtEl>
                                        <p:attrNameLst>
                                          <p:attrName>style.rotation</p:attrName>
                                        </p:attrNameLst>
                                      </p:cBhvr>
                                      <p:tavLst>
                                        <p:tav tm="0">
                                          <p:val>
                                            <p:fltVal val="90"/>
                                          </p:val>
                                        </p:tav>
                                        <p:tav tm="100000">
                                          <p:val>
                                            <p:fltVal val="0"/>
                                          </p:val>
                                        </p:tav>
                                      </p:tavLst>
                                    </p:anim>
                                    <p:animEffect transition="in" filter="fade">
                                      <p:cBhvr>
                                        <p:cTn id="9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7" grpId="0"/>
      <p:bldP spid="31" grpId="0" animBg="1"/>
      <p:bldP spid="32" grpId="0" animBg="1"/>
      <p:bldP spid="33" grpId="0" animBg="1"/>
      <p:bldP spid="34" grpId="0" animBg="1"/>
      <p:bldP spid="35" grpId="0" animBg="1"/>
      <p:bldP spid="3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71731" y="271102"/>
            <a:ext cx="8603087"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05000"/>
              </a:lnSpc>
              <a:spcBef>
                <a:spcPct val="50000"/>
              </a:spcBef>
            </a:pPr>
            <a:r>
              <a:rPr lang="en-US" altLang="zh-CN" i="0" dirty="0">
                <a:solidFill>
                  <a:srgbClr val="FF0000"/>
                </a:solidFill>
                <a:latin typeface="楷体_GB2312" pitchFamily="49" charset="-122"/>
                <a:ea typeface="楷体_GB2312" pitchFamily="49" charset="-122"/>
              </a:rPr>
              <a:t>【</a:t>
            </a:r>
            <a:r>
              <a:rPr lang="zh-CN" altLang="en-US" i="0" dirty="0">
                <a:solidFill>
                  <a:srgbClr val="FF0000"/>
                </a:solidFill>
                <a:latin typeface="楷体_GB2312" pitchFamily="49" charset="-122"/>
                <a:ea typeface="楷体_GB2312" pitchFamily="49" charset="-122"/>
              </a:rPr>
              <a:t>补充例</a:t>
            </a:r>
            <a:r>
              <a:rPr lang="en-US" altLang="zh-CN" i="0" dirty="0">
                <a:solidFill>
                  <a:srgbClr val="FF0000"/>
                </a:solidFill>
                <a:latin typeface="楷体_GB2312" pitchFamily="49" charset="-122"/>
                <a:ea typeface="楷体_GB2312" pitchFamily="49" charset="-122"/>
              </a:rPr>
              <a:t>】 </a:t>
            </a:r>
            <a:r>
              <a:rPr lang="zh-CN" altLang="en-US" i="0" dirty="0">
                <a:latin typeface="楷体_GB2312" pitchFamily="49" charset="-122"/>
                <a:ea typeface="楷体_GB2312" pitchFamily="49" charset="-122"/>
              </a:rPr>
              <a:t>空气中有一水平肥皂膜，设折射率为</a:t>
            </a:r>
            <a:r>
              <a:rPr lang="en-US" altLang="zh-CN" i="0" dirty="0">
                <a:solidFill>
                  <a:srgbClr val="FF0000"/>
                </a:solidFill>
                <a:ea typeface="楷体_GB2312" pitchFamily="49" charset="-122"/>
              </a:rPr>
              <a:t>n </a:t>
            </a:r>
            <a:r>
              <a:rPr lang="en-US" altLang="zh-CN" i="0" dirty="0">
                <a:solidFill>
                  <a:srgbClr val="FF0000"/>
                </a:solidFill>
                <a:latin typeface="楷体_GB2312" pitchFamily="49" charset="-122"/>
                <a:ea typeface="楷体_GB2312" pitchFamily="49" charset="-122"/>
              </a:rPr>
              <a:t>=1.33</a:t>
            </a:r>
            <a:r>
              <a:rPr lang="zh-CN" altLang="en-US" i="0" dirty="0">
                <a:latin typeface="楷体_GB2312" pitchFamily="49" charset="-122"/>
                <a:ea typeface="楷体_GB2312" pitchFamily="49" charset="-122"/>
              </a:rPr>
              <a:t>，厚度为</a:t>
            </a:r>
            <a:r>
              <a:rPr lang="en-US" altLang="zh-CN" i="0" dirty="0">
                <a:solidFill>
                  <a:srgbClr val="FF0000"/>
                </a:solidFill>
                <a:ea typeface="楷体_GB2312" pitchFamily="49" charset="-122"/>
              </a:rPr>
              <a:t>e</a:t>
            </a:r>
            <a:r>
              <a:rPr lang="en-US" altLang="zh-CN" i="0" dirty="0">
                <a:solidFill>
                  <a:srgbClr val="003366"/>
                </a:solidFill>
                <a:ea typeface="楷体_GB2312" pitchFamily="49" charset="-122"/>
              </a:rPr>
              <a:t> </a:t>
            </a:r>
            <a:r>
              <a:rPr lang="en-US" altLang="zh-CN" i="0" dirty="0">
                <a:solidFill>
                  <a:srgbClr val="FF0000"/>
                </a:solidFill>
                <a:latin typeface="楷体_GB2312" pitchFamily="49" charset="-122"/>
                <a:ea typeface="楷体_GB2312" pitchFamily="49" charset="-122"/>
              </a:rPr>
              <a:t>=3.20×10</a:t>
            </a:r>
            <a:r>
              <a:rPr lang="en-US" altLang="zh-CN" i="0" baseline="30000" dirty="0">
                <a:solidFill>
                  <a:srgbClr val="FF0000"/>
                </a:solidFill>
                <a:latin typeface="楷体_GB2312" pitchFamily="49" charset="-122"/>
                <a:ea typeface="楷体_GB2312" pitchFamily="49" charset="-122"/>
              </a:rPr>
              <a:t>-7</a:t>
            </a:r>
            <a:r>
              <a:rPr lang="en-US" altLang="zh-CN" i="0" dirty="0">
                <a:solidFill>
                  <a:srgbClr val="FF0000"/>
                </a:solidFill>
                <a:latin typeface="楷体_GB2312" pitchFamily="49" charset="-122"/>
                <a:ea typeface="楷体_GB2312" pitchFamily="49" charset="-122"/>
              </a:rPr>
              <a:t> </a:t>
            </a:r>
            <a:r>
              <a:rPr lang="en-US" altLang="zh-CN" i="0" dirty="0">
                <a:solidFill>
                  <a:srgbClr val="FF0000"/>
                </a:solidFill>
                <a:ea typeface="楷体_GB2312" pitchFamily="49" charset="-122"/>
              </a:rPr>
              <a:t>m</a:t>
            </a:r>
            <a:r>
              <a:rPr lang="zh-CN" altLang="en-US" i="0" dirty="0">
                <a:latin typeface="楷体_GB2312" pitchFamily="49" charset="-122"/>
                <a:ea typeface="楷体_GB2312" pitchFamily="49" charset="-122"/>
              </a:rPr>
              <a:t>，</a:t>
            </a:r>
            <a:r>
              <a:rPr lang="zh-CN" altLang="en-US" i="0" dirty="0">
                <a:solidFill>
                  <a:srgbClr val="129C15"/>
                </a:solidFill>
                <a:latin typeface="楷体_GB2312" pitchFamily="49" charset="-122"/>
                <a:ea typeface="楷体_GB2312" pitchFamily="49" charset="-122"/>
              </a:rPr>
              <a:t>如果用白光垂直照射，该膜的正面呈什么颜色，在背面呈什么颜色？</a:t>
            </a:r>
          </a:p>
        </p:txBody>
      </p:sp>
      <p:sp>
        <p:nvSpPr>
          <p:cNvPr id="3" name="Text Box 3"/>
          <p:cNvSpPr txBox="1">
            <a:spLocks noChangeArrowheads="1"/>
          </p:cNvSpPr>
          <p:nvPr/>
        </p:nvSpPr>
        <p:spPr bwMode="auto">
          <a:xfrm>
            <a:off x="2116429" y="1676401"/>
            <a:ext cx="7650051" cy="954107"/>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A50021"/>
                </a:solidFill>
                <a:ea typeface="楷体_GB2312" pitchFamily="49" charset="-122"/>
              </a:rPr>
              <a:t>解：</a:t>
            </a:r>
            <a:r>
              <a:rPr lang="zh-CN" altLang="en-US" sz="2800" b="1" dirty="0">
                <a:ea typeface="楷体_GB2312" pitchFamily="49" charset="-122"/>
              </a:rPr>
              <a:t>光在</a:t>
            </a:r>
            <a:r>
              <a:rPr lang="zh-CN" altLang="en-US" sz="2800" b="1" dirty="0">
                <a:latin typeface="楷体_GB2312" pitchFamily="49" charset="-122"/>
                <a:ea typeface="楷体_GB2312" pitchFamily="49" charset="-122"/>
              </a:rPr>
              <a:t>肥皂膜上表</a:t>
            </a:r>
            <a:r>
              <a:rPr lang="zh-CN" altLang="en-US" sz="2800" b="1" dirty="0">
                <a:ea typeface="楷体_GB2312" pitchFamily="49" charset="-122"/>
              </a:rPr>
              <a:t>面反射时有半波损失，由反射光加强的条件得</a:t>
            </a:r>
            <a:r>
              <a:rPr lang="en-US" altLang="zh-CN" sz="2800" b="1" dirty="0">
                <a:ea typeface="楷体_GB2312" pitchFamily="49" charset="-122"/>
              </a:rPr>
              <a:t>:</a:t>
            </a:r>
          </a:p>
        </p:txBody>
      </p:sp>
      <p:graphicFrame>
        <p:nvGraphicFramePr>
          <p:cNvPr id="4" name="Object 34"/>
          <p:cNvGraphicFramePr>
            <a:graphicFrameLocks noChangeAspect="1"/>
          </p:cNvGraphicFramePr>
          <p:nvPr>
            <p:extLst>
              <p:ext uri="{D42A27DB-BD31-4B8C-83A1-F6EECF244321}">
                <p14:modId xmlns:p14="http://schemas.microsoft.com/office/powerpoint/2010/main" val="1357645180"/>
              </p:ext>
            </p:extLst>
          </p:nvPr>
        </p:nvGraphicFramePr>
        <p:xfrm>
          <a:off x="1955344" y="2630507"/>
          <a:ext cx="3640137" cy="3621088"/>
        </p:xfrm>
        <a:graphic>
          <a:graphicData uri="http://schemas.openxmlformats.org/presentationml/2006/ole">
            <mc:AlternateContent xmlns:mc="http://schemas.openxmlformats.org/markup-compatibility/2006">
              <mc:Choice xmlns:v="urn:schemas-microsoft-com:vml" Requires="v">
                <p:oleObj spid="_x0000_s15905" name="Equation" r:id="rId3" imgW="1581044" imgH="1714618" progId="Equation.3">
                  <p:embed/>
                </p:oleObj>
              </mc:Choice>
              <mc:Fallback>
                <p:oleObj name="Equation" r:id="rId3" imgW="1581044" imgH="17146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344" y="2630507"/>
                        <a:ext cx="3640137" cy="3621088"/>
                      </a:xfrm>
                      <a:prstGeom prst="rect">
                        <a:avLst/>
                      </a:prstGeom>
                      <a:noFill/>
                      <a:ln>
                        <a:noFill/>
                      </a:ln>
                      <a:effectLst/>
                      <a:extLst>
                        <a:ext uri="{909E8E84-426E-40DD-AFC4-6F175D3DCCD1}">
                          <a14:hiddenFill xmlns:a14="http://schemas.microsoft.com/office/drawing/2010/main">
                            <a:gradFill rotWithShape="0">
                              <a:gsLst>
                                <a:gs pos="0">
                                  <a:srgbClr val="008000"/>
                                </a:gs>
                                <a:gs pos="50000">
                                  <a:schemeClr val="tx2"/>
                                </a:gs>
                                <a:gs pos="100000">
                                  <a:srgbClr val="008000"/>
                                </a:gs>
                              </a:gsLst>
                              <a:lin ang="5400000" scaled="1"/>
                            </a:gra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Line 35"/>
          <p:cNvSpPr>
            <a:spLocks noChangeShapeType="1"/>
          </p:cNvSpPr>
          <p:nvPr/>
        </p:nvSpPr>
        <p:spPr bwMode="auto">
          <a:xfrm>
            <a:off x="3461880" y="3697307"/>
            <a:ext cx="609600" cy="0"/>
          </a:xfrm>
          <a:prstGeom prst="line">
            <a:avLst/>
          </a:prstGeom>
          <a:noFill/>
          <a:ln w="38100">
            <a:solidFill>
              <a:srgbClr val="CC00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6"/>
          <p:cNvSpPr>
            <a:spLocks noChangeShapeType="1"/>
          </p:cNvSpPr>
          <p:nvPr/>
        </p:nvSpPr>
        <p:spPr bwMode="auto">
          <a:xfrm>
            <a:off x="2090280" y="6364307"/>
            <a:ext cx="609600" cy="0"/>
          </a:xfrm>
          <a:prstGeom prst="line">
            <a:avLst/>
          </a:prstGeom>
          <a:noFill/>
          <a:ln w="38100">
            <a:solidFill>
              <a:srgbClr val="CC00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AutoShape 47"/>
          <p:cNvSpPr>
            <a:spLocks noChangeArrowheads="1"/>
          </p:cNvSpPr>
          <p:nvPr/>
        </p:nvSpPr>
        <p:spPr bwMode="auto">
          <a:xfrm>
            <a:off x="5900280" y="5753120"/>
            <a:ext cx="914400" cy="527050"/>
          </a:xfrm>
          <a:prstGeom prst="wedgeRoundRectCallout">
            <a:avLst>
              <a:gd name="adj1" fmla="val -117537"/>
              <a:gd name="adj2" fmla="val -67833"/>
              <a:gd name="adj3" fmla="val 16667"/>
            </a:avLst>
          </a:prstGeom>
          <a:noFill/>
          <a:ln w="3810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solidFill>
                  <a:srgbClr val="008000"/>
                </a:solidFill>
                <a:ea typeface="楷体_GB2312" pitchFamily="49" charset="-122"/>
              </a:rPr>
              <a:t>绿色</a:t>
            </a:r>
          </a:p>
        </p:txBody>
      </p:sp>
      <p:grpSp>
        <p:nvGrpSpPr>
          <p:cNvPr id="8" name="Group 54"/>
          <p:cNvGrpSpPr>
            <a:grpSpLocks/>
          </p:cNvGrpSpPr>
          <p:nvPr/>
        </p:nvGrpSpPr>
        <p:grpSpPr bwMode="auto">
          <a:xfrm>
            <a:off x="6297156" y="2919434"/>
            <a:ext cx="3184525" cy="2701925"/>
            <a:chOff x="3322" y="1670"/>
            <a:chExt cx="2006" cy="1702"/>
          </a:xfrm>
        </p:grpSpPr>
        <p:grpSp>
          <p:nvGrpSpPr>
            <p:cNvPr id="9" name="Group 53"/>
            <p:cNvGrpSpPr>
              <a:grpSpLocks/>
            </p:cNvGrpSpPr>
            <p:nvPr/>
          </p:nvGrpSpPr>
          <p:grpSpPr bwMode="auto">
            <a:xfrm>
              <a:off x="3322" y="1670"/>
              <a:ext cx="1958" cy="1702"/>
              <a:chOff x="3322" y="1670"/>
              <a:chExt cx="1958" cy="1702"/>
            </a:xfrm>
          </p:grpSpPr>
          <p:grpSp>
            <p:nvGrpSpPr>
              <p:cNvPr id="11" name="Group 52"/>
              <p:cNvGrpSpPr>
                <a:grpSpLocks/>
              </p:cNvGrpSpPr>
              <p:nvPr/>
            </p:nvGrpSpPr>
            <p:grpSpPr bwMode="auto">
              <a:xfrm>
                <a:off x="3322" y="1670"/>
                <a:ext cx="1958" cy="1549"/>
                <a:chOff x="3322" y="1670"/>
                <a:chExt cx="1958" cy="1549"/>
              </a:xfrm>
            </p:grpSpPr>
            <p:sp>
              <p:nvSpPr>
                <p:cNvPr id="17" name="Line 5"/>
                <p:cNvSpPr>
                  <a:spLocks noChangeShapeType="1"/>
                </p:cNvSpPr>
                <p:nvPr/>
              </p:nvSpPr>
              <p:spPr bwMode="auto">
                <a:xfrm>
                  <a:off x="3360" y="2486"/>
                  <a:ext cx="1536" cy="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400" b="1"/>
                </a:p>
              </p:txBody>
            </p:sp>
            <p:grpSp>
              <p:nvGrpSpPr>
                <p:cNvPr id="18" name="Group 51"/>
                <p:cNvGrpSpPr>
                  <a:grpSpLocks/>
                </p:cNvGrpSpPr>
                <p:nvPr/>
              </p:nvGrpSpPr>
              <p:grpSpPr bwMode="auto">
                <a:xfrm>
                  <a:off x="3322" y="1670"/>
                  <a:ext cx="1958" cy="1549"/>
                  <a:chOff x="3322" y="1670"/>
                  <a:chExt cx="1958" cy="1549"/>
                </a:xfrm>
              </p:grpSpPr>
              <p:sp>
                <p:nvSpPr>
                  <p:cNvPr id="19" name="Text Box 12"/>
                  <p:cNvSpPr txBox="1">
                    <a:spLocks noChangeArrowheads="1"/>
                  </p:cNvSpPr>
                  <p:nvPr/>
                </p:nvSpPr>
                <p:spPr bwMode="auto">
                  <a:xfrm>
                    <a:off x="3840" y="186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3</a:t>
                    </a:r>
                  </a:p>
                </p:txBody>
              </p:sp>
              <p:grpSp>
                <p:nvGrpSpPr>
                  <p:cNvPr id="20" name="Group 50"/>
                  <p:cNvGrpSpPr>
                    <a:grpSpLocks/>
                  </p:cNvGrpSpPr>
                  <p:nvPr/>
                </p:nvGrpSpPr>
                <p:grpSpPr bwMode="auto">
                  <a:xfrm>
                    <a:off x="3322" y="1670"/>
                    <a:ext cx="1958" cy="1549"/>
                    <a:chOff x="3322" y="1670"/>
                    <a:chExt cx="1958" cy="1549"/>
                  </a:xfrm>
                </p:grpSpPr>
                <p:sp>
                  <p:nvSpPr>
                    <p:cNvPr id="21" name="Line 14"/>
                    <p:cNvSpPr>
                      <a:spLocks noChangeShapeType="1"/>
                    </p:cNvSpPr>
                    <p:nvPr/>
                  </p:nvSpPr>
                  <p:spPr bwMode="auto">
                    <a:xfrm>
                      <a:off x="3408" y="2822"/>
                      <a:ext cx="1488" cy="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400" b="1"/>
                    </a:p>
                  </p:txBody>
                </p:sp>
                <p:sp>
                  <p:nvSpPr>
                    <p:cNvPr id="22" name="Line 16"/>
                    <p:cNvSpPr>
                      <a:spLocks noChangeShapeType="1"/>
                    </p:cNvSpPr>
                    <p:nvPr/>
                  </p:nvSpPr>
                  <p:spPr bwMode="auto">
                    <a:xfrm flipV="1">
                      <a:off x="4272" y="1958"/>
                      <a:ext cx="0" cy="528"/>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23" name="Text Box 20"/>
                    <p:cNvSpPr txBox="1">
                      <a:spLocks noChangeArrowheads="1"/>
                    </p:cNvSpPr>
                    <p:nvPr/>
                  </p:nvSpPr>
                  <p:spPr bwMode="auto">
                    <a:xfrm>
                      <a:off x="4272" y="181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2</a:t>
                      </a:r>
                    </a:p>
                  </p:txBody>
                </p:sp>
                <p:sp>
                  <p:nvSpPr>
                    <p:cNvPr id="24" name="Text Box 21"/>
                    <p:cNvSpPr txBox="1">
                      <a:spLocks noChangeArrowheads="1"/>
                    </p:cNvSpPr>
                    <p:nvPr/>
                  </p:nvSpPr>
                  <p:spPr bwMode="auto">
                    <a:xfrm>
                      <a:off x="3456" y="2928"/>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solidFill>
                            <a:srgbClr val="CC3300"/>
                          </a:solidFill>
                          <a:ea typeface="楷体_GB2312" pitchFamily="49" charset="-122"/>
                        </a:rPr>
                        <a:t>空气</a:t>
                      </a:r>
                      <a:endParaRPr lang="zh-CN" altLang="en-US" sz="2400">
                        <a:solidFill>
                          <a:schemeClr val="bg1"/>
                        </a:solidFill>
                        <a:ea typeface="楷体_GB2312" pitchFamily="49" charset="-122"/>
                      </a:endParaRPr>
                    </a:p>
                  </p:txBody>
                </p:sp>
                <p:sp>
                  <p:nvSpPr>
                    <p:cNvPr id="25" name="Line 22"/>
                    <p:cNvSpPr>
                      <a:spLocks noChangeShapeType="1"/>
                    </p:cNvSpPr>
                    <p:nvPr/>
                  </p:nvSpPr>
                  <p:spPr bwMode="auto">
                    <a:xfrm flipV="1">
                      <a:off x="4080" y="2006"/>
                      <a:ext cx="0" cy="816"/>
                    </a:xfrm>
                    <a:prstGeom prst="line">
                      <a:avLst/>
                    </a:prstGeom>
                    <a:noFill/>
                    <a:ln w="19050">
                      <a:solidFill>
                        <a:srgbClr val="0000FF"/>
                      </a:solidFill>
                      <a:round/>
                      <a:headEnd/>
                      <a:tailEnd type="triangle" w="med" len="med"/>
                    </a:ln>
                  </p:spPr>
                  <p:txBody>
                    <a:bodyPr/>
                    <a:lstStyle/>
                    <a:p>
                      <a:pPr>
                        <a:defRPr/>
                      </a:pPr>
                      <a:endParaRPr lang="zh-CN" altLang="en-US" sz="2400" b="1"/>
                    </a:p>
                  </p:txBody>
                </p:sp>
                <p:sp>
                  <p:nvSpPr>
                    <p:cNvPr id="26" name="Text Box 23"/>
                    <p:cNvSpPr txBox="1">
                      <a:spLocks noChangeArrowheads="1"/>
                    </p:cNvSpPr>
                    <p:nvPr/>
                  </p:nvSpPr>
                  <p:spPr bwMode="auto">
                    <a:xfrm>
                      <a:off x="3408" y="2236"/>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3300"/>
                          </a:solidFill>
                          <a:ea typeface="楷体_GB2312" pitchFamily="49" charset="-122"/>
                        </a:rPr>
                        <a:t>空气</a:t>
                      </a:r>
                    </a:p>
                  </p:txBody>
                </p:sp>
                <p:sp>
                  <p:nvSpPr>
                    <p:cNvPr id="27" name="Rectangle 24"/>
                    <p:cNvSpPr>
                      <a:spLocks noChangeArrowheads="1"/>
                    </p:cNvSpPr>
                    <p:nvPr/>
                  </p:nvSpPr>
                  <p:spPr bwMode="auto">
                    <a:xfrm>
                      <a:off x="3322" y="2551"/>
                      <a:ext cx="701" cy="291"/>
                    </a:xfrm>
                    <a:prstGeom prst="rect">
                      <a:avLst/>
                    </a:prstGeom>
                    <a:noFill/>
                    <a:ln w="9525">
                      <a:noFill/>
                      <a:miter lim="800000"/>
                      <a:headEnd/>
                      <a:tailEnd/>
                    </a:ln>
                  </p:spPr>
                  <p:txBody>
                    <a:bodyPr wrap="none">
                      <a:spAutoFit/>
                    </a:bodyPr>
                    <a:lstStyle/>
                    <a:p>
                      <a:pPr>
                        <a:defRPr/>
                      </a:pPr>
                      <a:r>
                        <a:rPr lang="zh-CN" altLang="en-US" sz="2400" b="1" dirty="0">
                          <a:solidFill>
                            <a:srgbClr val="0000FF"/>
                          </a:solidFill>
                          <a:latin typeface="楷体_GB2312" pitchFamily="49" charset="-122"/>
                          <a:ea typeface="楷体_GB2312" pitchFamily="49" charset="-122"/>
                        </a:rPr>
                        <a:t>肥皂膜</a:t>
                      </a:r>
                      <a:endParaRPr lang="zh-CN" altLang="en-US" sz="2400" b="1" dirty="0">
                        <a:solidFill>
                          <a:srgbClr val="0000FF"/>
                        </a:solidFill>
                        <a:ea typeface="楷体_GB2312" pitchFamily="49" charset="-122"/>
                      </a:endParaRPr>
                    </a:p>
                  </p:txBody>
                </p:sp>
                <p:sp>
                  <p:nvSpPr>
                    <p:cNvPr id="28" name="Text Box 25"/>
                    <p:cNvSpPr txBox="1">
                      <a:spLocks noChangeArrowheads="1"/>
                    </p:cNvSpPr>
                    <p:nvPr/>
                  </p:nvSpPr>
                  <p:spPr bwMode="auto">
                    <a:xfrm>
                      <a:off x="4560" y="216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solidFill>
                            <a:srgbClr val="CC3300"/>
                          </a:solidFill>
                        </a:rPr>
                        <a:t>n </a:t>
                      </a:r>
                      <a:r>
                        <a:rPr lang="en-US" altLang="zh-CN" sz="2400" i="0" baseline="-25000" dirty="0">
                          <a:solidFill>
                            <a:srgbClr val="CC3300"/>
                          </a:solidFill>
                        </a:rPr>
                        <a:t>1</a:t>
                      </a:r>
                      <a:r>
                        <a:rPr lang="en-US" altLang="zh-CN" sz="2400" i="0" dirty="0">
                          <a:solidFill>
                            <a:srgbClr val="CC3300"/>
                          </a:solidFill>
                        </a:rPr>
                        <a:t>=1</a:t>
                      </a:r>
                    </a:p>
                  </p:txBody>
                </p:sp>
                <p:sp>
                  <p:nvSpPr>
                    <p:cNvPr id="29" name="Text Box 26"/>
                    <p:cNvSpPr txBox="1">
                      <a:spLocks noChangeArrowheads="1"/>
                    </p:cNvSpPr>
                    <p:nvPr/>
                  </p:nvSpPr>
                  <p:spPr bwMode="auto">
                    <a:xfrm>
                      <a:off x="4224" y="2486"/>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3300"/>
                          </a:solidFill>
                        </a:rPr>
                        <a:t>e</a:t>
                      </a:r>
                    </a:p>
                  </p:txBody>
                </p:sp>
                <p:sp>
                  <p:nvSpPr>
                    <p:cNvPr id="30" name="Text Box 27"/>
                    <p:cNvSpPr txBox="1">
                      <a:spLocks noChangeArrowheads="1"/>
                    </p:cNvSpPr>
                    <p:nvPr/>
                  </p:nvSpPr>
                  <p:spPr bwMode="auto">
                    <a:xfrm>
                      <a:off x="4560" y="2534"/>
                      <a:ext cx="720" cy="288"/>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9900CC"/>
                          </a:solidFill>
                        </a:rPr>
                        <a:t>n=1.33</a:t>
                      </a:r>
                    </a:p>
                  </p:txBody>
                </p:sp>
                <p:sp>
                  <p:nvSpPr>
                    <p:cNvPr id="31" name="Line 29"/>
                    <p:cNvSpPr>
                      <a:spLocks noChangeShapeType="1"/>
                    </p:cNvSpPr>
                    <p:nvPr/>
                  </p:nvSpPr>
                  <p:spPr bwMode="auto">
                    <a:xfrm>
                      <a:off x="4464" y="2486"/>
                      <a:ext cx="0" cy="336"/>
                    </a:xfrm>
                    <a:prstGeom prst="line">
                      <a:avLst/>
                    </a:prstGeom>
                    <a:noFill/>
                    <a:ln w="12700">
                      <a:solidFill>
                        <a:srgbClr val="CC33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2" name="Line 30"/>
                    <p:cNvSpPr>
                      <a:spLocks noChangeShapeType="1"/>
                    </p:cNvSpPr>
                    <p:nvPr/>
                  </p:nvSpPr>
                  <p:spPr bwMode="auto">
                    <a:xfrm>
                      <a:off x="4176" y="2486"/>
                      <a:ext cx="0" cy="336"/>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3" name="Line 31"/>
                    <p:cNvSpPr>
                      <a:spLocks noChangeShapeType="1"/>
                    </p:cNvSpPr>
                    <p:nvPr/>
                  </p:nvSpPr>
                  <p:spPr bwMode="auto">
                    <a:xfrm>
                      <a:off x="4176" y="1862"/>
                      <a:ext cx="0" cy="624"/>
                    </a:xfrm>
                    <a:prstGeom prst="line">
                      <a:avLst/>
                    </a:prstGeom>
                    <a:noFill/>
                    <a:ln w="19050">
                      <a:solidFill>
                        <a:srgbClr val="FF0000"/>
                      </a:solidFill>
                      <a:round/>
                      <a:headEnd/>
                      <a:tailEnd type="triangle" w="med" len="med"/>
                    </a:ln>
                  </p:spPr>
                  <p:txBody>
                    <a:bodyPr/>
                    <a:lstStyle/>
                    <a:p>
                      <a:pPr>
                        <a:defRPr/>
                      </a:pPr>
                      <a:endParaRPr lang="zh-CN" altLang="en-US" sz="2400" b="1"/>
                    </a:p>
                  </p:txBody>
                </p:sp>
                <p:sp>
                  <p:nvSpPr>
                    <p:cNvPr id="34" name="Text Box 32"/>
                    <p:cNvSpPr txBox="1">
                      <a:spLocks noChangeArrowheads="1"/>
                    </p:cNvSpPr>
                    <p:nvPr/>
                  </p:nvSpPr>
                  <p:spPr bwMode="auto">
                    <a:xfrm>
                      <a:off x="3984" y="167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1</a:t>
                      </a:r>
                    </a:p>
                  </p:txBody>
                </p:sp>
              </p:grpSp>
            </p:grpSp>
          </p:grpSp>
          <p:sp>
            <p:nvSpPr>
              <p:cNvPr id="12" name="Line 38"/>
              <p:cNvSpPr>
                <a:spLocks noChangeShapeType="1"/>
              </p:cNvSpPr>
              <p:nvPr/>
            </p:nvSpPr>
            <p:spPr bwMode="auto">
              <a:xfrm>
                <a:off x="4176" y="2832"/>
                <a:ext cx="0" cy="336"/>
              </a:xfrm>
              <a:prstGeom prst="line">
                <a:avLst/>
              </a:prstGeom>
              <a:noFill/>
              <a:ln w="12700">
                <a:solidFill>
                  <a:srgbClr val="129C15"/>
                </a:solidFill>
                <a:round/>
                <a:headEnd/>
                <a:tailEnd type="triangle" w="med" len="med"/>
              </a:ln>
            </p:spPr>
            <p:txBody>
              <a:bodyPr/>
              <a:lstStyle/>
              <a:p>
                <a:pPr>
                  <a:defRPr/>
                </a:pPr>
                <a:endParaRPr lang="zh-CN" altLang="en-US" sz="2400" b="1"/>
              </a:p>
            </p:txBody>
          </p:sp>
          <p:sp>
            <p:nvSpPr>
              <p:cNvPr id="13" name="Line 39"/>
              <p:cNvSpPr>
                <a:spLocks noChangeShapeType="1"/>
              </p:cNvSpPr>
              <p:nvPr/>
            </p:nvSpPr>
            <p:spPr bwMode="auto">
              <a:xfrm flipV="1">
                <a:off x="4080" y="2496"/>
                <a:ext cx="0" cy="336"/>
              </a:xfrm>
              <a:prstGeom prst="line">
                <a:avLst/>
              </a:prstGeom>
              <a:noFill/>
              <a:ln w="12700">
                <a:solidFill>
                  <a:srgbClr val="0000FF"/>
                </a:solidFill>
                <a:round/>
                <a:headEnd/>
                <a:tailEnd type="triangle" w="med" len="med"/>
              </a:ln>
            </p:spPr>
            <p:txBody>
              <a:bodyPr/>
              <a:lstStyle/>
              <a:p>
                <a:pPr>
                  <a:defRPr/>
                </a:pPr>
                <a:endParaRPr lang="zh-CN" altLang="en-US" sz="2400" b="1"/>
              </a:p>
            </p:txBody>
          </p:sp>
          <p:sp>
            <p:nvSpPr>
              <p:cNvPr id="14" name="Line 40"/>
              <p:cNvSpPr>
                <a:spLocks noChangeShapeType="1"/>
              </p:cNvSpPr>
              <p:nvPr/>
            </p:nvSpPr>
            <p:spPr bwMode="auto">
              <a:xfrm>
                <a:off x="3984" y="2496"/>
                <a:ext cx="0" cy="672"/>
              </a:xfrm>
              <a:prstGeom prst="line">
                <a:avLst/>
              </a:prstGeom>
              <a:noFill/>
              <a:ln w="12700">
                <a:solidFill>
                  <a:srgbClr val="129C15"/>
                </a:solidFill>
                <a:round/>
                <a:headEnd/>
                <a:tailEnd type="triangle" w="med" len="med"/>
              </a:ln>
            </p:spPr>
            <p:txBody>
              <a:bodyPr/>
              <a:lstStyle/>
              <a:p>
                <a:pPr>
                  <a:defRPr/>
                </a:pPr>
                <a:endParaRPr lang="zh-CN" altLang="en-US" sz="2400" b="1"/>
              </a:p>
            </p:txBody>
          </p:sp>
          <p:sp>
            <p:nvSpPr>
              <p:cNvPr id="15" name="Text Box 41"/>
              <p:cNvSpPr txBox="1">
                <a:spLocks noChangeArrowheads="1"/>
              </p:cNvSpPr>
              <p:nvPr/>
            </p:nvSpPr>
            <p:spPr bwMode="auto">
              <a:xfrm>
                <a:off x="4080" y="3081"/>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4</a:t>
                </a:r>
              </a:p>
            </p:txBody>
          </p:sp>
          <p:sp>
            <p:nvSpPr>
              <p:cNvPr id="16" name="Text Box 42"/>
              <p:cNvSpPr txBox="1">
                <a:spLocks noChangeArrowheads="1"/>
              </p:cNvSpPr>
              <p:nvPr/>
            </p:nvSpPr>
            <p:spPr bwMode="auto">
              <a:xfrm>
                <a:off x="3840" y="307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5</a:t>
                </a:r>
              </a:p>
            </p:txBody>
          </p:sp>
        </p:grpSp>
        <p:sp>
          <p:nvSpPr>
            <p:cNvPr id="10" name="Text Box 49"/>
            <p:cNvSpPr txBox="1">
              <a:spLocks noChangeArrowheads="1"/>
            </p:cNvSpPr>
            <p:nvPr/>
          </p:nvSpPr>
          <p:spPr bwMode="auto">
            <a:xfrm>
              <a:off x="4608" y="288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solidFill>
                    <a:srgbClr val="CC3300"/>
                  </a:solidFill>
                </a:rPr>
                <a:t>n </a:t>
              </a:r>
              <a:r>
                <a:rPr lang="en-US" altLang="zh-CN" sz="2400" i="0" baseline="-25000" dirty="0">
                  <a:solidFill>
                    <a:srgbClr val="CC3300"/>
                  </a:solidFill>
                </a:rPr>
                <a:t>1</a:t>
              </a:r>
              <a:r>
                <a:rPr lang="en-US" altLang="zh-CN" sz="2400" i="0" dirty="0">
                  <a:solidFill>
                    <a:srgbClr val="CC3300"/>
                  </a:solidFill>
                </a:rPr>
                <a:t>=1</a:t>
              </a:r>
            </a:p>
          </p:txBody>
        </p:sp>
      </p:grpSp>
    </p:spTree>
    <p:extLst>
      <p:ext uri="{BB962C8B-B14F-4D97-AF65-F5344CB8AC3E}">
        <p14:creationId xmlns:p14="http://schemas.microsoft.com/office/powerpoint/2010/main" val="36002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5"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0"/>
          <p:cNvSpPr txBox="1">
            <a:spLocks noChangeArrowheads="1"/>
          </p:cNvSpPr>
          <p:nvPr/>
        </p:nvSpPr>
        <p:spPr bwMode="auto">
          <a:xfrm>
            <a:off x="2156138" y="485104"/>
            <a:ext cx="426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ea typeface="楷体_GB2312" pitchFamily="49" charset="-122"/>
              </a:rPr>
              <a:t>由反射光减弱的条件得</a:t>
            </a:r>
            <a:r>
              <a:rPr lang="en-US" altLang="zh-CN" i="0" dirty="0">
                <a:solidFill>
                  <a:srgbClr val="129C15"/>
                </a:solidFill>
                <a:ea typeface="楷体_GB2312" pitchFamily="49" charset="-122"/>
              </a:rPr>
              <a:t>:</a:t>
            </a:r>
          </a:p>
        </p:txBody>
      </p:sp>
      <p:graphicFrame>
        <p:nvGraphicFramePr>
          <p:cNvPr id="3" name="Object 2052"/>
          <p:cNvGraphicFramePr>
            <a:graphicFrameLocks noChangeAspect="1"/>
          </p:cNvGraphicFramePr>
          <p:nvPr>
            <p:extLst>
              <p:ext uri="{D42A27DB-BD31-4B8C-83A1-F6EECF244321}">
                <p14:modId xmlns:p14="http://schemas.microsoft.com/office/powerpoint/2010/main" val="3870566643"/>
              </p:ext>
            </p:extLst>
          </p:nvPr>
        </p:nvGraphicFramePr>
        <p:xfrm>
          <a:off x="2500627" y="942304"/>
          <a:ext cx="3749675" cy="3621088"/>
        </p:xfrm>
        <a:graphic>
          <a:graphicData uri="http://schemas.openxmlformats.org/presentationml/2006/ole">
            <mc:AlternateContent xmlns:mc="http://schemas.openxmlformats.org/markup-compatibility/2006">
              <mc:Choice xmlns:v="urn:schemas-microsoft-com:vml" Requires="v">
                <p:oleObj spid="_x0000_s505616" name="Equation" r:id="rId3" imgW="1638271" imgH="1714618" progId="Equation.3">
                  <p:embed/>
                </p:oleObj>
              </mc:Choice>
              <mc:Fallback>
                <p:oleObj name="Equation" r:id="rId3" imgW="1638271" imgH="17146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627" y="942304"/>
                        <a:ext cx="3749675" cy="3621088"/>
                      </a:xfrm>
                      <a:prstGeom prst="rect">
                        <a:avLst/>
                      </a:prstGeom>
                      <a:noFill/>
                      <a:ln>
                        <a:noFill/>
                      </a:ln>
                      <a:effectLst/>
                      <a:extLst>
                        <a:ext uri="{909E8E84-426E-40DD-AFC4-6F175D3DCCD1}">
                          <a14:hiddenFill xmlns:a14="http://schemas.microsoft.com/office/drawing/2010/main">
                            <a:gradFill rotWithShape="0">
                              <a:gsLst>
                                <a:gs pos="0">
                                  <a:srgbClr val="008000"/>
                                </a:gs>
                                <a:gs pos="50000">
                                  <a:schemeClr val="tx2"/>
                                </a:gs>
                                <a:gs pos="100000">
                                  <a:srgbClr val="008000"/>
                                </a:gs>
                              </a:gsLst>
                              <a:lin ang="5400000" scaled="1"/>
                            </a:gra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Line 2053"/>
          <p:cNvSpPr>
            <a:spLocks noChangeShapeType="1"/>
          </p:cNvSpPr>
          <p:nvPr/>
        </p:nvSpPr>
        <p:spPr bwMode="auto">
          <a:xfrm>
            <a:off x="4061138" y="2009104"/>
            <a:ext cx="609600" cy="0"/>
          </a:xfrm>
          <a:prstGeom prst="line">
            <a:avLst/>
          </a:prstGeom>
          <a:noFill/>
          <a:ln w="38100">
            <a:solidFill>
              <a:srgbClr val="CC00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2054"/>
          <p:cNvSpPr>
            <a:spLocks noChangeShapeType="1"/>
          </p:cNvSpPr>
          <p:nvPr/>
        </p:nvSpPr>
        <p:spPr bwMode="auto">
          <a:xfrm>
            <a:off x="2689538" y="4676104"/>
            <a:ext cx="609600" cy="0"/>
          </a:xfrm>
          <a:prstGeom prst="line">
            <a:avLst/>
          </a:prstGeom>
          <a:noFill/>
          <a:ln w="38100">
            <a:solidFill>
              <a:srgbClr val="CC00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AutoShape 2083"/>
          <p:cNvSpPr>
            <a:spLocks noChangeArrowheads="1"/>
          </p:cNvSpPr>
          <p:nvPr/>
        </p:nvSpPr>
        <p:spPr bwMode="auto">
          <a:xfrm>
            <a:off x="6499538" y="2847304"/>
            <a:ext cx="914400" cy="527050"/>
          </a:xfrm>
          <a:prstGeom prst="wedgeRoundRectCallout">
            <a:avLst>
              <a:gd name="adj1" fmla="val -98787"/>
              <a:gd name="adj2" fmla="val 127407"/>
              <a:gd name="adj3" fmla="val 16667"/>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FF33CC"/>
                </a:solidFill>
                <a:ea typeface="楷体_GB2312" pitchFamily="49" charset="-122"/>
              </a:rPr>
              <a:t>紫色</a:t>
            </a:r>
          </a:p>
        </p:txBody>
      </p:sp>
      <p:sp>
        <p:nvSpPr>
          <p:cNvPr id="7" name="Text Box 2084"/>
          <p:cNvSpPr txBox="1">
            <a:spLocks noChangeArrowheads="1"/>
          </p:cNvSpPr>
          <p:nvPr/>
        </p:nvSpPr>
        <p:spPr bwMode="auto">
          <a:xfrm>
            <a:off x="6728138" y="3853781"/>
            <a:ext cx="3124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800000"/>
                </a:solidFill>
                <a:ea typeface="楷体_GB2312" pitchFamily="49" charset="-122"/>
              </a:rPr>
              <a:t>可见光范围如下：</a:t>
            </a:r>
            <a:r>
              <a:rPr lang="zh-CN" altLang="en-US" sz="2400" i="0" dirty="0">
                <a:solidFill>
                  <a:srgbClr val="800000"/>
                </a:solidFill>
                <a:ea typeface="楷体_GB2312" pitchFamily="49" charset="-122"/>
                <a:sym typeface="Wingdings" panose="05000000000000000000" pitchFamily="2" charset="2"/>
              </a:rPr>
              <a:t>（真空，单位为</a:t>
            </a:r>
            <a:r>
              <a:rPr lang="en-US" altLang="zh-CN" sz="2400" i="0" dirty="0">
                <a:solidFill>
                  <a:srgbClr val="800000"/>
                </a:solidFill>
                <a:ea typeface="楷体_GB2312" pitchFamily="49" charset="-122"/>
                <a:sym typeface="Wingdings" panose="05000000000000000000" pitchFamily="2" charset="2"/>
              </a:rPr>
              <a:t>nm </a:t>
            </a:r>
            <a:r>
              <a:rPr lang="zh-CN" altLang="en-US" sz="2400" i="0" dirty="0">
                <a:solidFill>
                  <a:srgbClr val="800000"/>
                </a:solidFill>
                <a:ea typeface="楷体_GB2312" pitchFamily="49" charset="-122"/>
                <a:sym typeface="Wingdings" panose="05000000000000000000" pitchFamily="2" charset="2"/>
              </a:rPr>
              <a:t>）</a:t>
            </a:r>
            <a:endParaRPr lang="zh-CN" altLang="en-US" sz="2400" i="0" dirty="0">
              <a:solidFill>
                <a:srgbClr val="800000"/>
              </a:solidFill>
              <a:ea typeface="楷体_GB2312" pitchFamily="49" charset="-122"/>
            </a:endParaRPr>
          </a:p>
        </p:txBody>
      </p:sp>
      <p:grpSp>
        <p:nvGrpSpPr>
          <p:cNvPr id="8" name="Group 2103"/>
          <p:cNvGrpSpPr>
            <a:grpSpLocks/>
          </p:cNvGrpSpPr>
          <p:nvPr/>
        </p:nvGrpSpPr>
        <p:grpSpPr bwMode="auto">
          <a:xfrm>
            <a:off x="1927538" y="4904707"/>
            <a:ext cx="8458200" cy="960438"/>
            <a:chOff x="288" y="3120"/>
            <a:chExt cx="5328" cy="605"/>
          </a:xfrm>
        </p:grpSpPr>
        <p:grpSp>
          <p:nvGrpSpPr>
            <p:cNvPr id="9" name="Group 2102"/>
            <p:cNvGrpSpPr>
              <a:grpSpLocks/>
            </p:cNvGrpSpPr>
            <p:nvPr/>
          </p:nvGrpSpPr>
          <p:grpSpPr bwMode="auto">
            <a:xfrm>
              <a:off x="432" y="3357"/>
              <a:ext cx="5184" cy="368"/>
              <a:chOff x="432" y="3357"/>
              <a:chExt cx="5184" cy="368"/>
            </a:xfrm>
          </p:grpSpPr>
          <p:sp>
            <p:nvSpPr>
              <p:cNvPr id="18" name="Text Box 2085"/>
              <p:cNvSpPr txBox="1">
                <a:spLocks noChangeArrowheads="1"/>
              </p:cNvSpPr>
              <p:nvPr/>
            </p:nvSpPr>
            <p:spPr bwMode="auto">
              <a:xfrm>
                <a:off x="432" y="3357"/>
                <a:ext cx="5184" cy="368"/>
              </a:xfrm>
              <a:prstGeom prst="rect">
                <a:avLst/>
              </a:prstGeom>
              <a:noFill/>
              <a:ln w="19050">
                <a:solidFill>
                  <a:schemeClr val="accent4"/>
                </a:solidFill>
                <a:miter lim="800000"/>
                <a:headEnd/>
                <a:tailEnd/>
              </a:ln>
            </p:spPr>
            <p:txBody>
              <a:bodyPr wrap="square">
                <a:spAutoFit/>
              </a:bodyPr>
              <a:lstStyle/>
              <a:p>
                <a:pPr>
                  <a:spcBef>
                    <a:spcPct val="50000"/>
                  </a:spcBef>
                  <a:defRPr/>
                </a:pPr>
                <a:r>
                  <a:rPr lang="en-US" altLang="zh-CN" dirty="0">
                    <a:solidFill>
                      <a:srgbClr val="800000"/>
                    </a:solidFill>
                    <a:ea typeface="楷体_GB2312" pitchFamily="49" charset="-122"/>
                  </a:rPr>
                  <a:t>   </a:t>
                </a:r>
                <a:r>
                  <a:rPr lang="zh-CN" altLang="en-US" sz="3200" b="1" dirty="0">
                    <a:solidFill>
                      <a:srgbClr val="800000"/>
                    </a:solidFill>
                    <a:ea typeface="楷体_GB2312" pitchFamily="49" charset="-122"/>
                  </a:rPr>
                  <a:t>红        橙       黄        绿         青          蓝        紫  </a:t>
                </a:r>
              </a:p>
            </p:txBody>
          </p:sp>
          <p:sp>
            <p:nvSpPr>
              <p:cNvPr id="19" name="Line 2086"/>
              <p:cNvSpPr>
                <a:spLocks noChangeShapeType="1"/>
              </p:cNvSpPr>
              <p:nvPr/>
            </p:nvSpPr>
            <p:spPr bwMode="auto">
              <a:xfrm>
                <a:off x="1056" y="3357"/>
                <a:ext cx="0" cy="336"/>
              </a:xfrm>
              <a:prstGeom prst="line">
                <a:avLst/>
              </a:prstGeom>
              <a:noFill/>
              <a:ln w="19050">
                <a:solidFill>
                  <a:schemeClr val="accent4"/>
                </a:solidFill>
                <a:round/>
                <a:headEnd/>
                <a:tailEnd/>
              </a:ln>
            </p:spPr>
            <p:txBody>
              <a:bodyPr/>
              <a:lstStyle/>
              <a:p>
                <a:pPr>
                  <a:defRPr/>
                </a:pPr>
                <a:endParaRPr lang="zh-CN" altLang="en-US"/>
              </a:p>
            </p:txBody>
          </p:sp>
          <p:sp>
            <p:nvSpPr>
              <p:cNvPr id="20" name="Line 2087"/>
              <p:cNvSpPr>
                <a:spLocks noChangeShapeType="1"/>
              </p:cNvSpPr>
              <p:nvPr/>
            </p:nvSpPr>
            <p:spPr bwMode="auto">
              <a:xfrm>
                <a:off x="1728" y="3357"/>
                <a:ext cx="0" cy="336"/>
              </a:xfrm>
              <a:prstGeom prst="line">
                <a:avLst/>
              </a:prstGeom>
              <a:noFill/>
              <a:ln w="19050">
                <a:solidFill>
                  <a:schemeClr val="accent4"/>
                </a:solidFill>
                <a:round/>
                <a:headEnd/>
                <a:tailEnd/>
              </a:ln>
            </p:spPr>
            <p:txBody>
              <a:bodyPr/>
              <a:lstStyle/>
              <a:p>
                <a:pPr>
                  <a:defRPr/>
                </a:pPr>
                <a:endParaRPr lang="zh-CN" altLang="en-US"/>
              </a:p>
            </p:txBody>
          </p:sp>
          <p:sp>
            <p:nvSpPr>
              <p:cNvPr id="21" name="Line 2088"/>
              <p:cNvSpPr>
                <a:spLocks noChangeShapeType="1"/>
              </p:cNvSpPr>
              <p:nvPr/>
            </p:nvSpPr>
            <p:spPr bwMode="auto">
              <a:xfrm>
                <a:off x="2448" y="3357"/>
                <a:ext cx="0" cy="336"/>
              </a:xfrm>
              <a:prstGeom prst="line">
                <a:avLst/>
              </a:prstGeom>
              <a:noFill/>
              <a:ln w="19050">
                <a:solidFill>
                  <a:schemeClr val="accent4"/>
                </a:solidFill>
                <a:round/>
                <a:headEnd/>
                <a:tailEnd/>
              </a:ln>
            </p:spPr>
            <p:txBody>
              <a:bodyPr/>
              <a:lstStyle/>
              <a:p>
                <a:pPr>
                  <a:defRPr/>
                </a:pPr>
                <a:endParaRPr lang="zh-CN" altLang="en-US"/>
              </a:p>
            </p:txBody>
          </p:sp>
          <p:sp>
            <p:nvSpPr>
              <p:cNvPr id="22" name="Line 2089"/>
              <p:cNvSpPr>
                <a:spLocks noChangeShapeType="1"/>
              </p:cNvSpPr>
              <p:nvPr/>
            </p:nvSpPr>
            <p:spPr bwMode="auto">
              <a:xfrm>
                <a:off x="3216" y="3357"/>
                <a:ext cx="0" cy="336"/>
              </a:xfrm>
              <a:prstGeom prst="line">
                <a:avLst/>
              </a:prstGeom>
              <a:noFill/>
              <a:ln w="19050">
                <a:solidFill>
                  <a:schemeClr val="accent4"/>
                </a:solidFill>
                <a:round/>
                <a:headEnd/>
                <a:tailEnd/>
              </a:ln>
            </p:spPr>
            <p:txBody>
              <a:bodyPr/>
              <a:lstStyle/>
              <a:p>
                <a:pPr>
                  <a:defRPr/>
                </a:pPr>
                <a:endParaRPr lang="zh-CN" altLang="en-US"/>
              </a:p>
            </p:txBody>
          </p:sp>
          <p:sp>
            <p:nvSpPr>
              <p:cNvPr id="23" name="Line 2090"/>
              <p:cNvSpPr>
                <a:spLocks noChangeShapeType="1"/>
              </p:cNvSpPr>
              <p:nvPr/>
            </p:nvSpPr>
            <p:spPr bwMode="auto">
              <a:xfrm>
                <a:off x="4032" y="3357"/>
                <a:ext cx="0" cy="336"/>
              </a:xfrm>
              <a:prstGeom prst="line">
                <a:avLst/>
              </a:prstGeom>
              <a:noFill/>
              <a:ln w="19050">
                <a:solidFill>
                  <a:schemeClr val="accent4"/>
                </a:solidFill>
                <a:round/>
                <a:headEnd/>
                <a:tailEnd/>
              </a:ln>
            </p:spPr>
            <p:txBody>
              <a:bodyPr/>
              <a:lstStyle/>
              <a:p>
                <a:pPr>
                  <a:defRPr/>
                </a:pPr>
                <a:endParaRPr lang="zh-CN" altLang="en-US"/>
              </a:p>
            </p:txBody>
          </p:sp>
          <p:sp>
            <p:nvSpPr>
              <p:cNvPr id="24" name="Line 2091"/>
              <p:cNvSpPr>
                <a:spLocks noChangeShapeType="1"/>
              </p:cNvSpPr>
              <p:nvPr/>
            </p:nvSpPr>
            <p:spPr bwMode="auto">
              <a:xfrm>
                <a:off x="4800" y="3357"/>
                <a:ext cx="0" cy="336"/>
              </a:xfrm>
              <a:prstGeom prst="line">
                <a:avLst/>
              </a:prstGeom>
              <a:noFill/>
              <a:ln w="19050">
                <a:solidFill>
                  <a:schemeClr val="accent4"/>
                </a:solidFill>
                <a:round/>
                <a:headEnd/>
                <a:tailEnd/>
              </a:ln>
            </p:spPr>
            <p:txBody>
              <a:bodyPr/>
              <a:lstStyle/>
              <a:p>
                <a:pPr>
                  <a:defRPr/>
                </a:pPr>
                <a:endParaRPr lang="zh-CN" altLang="en-US"/>
              </a:p>
            </p:txBody>
          </p:sp>
        </p:grpSp>
        <p:graphicFrame>
          <p:nvGraphicFramePr>
            <p:cNvPr id="10" name="Object 2093"/>
            <p:cNvGraphicFramePr>
              <a:graphicFrameLocks noChangeAspect="1"/>
            </p:cNvGraphicFramePr>
            <p:nvPr/>
          </p:nvGraphicFramePr>
          <p:xfrm>
            <a:off x="288" y="3120"/>
            <a:ext cx="278" cy="192"/>
          </p:xfrm>
          <a:graphic>
            <a:graphicData uri="http://schemas.openxmlformats.org/presentationml/2006/ole">
              <mc:AlternateContent xmlns:mc="http://schemas.openxmlformats.org/markup-compatibility/2006">
                <mc:Choice xmlns:v="urn:schemas-microsoft-com:vml" Requires="v">
                  <p:oleObj spid="_x0000_s505617" name="Equation" r:id="rId5" imgW="279158" imgH="177646" progId="Equation.3">
                    <p:embed/>
                  </p:oleObj>
                </mc:Choice>
                <mc:Fallback>
                  <p:oleObj name="Equation" r:id="rId5" imgW="279158"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094"/>
            <p:cNvGraphicFramePr>
              <a:graphicFrameLocks noChangeAspect="1"/>
            </p:cNvGraphicFramePr>
            <p:nvPr/>
          </p:nvGraphicFramePr>
          <p:xfrm>
            <a:off x="922" y="3120"/>
            <a:ext cx="278" cy="192"/>
          </p:xfrm>
          <a:graphic>
            <a:graphicData uri="http://schemas.openxmlformats.org/presentationml/2006/ole">
              <mc:AlternateContent xmlns:mc="http://schemas.openxmlformats.org/markup-compatibility/2006">
                <mc:Choice xmlns:v="urn:schemas-microsoft-com:vml" Requires="v">
                  <p:oleObj spid="_x0000_s505618" name="Equation" r:id="rId7" imgW="279158" imgH="177646" progId="Equation.3">
                    <p:embed/>
                  </p:oleObj>
                </mc:Choice>
                <mc:Fallback>
                  <p:oleObj name="Equation" r:id="rId7" imgW="279158"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095"/>
            <p:cNvGraphicFramePr>
              <a:graphicFrameLocks noChangeAspect="1"/>
            </p:cNvGraphicFramePr>
            <p:nvPr/>
          </p:nvGraphicFramePr>
          <p:xfrm>
            <a:off x="1584" y="3120"/>
            <a:ext cx="278" cy="192"/>
          </p:xfrm>
          <a:graphic>
            <a:graphicData uri="http://schemas.openxmlformats.org/presentationml/2006/ole">
              <mc:AlternateContent xmlns:mc="http://schemas.openxmlformats.org/markup-compatibility/2006">
                <mc:Choice xmlns:v="urn:schemas-microsoft-com:vml" Requires="v">
                  <p:oleObj spid="_x0000_s505619" name="Equation" r:id="rId9" imgW="279158" imgH="177646" progId="Equation.3">
                    <p:embed/>
                  </p:oleObj>
                </mc:Choice>
                <mc:Fallback>
                  <p:oleObj name="Equation" r:id="rId9" imgW="279158"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096"/>
            <p:cNvGraphicFramePr>
              <a:graphicFrameLocks noChangeAspect="1"/>
            </p:cNvGraphicFramePr>
            <p:nvPr/>
          </p:nvGraphicFramePr>
          <p:xfrm>
            <a:off x="2314" y="3120"/>
            <a:ext cx="278" cy="192"/>
          </p:xfrm>
          <a:graphic>
            <a:graphicData uri="http://schemas.openxmlformats.org/presentationml/2006/ole">
              <mc:AlternateContent xmlns:mc="http://schemas.openxmlformats.org/markup-compatibility/2006">
                <mc:Choice xmlns:v="urn:schemas-microsoft-com:vml" Requires="v">
                  <p:oleObj spid="_x0000_s505620" name="Equation" r:id="rId11" imgW="279158" imgH="177646" progId="Equation.3">
                    <p:embed/>
                  </p:oleObj>
                </mc:Choice>
                <mc:Fallback>
                  <p:oleObj name="Equation" r:id="rId11" imgW="279158"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4"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97"/>
            <p:cNvGraphicFramePr>
              <a:graphicFrameLocks noChangeAspect="1"/>
            </p:cNvGraphicFramePr>
            <p:nvPr/>
          </p:nvGraphicFramePr>
          <p:xfrm>
            <a:off x="3082" y="3120"/>
            <a:ext cx="278" cy="192"/>
          </p:xfrm>
          <a:graphic>
            <a:graphicData uri="http://schemas.openxmlformats.org/presentationml/2006/ole">
              <mc:AlternateContent xmlns:mc="http://schemas.openxmlformats.org/markup-compatibility/2006">
                <mc:Choice xmlns:v="urn:schemas-microsoft-com:vml" Requires="v">
                  <p:oleObj spid="_x0000_s505621" name="Equation" r:id="rId13" imgW="279158" imgH="177646" progId="Equation.3">
                    <p:embed/>
                  </p:oleObj>
                </mc:Choice>
                <mc:Fallback>
                  <p:oleObj name="Equation" r:id="rId13" imgW="279158" imgH="17764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82"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098"/>
            <p:cNvGraphicFramePr>
              <a:graphicFrameLocks noChangeAspect="1"/>
            </p:cNvGraphicFramePr>
            <p:nvPr/>
          </p:nvGraphicFramePr>
          <p:xfrm>
            <a:off x="3898" y="3120"/>
            <a:ext cx="278" cy="192"/>
          </p:xfrm>
          <a:graphic>
            <a:graphicData uri="http://schemas.openxmlformats.org/presentationml/2006/ole">
              <mc:AlternateContent xmlns:mc="http://schemas.openxmlformats.org/markup-compatibility/2006">
                <mc:Choice xmlns:v="urn:schemas-microsoft-com:vml" Requires="v">
                  <p:oleObj spid="_x0000_s505622" name="Equation" r:id="rId15" imgW="279158" imgH="177646" progId="Equation.3">
                    <p:embed/>
                  </p:oleObj>
                </mc:Choice>
                <mc:Fallback>
                  <p:oleObj name="Equation" r:id="rId15" imgW="279158" imgH="17764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98"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099"/>
            <p:cNvGraphicFramePr>
              <a:graphicFrameLocks noChangeAspect="1"/>
            </p:cNvGraphicFramePr>
            <p:nvPr/>
          </p:nvGraphicFramePr>
          <p:xfrm>
            <a:off x="4656" y="3120"/>
            <a:ext cx="278" cy="192"/>
          </p:xfrm>
          <a:graphic>
            <a:graphicData uri="http://schemas.openxmlformats.org/presentationml/2006/ole">
              <mc:AlternateContent xmlns:mc="http://schemas.openxmlformats.org/markup-compatibility/2006">
                <mc:Choice xmlns:v="urn:schemas-microsoft-com:vml" Requires="v">
                  <p:oleObj spid="_x0000_s505623" name="Equation" r:id="rId17" imgW="279158" imgH="177646" progId="Equation.3">
                    <p:embed/>
                  </p:oleObj>
                </mc:Choice>
                <mc:Fallback>
                  <p:oleObj name="Equation" r:id="rId17" imgW="279158" imgH="17764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6"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100"/>
            <p:cNvGraphicFramePr>
              <a:graphicFrameLocks noChangeAspect="1"/>
            </p:cNvGraphicFramePr>
            <p:nvPr/>
          </p:nvGraphicFramePr>
          <p:xfrm>
            <a:off x="5290" y="3120"/>
            <a:ext cx="278" cy="192"/>
          </p:xfrm>
          <a:graphic>
            <a:graphicData uri="http://schemas.openxmlformats.org/presentationml/2006/ole">
              <mc:AlternateContent xmlns:mc="http://schemas.openxmlformats.org/markup-compatibility/2006">
                <mc:Choice xmlns:v="urn:schemas-microsoft-com:vml" Requires="v">
                  <p:oleObj spid="_x0000_s505624" name="Equation" r:id="rId19" imgW="279158" imgH="177646" progId="Equation.3">
                    <p:embed/>
                  </p:oleObj>
                </mc:Choice>
                <mc:Fallback>
                  <p:oleObj name="Equation" r:id="rId19" imgW="279158" imgH="17764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90" y="3120"/>
                          <a:ext cx="2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2107"/>
          <p:cNvGrpSpPr>
            <a:grpSpLocks/>
          </p:cNvGrpSpPr>
          <p:nvPr/>
        </p:nvGrpSpPr>
        <p:grpSpPr bwMode="auto">
          <a:xfrm>
            <a:off x="7337738" y="408906"/>
            <a:ext cx="3124200" cy="2701925"/>
            <a:chOff x="3360" y="1670"/>
            <a:chExt cx="1968" cy="1702"/>
          </a:xfrm>
        </p:grpSpPr>
        <p:grpSp>
          <p:nvGrpSpPr>
            <p:cNvPr id="26" name="Group 2108"/>
            <p:cNvGrpSpPr>
              <a:grpSpLocks/>
            </p:cNvGrpSpPr>
            <p:nvPr/>
          </p:nvGrpSpPr>
          <p:grpSpPr bwMode="auto">
            <a:xfrm>
              <a:off x="3360" y="1670"/>
              <a:ext cx="1920" cy="1702"/>
              <a:chOff x="3360" y="1670"/>
              <a:chExt cx="1920" cy="1702"/>
            </a:xfrm>
          </p:grpSpPr>
          <p:grpSp>
            <p:nvGrpSpPr>
              <p:cNvPr id="28" name="Group 2109"/>
              <p:cNvGrpSpPr>
                <a:grpSpLocks/>
              </p:cNvGrpSpPr>
              <p:nvPr/>
            </p:nvGrpSpPr>
            <p:grpSpPr bwMode="auto">
              <a:xfrm>
                <a:off x="3360" y="1670"/>
                <a:ext cx="1920" cy="1549"/>
                <a:chOff x="3360" y="1670"/>
                <a:chExt cx="1920" cy="1549"/>
              </a:xfrm>
            </p:grpSpPr>
            <p:sp>
              <p:nvSpPr>
                <p:cNvPr id="34" name="Line 2110"/>
                <p:cNvSpPr>
                  <a:spLocks noChangeShapeType="1"/>
                </p:cNvSpPr>
                <p:nvPr/>
              </p:nvSpPr>
              <p:spPr bwMode="auto">
                <a:xfrm>
                  <a:off x="3360" y="2486"/>
                  <a:ext cx="1536" cy="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400" b="1"/>
                </a:p>
              </p:txBody>
            </p:sp>
            <p:grpSp>
              <p:nvGrpSpPr>
                <p:cNvPr id="35" name="Group 2111"/>
                <p:cNvGrpSpPr>
                  <a:grpSpLocks/>
                </p:cNvGrpSpPr>
                <p:nvPr/>
              </p:nvGrpSpPr>
              <p:grpSpPr bwMode="auto">
                <a:xfrm>
                  <a:off x="3385" y="1670"/>
                  <a:ext cx="1895" cy="1549"/>
                  <a:chOff x="3385" y="1670"/>
                  <a:chExt cx="1895" cy="1549"/>
                </a:xfrm>
              </p:grpSpPr>
              <p:sp>
                <p:nvSpPr>
                  <p:cNvPr id="36" name="Text Box 2112"/>
                  <p:cNvSpPr txBox="1">
                    <a:spLocks noChangeArrowheads="1"/>
                  </p:cNvSpPr>
                  <p:nvPr/>
                </p:nvSpPr>
                <p:spPr bwMode="auto">
                  <a:xfrm>
                    <a:off x="3840" y="186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3</a:t>
                    </a:r>
                  </a:p>
                </p:txBody>
              </p:sp>
              <p:grpSp>
                <p:nvGrpSpPr>
                  <p:cNvPr id="37" name="Group 2113"/>
                  <p:cNvGrpSpPr>
                    <a:grpSpLocks/>
                  </p:cNvGrpSpPr>
                  <p:nvPr/>
                </p:nvGrpSpPr>
                <p:grpSpPr bwMode="auto">
                  <a:xfrm>
                    <a:off x="3385" y="1670"/>
                    <a:ext cx="1895" cy="1549"/>
                    <a:chOff x="3385" y="1670"/>
                    <a:chExt cx="1895" cy="1549"/>
                  </a:xfrm>
                </p:grpSpPr>
                <p:sp>
                  <p:nvSpPr>
                    <p:cNvPr id="38" name="Line 2114"/>
                    <p:cNvSpPr>
                      <a:spLocks noChangeShapeType="1"/>
                    </p:cNvSpPr>
                    <p:nvPr/>
                  </p:nvSpPr>
                  <p:spPr bwMode="auto">
                    <a:xfrm>
                      <a:off x="3408" y="2822"/>
                      <a:ext cx="1488" cy="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400" b="1"/>
                    </a:p>
                  </p:txBody>
                </p:sp>
                <p:sp>
                  <p:nvSpPr>
                    <p:cNvPr id="39" name="Line 2115"/>
                    <p:cNvSpPr>
                      <a:spLocks noChangeShapeType="1"/>
                    </p:cNvSpPr>
                    <p:nvPr/>
                  </p:nvSpPr>
                  <p:spPr bwMode="auto">
                    <a:xfrm flipV="1">
                      <a:off x="4272" y="1958"/>
                      <a:ext cx="0" cy="528"/>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40" name="Text Box 2116"/>
                    <p:cNvSpPr txBox="1">
                      <a:spLocks noChangeArrowheads="1"/>
                    </p:cNvSpPr>
                    <p:nvPr/>
                  </p:nvSpPr>
                  <p:spPr bwMode="auto">
                    <a:xfrm>
                      <a:off x="4272" y="181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2</a:t>
                      </a:r>
                    </a:p>
                  </p:txBody>
                </p:sp>
                <p:sp>
                  <p:nvSpPr>
                    <p:cNvPr id="41" name="Text Box 2117"/>
                    <p:cNvSpPr txBox="1">
                      <a:spLocks noChangeArrowheads="1"/>
                    </p:cNvSpPr>
                    <p:nvPr/>
                  </p:nvSpPr>
                  <p:spPr bwMode="auto">
                    <a:xfrm>
                      <a:off x="3456" y="2928"/>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CC3300"/>
                          </a:solidFill>
                          <a:ea typeface="楷体_GB2312" pitchFamily="49" charset="-122"/>
                        </a:rPr>
                        <a:t>空气</a:t>
                      </a:r>
                      <a:endParaRPr lang="zh-CN" altLang="en-US" sz="2400" i="0">
                        <a:solidFill>
                          <a:schemeClr val="bg1"/>
                        </a:solidFill>
                        <a:ea typeface="楷体_GB2312" pitchFamily="49" charset="-122"/>
                      </a:endParaRPr>
                    </a:p>
                  </p:txBody>
                </p:sp>
                <p:sp>
                  <p:nvSpPr>
                    <p:cNvPr id="42" name="Line 2118"/>
                    <p:cNvSpPr>
                      <a:spLocks noChangeShapeType="1"/>
                    </p:cNvSpPr>
                    <p:nvPr/>
                  </p:nvSpPr>
                  <p:spPr bwMode="auto">
                    <a:xfrm flipV="1">
                      <a:off x="4080" y="2006"/>
                      <a:ext cx="0" cy="816"/>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43" name="Text Box 2119"/>
                    <p:cNvSpPr txBox="1">
                      <a:spLocks noChangeArrowheads="1"/>
                    </p:cNvSpPr>
                    <p:nvPr/>
                  </p:nvSpPr>
                  <p:spPr bwMode="auto">
                    <a:xfrm>
                      <a:off x="3408" y="2236"/>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CC3300"/>
                          </a:solidFill>
                          <a:ea typeface="楷体_GB2312" pitchFamily="49" charset="-122"/>
                        </a:rPr>
                        <a:t>空气</a:t>
                      </a:r>
                    </a:p>
                  </p:txBody>
                </p:sp>
                <p:sp>
                  <p:nvSpPr>
                    <p:cNvPr id="44" name="Rectangle 2120"/>
                    <p:cNvSpPr>
                      <a:spLocks noChangeArrowheads="1"/>
                    </p:cNvSpPr>
                    <p:nvPr/>
                  </p:nvSpPr>
                  <p:spPr bwMode="auto">
                    <a:xfrm>
                      <a:off x="3385" y="2567"/>
                      <a:ext cx="698" cy="291"/>
                    </a:xfrm>
                    <a:prstGeom prst="rect">
                      <a:avLst/>
                    </a:prstGeom>
                    <a:noFill/>
                    <a:ln w="9525">
                      <a:noFill/>
                      <a:miter lim="800000"/>
                      <a:headEnd/>
                      <a:tailEnd/>
                    </a:ln>
                  </p:spPr>
                  <p:txBody>
                    <a:bodyPr wrap="none">
                      <a:spAutoFit/>
                    </a:bodyPr>
                    <a:lstStyle/>
                    <a:p>
                      <a:pPr>
                        <a:defRPr/>
                      </a:pPr>
                      <a:r>
                        <a:rPr lang="zh-CN" altLang="en-US" sz="2400" b="1" dirty="0">
                          <a:solidFill>
                            <a:srgbClr val="0000FF"/>
                          </a:solidFill>
                          <a:latin typeface="楷体_GB2312" pitchFamily="49" charset="-122"/>
                          <a:ea typeface="楷体_GB2312" pitchFamily="49" charset="-122"/>
                        </a:rPr>
                        <a:t>肥皂膜</a:t>
                      </a:r>
                      <a:endParaRPr lang="zh-CN" altLang="en-US" sz="2400" b="1" dirty="0">
                        <a:solidFill>
                          <a:srgbClr val="0000FF"/>
                        </a:solidFill>
                        <a:ea typeface="楷体_GB2312" pitchFamily="49" charset="-122"/>
                      </a:endParaRPr>
                    </a:p>
                  </p:txBody>
                </p:sp>
                <p:sp>
                  <p:nvSpPr>
                    <p:cNvPr id="45" name="Text Box 2121"/>
                    <p:cNvSpPr txBox="1">
                      <a:spLocks noChangeArrowheads="1"/>
                    </p:cNvSpPr>
                    <p:nvPr/>
                  </p:nvSpPr>
                  <p:spPr bwMode="auto">
                    <a:xfrm>
                      <a:off x="4560" y="216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3300"/>
                          </a:solidFill>
                        </a:rPr>
                        <a:t>n </a:t>
                      </a:r>
                      <a:r>
                        <a:rPr lang="en-US" altLang="zh-CN" sz="2400" baseline="-25000">
                          <a:solidFill>
                            <a:srgbClr val="CC3300"/>
                          </a:solidFill>
                        </a:rPr>
                        <a:t>1</a:t>
                      </a:r>
                      <a:r>
                        <a:rPr lang="en-US" altLang="zh-CN" sz="2400">
                          <a:solidFill>
                            <a:srgbClr val="CC3300"/>
                          </a:solidFill>
                        </a:rPr>
                        <a:t>=1</a:t>
                      </a:r>
                    </a:p>
                  </p:txBody>
                </p:sp>
                <p:sp>
                  <p:nvSpPr>
                    <p:cNvPr id="46" name="Text Box 2122"/>
                    <p:cNvSpPr txBox="1">
                      <a:spLocks noChangeArrowheads="1"/>
                    </p:cNvSpPr>
                    <p:nvPr/>
                  </p:nvSpPr>
                  <p:spPr bwMode="auto">
                    <a:xfrm>
                      <a:off x="4224" y="2486"/>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3300"/>
                          </a:solidFill>
                        </a:rPr>
                        <a:t>e</a:t>
                      </a:r>
                    </a:p>
                  </p:txBody>
                </p:sp>
                <p:sp>
                  <p:nvSpPr>
                    <p:cNvPr id="47" name="Text Box 2123"/>
                    <p:cNvSpPr txBox="1">
                      <a:spLocks noChangeArrowheads="1"/>
                    </p:cNvSpPr>
                    <p:nvPr/>
                  </p:nvSpPr>
                  <p:spPr bwMode="auto">
                    <a:xfrm>
                      <a:off x="4560" y="2534"/>
                      <a:ext cx="720" cy="288"/>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129C15"/>
                          </a:solidFill>
                        </a:rPr>
                        <a:t>n=1.33</a:t>
                      </a:r>
                    </a:p>
                  </p:txBody>
                </p:sp>
                <p:sp>
                  <p:nvSpPr>
                    <p:cNvPr id="48" name="Line 2124"/>
                    <p:cNvSpPr>
                      <a:spLocks noChangeShapeType="1"/>
                    </p:cNvSpPr>
                    <p:nvPr/>
                  </p:nvSpPr>
                  <p:spPr bwMode="auto">
                    <a:xfrm>
                      <a:off x="4464" y="2486"/>
                      <a:ext cx="0" cy="336"/>
                    </a:xfrm>
                    <a:prstGeom prst="line">
                      <a:avLst/>
                    </a:prstGeom>
                    <a:noFill/>
                    <a:ln w="12700">
                      <a:solidFill>
                        <a:srgbClr val="CC33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49" name="Line 2125"/>
                    <p:cNvSpPr>
                      <a:spLocks noChangeShapeType="1"/>
                    </p:cNvSpPr>
                    <p:nvPr/>
                  </p:nvSpPr>
                  <p:spPr bwMode="auto">
                    <a:xfrm>
                      <a:off x="4176" y="2486"/>
                      <a:ext cx="0" cy="336"/>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50" name="Line 2126"/>
                    <p:cNvSpPr>
                      <a:spLocks noChangeShapeType="1"/>
                    </p:cNvSpPr>
                    <p:nvPr/>
                  </p:nvSpPr>
                  <p:spPr bwMode="auto">
                    <a:xfrm>
                      <a:off x="4176" y="1862"/>
                      <a:ext cx="0" cy="624"/>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51" name="Text Box 2127"/>
                    <p:cNvSpPr txBox="1">
                      <a:spLocks noChangeArrowheads="1"/>
                    </p:cNvSpPr>
                    <p:nvPr/>
                  </p:nvSpPr>
                  <p:spPr bwMode="auto">
                    <a:xfrm>
                      <a:off x="3984" y="167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1</a:t>
                      </a:r>
                    </a:p>
                  </p:txBody>
                </p:sp>
              </p:grpSp>
            </p:grpSp>
          </p:grpSp>
          <p:sp>
            <p:nvSpPr>
              <p:cNvPr id="29" name="Line 2128"/>
              <p:cNvSpPr>
                <a:spLocks noChangeShapeType="1"/>
              </p:cNvSpPr>
              <p:nvPr/>
            </p:nvSpPr>
            <p:spPr bwMode="auto">
              <a:xfrm>
                <a:off x="4176" y="2832"/>
                <a:ext cx="0" cy="336"/>
              </a:xfrm>
              <a:prstGeom prst="line">
                <a:avLst/>
              </a:prstGeom>
              <a:noFill/>
              <a:ln w="12700">
                <a:solidFill>
                  <a:schemeClr val="accent4"/>
                </a:solidFill>
                <a:round/>
                <a:headEnd/>
                <a:tailEnd type="triangle" w="med" len="med"/>
              </a:ln>
            </p:spPr>
            <p:txBody>
              <a:bodyPr/>
              <a:lstStyle/>
              <a:p>
                <a:pPr>
                  <a:defRPr/>
                </a:pPr>
                <a:endParaRPr lang="zh-CN" altLang="en-US" sz="2400" b="1"/>
              </a:p>
            </p:txBody>
          </p:sp>
          <p:sp>
            <p:nvSpPr>
              <p:cNvPr id="30" name="Line 2129"/>
              <p:cNvSpPr>
                <a:spLocks noChangeShapeType="1"/>
              </p:cNvSpPr>
              <p:nvPr/>
            </p:nvSpPr>
            <p:spPr bwMode="auto">
              <a:xfrm flipV="1">
                <a:off x="4080" y="2496"/>
                <a:ext cx="0" cy="336"/>
              </a:xfrm>
              <a:prstGeom prst="line">
                <a:avLst/>
              </a:prstGeom>
              <a:noFill/>
              <a:ln w="12700">
                <a:solidFill>
                  <a:schemeClr val="accent4"/>
                </a:solidFill>
                <a:round/>
                <a:headEnd/>
                <a:tailEnd type="triangle" w="med" len="med"/>
              </a:ln>
            </p:spPr>
            <p:txBody>
              <a:bodyPr/>
              <a:lstStyle/>
              <a:p>
                <a:pPr>
                  <a:defRPr/>
                </a:pPr>
                <a:endParaRPr lang="zh-CN" altLang="en-US" sz="2400" b="1"/>
              </a:p>
            </p:txBody>
          </p:sp>
          <p:sp>
            <p:nvSpPr>
              <p:cNvPr id="31" name="Line 2130"/>
              <p:cNvSpPr>
                <a:spLocks noChangeShapeType="1"/>
              </p:cNvSpPr>
              <p:nvPr/>
            </p:nvSpPr>
            <p:spPr bwMode="auto">
              <a:xfrm>
                <a:off x="3984" y="2496"/>
                <a:ext cx="0" cy="672"/>
              </a:xfrm>
              <a:prstGeom prst="line">
                <a:avLst/>
              </a:prstGeom>
              <a:noFill/>
              <a:ln w="12700">
                <a:solidFill>
                  <a:schemeClr val="accent4"/>
                </a:solidFill>
                <a:round/>
                <a:headEnd/>
                <a:tailEnd type="triangle" w="med" len="med"/>
              </a:ln>
            </p:spPr>
            <p:txBody>
              <a:bodyPr/>
              <a:lstStyle/>
              <a:p>
                <a:pPr>
                  <a:defRPr/>
                </a:pPr>
                <a:endParaRPr lang="zh-CN" altLang="en-US" sz="2400" b="1"/>
              </a:p>
            </p:txBody>
          </p:sp>
          <p:sp>
            <p:nvSpPr>
              <p:cNvPr id="32" name="Text Box 2131"/>
              <p:cNvSpPr txBox="1">
                <a:spLocks noChangeArrowheads="1"/>
              </p:cNvSpPr>
              <p:nvPr/>
            </p:nvSpPr>
            <p:spPr bwMode="auto">
              <a:xfrm>
                <a:off x="4080" y="3081"/>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4</a:t>
                </a:r>
              </a:p>
            </p:txBody>
          </p:sp>
          <p:sp>
            <p:nvSpPr>
              <p:cNvPr id="33" name="Text Box 2132"/>
              <p:cNvSpPr txBox="1">
                <a:spLocks noChangeArrowheads="1"/>
              </p:cNvSpPr>
              <p:nvPr/>
            </p:nvSpPr>
            <p:spPr bwMode="auto">
              <a:xfrm>
                <a:off x="3840" y="307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00"/>
                    </a:solidFill>
                  </a:rPr>
                  <a:t>5</a:t>
                </a:r>
              </a:p>
            </p:txBody>
          </p:sp>
        </p:grpSp>
        <p:sp>
          <p:nvSpPr>
            <p:cNvPr id="27" name="Text Box 2133"/>
            <p:cNvSpPr txBox="1">
              <a:spLocks noChangeArrowheads="1"/>
            </p:cNvSpPr>
            <p:nvPr/>
          </p:nvSpPr>
          <p:spPr bwMode="auto">
            <a:xfrm>
              <a:off x="4608" y="288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3300"/>
                  </a:solidFill>
                </a:rPr>
                <a:t>n </a:t>
              </a:r>
              <a:r>
                <a:rPr lang="en-US" altLang="zh-CN" sz="2400" baseline="-25000">
                  <a:solidFill>
                    <a:srgbClr val="CC3300"/>
                  </a:solidFill>
                </a:rPr>
                <a:t>1</a:t>
              </a:r>
              <a:r>
                <a:rPr lang="en-US" altLang="zh-CN" sz="2400">
                  <a:solidFill>
                    <a:srgbClr val="CC3300"/>
                  </a:solidFill>
                </a:rPr>
                <a:t>=1</a:t>
              </a:r>
            </a:p>
          </p:txBody>
        </p:sp>
      </p:grpSp>
    </p:spTree>
    <p:extLst>
      <p:ext uri="{BB962C8B-B14F-4D97-AF65-F5344CB8AC3E}">
        <p14:creationId xmlns:p14="http://schemas.microsoft.com/office/powerpoint/2010/main" val="128351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animBg="1"/>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416800" y="4200525"/>
            <a:ext cx="2438400" cy="1219200"/>
          </a:xfrm>
          <a:prstGeom prst="rect">
            <a:avLst/>
          </a:prstGeom>
          <a:solidFill>
            <a:srgbClr val="00FF00">
              <a:alpha val="44706"/>
            </a:srgbClr>
          </a:solidFill>
          <a:ln>
            <a:solidFill>
              <a:srgbClr val="FF0000"/>
            </a:solidFill>
          </a:ln>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Text Box 3"/>
          <p:cNvSpPr txBox="1">
            <a:spLocks noChangeArrowheads="1"/>
          </p:cNvSpPr>
          <p:nvPr/>
        </p:nvSpPr>
        <p:spPr bwMode="auto">
          <a:xfrm>
            <a:off x="6959600" y="4581526"/>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solidFill>
                  <a:srgbClr val="FF6600"/>
                </a:solidFill>
                <a:ea typeface="隶书" panose="02010509060101010101" pitchFamily="49" charset="-122"/>
              </a:rPr>
              <a:t>d</a:t>
            </a:r>
          </a:p>
        </p:txBody>
      </p:sp>
      <p:graphicFrame>
        <p:nvGraphicFramePr>
          <p:cNvPr id="4" name="Object 4"/>
          <p:cNvGraphicFramePr>
            <a:graphicFrameLocks/>
          </p:cNvGraphicFramePr>
          <p:nvPr/>
        </p:nvGraphicFramePr>
        <p:xfrm>
          <a:off x="9048750" y="3644900"/>
          <a:ext cx="1079500" cy="503238"/>
        </p:xfrm>
        <a:graphic>
          <a:graphicData uri="http://schemas.openxmlformats.org/presentationml/2006/ole">
            <mc:AlternateContent xmlns:mc="http://schemas.openxmlformats.org/markup-compatibility/2006">
              <mc:Choice xmlns:v="urn:schemas-microsoft-com:vml" Requires="v">
                <p:oleObj spid="_x0000_s565441" name="公式" r:id="rId3" imgW="583920" imgH="228600" progId="Equation.3">
                  <p:embed/>
                </p:oleObj>
              </mc:Choice>
              <mc:Fallback>
                <p:oleObj name="公式" r:id="rId3" imgW="583920" imgH="2286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0" y="3644900"/>
                        <a:ext cx="10795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5" name="Object 5"/>
          <p:cNvGraphicFramePr>
            <a:graphicFrameLocks/>
          </p:cNvGraphicFramePr>
          <p:nvPr/>
        </p:nvGraphicFramePr>
        <p:xfrm>
          <a:off x="9017000" y="4581525"/>
          <a:ext cx="1143000" cy="457200"/>
        </p:xfrm>
        <a:graphic>
          <a:graphicData uri="http://schemas.openxmlformats.org/presentationml/2006/ole">
            <mc:AlternateContent xmlns:mc="http://schemas.openxmlformats.org/markup-compatibility/2006">
              <mc:Choice xmlns:v="urn:schemas-microsoft-com:vml" Requires="v">
                <p:oleObj spid="_x0000_s565442" name="Equation" r:id="rId5" imgW="583920" imgH="215640" progId="Equation.3">
                  <p:embed/>
                </p:oleObj>
              </mc:Choice>
              <mc:Fallback>
                <p:oleObj name="Equation" r:id="rId5" imgW="583920" imgH="2156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0" y="458152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6" name="Object 6"/>
          <p:cNvGraphicFramePr>
            <a:graphicFrameLocks/>
          </p:cNvGraphicFramePr>
          <p:nvPr/>
        </p:nvGraphicFramePr>
        <p:xfrm>
          <a:off x="2465388" y="2997200"/>
          <a:ext cx="4525962" cy="865188"/>
        </p:xfrm>
        <a:graphic>
          <a:graphicData uri="http://schemas.openxmlformats.org/presentationml/2006/ole">
            <mc:AlternateContent xmlns:mc="http://schemas.openxmlformats.org/markup-compatibility/2006">
              <mc:Choice xmlns:v="urn:schemas-microsoft-com:vml" Requires="v">
                <p:oleObj spid="_x0000_s565443" name="公式" r:id="rId7" imgW="2323800" imgH="393480" progId="Equation.3">
                  <p:embed/>
                </p:oleObj>
              </mc:Choice>
              <mc:Fallback>
                <p:oleObj name="公式" r:id="rId7" imgW="232380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5388" y="2997200"/>
                        <a:ext cx="4525962"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p:cNvGraphicFramePr>
          <p:nvPr/>
        </p:nvGraphicFramePr>
        <p:xfrm>
          <a:off x="2640014" y="4508500"/>
          <a:ext cx="3743325" cy="901700"/>
        </p:xfrm>
        <a:graphic>
          <a:graphicData uri="http://schemas.openxmlformats.org/presentationml/2006/ole">
            <mc:AlternateContent xmlns:mc="http://schemas.openxmlformats.org/markup-compatibility/2006">
              <mc:Choice xmlns:v="urn:schemas-microsoft-com:vml" Requires="v">
                <p:oleObj spid="_x0000_s565444" name="公式" r:id="rId9" imgW="1701720" imgH="431640" progId="Equation.3">
                  <p:embed/>
                </p:oleObj>
              </mc:Choice>
              <mc:Fallback>
                <p:oleObj name="公式" r:id="rId9" imgW="1701720" imgH="4316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014" y="4508500"/>
                        <a:ext cx="374332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8"/>
          <p:cNvSpPr txBox="1">
            <a:spLocks noChangeArrowheads="1"/>
          </p:cNvSpPr>
          <p:nvPr/>
        </p:nvSpPr>
        <p:spPr bwMode="auto">
          <a:xfrm>
            <a:off x="2063751" y="404813"/>
            <a:ext cx="8208963"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kumimoji="0" lang="zh-CN" altLang="en-US" b="1">
                <a:latin typeface="宋体" panose="02010600030101010101" pitchFamily="2" charset="-122"/>
              </a:rPr>
              <a:t>波长</a:t>
            </a:r>
            <a:r>
              <a:rPr kumimoji="0" lang="en-US" altLang="zh-CN" b="1">
                <a:solidFill>
                  <a:srgbClr val="FF6600"/>
                </a:solidFill>
              </a:rPr>
              <a:t>550nm</a:t>
            </a:r>
            <a:r>
              <a:rPr kumimoji="0" lang="zh-CN" altLang="en-US" b="1">
                <a:latin typeface="宋体" panose="02010600030101010101" pitchFamily="2" charset="-122"/>
              </a:rPr>
              <a:t>黄绿光对人眼和照像底片最敏感。要使照像机对此波长反射小，可在照像机镜头上镀一层氟化镁</a:t>
            </a:r>
            <a:r>
              <a:rPr kumimoji="0" lang="en-US" altLang="zh-CN" b="1">
                <a:solidFill>
                  <a:schemeClr val="tx2"/>
                </a:solidFill>
              </a:rPr>
              <a:t>MgF</a:t>
            </a:r>
            <a:r>
              <a:rPr kumimoji="0" lang="en-US" altLang="zh-CN" b="1" baseline="-25000">
                <a:solidFill>
                  <a:schemeClr val="tx2"/>
                </a:solidFill>
              </a:rPr>
              <a:t>2</a:t>
            </a:r>
            <a:r>
              <a:rPr kumimoji="0" lang="zh-CN" altLang="en-US" b="1">
                <a:latin typeface="宋体" panose="02010600030101010101" pitchFamily="2" charset="-122"/>
              </a:rPr>
              <a:t>薄膜，已知氟化镁的折射率</a:t>
            </a:r>
            <a:r>
              <a:rPr kumimoji="0" lang="en-US" altLang="zh-CN" b="1" i="1">
                <a:solidFill>
                  <a:srgbClr val="FF6600"/>
                </a:solidFill>
              </a:rPr>
              <a:t>n</a:t>
            </a:r>
            <a:r>
              <a:rPr kumimoji="0" lang="en-US" altLang="zh-CN" b="1" baseline="-25000">
                <a:solidFill>
                  <a:srgbClr val="FF6600"/>
                </a:solidFill>
              </a:rPr>
              <a:t>1</a:t>
            </a:r>
            <a:r>
              <a:rPr kumimoji="0" lang="en-US" altLang="zh-CN" b="1">
                <a:solidFill>
                  <a:srgbClr val="FF6600"/>
                </a:solidFill>
              </a:rPr>
              <a:t>=</a:t>
            </a:r>
            <a:r>
              <a:rPr kumimoji="0" lang="en-US" altLang="zh-CN" b="1">
                <a:solidFill>
                  <a:srgbClr val="FF6600"/>
                </a:solidFill>
                <a:latin typeface="宋体" panose="02010600030101010101" pitchFamily="2" charset="-122"/>
              </a:rPr>
              <a:t>1.38</a:t>
            </a:r>
            <a:r>
              <a:rPr kumimoji="0" lang="zh-CN" altLang="en-US" b="1">
                <a:latin typeface="宋体" panose="02010600030101010101" pitchFamily="2" charset="-122"/>
              </a:rPr>
              <a:t>，玻璃的折射率</a:t>
            </a:r>
            <a:r>
              <a:rPr kumimoji="0" lang="en-US" altLang="zh-CN" b="1" i="1">
                <a:solidFill>
                  <a:srgbClr val="FF6600"/>
                </a:solidFill>
              </a:rPr>
              <a:t>n</a:t>
            </a:r>
            <a:r>
              <a:rPr kumimoji="0" lang="en-US" altLang="zh-CN" b="1" baseline="-25000">
                <a:solidFill>
                  <a:srgbClr val="FF6600"/>
                </a:solidFill>
              </a:rPr>
              <a:t>2</a:t>
            </a:r>
            <a:r>
              <a:rPr kumimoji="0" lang="en-US" altLang="zh-CN" b="1">
                <a:solidFill>
                  <a:srgbClr val="FF6600"/>
                </a:solidFill>
              </a:rPr>
              <a:t>=1.55</a:t>
            </a:r>
            <a:r>
              <a:rPr kumimoji="0" lang="zh-CN" altLang="en-US" b="1">
                <a:latin typeface="宋体" panose="02010600030101010101" pitchFamily="2" charset="-122"/>
              </a:rPr>
              <a:t>。</a:t>
            </a:r>
          </a:p>
        </p:txBody>
      </p:sp>
      <p:sp>
        <p:nvSpPr>
          <p:cNvPr id="9" name="Text Box 9"/>
          <p:cNvSpPr txBox="1">
            <a:spLocks noChangeArrowheads="1"/>
          </p:cNvSpPr>
          <p:nvPr/>
        </p:nvSpPr>
        <p:spPr bwMode="auto">
          <a:xfrm>
            <a:off x="2286000" y="2420938"/>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latin typeface="宋体" panose="02010600030101010101" pitchFamily="2" charset="-122"/>
              </a:rPr>
              <a:t>黄绿光反射干涉减弱的条件</a:t>
            </a:r>
            <a:r>
              <a:rPr kumimoji="0" lang="zh-CN" altLang="en-US" sz="2800" b="1">
                <a:solidFill>
                  <a:schemeClr val="accent2"/>
                </a:solidFill>
                <a:latin typeface="楷体_GB2312" pitchFamily="49" charset="-122"/>
                <a:ea typeface="楷体_GB2312" pitchFamily="49" charset="-122"/>
              </a:rPr>
              <a:t> </a:t>
            </a:r>
          </a:p>
        </p:txBody>
      </p:sp>
      <p:sp>
        <p:nvSpPr>
          <p:cNvPr id="10" name="Text Box 10"/>
          <p:cNvSpPr txBox="1">
            <a:spLocks noChangeArrowheads="1"/>
          </p:cNvSpPr>
          <p:nvPr/>
        </p:nvSpPr>
        <p:spPr bwMode="auto">
          <a:xfrm>
            <a:off x="2286000" y="3810001"/>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a:solidFill>
                  <a:schemeClr val="tx2"/>
                </a:solidFill>
              </a:rPr>
              <a:t>MgF</a:t>
            </a:r>
            <a:r>
              <a:rPr kumimoji="0" lang="en-US" altLang="zh-CN" b="1" baseline="-25000">
                <a:solidFill>
                  <a:schemeClr val="tx2"/>
                </a:solidFill>
              </a:rPr>
              <a:t>2</a:t>
            </a:r>
            <a:r>
              <a:rPr kumimoji="0" lang="zh-CN" altLang="en-US" b="1">
                <a:solidFill>
                  <a:schemeClr val="tx2"/>
                </a:solidFill>
                <a:latin typeface="宋体" panose="02010600030101010101" pitchFamily="2" charset="-122"/>
              </a:rPr>
              <a:t>薄膜</a:t>
            </a:r>
            <a:r>
              <a:rPr kumimoji="0" lang="zh-CN" altLang="en-US" b="1">
                <a:latin typeface="宋体" panose="02010600030101010101" pitchFamily="2" charset="-122"/>
              </a:rPr>
              <a:t>的最小厚度</a:t>
            </a:r>
            <a:r>
              <a:rPr kumimoji="0" lang="zh-CN" altLang="en-US" sz="2800" b="1">
                <a:solidFill>
                  <a:schemeClr val="accent2"/>
                </a:solidFill>
                <a:latin typeface="楷体_GB2312" pitchFamily="49" charset="-122"/>
                <a:ea typeface="楷体_GB2312" pitchFamily="49" charset="-122"/>
              </a:rPr>
              <a:t> </a:t>
            </a:r>
          </a:p>
        </p:txBody>
      </p:sp>
      <p:sp>
        <p:nvSpPr>
          <p:cNvPr id="11" name="Text Box 11"/>
          <p:cNvSpPr txBox="1">
            <a:spLocks noChangeArrowheads="1"/>
          </p:cNvSpPr>
          <p:nvPr/>
        </p:nvSpPr>
        <p:spPr bwMode="auto">
          <a:xfrm>
            <a:off x="1631950" y="45085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0000"/>
                </a:solidFill>
              </a:rPr>
              <a:t>例</a:t>
            </a:r>
          </a:p>
        </p:txBody>
      </p:sp>
      <p:sp>
        <p:nvSpPr>
          <p:cNvPr id="12" name="Text Box 12"/>
          <p:cNvSpPr txBox="1">
            <a:spLocks noChangeArrowheads="1"/>
          </p:cNvSpPr>
          <p:nvPr/>
        </p:nvSpPr>
        <p:spPr bwMode="auto">
          <a:xfrm>
            <a:off x="1631950" y="189230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0000"/>
                </a:solidFill>
              </a:rPr>
              <a:t>求</a:t>
            </a:r>
          </a:p>
        </p:txBody>
      </p:sp>
      <p:sp>
        <p:nvSpPr>
          <p:cNvPr id="13" name="Text Box 13"/>
          <p:cNvSpPr txBox="1">
            <a:spLocks noChangeArrowheads="1"/>
          </p:cNvSpPr>
          <p:nvPr/>
        </p:nvSpPr>
        <p:spPr bwMode="auto">
          <a:xfrm>
            <a:off x="1631950" y="251460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rgbClr val="FF0000"/>
                </a:solidFill>
              </a:rPr>
              <a:t>解</a:t>
            </a:r>
          </a:p>
        </p:txBody>
      </p:sp>
      <p:sp>
        <p:nvSpPr>
          <p:cNvPr id="14" name="Text Box 14"/>
          <p:cNvSpPr txBox="1">
            <a:spLocks noChangeArrowheads="1"/>
          </p:cNvSpPr>
          <p:nvPr/>
        </p:nvSpPr>
        <p:spPr bwMode="auto">
          <a:xfrm>
            <a:off x="2286001" y="1884363"/>
            <a:ext cx="4310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b="1">
                <a:solidFill>
                  <a:schemeClr val="tx2"/>
                </a:solidFill>
              </a:rPr>
              <a:t>MgF</a:t>
            </a:r>
            <a:r>
              <a:rPr kumimoji="0" lang="en-US" altLang="zh-CN" b="1" baseline="-25000">
                <a:solidFill>
                  <a:schemeClr val="tx2"/>
                </a:solidFill>
              </a:rPr>
              <a:t>2</a:t>
            </a:r>
            <a:r>
              <a:rPr kumimoji="0" lang="zh-CN" altLang="en-US" b="1">
                <a:latin typeface="宋体" panose="02010600030101010101" pitchFamily="2" charset="-122"/>
              </a:rPr>
              <a:t>薄膜的最小厚度</a:t>
            </a:r>
            <a:r>
              <a:rPr kumimoji="0" lang="en-US" altLang="zh-CN" b="1" i="1">
                <a:solidFill>
                  <a:srgbClr val="FF6600"/>
                </a:solidFill>
              </a:rPr>
              <a:t>d</a:t>
            </a:r>
            <a:r>
              <a:rPr kumimoji="0" lang="zh-CN" altLang="en-US" b="1"/>
              <a:t>。</a:t>
            </a:r>
          </a:p>
        </p:txBody>
      </p:sp>
      <p:graphicFrame>
        <p:nvGraphicFramePr>
          <p:cNvPr id="15" name="Object 15"/>
          <p:cNvGraphicFramePr>
            <a:graphicFrameLocks/>
          </p:cNvGraphicFramePr>
          <p:nvPr/>
        </p:nvGraphicFramePr>
        <p:xfrm>
          <a:off x="9069388" y="5419725"/>
          <a:ext cx="1192212" cy="457200"/>
        </p:xfrm>
        <a:graphic>
          <a:graphicData uri="http://schemas.openxmlformats.org/presentationml/2006/ole">
            <mc:AlternateContent xmlns:mc="http://schemas.openxmlformats.org/markup-compatibility/2006">
              <mc:Choice xmlns:v="urn:schemas-microsoft-com:vml" Requires="v">
                <p:oleObj spid="_x0000_s565445" name="Equation" r:id="rId11" imgW="609480" imgH="215640" progId="Equation.3">
                  <p:embed/>
                </p:oleObj>
              </mc:Choice>
              <mc:Fallback>
                <p:oleObj name="Equation" r:id="rId11" imgW="609480" imgH="21564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9388" y="5419725"/>
                        <a:ext cx="1192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nvGrpSpPr>
          <p:cNvPr id="16" name="Group 16"/>
          <p:cNvGrpSpPr>
            <a:grpSpLocks/>
          </p:cNvGrpSpPr>
          <p:nvPr/>
        </p:nvGrpSpPr>
        <p:grpSpPr bwMode="auto">
          <a:xfrm>
            <a:off x="7035800" y="4276725"/>
            <a:ext cx="381000" cy="1143000"/>
            <a:chOff x="3552" y="2112"/>
            <a:chExt cx="240" cy="720"/>
          </a:xfrm>
        </p:grpSpPr>
        <p:sp>
          <p:nvSpPr>
            <p:cNvPr id="17" name="Line 17"/>
            <p:cNvSpPr>
              <a:spLocks noChangeShapeType="1"/>
            </p:cNvSpPr>
            <p:nvPr/>
          </p:nvSpPr>
          <p:spPr bwMode="auto">
            <a:xfrm>
              <a:off x="3552" y="211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 name="Line 18"/>
            <p:cNvSpPr>
              <a:spLocks noChangeShapeType="1"/>
            </p:cNvSpPr>
            <p:nvPr/>
          </p:nvSpPr>
          <p:spPr bwMode="auto">
            <a:xfrm>
              <a:off x="3696" y="2112"/>
              <a:ext cx="0" cy="71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9" name="Line 19"/>
            <p:cNvSpPr>
              <a:spLocks noChangeShapeType="1"/>
            </p:cNvSpPr>
            <p:nvPr/>
          </p:nvSpPr>
          <p:spPr bwMode="auto">
            <a:xfrm>
              <a:off x="3600" y="283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20" name="Group 20"/>
          <p:cNvGrpSpPr>
            <a:grpSpLocks/>
          </p:cNvGrpSpPr>
          <p:nvPr/>
        </p:nvGrpSpPr>
        <p:grpSpPr bwMode="auto">
          <a:xfrm>
            <a:off x="8255000" y="3667125"/>
            <a:ext cx="457200" cy="533400"/>
            <a:chOff x="4320" y="1728"/>
            <a:chExt cx="288" cy="336"/>
          </a:xfrm>
        </p:grpSpPr>
        <p:sp>
          <p:nvSpPr>
            <p:cNvPr id="21" name="Line 21"/>
            <p:cNvSpPr>
              <a:spLocks noChangeShapeType="1"/>
            </p:cNvSpPr>
            <p:nvPr/>
          </p:nvSpPr>
          <p:spPr bwMode="auto">
            <a:xfrm flipV="1">
              <a:off x="4512" y="1728"/>
              <a:ext cx="0" cy="33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2" name="Text Box 22"/>
            <p:cNvSpPr txBox="1">
              <a:spLocks noChangeArrowheads="1"/>
            </p:cNvSpPr>
            <p:nvPr/>
          </p:nvSpPr>
          <p:spPr bwMode="auto">
            <a:xfrm>
              <a:off x="4320" y="176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FF6600"/>
                  </a:solidFill>
                  <a:ea typeface="隶书" panose="02010509060101010101" pitchFamily="49" charset="-122"/>
                </a:rPr>
                <a:t>2</a:t>
              </a:r>
            </a:p>
          </p:txBody>
        </p:sp>
      </p:grpSp>
      <p:grpSp>
        <p:nvGrpSpPr>
          <p:cNvPr id="23" name="Group 23"/>
          <p:cNvGrpSpPr>
            <a:grpSpLocks/>
          </p:cNvGrpSpPr>
          <p:nvPr/>
        </p:nvGrpSpPr>
        <p:grpSpPr bwMode="auto">
          <a:xfrm>
            <a:off x="8712200" y="3667125"/>
            <a:ext cx="533400" cy="1752600"/>
            <a:chOff x="4608" y="1728"/>
            <a:chExt cx="336" cy="1104"/>
          </a:xfrm>
        </p:grpSpPr>
        <p:sp>
          <p:nvSpPr>
            <p:cNvPr id="24" name="Line 24"/>
            <p:cNvSpPr>
              <a:spLocks noChangeShapeType="1"/>
            </p:cNvSpPr>
            <p:nvPr/>
          </p:nvSpPr>
          <p:spPr bwMode="auto">
            <a:xfrm flipV="1">
              <a:off x="4704" y="1728"/>
              <a:ext cx="0" cy="110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5" name="Text Box 25"/>
            <p:cNvSpPr txBox="1">
              <a:spLocks noChangeArrowheads="1"/>
            </p:cNvSpPr>
            <p:nvPr/>
          </p:nvSpPr>
          <p:spPr bwMode="auto">
            <a:xfrm>
              <a:off x="4608" y="177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FF6600"/>
                  </a:solidFill>
                  <a:ea typeface="隶书" panose="02010509060101010101" pitchFamily="49" charset="-122"/>
                </a:rPr>
                <a:t>3</a:t>
              </a:r>
            </a:p>
          </p:txBody>
        </p:sp>
      </p:grpSp>
      <p:grpSp>
        <p:nvGrpSpPr>
          <p:cNvPr id="26" name="Group 26"/>
          <p:cNvGrpSpPr>
            <a:grpSpLocks/>
          </p:cNvGrpSpPr>
          <p:nvPr/>
        </p:nvGrpSpPr>
        <p:grpSpPr bwMode="auto">
          <a:xfrm>
            <a:off x="8559800" y="3270251"/>
            <a:ext cx="457200" cy="2149475"/>
            <a:chOff x="4512" y="1478"/>
            <a:chExt cx="288" cy="1354"/>
          </a:xfrm>
        </p:grpSpPr>
        <p:sp>
          <p:nvSpPr>
            <p:cNvPr id="27" name="Line 27"/>
            <p:cNvSpPr>
              <a:spLocks noChangeShapeType="1"/>
            </p:cNvSpPr>
            <p:nvPr/>
          </p:nvSpPr>
          <p:spPr bwMode="auto">
            <a:xfrm>
              <a:off x="4608" y="1536"/>
              <a:ext cx="0" cy="1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 name="Text Box 28"/>
            <p:cNvSpPr txBox="1">
              <a:spLocks noChangeArrowheads="1"/>
            </p:cNvSpPr>
            <p:nvPr/>
          </p:nvSpPr>
          <p:spPr bwMode="auto">
            <a:xfrm>
              <a:off x="4512" y="147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FF6600"/>
                  </a:solidFill>
                  <a:ea typeface="隶书" panose="02010509060101010101" pitchFamily="49" charset="-122"/>
                </a:rPr>
                <a:t>1</a:t>
              </a:r>
            </a:p>
          </p:txBody>
        </p:sp>
      </p:grpSp>
      <p:sp>
        <p:nvSpPr>
          <p:cNvPr id="29" name="Text Box 29"/>
          <p:cNvSpPr txBox="1">
            <a:spLocks noChangeArrowheads="1"/>
          </p:cNvSpPr>
          <p:nvPr/>
        </p:nvSpPr>
        <p:spPr bwMode="auto">
          <a:xfrm>
            <a:off x="7248526" y="4545014"/>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2000" b="1">
                <a:solidFill>
                  <a:schemeClr val="tx2"/>
                </a:solidFill>
              </a:rPr>
              <a:t>MgF</a:t>
            </a:r>
            <a:r>
              <a:rPr kumimoji="0" lang="en-US" altLang="zh-CN" sz="2000" b="1" baseline="-25000">
                <a:solidFill>
                  <a:schemeClr val="tx2"/>
                </a:solidFill>
              </a:rPr>
              <a:t>2</a:t>
            </a:r>
          </a:p>
        </p:txBody>
      </p:sp>
    </p:spTree>
    <p:extLst>
      <p:ext uri="{BB962C8B-B14F-4D97-AF65-F5344CB8AC3E}">
        <p14:creationId xmlns:p14="http://schemas.microsoft.com/office/powerpoint/2010/main" val="20848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000"/>
                                        <p:tgtEl>
                                          <p:spTgt spid="12"/>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out)">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1000"/>
                                        <p:tgtEl>
                                          <p:spTgt spid="16"/>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10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10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1000"/>
                                        <p:tgtEl>
                                          <p:spTgt spid="23"/>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000"/>
                                        <p:tgtEl>
                                          <p:spTgt spid="4"/>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1000"/>
                                        <p:tgtEl>
                                          <p:spTgt spid="5"/>
                                        </p:tgtEl>
                                      </p:cBhvr>
                                    </p:animEffect>
                                  </p:childTnLst>
                                </p:cTn>
                              </p:par>
                            </p:childTnLst>
                          </p:cTn>
                        </p:par>
                        <p:par>
                          <p:cTn id="61" fill="hold">
                            <p:stCondLst>
                              <p:cond delay="3000"/>
                            </p:stCondLst>
                            <p:childTnLst>
                              <p:par>
                                <p:cTn id="62" presetID="22" presetClass="entr" presetSubtype="8"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10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left)">
                                      <p:cBhvr>
                                        <p:cTn id="69" dur="1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left)">
                                      <p:cBhvr>
                                        <p:cTn id="79" dur="500"/>
                                        <p:tgtEl>
                                          <p:spTgt spid="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left)">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left)">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utoUpdateAnimBg="0"/>
      <p:bldP spid="9" grpId="0" autoUpdateAnimBg="0"/>
      <p:bldP spid="10" grpId="0" autoUpdateAnimBg="0"/>
      <p:bldP spid="11" grpId="0"/>
      <p:bldP spid="12" grpId="0"/>
      <p:bldP spid="13" grpId="0"/>
      <p:bldP spid="14"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泡泡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918" y="3488651"/>
            <a:ext cx="3798218" cy="31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
          <p:cNvGrpSpPr>
            <a:grpSpLocks/>
          </p:cNvGrpSpPr>
          <p:nvPr/>
        </p:nvGrpSpPr>
        <p:grpSpPr bwMode="auto">
          <a:xfrm>
            <a:off x="2373926" y="695771"/>
            <a:ext cx="8057489" cy="3758392"/>
            <a:chOff x="-485" y="1928"/>
            <a:chExt cx="8701" cy="3703"/>
          </a:xfrm>
        </p:grpSpPr>
        <p:pic>
          <p:nvPicPr>
            <p:cNvPr id="4" name="Picture 7" descr="肥皂膜干涉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 y="2080"/>
              <a:ext cx="4130"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3479" y="4931"/>
              <a:ext cx="4180"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lang="zh-CN" altLang="en-US" i="0" dirty="0">
                  <a:solidFill>
                    <a:srgbClr val="008000"/>
                  </a:solidFill>
                </a:rPr>
                <a:t>尖劈状肥皂膜的干涉图样</a:t>
              </a:r>
              <a:r>
                <a:rPr lang="en-US" altLang="zh-CN" i="0" dirty="0">
                  <a:solidFill>
                    <a:srgbClr val="008000"/>
                  </a:solidFill>
                </a:rPr>
                <a:t>(</a:t>
              </a:r>
              <a:r>
                <a:rPr lang="zh-CN" altLang="en-US" i="0" dirty="0">
                  <a:solidFill>
                    <a:srgbClr val="008000"/>
                  </a:solidFill>
                </a:rPr>
                <a:t>左图为倒象</a:t>
              </a:r>
              <a:r>
                <a:rPr lang="en-US" altLang="zh-CN" i="0" dirty="0">
                  <a:solidFill>
                    <a:srgbClr val="008000"/>
                  </a:solidFill>
                </a:rPr>
                <a:t>)</a:t>
              </a:r>
              <a:endParaRPr lang="en-US" altLang="zh-CN" sz="2400" b="0" i="0" dirty="0">
                <a:solidFill>
                  <a:srgbClr val="008000"/>
                </a:solidFill>
              </a:endParaRPr>
            </a:p>
          </p:txBody>
        </p:sp>
        <p:pic>
          <p:nvPicPr>
            <p:cNvPr id="6" name="Picture 5" descr="薄膜干涉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 y="1928"/>
              <a:ext cx="3964"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p:cNvSpPr/>
          <p:nvPr/>
        </p:nvSpPr>
        <p:spPr>
          <a:xfrm>
            <a:off x="5808867" y="5939269"/>
            <a:ext cx="3791424" cy="523220"/>
          </a:xfrm>
          <a:prstGeom prst="rect">
            <a:avLst/>
          </a:prstGeom>
        </p:spPr>
        <p:txBody>
          <a:bodyPr wrap="none">
            <a:spAutoFit/>
          </a:bodyPr>
          <a:lstStyle/>
          <a:p>
            <a:pPr algn="ctr">
              <a:spcBef>
                <a:spcPct val="50000"/>
              </a:spcBef>
            </a:pPr>
            <a:r>
              <a:rPr lang="zh-CN" altLang="en-US" sz="2800" b="1" dirty="0">
                <a:solidFill>
                  <a:srgbClr val="0033CC"/>
                </a:solidFill>
                <a:ea typeface="楷体_GB2312" pitchFamily="49" charset="-122"/>
              </a:rPr>
              <a:t>日常生活中的一些现象</a:t>
            </a:r>
          </a:p>
        </p:txBody>
      </p:sp>
      <p:sp>
        <p:nvSpPr>
          <p:cNvPr id="8" name="Rectangle 48"/>
          <p:cNvSpPr txBox="1">
            <a:spLocks noChangeArrowheads="1"/>
          </p:cNvSpPr>
          <p:nvPr/>
        </p:nvSpPr>
        <p:spPr bwMode="auto">
          <a:xfrm>
            <a:off x="1786395" y="-136340"/>
            <a:ext cx="464026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3200" i="0" dirty="0">
                <a:solidFill>
                  <a:srgbClr val="FF0000"/>
                </a:solidFill>
              </a:rPr>
              <a:t>20.3 </a:t>
            </a:r>
            <a:r>
              <a:rPr lang="zh-CN" altLang="en-US" sz="3200" i="0" dirty="0">
                <a:solidFill>
                  <a:srgbClr val="FF0000"/>
                </a:solidFill>
              </a:rPr>
              <a:t>薄膜干涉</a:t>
            </a:r>
          </a:p>
        </p:txBody>
      </p:sp>
    </p:spTree>
    <p:extLst>
      <p:ext uri="{BB962C8B-B14F-4D97-AF65-F5344CB8AC3E}">
        <p14:creationId xmlns:p14="http://schemas.microsoft.com/office/powerpoint/2010/main" val="642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4"/>
          <p:cNvSpPr>
            <a:spLocks noChangeShapeType="1"/>
          </p:cNvSpPr>
          <p:nvPr/>
        </p:nvSpPr>
        <p:spPr bwMode="auto">
          <a:xfrm flipV="1">
            <a:off x="8760853" y="2501721"/>
            <a:ext cx="0" cy="11430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Line 23"/>
          <p:cNvSpPr>
            <a:spLocks noChangeShapeType="1"/>
          </p:cNvSpPr>
          <p:nvPr/>
        </p:nvSpPr>
        <p:spPr bwMode="auto">
          <a:xfrm flipV="1">
            <a:off x="8837053" y="3187521"/>
            <a:ext cx="0" cy="45720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5"/>
          <p:cNvSpPr txBox="1">
            <a:spLocks noChangeArrowheads="1"/>
          </p:cNvSpPr>
          <p:nvPr/>
        </p:nvSpPr>
        <p:spPr bwMode="auto">
          <a:xfrm>
            <a:off x="1674253" y="361771"/>
            <a:ext cx="962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a:t>
            </a:r>
            <a:r>
              <a:rPr kumimoji="0" lang="zh-CN" altLang="en-US" i="0" dirty="0">
                <a:solidFill>
                  <a:srgbClr val="FF0000"/>
                </a:solidFill>
              </a:rPr>
              <a:t>补充例</a:t>
            </a:r>
            <a:r>
              <a:rPr kumimoji="0" lang="en-US" altLang="zh-CN" i="0" dirty="0">
                <a:solidFill>
                  <a:srgbClr val="FF0000"/>
                </a:solidFill>
              </a:rPr>
              <a:t>】 </a:t>
            </a:r>
            <a:r>
              <a:rPr kumimoji="0" lang="zh-CN" altLang="en-US" i="0" dirty="0"/>
              <a:t>黄光 </a:t>
            </a:r>
            <a:r>
              <a:rPr kumimoji="0" lang="zh-CN" altLang="en-US" i="0" dirty="0">
                <a:solidFill>
                  <a:srgbClr val="FF0000"/>
                </a:solidFill>
                <a:cs typeface="Times New Roman" panose="02020603050405020304" pitchFamily="18" charset="0"/>
                <a:sym typeface="Symbol" panose="05050102010706020507" pitchFamily="18" charset="2"/>
              </a:rPr>
              <a:t></a:t>
            </a:r>
            <a:r>
              <a:rPr kumimoji="0" lang="en-US" altLang="zh-CN" i="0" dirty="0">
                <a:solidFill>
                  <a:srgbClr val="FF0000"/>
                </a:solidFill>
                <a:cs typeface="Times New Roman" panose="02020603050405020304" pitchFamily="18" charset="0"/>
              </a:rPr>
              <a:t>=600nm</a:t>
            </a:r>
            <a:r>
              <a:rPr kumimoji="0" lang="en-US" altLang="zh-CN" i="0" dirty="0">
                <a:solidFill>
                  <a:srgbClr val="FF0000"/>
                </a:solidFill>
              </a:rPr>
              <a:t> </a:t>
            </a:r>
            <a:r>
              <a:rPr kumimoji="0" lang="zh-CN" altLang="en-US" i="0" dirty="0"/>
              <a:t>垂直照射在平行平面肥皂膜上</a:t>
            </a:r>
          </a:p>
          <a:p>
            <a:r>
              <a:rPr kumimoji="0" lang="zh-CN" altLang="en-US" i="0" dirty="0"/>
              <a:t>      </a:t>
            </a:r>
            <a:r>
              <a:rPr kumimoji="0" lang="en-US" altLang="zh-CN" i="0" dirty="0"/>
              <a:t>(</a:t>
            </a:r>
            <a:r>
              <a:rPr kumimoji="0" lang="en-US" altLang="zh-CN" i="0" dirty="0">
                <a:solidFill>
                  <a:srgbClr val="FF0000"/>
                </a:solidFill>
              </a:rPr>
              <a:t>n</a:t>
            </a:r>
            <a:r>
              <a:rPr kumimoji="0" lang="en-US" altLang="zh-CN" i="0" baseline="-25000" dirty="0">
                <a:solidFill>
                  <a:srgbClr val="FF0000"/>
                </a:solidFill>
              </a:rPr>
              <a:t>2</a:t>
            </a:r>
            <a:r>
              <a:rPr kumimoji="0" lang="en-US" altLang="zh-CN" i="0" dirty="0">
                <a:solidFill>
                  <a:srgbClr val="FF0000"/>
                </a:solidFill>
              </a:rPr>
              <a:t>=1.33</a:t>
            </a:r>
            <a:r>
              <a:rPr kumimoji="0" lang="en-US" altLang="zh-CN" i="0" dirty="0"/>
              <a:t>)</a:t>
            </a:r>
            <a:r>
              <a:rPr kumimoji="0" lang="zh-CN" altLang="en-US" i="0" dirty="0"/>
              <a:t>如反射光恰好是第一级明纹</a:t>
            </a:r>
            <a:r>
              <a:rPr kumimoji="0" lang="en-US" altLang="zh-CN" i="0" dirty="0">
                <a:solidFill>
                  <a:schemeClr val="accent2"/>
                </a:solidFill>
              </a:rPr>
              <a:t>,</a:t>
            </a:r>
            <a:r>
              <a:rPr kumimoji="0" lang="zh-CN" altLang="en-US" i="0" dirty="0">
                <a:solidFill>
                  <a:schemeClr val="accent2"/>
                </a:solidFill>
              </a:rPr>
              <a:t>求</a:t>
            </a:r>
            <a:r>
              <a:rPr kumimoji="0" lang="zh-CN" altLang="en-US" i="0" dirty="0"/>
              <a:t>肥皂膜</a:t>
            </a:r>
          </a:p>
          <a:p>
            <a:r>
              <a:rPr kumimoji="0" lang="zh-CN" altLang="en-US" i="0" dirty="0"/>
              <a:t>      的厚度 </a:t>
            </a:r>
            <a:r>
              <a:rPr kumimoji="0" lang="en-US" altLang="zh-CN" i="0" dirty="0">
                <a:solidFill>
                  <a:srgbClr val="FF0000"/>
                </a:solidFill>
              </a:rPr>
              <a:t>e</a:t>
            </a:r>
            <a:r>
              <a:rPr kumimoji="0" lang="en-US" altLang="zh-CN" i="0" dirty="0"/>
              <a:t> ? </a:t>
            </a:r>
            <a:r>
              <a:rPr kumimoji="0" lang="zh-CN" altLang="en-US" i="0" dirty="0"/>
              <a:t>黄光在肥皂膜内的波长。</a:t>
            </a:r>
          </a:p>
        </p:txBody>
      </p:sp>
      <p:graphicFrame>
        <p:nvGraphicFramePr>
          <p:cNvPr id="5" name="Object 7"/>
          <p:cNvGraphicFramePr>
            <a:graphicFrameLocks noChangeAspect="1"/>
          </p:cNvGraphicFramePr>
          <p:nvPr>
            <p:extLst>
              <p:ext uri="{D42A27DB-BD31-4B8C-83A1-F6EECF244321}">
                <p14:modId xmlns:p14="http://schemas.microsoft.com/office/powerpoint/2010/main" val="3016286672"/>
              </p:ext>
            </p:extLst>
          </p:nvPr>
        </p:nvGraphicFramePr>
        <p:xfrm>
          <a:off x="2644217" y="2409646"/>
          <a:ext cx="4943475" cy="1022350"/>
        </p:xfrm>
        <a:graphic>
          <a:graphicData uri="http://schemas.openxmlformats.org/presentationml/2006/ole">
            <mc:AlternateContent xmlns:mc="http://schemas.openxmlformats.org/markup-compatibility/2006">
              <mc:Choice xmlns:v="urn:schemas-microsoft-com:vml" Requires="v">
                <p:oleObj spid="_x0000_s582774" name="Equation" r:id="rId3" imgW="1954951" imgH="406224" progId="Equation.3">
                  <p:embed/>
                </p:oleObj>
              </mc:Choice>
              <mc:Fallback>
                <p:oleObj name="Equation" r:id="rId3" imgW="1954951"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4217" y="2409646"/>
                        <a:ext cx="49434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2191779" y="1815923"/>
            <a:ext cx="634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chemeClr val="accent2"/>
                </a:solidFill>
              </a:rPr>
              <a:t>解</a:t>
            </a:r>
            <a:r>
              <a:rPr kumimoji="0" lang="en-US" altLang="zh-CN" i="0" dirty="0">
                <a:solidFill>
                  <a:schemeClr val="accent2"/>
                </a:solidFill>
              </a:rPr>
              <a:t>:</a:t>
            </a:r>
            <a:r>
              <a:rPr kumimoji="0" lang="en-US" altLang="zh-CN" i="0" dirty="0"/>
              <a:t> 1)</a:t>
            </a:r>
            <a:r>
              <a:rPr kumimoji="0" lang="zh-CN" altLang="en-US" i="0" dirty="0"/>
              <a:t>垂直入射</a:t>
            </a:r>
            <a:r>
              <a:rPr kumimoji="0" lang="en-US" altLang="zh-CN" i="0" dirty="0" err="1">
                <a:solidFill>
                  <a:srgbClr val="FF0000"/>
                </a:solidFill>
              </a:rPr>
              <a:t>i</a:t>
            </a:r>
            <a:r>
              <a:rPr kumimoji="0" lang="en-US" altLang="zh-CN" i="0" dirty="0">
                <a:solidFill>
                  <a:srgbClr val="FF0000"/>
                </a:solidFill>
              </a:rPr>
              <a:t>=0</a:t>
            </a:r>
            <a:r>
              <a:rPr kumimoji="0" lang="en-US" altLang="zh-CN" i="0" dirty="0">
                <a:solidFill>
                  <a:srgbClr val="FF0000"/>
                </a:solidFill>
                <a:cs typeface="Times New Roman" panose="02020603050405020304" pitchFamily="18" charset="0"/>
              </a:rPr>
              <a:t>º</a:t>
            </a:r>
            <a:r>
              <a:rPr kumimoji="0" lang="en-US" altLang="zh-CN" i="0" dirty="0"/>
              <a:t> , </a:t>
            </a:r>
            <a:r>
              <a:rPr kumimoji="0" lang="en-US" altLang="zh-CN" i="0" dirty="0">
                <a:solidFill>
                  <a:srgbClr val="FF3399"/>
                </a:solidFill>
              </a:rPr>
              <a:t>n</a:t>
            </a:r>
            <a:r>
              <a:rPr kumimoji="0" lang="en-US" altLang="zh-CN" i="0" baseline="-25000" dirty="0">
                <a:solidFill>
                  <a:srgbClr val="FF3399"/>
                </a:solidFill>
              </a:rPr>
              <a:t>1</a:t>
            </a:r>
            <a:r>
              <a:rPr kumimoji="0" lang="en-US" altLang="zh-CN" i="0" dirty="0">
                <a:solidFill>
                  <a:srgbClr val="FF3399"/>
                </a:solidFill>
              </a:rPr>
              <a:t>=1</a:t>
            </a:r>
            <a:r>
              <a:rPr kumimoji="0" lang="en-US" altLang="zh-CN" i="0" dirty="0"/>
              <a:t>, </a:t>
            </a:r>
            <a:r>
              <a:rPr kumimoji="0" lang="en-US" altLang="zh-CN" i="0" dirty="0">
                <a:solidFill>
                  <a:srgbClr val="FF0000"/>
                </a:solidFill>
              </a:rPr>
              <a:t>n</a:t>
            </a:r>
            <a:r>
              <a:rPr kumimoji="0" lang="en-US" altLang="zh-CN" i="0" baseline="-25000" dirty="0">
                <a:solidFill>
                  <a:srgbClr val="FF0000"/>
                </a:solidFill>
              </a:rPr>
              <a:t>2</a:t>
            </a:r>
            <a:r>
              <a:rPr kumimoji="0" lang="en-US" altLang="zh-CN" i="0" dirty="0">
                <a:solidFill>
                  <a:srgbClr val="FF0000"/>
                </a:solidFill>
              </a:rPr>
              <a:t>=1.33</a:t>
            </a:r>
            <a:r>
              <a:rPr kumimoji="0" lang="en-US" altLang="zh-CN" i="0" dirty="0"/>
              <a:t>, </a:t>
            </a:r>
            <a:r>
              <a:rPr kumimoji="0" lang="en-US" altLang="zh-CN" i="0" dirty="0">
                <a:solidFill>
                  <a:srgbClr val="C00000"/>
                </a:solidFill>
              </a:rPr>
              <a:t>k=1</a:t>
            </a:r>
          </a:p>
        </p:txBody>
      </p:sp>
      <p:graphicFrame>
        <p:nvGraphicFramePr>
          <p:cNvPr id="7" name="Object 12"/>
          <p:cNvGraphicFramePr>
            <a:graphicFrameLocks noChangeAspect="1"/>
          </p:cNvGraphicFramePr>
          <p:nvPr>
            <p:extLst>
              <p:ext uri="{D42A27DB-BD31-4B8C-83A1-F6EECF244321}">
                <p14:modId xmlns:p14="http://schemas.microsoft.com/office/powerpoint/2010/main" val="617990874"/>
              </p:ext>
            </p:extLst>
          </p:nvPr>
        </p:nvGraphicFramePr>
        <p:xfrm>
          <a:off x="2787091" y="3325634"/>
          <a:ext cx="2038350" cy="969962"/>
        </p:xfrm>
        <a:graphic>
          <a:graphicData uri="http://schemas.openxmlformats.org/presentationml/2006/ole">
            <mc:AlternateContent xmlns:mc="http://schemas.openxmlformats.org/markup-compatibility/2006">
              <mc:Choice xmlns:v="urn:schemas-microsoft-com:vml" Requires="v">
                <p:oleObj spid="_x0000_s582775" name="Equation" r:id="rId5" imgW="850531" imgH="406224" progId="Equation.3">
                  <p:embed/>
                </p:oleObj>
              </mc:Choice>
              <mc:Fallback>
                <p:oleObj name="Equation" r:id="rId5" imgW="850531"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091" y="3325634"/>
                        <a:ext cx="2038350"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2987404412"/>
              </p:ext>
            </p:extLst>
          </p:nvPr>
        </p:nvGraphicFramePr>
        <p:xfrm>
          <a:off x="2553729" y="4254323"/>
          <a:ext cx="5700713" cy="1122363"/>
        </p:xfrm>
        <a:graphic>
          <a:graphicData uri="http://schemas.openxmlformats.org/presentationml/2006/ole">
            <mc:AlternateContent xmlns:mc="http://schemas.openxmlformats.org/markup-compatibility/2006">
              <mc:Choice xmlns:v="urn:schemas-microsoft-com:vml" Requires="v">
                <p:oleObj spid="_x0000_s582776" name="Equation" r:id="rId7" imgW="2324100" imgH="457200" progId="Equation.3">
                  <p:embed/>
                </p:oleObj>
              </mc:Choice>
              <mc:Fallback>
                <p:oleObj name="Equation" r:id="rId7" imgW="23241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3729" y="4254323"/>
                        <a:ext cx="5700713"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4"/>
          <p:cNvSpPr txBox="1">
            <a:spLocks noChangeArrowheads="1"/>
          </p:cNvSpPr>
          <p:nvPr/>
        </p:nvSpPr>
        <p:spPr bwMode="auto">
          <a:xfrm>
            <a:off x="2741053" y="5640209"/>
            <a:ext cx="704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t>2) </a:t>
            </a:r>
          </a:p>
        </p:txBody>
      </p:sp>
      <p:graphicFrame>
        <p:nvGraphicFramePr>
          <p:cNvPr id="10" name="Object 15"/>
          <p:cNvGraphicFramePr>
            <a:graphicFrameLocks noChangeAspect="1"/>
          </p:cNvGraphicFramePr>
          <p:nvPr>
            <p:extLst>
              <p:ext uri="{D42A27DB-BD31-4B8C-83A1-F6EECF244321}">
                <p14:modId xmlns:p14="http://schemas.microsoft.com/office/powerpoint/2010/main" val="541171716"/>
              </p:ext>
            </p:extLst>
          </p:nvPr>
        </p:nvGraphicFramePr>
        <p:xfrm>
          <a:off x="3160153" y="5441773"/>
          <a:ext cx="4076700" cy="1039813"/>
        </p:xfrm>
        <a:graphic>
          <a:graphicData uri="http://schemas.openxmlformats.org/presentationml/2006/ole">
            <mc:AlternateContent xmlns:mc="http://schemas.openxmlformats.org/markup-compatibility/2006">
              <mc:Choice xmlns:v="urn:schemas-microsoft-com:vml" Requires="v">
                <p:oleObj spid="_x0000_s582777" name="Equation" r:id="rId9" imgW="1586811" imgH="406224" progId="Equation.3">
                  <p:embed/>
                </p:oleObj>
              </mc:Choice>
              <mc:Fallback>
                <p:oleObj name="Equation" r:id="rId9" imgW="1586811"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0153" y="5441773"/>
                        <a:ext cx="4076700" cy="1039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21"/>
          <p:cNvSpPr>
            <a:spLocks noChangeShapeType="1"/>
          </p:cNvSpPr>
          <p:nvPr/>
        </p:nvSpPr>
        <p:spPr bwMode="auto">
          <a:xfrm>
            <a:off x="8837053" y="1892121"/>
            <a:ext cx="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2"/>
          <p:cNvSpPr>
            <a:spLocks noChangeShapeType="1"/>
          </p:cNvSpPr>
          <p:nvPr/>
        </p:nvSpPr>
        <p:spPr bwMode="auto">
          <a:xfrm flipV="1">
            <a:off x="8913253" y="2501721"/>
            <a:ext cx="0" cy="66675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28"/>
          <p:cNvGrpSpPr>
            <a:grpSpLocks/>
          </p:cNvGrpSpPr>
          <p:nvPr/>
        </p:nvGrpSpPr>
        <p:grpSpPr bwMode="auto">
          <a:xfrm>
            <a:off x="7846453" y="2592209"/>
            <a:ext cx="2362200" cy="1052512"/>
            <a:chOff x="3888" y="1641"/>
            <a:chExt cx="1488" cy="663"/>
          </a:xfrm>
        </p:grpSpPr>
        <p:sp>
          <p:nvSpPr>
            <p:cNvPr id="14" name="Rectangle 18"/>
            <p:cNvSpPr>
              <a:spLocks noChangeArrowheads="1"/>
            </p:cNvSpPr>
            <p:nvPr/>
          </p:nvSpPr>
          <p:spPr bwMode="auto">
            <a:xfrm>
              <a:off x="3888" y="1991"/>
              <a:ext cx="1441" cy="313"/>
            </a:xfrm>
            <a:prstGeom prst="rect">
              <a:avLst/>
            </a:prstGeom>
            <a:solidFill>
              <a:srgbClr val="99CCFF">
                <a:alpha val="50195"/>
              </a:srgb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Text Box 26"/>
            <p:cNvSpPr txBox="1">
              <a:spLocks noChangeArrowheads="1"/>
            </p:cNvSpPr>
            <p:nvPr/>
          </p:nvSpPr>
          <p:spPr bwMode="auto">
            <a:xfrm>
              <a:off x="5030" y="1641"/>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n</a:t>
              </a:r>
              <a:r>
                <a:rPr lang="en-US" altLang="zh-CN" i="0" baseline="-25000"/>
                <a:t>1</a:t>
              </a:r>
              <a:endParaRPr lang="en-US" altLang="zh-CN" i="0"/>
            </a:p>
          </p:txBody>
        </p:sp>
        <p:sp>
          <p:nvSpPr>
            <p:cNvPr id="16" name="Text Box 27"/>
            <p:cNvSpPr txBox="1">
              <a:spLocks noChangeArrowheads="1"/>
            </p:cNvSpPr>
            <p:nvPr/>
          </p:nvSpPr>
          <p:spPr bwMode="auto">
            <a:xfrm>
              <a:off x="4992" y="1929"/>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n</a:t>
              </a:r>
              <a:r>
                <a:rPr lang="en-US" altLang="zh-CN" i="0" baseline="-25000"/>
                <a:t>2</a:t>
              </a:r>
              <a:endParaRPr lang="en-US" altLang="zh-CN" i="0"/>
            </a:p>
          </p:txBody>
        </p:sp>
      </p:grpSp>
    </p:spTree>
    <p:extLst>
      <p:ext uri="{BB962C8B-B14F-4D97-AF65-F5344CB8AC3E}">
        <p14:creationId xmlns:p14="http://schemas.microsoft.com/office/powerpoint/2010/main" val="19445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utoUpdateAnimBg="0"/>
      <p:bldP spid="9" grpId="0" autoUpdateAnimBg="0"/>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4185014727"/>
              </p:ext>
            </p:extLst>
          </p:nvPr>
        </p:nvGraphicFramePr>
        <p:xfrm>
          <a:off x="7135091" y="195263"/>
          <a:ext cx="3429000" cy="1893888"/>
        </p:xfrm>
        <a:graphic>
          <a:graphicData uri="http://schemas.openxmlformats.org/presentationml/2006/ole">
            <mc:AlternateContent xmlns:mc="http://schemas.openxmlformats.org/markup-compatibility/2006">
              <mc:Choice xmlns:v="urn:schemas-microsoft-com:vml" Requires="v">
                <p:oleObj spid="_x0000_s432792" r:id="rId4" imgW="2000133" imgH="1104823" progId="Word.Picture.8">
                  <p:embed/>
                </p:oleObj>
              </mc:Choice>
              <mc:Fallback>
                <p:oleObj r:id="rId4" imgW="2000133" imgH="1104823"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5091" y="195263"/>
                        <a:ext cx="3429000" cy="1893888"/>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Box 3"/>
          <p:cNvSpPr txBox="1">
            <a:spLocks noChangeArrowheads="1"/>
          </p:cNvSpPr>
          <p:nvPr/>
        </p:nvSpPr>
        <p:spPr bwMode="auto">
          <a:xfrm>
            <a:off x="1691426" y="193675"/>
            <a:ext cx="452474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kumimoji="0" lang="en-US" altLang="zh-CN" sz="2400" i="0" dirty="0">
                <a:solidFill>
                  <a:srgbClr val="FF0000"/>
                </a:solidFill>
              </a:rPr>
              <a:t>【</a:t>
            </a:r>
            <a:r>
              <a:rPr kumimoji="0" lang="zh-CN" altLang="en-US" sz="2400" i="0" dirty="0">
                <a:solidFill>
                  <a:srgbClr val="FF0000"/>
                </a:solidFill>
              </a:rPr>
              <a:t>补充例</a:t>
            </a:r>
            <a:r>
              <a:rPr kumimoji="0" lang="en-US" altLang="zh-CN" sz="2400" i="0" dirty="0">
                <a:solidFill>
                  <a:srgbClr val="FF0000"/>
                </a:solidFill>
              </a:rPr>
              <a:t>】</a:t>
            </a:r>
            <a:r>
              <a:rPr lang="zh-CN" altLang="en-US" sz="2400" i="0" dirty="0">
                <a:solidFill>
                  <a:srgbClr val="129C15"/>
                </a:solidFill>
              </a:rPr>
              <a:t>如图所示，在折射率为</a:t>
            </a:r>
            <a:r>
              <a:rPr lang="en-US" altLang="zh-CN" sz="2400" i="0" dirty="0">
                <a:solidFill>
                  <a:srgbClr val="FF0000"/>
                </a:solidFill>
              </a:rPr>
              <a:t>1.50</a:t>
            </a:r>
            <a:r>
              <a:rPr lang="zh-CN" altLang="en-US" sz="2400" i="0" dirty="0">
                <a:solidFill>
                  <a:srgbClr val="129C15"/>
                </a:solidFill>
              </a:rPr>
              <a:t>的平板玻璃表面有一层厚度为</a:t>
            </a:r>
            <a:r>
              <a:rPr lang="en-US" altLang="zh-CN" sz="2400" i="0" dirty="0">
                <a:solidFill>
                  <a:srgbClr val="FF0000"/>
                </a:solidFill>
              </a:rPr>
              <a:t>300nm</a:t>
            </a:r>
            <a:r>
              <a:rPr lang="zh-CN" altLang="en-US" sz="2400" i="0" dirty="0">
                <a:solidFill>
                  <a:srgbClr val="129C15"/>
                </a:solidFill>
              </a:rPr>
              <a:t>，折射率为</a:t>
            </a:r>
            <a:r>
              <a:rPr lang="en-US" altLang="zh-CN" sz="2400" i="0" dirty="0">
                <a:solidFill>
                  <a:srgbClr val="FF0000"/>
                </a:solidFill>
              </a:rPr>
              <a:t>1.22</a:t>
            </a:r>
            <a:r>
              <a:rPr lang="zh-CN" altLang="en-US" sz="2400" i="0" dirty="0">
                <a:solidFill>
                  <a:srgbClr val="129C15"/>
                </a:solidFill>
              </a:rPr>
              <a:t>的均匀透明油膜，用白光垂直射向油膜，问：</a:t>
            </a:r>
          </a:p>
          <a:p>
            <a:pPr algn="l" eaLnBrk="1" hangingPunct="1"/>
            <a:r>
              <a:rPr lang="zh-CN" altLang="en-US" sz="2400" i="0" dirty="0"/>
              <a:t>  </a:t>
            </a:r>
            <a:r>
              <a:rPr lang="en-US" altLang="zh-CN" sz="2400" i="0" dirty="0">
                <a:solidFill>
                  <a:srgbClr val="F826DA"/>
                </a:solidFill>
              </a:rPr>
              <a:t>1)</a:t>
            </a:r>
            <a:r>
              <a:rPr lang="zh-CN" altLang="en-US" sz="2400" i="0" dirty="0">
                <a:solidFill>
                  <a:srgbClr val="F826DA"/>
                </a:solidFill>
              </a:rPr>
              <a:t>哪些波长的可见光在反射光中产生相长干涉</a:t>
            </a:r>
            <a:r>
              <a:rPr lang="en-US" altLang="zh-CN" sz="2400" i="0" dirty="0">
                <a:solidFill>
                  <a:srgbClr val="F826DA"/>
                </a:solidFill>
              </a:rPr>
              <a:t>?</a:t>
            </a:r>
          </a:p>
          <a:p>
            <a:pPr algn="l" eaLnBrk="1" hangingPunct="1"/>
            <a:r>
              <a:rPr lang="en-US" altLang="zh-CN" sz="2400" i="0" dirty="0"/>
              <a:t>2)</a:t>
            </a:r>
            <a:r>
              <a:rPr lang="zh-CN" altLang="en-US" sz="2400" i="0" dirty="0"/>
              <a:t>若要使反射光中</a:t>
            </a:r>
            <a:r>
              <a:rPr lang="en-US" altLang="zh-CN" sz="2400" i="0" dirty="0">
                <a:solidFill>
                  <a:srgbClr val="FF0000"/>
                </a:solidFill>
              </a:rPr>
              <a:t>λ=550nm</a:t>
            </a:r>
            <a:r>
              <a:rPr lang="zh-CN" altLang="en-US" sz="2400" i="0" dirty="0"/>
              <a:t>的光产生相消干涉，油膜的最小厚度为多少</a:t>
            </a:r>
            <a:r>
              <a:rPr lang="en-US" altLang="zh-CN" sz="2400" i="0" dirty="0"/>
              <a:t>?</a:t>
            </a:r>
          </a:p>
        </p:txBody>
      </p:sp>
      <p:sp>
        <p:nvSpPr>
          <p:cNvPr id="4" name="Text Box 4"/>
          <p:cNvSpPr txBox="1">
            <a:spLocks noChangeArrowheads="1"/>
          </p:cNvSpPr>
          <p:nvPr/>
        </p:nvSpPr>
        <p:spPr bwMode="auto">
          <a:xfrm>
            <a:off x="1824140" y="3854918"/>
            <a:ext cx="45421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400" i="0" dirty="0">
                <a:solidFill>
                  <a:srgbClr val="FF0000"/>
                </a:solidFill>
              </a:rPr>
              <a:t>解：</a:t>
            </a:r>
            <a:r>
              <a:rPr lang="en-US" altLang="zh-CN" sz="2400" i="0" dirty="0">
                <a:solidFill>
                  <a:srgbClr val="9900CC"/>
                </a:solidFill>
              </a:rPr>
              <a:t>(1)</a:t>
            </a:r>
            <a:r>
              <a:rPr lang="zh-CN" altLang="en-US" sz="2400" i="0" dirty="0">
                <a:solidFill>
                  <a:srgbClr val="9900CC"/>
                </a:solidFill>
              </a:rPr>
              <a:t>因反射光之间没有半波损失，由垂直入射</a:t>
            </a:r>
            <a:r>
              <a:rPr lang="en-US" altLang="zh-CN" sz="2400" dirty="0" err="1">
                <a:solidFill>
                  <a:srgbClr val="FF0000"/>
                </a:solidFill>
              </a:rPr>
              <a:t>i</a:t>
            </a:r>
            <a:r>
              <a:rPr lang="en-US" altLang="zh-CN" sz="2400" i="0" dirty="0">
                <a:solidFill>
                  <a:srgbClr val="FF0000"/>
                </a:solidFill>
              </a:rPr>
              <a:t>=0</a:t>
            </a:r>
            <a:r>
              <a:rPr lang="zh-CN" altLang="en-US" sz="2400" i="0" dirty="0">
                <a:solidFill>
                  <a:srgbClr val="9900CC"/>
                </a:solidFill>
              </a:rPr>
              <a:t>，得反射光相长干涉的条件为</a:t>
            </a:r>
          </a:p>
        </p:txBody>
      </p:sp>
      <p:graphicFrame>
        <p:nvGraphicFramePr>
          <p:cNvPr id="5" name="Object 5"/>
          <p:cNvGraphicFramePr>
            <a:graphicFrameLocks noChangeAspect="1"/>
          </p:cNvGraphicFramePr>
          <p:nvPr>
            <p:extLst>
              <p:ext uri="{D42A27DB-BD31-4B8C-83A1-F6EECF244321}">
                <p14:modId xmlns:p14="http://schemas.microsoft.com/office/powerpoint/2010/main" val="2808958418"/>
              </p:ext>
            </p:extLst>
          </p:nvPr>
        </p:nvGraphicFramePr>
        <p:xfrm>
          <a:off x="2082377" y="5162038"/>
          <a:ext cx="4321175" cy="585787"/>
        </p:xfrm>
        <a:graphic>
          <a:graphicData uri="http://schemas.openxmlformats.org/presentationml/2006/ole">
            <mc:AlternateContent xmlns:mc="http://schemas.openxmlformats.org/markup-compatibility/2006">
              <mc:Choice xmlns:v="urn:schemas-microsoft-com:vml" Requires="v">
                <p:oleObj spid="_x0000_s432793" name="公式" r:id="rId6" imgW="1612800" imgH="215640" progId="Equation.3">
                  <p:embed/>
                </p:oleObj>
              </mc:Choice>
              <mc:Fallback>
                <p:oleObj name="公式" r:id="rId6" imgW="1612800" imgH="215640" progId="Equation.3">
                  <p:embed/>
                  <p:pic>
                    <p:nvPicPr>
                      <p:cNvPr id="0" name=""/>
                      <p:cNvPicPr>
                        <a:picLocks noChangeAspect="1" noChangeArrowheads="1"/>
                      </p:cNvPicPr>
                      <p:nvPr/>
                    </p:nvPicPr>
                    <p:blipFill>
                      <a:blip r:embed="rId7"/>
                      <a:srcRect/>
                      <a:stretch>
                        <a:fillRect/>
                      </a:stretch>
                    </p:blipFill>
                    <p:spPr bwMode="auto">
                      <a:xfrm>
                        <a:off x="2082377" y="5162038"/>
                        <a:ext cx="4321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597361217"/>
              </p:ext>
            </p:extLst>
          </p:nvPr>
        </p:nvGraphicFramePr>
        <p:xfrm>
          <a:off x="2510778" y="5854616"/>
          <a:ext cx="1482725" cy="1030287"/>
        </p:xfrm>
        <a:graphic>
          <a:graphicData uri="http://schemas.openxmlformats.org/presentationml/2006/ole">
            <mc:AlternateContent xmlns:mc="http://schemas.openxmlformats.org/markup-compatibility/2006">
              <mc:Choice xmlns:v="urn:schemas-microsoft-com:vml" Requires="v">
                <p:oleObj spid="_x0000_s432794" name="公式" r:id="rId8" imgW="571320" imgH="393480" progId="Equation.3">
                  <p:embed/>
                </p:oleObj>
              </mc:Choice>
              <mc:Fallback>
                <p:oleObj name="公式" r:id="rId8" imgW="571320" imgH="393480" progId="Equation.3">
                  <p:embed/>
                  <p:pic>
                    <p:nvPicPr>
                      <p:cNvPr id="0" name=""/>
                      <p:cNvPicPr>
                        <a:picLocks noChangeAspect="1" noChangeArrowheads="1"/>
                      </p:cNvPicPr>
                      <p:nvPr/>
                    </p:nvPicPr>
                    <p:blipFill>
                      <a:blip r:embed="rId9"/>
                      <a:srcRect/>
                      <a:stretch>
                        <a:fillRect/>
                      </a:stretch>
                    </p:blipFill>
                    <p:spPr bwMode="auto">
                      <a:xfrm>
                        <a:off x="2510778" y="5854616"/>
                        <a:ext cx="14827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7"/>
          <p:cNvSpPr txBox="1">
            <a:spLocks noChangeArrowheads="1"/>
          </p:cNvSpPr>
          <p:nvPr/>
        </p:nvSpPr>
        <p:spPr bwMode="auto">
          <a:xfrm>
            <a:off x="7347816" y="2227263"/>
            <a:ext cx="122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0000"/>
                </a:solidFill>
              </a:rPr>
              <a:t>k=1</a:t>
            </a:r>
            <a:r>
              <a:rPr lang="zh-CN" altLang="en-US" i="0" dirty="0"/>
              <a:t>时 </a:t>
            </a:r>
          </a:p>
        </p:txBody>
      </p:sp>
      <p:graphicFrame>
        <p:nvGraphicFramePr>
          <p:cNvPr id="8" name="Object 8"/>
          <p:cNvGraphicFramePr>
            <a:graphicFrameLocks noChangeAspect="1"/>
          </p:cNvGraphicFramePr>
          <p:nvPr>
            <p:extLst>
              <p:ext uri="{D42A27DB-BD31-4B8C-83A1-F6EECF244321}">
                <p14:modId xmlns:p14="http://schemas.microsoft.com/office/powerpoint/2010/main" val="3243401621"/>
              </p:ext>
            </p:extLst>
          </p:nvPr>
        </p:nvGraphicFramePr>
        <p:xfrm>
          <a:off x="6475162" y="2736582"/>
          <a:ext cx="4192838" cy="549250"/>
        </p:xfrm>
        <a:graphic>
          <a:graphicData uri="http://schemas.openxmlformats.org/presentationml/2006/ole">
            <mc:AlternateContent xmlns:mc="http://schemas.openxmlformats.org/markup-compatibility/2006">
              <mc:Choice xmlns:v="urn:schemas-microsoft-com:vml" Requires="v">
                <p:oleObj spid="_x0000_s432795" name="公式" r:id="rId10" imgW="1676160" imgH="215640" progId="Equation.3">
                  <p:embed/>
                </p:oleObj>
              </mc:Choice>
              <mc:Fallback>
                <p:oleObj name="公式" r:id="rId10" imgW="1676160" imgH="215640" progId="Equation.3">
                  <p:embed/>
                  <p:pic>
                    <p:nvPicPr>
                      <p:cNvPr id="0" name=""/>
                      <p:cNvPicPr>
                        <a:picLocks noChangeAspect="1" noChangeArrowheads="1"/>
                      </p:cNvPicPr>
                      <p:nvPr/>
                    </p:nvPicPr>
                    <p:blipFill>
                      <a:blip r:embed="rId11"/>
                      <a:srcRect/>
                      <a:stretch>
                        <a:fillRect/>
                      </a:stretch>
                    </p:blipFill>
                    <p:spPr bwMode="auto">
                      <a:xfrm>
                        <a:off x="6475162" y="2736582"/>
                        <a:ext cx="4192838" cy="549250"/>
                      </a:xfrm>
                      <a:prstGeom prst="rect">
                        <a:avLst/>
                      </a:prstGeom>
                      <a:noFill/>
                      <a:ln>
                        <a:noFill/>
                      </a:ln>
                      <a:extLst/>
                    </p:spPr>
                  </p:pic>
                </p:oleObj>
              </mc:Fallback>
            </mc:AlternateContent>
          </a:graphicData>
        </a:graphic>
      </p:graphicFrame>
      <p:sp>
        <p:nvSpPr>
          <p:cNvPr id="9" name="Text Box 9"/>
          <p:cNvSpPr txBox="1">
            <a:spLocks noChangeArrowheads="1"/>
          </p:cNvSpPr>
          <p:nvPr/>
        </p:nvSpPr>
        <p:spPr bwMode="auto">
          <a:xfrm>
            <a:off x="7620153" y="3545677"/>
            <a:ext cx="995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00"/>
                </a:solidFill>
              </a:rPr>
              <a:t>红光</a:t>
            </a:r>
            <a:r>
              <a:rPr lang="zh-CN" altLang="en-US" i="0" dirty="0"/>
              <a:t> </a:t>
            </a:r>
          </a:p>
        </p:txBody>
      </p:sp>
      <p:sp>
        <p:nvSpPr>
          <p:cNvPr id="10" name="Text Box 10"/>
          <p:cNvSpPr txBox="1">
            <a:spLocks noChangeArrowheads="1"/>
          </p:cNvSpPr>
          <p:nvPr/>
        </p:nvSpPr>
        <p:spPr bwMode="auto">
          <a:xfrm>
            <a:off x="7325088" y="4145170"/>
            <a:ext cx="122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129C15"/>
                </a:solidFill>
              </a:rPr>
              <a:t>k=2</a:t>
            </a:r>
            <a:r>
              <a:rPr lang="zh-CN" altLang="en-US" i="0" dirty="0">
                <a:solidFill>
                  <a:srgbClr val="129C15"/>
                </a:solidFill>
              </a:rPr>
              <a:t>时 </a:t>
            </a:r>
          </a:p>
        </p:txBody>
      </p:sp>
      <p:graphicFrame>
        <p:nvGraphicFramePr>
          <p:cNvPr id="11" name="Object 11"/>
          <p:cNvGraphicFramePr>
            <a:graphicFrameLocks noChangeAspect="1"/>
          </p:cNvGraphicFramePr>
          <p:nvPr>
            <p:extLst>
              <p:ext uri="{D42A27DB-BD31-4B8C-83A1-F6EECF244321}">
                <p14:modId xmlns:p14="http://schemas.microsoft.com/office/powerpoint/2010/main" val="2905813181"/>
              </p:ext>
            </p:extLst>
          </p:nvPr>
        </p:nvGraphicFramePr>
        <p:xfrm>
          <a:off x="6573543" y="4742262"/>
          <a:ext cx="3689919" cy="434803"/>
        </p:xfrm>
        <a:graphic>
          <a:graphicData uri="http://schemas.openxmlformats.org/presentationml/2006/ole">
            <mc:AlternateContent xmlns:mc="http://schemas.openxmlformats.org/markup-compatibility/2006">
              <mc:Choice xmlns:v="urn:schemas-microsoft-com:vml" Requires="v">
                <p:oleObj spid="_x0000_s432796" name="公式" r:id="rId12" imgW="1854000" imgH="215640" progId="Equation.3">
                  <p:embed/>
                </p:oleObj>
              </mc:Choice>
              <mc:Fallback>
                <p:oleObj name="公式" r:id="rId12" imgW="1854000" imgH="215640" progId="Equation.3">
                  <p:embed/>
                  <p:pic>
                    <p:nvPicPr>
                      <p:cNvPr id="0" name=""/>
                      <p:cNvPicPr>
                        <a:picLocks noChangeAspect="1" noChangeArrowheads="1"/>
                      </p:cNvPicPr>
                      <p:nvPr/>
                    </p:nvPicPr>
                    <p:blipFill>
                      <a:blip r:embed="rId13"/>
                      <a:srcRect/>
                      <a:stretch>
                        <a:fillRect/>
                      </a:stretch>
                    </p:blipFill>
                    <p:spPr bwMode="auto">
                      <a:xfrm>
                        <a:off x="6573543" y="4742262"/>
                        <a:ext cx="3689919" cy="434803"/>
                      </a:xfrm>
                      <a:prstGeom prst="rect">
                        <a:avLst/>
                      </a:prstGeom>
                      <a:noFill/>
                      <a:ln>
                        <a:noFill/>
                      </a:ln>
                      <a:extLst/>
                    </p:spPr>
                  </p:pic>
                </p:oleObj>
              </mc:Fallback>
            </mc:AlternateContent>
          </a:graphicData>
        </a:graphic>
      </p:graphicFrame>
      <p:sp>
        <p:nvSpPr>
          <p:cNvPr id="12" name="Line 12"/>
          <p:cNvSpPr>
            <a:spLocks noChangeShapeType="1"/>
          </p:cNvSpPr>
          <p:nvPr/>
        </p:nvSpPr>
        <p:spPr bwMode="auto">
          <a:xfrm>
            <a:off x="6403551" y="2227263"/>
            <a:ext cx="0" cy="457200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3"/>
          <p:cNvSpPr txBox="1">
            <a:spLocks noChangeArrowheads="1"/>
          </p:cNvSpPr>
          <p:nvPr/>
        </p:nvSpPr>
        <p:spPr bwMode="auto">
          <a:xfrm>
            <a:off x="6808391" y="5938943"/>
            <a:ext cx="35247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00"/>
                </a:solidFill>
              </a:rPr>
              <a:t>故反射中红光产生相长干涉。</a:t>
            </a:r>
            <a:r>
              <a:rPr lang="zh-CN" altLang="en-US" b="0" i="0" dirty="0">
                <a:solidFill>
                  <a:srgbClr val="FF0000"/>
                </a:solidFill>
              </a:rPr>
              <a:t> </a:t>
            </a:r>
          </a:p>
        </p:txBody>
      </p:sp>
      <p:sp>
        <p:nvSpPr>
          <p:cNvPr id="14" name="Text Box 14"/>
          <p:cNvSpPr txBox="1">
            <a:spLocks noChangeArrowheads="1"/>
          </p:cNvSpPr>
          <p:nvPr/>
        </p:nvSpPr>
        <p:spPr bwMode="auto">
          <a:xfrm>
            <a:off x="7347817" y="5433831"/>
            <a:ext cx="982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9900CC"/>
                </a:solidFill>
              </a:rPr>
              <a:t>紫外</a:t>
            </a:r>
            <a:r>
              <a:rPr lang="zh-CN" altLang="en-US" sz="2400" i="0" dirty="0"/>
              <a:t> </a:t>
            </a:r>
          </a:p>
        </p:txBody>
      </p:sp>
    </p:spTree>
    <p:extLst>
      <p:ext uri="{BB962C8B-B14F-4D97-AF65-F5344CB8AC3E}">
        <p14:creationId xmlns:p14="http://schemas.microsoft.com/office/powerpoint/2010/main" val="299892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left)">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7" grpId="0" autoUpdateAnimBg="0"/>
      <p:bldP spid="9" grpId="0" autoUpdateAnimBg="0"/>
      <p:bldP spid="10" grpId="0" autoUpdateAnimBg="0"/>
      <p:bldP spid="12" grpId="0" animBg="1"/>
      <p:bldP spid="13" grpId="0" autoUpdateAnimBg="0"/>
      <p:bldP spid="1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2771105" y="292996"/>
            <a:ext cx="466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0000"/>
                </a:solidFill>
              </a:rPr>
              <a:t>(2)</a:t>
            </a:r>
            <a:r>
              <a:rPr lang="zh-CN" altLang="en-US" i="0" dirty="0"/>
              <a:t>由反射相消干涉条件为： </a:t>
            </a:r>
          </a:p>
        </p:txBody>
      </p:sp>
      <p:graphicFrame>
        <p:nvGraphicFramePr>
          <p:cNvPr id="3" name="Object 16"/>
          <p:cNvGraphicFramePr>
            <a:graphicFrameLocks noChangeAspect="1"/>
          </p:cNvGraphicFramePr>
          <p:nvPr>
            <p:extLst>
              <p:ext uri="{D42A27DB-BD31-4B8C-83A1-F6EECF244321}">
                <p14:modId xmlns:p14="http://schemas.microsoft.com/office/powerpoint/2010/main" val="352033620"/>
              </p:ext>
            </p:extLst>
          </p:nvPr>
        </p:nvGraphicFramePr>
        <p:xfrm>
          <a:off x="3223543" y="1150246"/>
          <a:ext cx="6356254" cy="1101725"/>
        </p:xfrm>
        <a:graphic>
          <a:graphicData uri="http://schemas.openxmlformats.org/presentationml/2006/ole">
            <mc:AlternateContent xmlns:mc="http://schemas.openxmlformats.org/markup-compatibility/2006">
              <mc:Choice xmlns:v="urn:schemas-microsoft-com:vml" Requires="v">
                <p:oleObj spid="_x0000_s359001" name="公式" r:id="rId3" imgW="2247900" imgH="393700" progId="Equation.3">
                  <p:embed/>
                </p:oleObj>
              </mc:Choice>
              <mc:Fallback>
                <p:oleObj name="公式" r:id="rId3" imgW="2247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543" y="1150246"/>
                        <a:ext cx="6356254" cy="1101725"/>
                      </a:xfrm>
                      <a:prstGeom prst="rect">
                        <a:avLst/>
                      </a:prstGeom>
                      <a:noFill/>
                      <a:ln>
                        <a:noFill/>
                      </a:ln>
                      <a:extLst/>
                    </p:spPr>
                  </p:pic>
                </p:oleObj>
              </mc:Fallback>
            </mc:AlternateContent>
          </a:graphicData>
        </a:graphic>
      </p:graphicFrame>
      <p:graphicFrame>
        <p:nvGraphicFramePr>
          <p:cNvPr id="4" name="Object 17"/>
          <p:cNvGraphicFramePr>
            <a:graphicFrameLocks noChangeAspect="1"/>
          </p:cNvGraphicFramePr>
          <p:nvPr>
            <p:extLst>
              <p:ext uri="{D42A27DB-BD31-4B8C-83A1-F6EECF244321}">
                <p14:modId xmlns:p14="http://schemas.microsoft.com/office/powerpoint/2010/main" val="3766599222"/>
              </p:ext>
            </p:extLst>
          </p:nvPr>
        </p:nvGraphicFramePr>
        <p:xfrm>
          <a:off x="3795044" y="2281740"/>
          <a:ext cx="2508971" cy="1268804"/>
        </p:xfrm>
        <a:graphic>
          <a:graphicData uri="http://schemas.openxmlformats.org/presentationml/2006/ole">
            <mc:AlternateContent xmlns:mc="http://schemas.openxmlformats.org/markup-compatibility/2006">
              <mc:Choice xmlns:v="urn:schemas-microsoft-com:vml" Requires="v">
                <p:oleObj spid="_x0000_s359002" name="公式" r:id="rId5" imgW="672808" imgH="342751" progId="Equation.3">
                  <p:embed/>
                </p:oleObj>
              </mc:Choice>
              <mc:Fallback>
                <p:oleObj name="公式" r:id="rId5" imgW="672808" imgH="34275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044" y="2281740"/>
                        <a:ext cx="2508971" cy="1268804"/>
                      </a:xfrm>
                      <a:prstGeom prst="rect">
                        <a:avLst/>
                      </a:prstGeom>
                      <a:noFill/>
                      <a:ln>
                        <a:noFill/>
                      </a:ln>
                      <a:extLst/>
                    </p:spPr>
                  </p:pic>
                </p:oleObj>
              </mc:Fallback>
            </mc:AlternateContent>
          </a:graphicData>
        </a:graphic>
      </p:graphicFrame>
      <p:sp>
        <p:nvSpPr>
          <p:cNvPr id="5" name="Text Box 18"/>
          <p:cNvSpPr txBox="1">
            <a:spLocks noChangeArrowheads="1"/>
          </p:cNvSpPr>
          <p:nvPr/>
        </p:nvSpPr>
        <p:spPr bwMode="auto">
          <a:xfrm>
            <a:off x="3152106" y="3922021"/>
            <a:ext cx="623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129C15"/>
                </a:solidFill>
              </a:rPr>
              <a:t>显然</a:t>
            </a:r>
            <a:r>
              <a:rPr lang="en-US" altLang="zh-CN" i="0" dirty="0">
                <a:solidFill>
                  <a:srgbClr val="FF0000"/>
                </a:solidFill>
              </a:rPr>
              <a:t>k=0</a:t>
            </a:r>
            <a:r>
              <a:rPr lang="zh-CN" altLang="en-US" i="0" dirty="0">
                <a:solidFill>
                  <a:srgbClr val="129C15"/>
                </a:solidFill>
              </a:rPr>
              <a:t>所产生对应的厚度最小，即 </a:t>
            </a:r>
          </a:p>
        </p:txBody>
      </p:sp>
      <p:graphicFrame>
        <p:nvGraphicFramePr>
          <p:cNvPr id="6" name="Object 19"/>
          <p:cNvGraphicFramePr>
            <a:graphicFrameLocks noChangeAspect="1"/>
          </p:cNvGraphicFramePr>
          <p:nvPr>
            <p:extLst>
              <p:ext uri="{D42A27DB-BD31-4B8C-83A1-F6EECF244321}">
                <p14:modId xmlns:p14="http://schemas.microsoft.com/office/powerpoint/2010/main" val="1926322985"/>
              </p:ext>
            </p:extLst>
          </p:nvPr>
        </p:nvGraphicFramePr>
        <p:xfrm>
          <a:off x="4080794" y="4779271"/>
          <a:ext cx="5842235" cy="1336675"/>
        </p:xfrm>
        <a:graphic>
          <a:graphicData uri="http://schemas.openxmlformats.org/presentationml/2006/ole">
            <mc:AlternateContent xmlns:mc="http://schemas.openxmlformats.org/markup-compatibility/2006">
              <mc:Choice xmlns:v="urn:schemas-microsoft-com:vml" Requires="v">
                <p:oleObj spid="_x0000_s359003" name="Equation" r:id="rId7" imgW="1485900" imgH="342900" progId="Equation.3">
                  <p:embed/>
                </p:oleObj>
              </mc:Choice>
              <mc:Fallback>
                <p:oleObj name="Equation" r:id="rId7" imgW="1485900" imgH="342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794" y="4779271"/>
                        <a:ext cx="5842235" cy="13366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72945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43130" y="254358"/>
            <a:ext cx="8613774" cy="1816100"/>
          </a:xfrm>
          <a:prstGeom prst="rect">
            <a:avLst/>
          </a:prstGeom>
          <a:noFill/>
          <a:ln w="9525">
            <a:noFill/>
            <a:miter lim="800000"/>
            <a:headEnd/>
            <a:tailEnd/>
          </a:ln>
        </p:spPr>
        <p:txBody>
          <a:bodyPr wrap="square">
            <a:spAutoFit/>
          </a:bodyPr>
          <a:lstStyle/>
          <a:p>
            <a:pPr eaLnBrk="0" hangingPunct="0">
              <a:defRPr/>
            </a:pP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  </a:t>
            </a:r>
            <a:r>
              <a:rPr lang="zh-CN" altLang="en-US" sz="2800" b="1" dirty="0"/>
              <a:t>有一层折射率为</a:t>
            </a:r>
            <a:r>
              <a:rPr lang="en-US" altLang="zh-CN" sz="2800" b="1" dirty="0">
                <a:solidFill>
                  <a:srgbClr val="FF0000"/>
                </a:solidFill>
              </a:rPr>
              <a:t>1.30</a:t>
            </a:r>
            <a:r>
              <a:rPr lang="zh-CN" altLang="en-US" sz="2800" b="1" dirty="0"/>
              <a:t>的薄油膜</a:t>
            </a:r>
            <a:r>
              <a:rPr lang="en-US" altLang="zh-CN" sz="2800" b="1" dirty="0"/>
              <a:t>,</a:t>
            </a:r>
            <a:r>
              <a:rPr lang="zh-CN" altLang="en-US" sz="2800" b="1" dirty="0"/>
              <a:t>当观察方向与 膜面法线方向夹角成 </a:t>
            </a:r>
            <a:r>
              <a:rPr lang="en-US" altLang="zh-CN" sz="2800" b="1" dirty="0">
                <a:solidFill>
                  <a:srgbClr val="FF0000"/>
                </a:solidFill>
              </a:rPr>
              <a:t>30</a:t>
            </a:r>
            <a:r>
              <a:rPr lang="en-US" altLang="zh-CN" sz="2800" b="1" dirty="0">
                <a:solidFill>
                  <a:srgbClr val="FF0000"/>
                </a:solidFill>
                <a:cs typeface="Times New Roman" pitchFamily="18" charset="0"/>
              </a:rPr>
              <a:t>º</a:t>
            </a:r>
            <a:r>
              <a:rPr lang="en-US" altLang="zh-CN" sz="2800" b="1" dirty="0"/>
              <a:t> </a:t>
            </a:r>
            <a:r>
              <a:rPr lang="zh-CN" altLang="en-US" sz="2800" b="1" dirty="0"/>
              <a:t>时可看到从膜面反射来的光波长为</a:t>
            </a:r>
            <a:r>
              <a:rPr lang="en-US" altLang="zh-CN" sz="2800" b="1" dirty="0">
                <a:solidFill>
                  <a:srgbClr val="FF0000"/>
                </a:solidFill>
              </a:rPr>
              <a:t>5000</a:t>
            </a:r>
            <a:r>
              <a:rPr lang="en-US" altLang="zh-CN" sz="2800" b="1" dirty="0">
                <a:solidFill>
                  <a:srgbClr val="FF0000"/>
                </a:solidFill>
                <a:cs typeface="Times New Roman" pitchFamily="18" charset="0"/>
              </a:rPr>
              <a:t>Å</a:t>
            </a:r>
            <a:r>
              <a:rPr lang="zh-CN" altLang="en-US" sz="2800" b="1" dirty="0">
                <a:solidFill>
                  <a:srgbClr val="0000FF"/>
                </a:solidFill>
              </a:rPr>
              <a:t>问 </a:t>
            </a:r>
            <a:r>
              <a:rPr lang="en-US" altLang="zh-CN" sz="2800" b="1" dirty="0">
                <a:solidFill>
                  <a:srgbClr val="0000FF"/>
                </a:solidFill>
              </a:rPr>
              <a:t>1)</a:t>
            </a:r>
            <a:r>
              <a:rPr lang="zh-CN" altLang="en-US" sz="2800" b="1" dirty="0">
                <a:solidFill>
                  <a:srgbClr val="0000FF"/>
                </a:solidFill>
              </a:rPr>
              <a:t>油膜最薄厚度为多少</a:t>
            </a:r>
            <a:r>
              <a:rPr lang="en-US" altLang="zh-CN" sz="2800" b="1" dirty="0">
                <a:solidFill>
                  <a:srgbClr val="0000FF"/>
                </a:solidFill>
              </a:rPr>
              <a:t>?</a:t>
            </a:r>
          </a:p>
          <a:p>
            <a:pPr eaLnBrk="0" hangingPunct="0">
              <a:defRPr/>
            </a:pPr>
            <a:r>
              <a:rPr lang="en-US" altLang="zh-CN" sz="2800" b="1" dirty="0"/>
              <a:t>      </a:t>
            </a:r>
            <a:r>
              <a:rPr lang="en-US" altLang="zh-CN" sz="2800" b="1" dirty="0">
                <a:solidFill>
                  <a:srgbClr val="F826DA"/>
                </a:solidFill>
              </a:rPr>
              <a:t>2)</a:t>
            </a:r>
            <a:r>
              <a:rPr lang="zh-CN" altLang="en-US" sz="2800" b="1" dirty="0">
                <a:solidFill>
                  <a:srgbClr val="F826DA"/>
                </a:solidFill>
              </a:rPr>
              <a:t>如从膜面法线方向观察反射光波长为多少</a:t>
            </a:r>
            <a:r>
              <a:rPr lang="en-US" altLang="zh-CN" sz="2800" b="1" dirty="0">
                <a:solidFill>
                  <a:srgbClr val="F826DA"/>
                </a:solidFill>
              </a:rPr>
              <a:t>? </a:t>
            </a:r>
          </a:p>
        </p:txBody>
      </p:sp>
      <p:sp>
        <p:nvSpPr>
          <p:cNvPr id="3" name="Text Box 7"/>
          <p:cNvSpPr txBox="1">
            <a:spLocks noChangeArrowheads="1"/>
          </p:cNvSpPr>
          <p:nvPr/>
        </p:nvSpPr>
        <p:spPr bwMode="auto">
          <a:xfrm>
            <a:off x="1643131" y="2159360"/>
            <a:ext cx="1019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C00000"/>
                </a:solidFill>
              </a:rPr>
              <a:t>解</a:t>
            </a:r>
            <a:r>
              <a:rPr kumimoji="0" lang="en-US" altLang="zh-CN" i="0">
                <a:solidFill>
                  <a:srgbClr val="C00000"/>
                </a:solidFill>
              </a:rPr>
              <a:t>:</a:t>
            </a:r>
            <a:r>
              <a:rPr kumimoji="0" lang="en-US" altLang="zh-CN" i="0"/>
              <a:t>1)</a:t>
            </a:r>
          </a:p>
        </p:txBody>
      </p:sp>
      <p:graphicFrame>
        <p:nvGraphicFramePr>
          <p:cNvPr id="4" name="Object 8"/>
          <p:cNvGraphicFramePr>
            <a:graphicFrameLocks noChangeAspect="1"/>
          </p:cNvGraphicFramePr>
          <p:nvPr>
            <p:extLst>
              <p:ext uri="{D42A27DB-BD31-4B8C-83A1-F6EECF244321}">
                <p14:modId xmlns:p14="http://schemas.microsoft.com/office/powerpoint/2010/main" val="731640916"/>
              </p:ext>
            </p:extLst>
          </p:nvPr>
        </p:nvGraphicFramePr>
        <p:xfrm>
          <a:off x="2867092" y="1993176"/>
          <a:ext cx="4951412" cy="1022350"/>
        </p:xfrm>
        <a:graphic>
          <a:graphicData uri="http://schemas.openxmlformats.org/presentationml/2006/ole">
            <mc:AlternateContent xmlns:mc="http://schemas.openxmlformats.org/markup-compatibility/2006">
              <mc:Choice xmlns:v="urn:schemas-microsoft-com:vml" Requires="v">
                <p:oleObj spid="_x0000_s577718" name="Equation" r:id="rId3" imgW="1954951" imgH="406224" progId="Equation.3">
                  <p:embed/>
                </p:oleObj>
              </mc:Choice>
              <mc:Fallback>
                <p:oleObj name="Equation" r:id="rId3" imgW="1954951"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092" y="1993176"/>
                        <a:ext cx="4951412" cy="1022350"/>
                      </a:xfrm>
                      <a:prstGeom prst="rect">
                        <a:avLst/>
                      </a:prstGeom>
                      <a:noFill/>
                      <a:ln>
                        <a:noFill/>
                      </a:ln>
                      <a:effectLst/>
                      <a:extLst/>
                    </p:spPr>
                  </p:pic>
                </p:oleObj>
              </mc:Fallback>
            </mc:AlternateContent>
          </a:graphicData>
        </a:graphic>
      </p:graphicFrame>
      <p:sp>
        <p:nvSpPr>
          <p:cNvPr id="5" name="Text Box 9"/>
          <p:cNvSpPr txBox="1">
            <a:spLocks noChangeArrowheads="1"/>
          </p:cNvSpPr>
          <p:nvPr/>
        </p:nvSpPr>
        <p:spPr bwMode="auto">
          <a:xfrm>
            <a:off x="2662305" y="2755971"/>
            <a:ext cx="244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CC3300"/>
                </a:solidFill>
              </a:rPr>
              <a:t>k=1,2,......</a:t>
            </a:r>
            <a:r>
              <a:rPr kumimoji="0" lang="zh-CN" altLang="en-US" i="0" dirty="0">
                <a:solidFill>
                  <a:srgbClr val="129C15"/>
                </a:solidFill>
              </a:rPr>
              <a:t>明</a:t>
            </a:r>
          </a:p>
        </p:txBody>
      </p:sp>
      <p:sp>
        <p:nvSpPr>
          <p:cNvPr id="6" name="Text Box 10"/>
          <p:cNvSpPr txBox="1">
            <a:spLocks noChangeArrowheads="1"/>
          </p:cNvSpPr>
          <p:nvPr/>
        </p:nvSpPr>
        <p:spPr bwMode="auto">
          <a:xfrm>
            <a:off x="2252730" y="3292835"/>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t>最薄厚度</a:t>
            </a:r>
            <a:r>
              <a:rPr kumimoji="0" lang="en-US" altLang="zh-CN" i="0" dirty="0"/>
              <a:t>, </a:t>
            </a:r>
            <a:r>
              <a:rPr kumimoji="0" lang="zh-CN" altLang="en-US" i="0" dirty="0"/>
              <a:t>取 </a:t>
            </a:r>
            <a:r>
              <a:rPr kumimoji="0" lang="en-US" altLang="zh-CN" i="0" dirty="0">
                <a:solidFill>
                  <a:srgbClr val="FF0000"/>
                </a:solidFill>
              </a:rPr>
              <a:t>k=1</a:t>
            </a:r>
            <a:r>
              <a:rPr kumimoji="0" lang="en-US" altLang="zh-CN" i="0" dirty="0"/>
              <a:t>;  </a:t>
            </a:r>
            <a:r>
              <a:rPr kumimoji="0" lang="en-US" altLang="zh-CN" i="0" dirty="0" err="1">
                <a:solidFill>
                  <a:srgbClr val="FF0000"/>
                </a:solidFill>
              </a:rPr>
              <a:t>i</a:t>
            </a:r>
            <a:r>
              <a:rPr kumimoji="0" lang="en-US" altLang="zh-CN" i="0" dirty="0">
                <a:solidFill>
                  <a:srgbClr val="FF0000"/>
                </a:solidFill>
              </a:rPr>
              <a:t>=30</a:t>
            </a:r>
            <a:r>
              <a:rPr kumimoji="0" lang="en-US" altLang="zh-CN" i="0" dirty="0">
                <a:solidFill>
                  <a:srgbClr val="FF0000"/>
                </a:solidFill>
                <a:cs typeface="Times New Roman" panose="02020603050405020304" pitchFamily="18" charset="0"/>
              </a:rPr>
              <a:t>º</a:t>
            </a:r>
            <a:endParaRPr kumimoji="0" lang="en-US" altLang="zh-CN" i="0" dirty="0">
              <a:solidFill>
                <a:srgbClr val="FF0000"/>
              </a:solidFill>
            </a:endParaRPr>
          </a:p>
        </p:txBody>
      </p:sp>
      <p:graphicFrame>
        <p:nvGraphicFramePr>
          <p:cNvPr id="7" name="Object 11"/>
          <p:cNvGraphicFramePr>
            <a:graphicFrameLocks noChangeAspect="1"/>
          </p:cNvGraphicFramePr>
          <p:nvPr>
            <p:extLst>
              <p:ext uri="{D42A27DB-BD31-4B8C-83A1-F6EECF244321}">
                <p14:modId xmlns:p14="http://schemas.microsoft.com/office/powerpoint/2010/main" val="3212459606"/>
              </p:ext>
            </p:extLst>
          </p:nvPr>
        </p:nvGraphicFramePr>
        <p:xfrm>
          <a:off x="2224156" y="3745273"/>
          <a:ext cx="6156325" cy="1184275"/>
        </p:xfrm>
        <a:graphic>
          <a:graphicData uri="http://schemas.openxmlformats.org/presentationml/2006/ole">
            <mc:AlternateContent xmlns:mc="http://schemas.openxmlformats.org/markup-compatibility/2006">
              <mc:Choice xmlns:v="urn:schemas-microsoft-com:vml" Requires="v">
                <p:oleObj spid="_x0000_s577719" name="Equation" r:id="rId5" imgW="2590800" imgH="482600" progId="Equation.3">
                  <p:embed/>
                </p:oleObj>
              </mc:Choice>
              <mc:Fallback>
                <p:oleObj name="Equation" r:id="rId5" imgW="25908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156" y="3745273"/>
                        <a:ext cx="6156325" cy="1184275"/>
                      </a:xfrm>
                      <a:prstGeom prst="rect">
                        <a:avLst/>
                      </a:prstGeom>
                      <a:noFill/>
                      <a:ln>
                        <a:noFill/>
                      </a:ln>
                      <a:effectLst/>
                      <a:extLst/>
                    </p:spPr>
                  </p:pic>
                </p:oleObj>
              </mc:Fallback>
            </mc:AlternateContent>
          </a:graphicData>
        </a:graphic>
      </p:graphicFrame>
      <p:sp>
        <p:nvSpPr>
          <p:cNvPr id="8" name="Text Box 12"/>
          <p:cNvSpPr txBox="1">
            <a:spLocks noChangeArrowheads="1"/>
          </p:cNvSpPr>
          <p:nvPr/>
        </p:nvSpPr>
        <p:spPr bwMode="auto">
          <a:xfrm>
            <a:off x="2084456" y="4993046"/>
            <a:ext cx="1387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t>2) </a:t>
            </a:r>
            <a:r>
              <a:rPr kumimoji="0" lang="en-US" altLang="zh-CN" i="0" dirty="0" err="1">
                <a:solidFill>
                  <a:srgbClr val="FF0000"/>
                </a:solidFill>
              </a:rPr>
              <a:t>i</a:t>
            </a:r>
            <a:r>
              <a:rPr kumimoji="0" lang="en-US" altLang="zh-CN" i="0" dirty="0">
                <a:solidFill>
                  <a:srgbClr val="FF0000"/>
                </a:solidFill>
              </a:rPr>
              <a:t>=0</a:t>
            </a:r>
          </a:p>
        </p:txBody>
      </p:sp>
      <p:graphicFrame>
        <p:nvGraphicFramePr>
          <p:cNvPr id="9" name="Object 13"/>
          <p:cNvGraphicFramePr>
            <a:graphicFrameLocks noChangeAspect="1"/>
          </p:cNvGraphicFramePr>
          <p:nvPr>
            <p:extLst>
              <p:ext uri="{D42A27DB-BD31-4B8C-83A1-F6EECF244321}">
                <p14:modId xmlns:p14="http://schemas.microsoft.com/office/powerpoint/2010/main" val="1663461739"/>
              </p:ext>
            </p:extLst>
          </p:nvPr>
        </p:nvGraphicFramePr>
        <p:xfrm>
          <a:off x="3465580" y="4802548"/>
          <a:ext cx="2901950" cy="954087"/>
        </p:xfrm>
        <a:graphic>
          <a:graphicData uri="http://schemas.openxmlformats.org/presentationml/2006/ole">
            <mc:AlternateContent xmlns:mc="http://schemas.openxmlformats.org/markup-compatibility/2006">
              <mc:Choice xmlns:v="urn:schemas-microsoft-com:vml" Requires="v">
                <p:oleObj spid="_x0000_s577720" name="Equation" r:id="rId7" imgW="1091726" imgH="406224" progId="Equation.3">
                  <p:embed/>
                </p:oleObj>
              </mc:Choice>
              <mc:Fallback>
                <p:oleObj name="Equation" r:id="rId7" imgW="1091726"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5580" y="4802548"/>
                        <a:ext cx="2901950" cy="954087"/>
                      </a:xfrm>
                      <a:prstGeom prst="rect">
                        <a:avLst/>
                      </a:prstGeom>
                      <a:noFill/>
                      <a:ln>
                        <a:noFill/>
                      </a:ln>
                      <a:effectLs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2119704817"/>
              </p:ext>
            </p:extLst>
          </p:nvPr>
        </p:nvGraphicFramePr>
        <p:xfrm>
          <a:off x="2444818" y="5648683"/>
          <a:ext cx="3694112" cy="1022350"/>
        </p:xfrm>
        <a:graphic>
          <a:graphicData uri="http://schemas.openxmlformats.org/presentationml/2006/ole">
            <mc:AlternateContent xmlns:mc="http://schemas.openxmlformats.org/markup-compatibility/2006">
              <mc:Choice xmlns:v="urn:schemas-microsoft-com:vml" Requires="v">
                <p:oleObj spid="_x0000_s577721" name="Equation" r:id="rId9" imgW="1459866" imgH="406224" progId="Equation.3">
                  <p:embed/>
                </p:oleObj>
              </mc:Choice>
              <mc:Fallback>
                <p:oleObj name="Equation" r:id="rId9" imgW="1459866"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4818" y="5648683"/>
                        <a:ext cx="3694112" cy="1022350"/>
                      </a:xfrm>
                      <a:prstGeom prst="rect">
                        <a:avLst/>
                      </a:prstGeom>
                      <a:noFill/>
                      <a:ln>
                        <a:noFill/>
                      </a:ln>
                      <a:effectLst/>
                      <a:extLst/>
                    </p:spPr>
                  </p:pic>
                </p:oleObj>
              </mc:Fallback>
            </mc:AlternateContent>
          </a:graphicData>
        </a:graphic>
      </p:graphicFrame>
      <p:sp>
        <p:nvSpPr>
          <p:cNvPr id="11" name="Text Box 15"/>
          <p:cNvSpPr txBox="1">
            <a:spLocks noChangeArrowheads="1"/>
          </p:cNvSpPr>
          <p:nvPr/>
        </p:nvSpPr>
        <p:spPr bwMode="auto">
          <a:xfrm>
            <a:off x="6808857" y="5831246"/>
            <a:ext cx="1158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CC3300"/>
                </a:solidFill>
              </a:rPr>
              <a:t>k=1</a:t>
            </a:r>
          </a:p>
        </p:txBody>
      </p:sp>
      <p:sp>
        <p:nvSpPr>
          <p:cNvPr id="12" name="Line 18"/>
          <p:cNvSpPr>
            <a:spLocks noChangeShapeType="1"/>
          </p:cNvSpPr>
          <p:nvPr/>
        </p:nvSpPr>
        <p:spPr bwMode="auto">
          <a:xfrm>
            <a:off x="8794817" y="2366527"/>
            <a:ext cx="0" cy="762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9"/>
          <p:cNvSpPr>
            <a:spLocks noChangeShapeType="1"/>
          </p:cNvSpPr>
          <p:nvPr/>
        </p:nvSpPr>
        <p:spPr bwMode="auto">
          <a:xfrm flipH="1" flipV="1">
            <a:off x="8409056" y="2442727"/>
            <a:ext cx="385763" cy="685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0"/>
          <p:cNvSpPr>
            <a:spLocks noChangeShapeType="1"/>
          </p:cNvSpPr>
          <p:nvPr/>
        </p:nvSpPr>
        <p:spPr bwMode="auto">
          <a:xfrm flipV="1">
            <a:off x="8794817" y="2518927"/>
            <a:ext cx="342900" cy="6096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5"/>
          <p:cNvSpPr>
            <a:spLocks noChangeShapeType="1"/>
          </p:cNvSpPr>
          <p:nvPr/>
        </p:nvSpPr>
        <p:spPr bwMode="auto">
          <a:xfrm>
            <a:off x="8809104" y="3128527"/>
            <a:ext cx="76200" cy="304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6"/>
          <p:cNvSpPr>
            <a:spLocks noChangeShapeType="1"/>
          </p:cNvSpPr>
          <p:nvPr/>
        </p:nvSpPr>
        <p:spPr bwMode="auto">
          <a:xfrm flipV="1">
            <a:off x="8915469" y="2671327"/>
            <a:ext cx="427037" cy="7620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27"/>
          <p:cNvSpPr txBox="1">
            <a:spLocks noChangeArrowheads="1"/>
          </p:cNvSpPr>
          <p:nvPr/>
        </p:nvSpPr>
        <p:spPr bwMode="auto">
          <a:xfrm>
            <a:off x="8272530" y="4002446"/>
            <a:ext cx="220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=1041.6[</a:t>
            </a:r>
            <a:r>
              <a:rPr lang="en-US" altLang="zh-CN" i="0">
                <a:cs typeface="Times New Roman" panose="02020603050405020304" pitchFamily="18" charset="0"/>
              </a:rPr>
              <a:t>Å</a:t>
            </a:r>
            <a:r>
              <a:rPr lang="en-US" altLang="zh-CN" i="0"/>
              <a:t>]</a:t>
            </a:r>
          </a:p>
        </p:txBody>
      </p:sp>
      <p:sp>
        <p:nvSpPr>
          <p:cNvPr id="18" name="Text Box 28"/>
          <p:cNvSpPr txBox="1">
            <a:spLocks noChangeArrowheads="1"/>
          </p:cNvSpPr>
          <p:nvPr/>
        </p:nvSpPr>
        <p:spPr bwMode="auto">
          <a:xfrm>
            <a:off x="7739130" y="581696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FF3399"/>
                </a:solidFill>
                <a:cs typeface="Times New Roman" panose="02020603050405020304" pitchFamily="18" charset="0"/>
                <a:sym typeface="Symbol" panose="05050102010706020507" pitchFamily="18" charset="2"/>
              </a:rPr>
              <a:t> 5416 </a:t>
            </a:r>
            <a:r>
              <a:rPr lang="en-US" altLang="zh-CN" i="0" dirty="0">
                <a:solidFill>
                  <a:srgbClr val="FF3399"/>
                </a:solidFill>
                <a:cs typeface="Times New Roman" panose="02020603050405020304" pitchFamily="18" charset="0"/>
              </a:rPr>
              <a:t>Å</a:t>
            </a:r>
          </a:p>
        </p:txBody>
      </p:sp>
      <p:grpSp>
        <p:nvGrpSpPr>
          <p:cNvPr id="19" name="Group 29"/>
          <p:cNvGrpSpPr>
            <a:grpSpLocks/>
          </p:cNvGrpSpPr>
          <p:nvPr/>
        </p:nvGrpSpPr>
        <p:grpSpPr bwMode="auto">
          <a:xfrm>
            <a:off x="7818504" y="2657042"/>
            <a:ext cx="2514600" cy="852487"/>
            <a:chOff x="3600" y="1671"/>
            <a:chExt cx="1584" cy="537"/>
          </a:xfrm>
        </p:grpSpPr>
        <p:graphicFrame>
          <p:nvGraphicFramePr>
            <p:cNvPr id="20" name="Object 22"/>
            <p:cNvGraphicFramePr>
              <a:graphicFrameLocks noChangeAspect="1"/>
            </p:cNvGraphicFramePr>
            <p:nvPr/>
          </p:nvGraphicFramePr>
          <p:xfrm>
            <a:off x="4560" y="1671"/>
            <a:ext cx="624" cy="300"/>
          </p:xfrm>
          <a:graphic>
            <a:graphicData uri="http://schemas.openxmlformats.org/presentationml/2006/ole">
              <mc:AlternateContent xmlns:mc="http://schemas.openxmlformats.org/markup-compatibility/2006">
                <mc:Choice xmlns:v="urn:schemas-microsoft-com:vml" Requires="v">
                  <p:oleObj spid="_x0000_s577722" name="Equation" r:id="rId11" imgW="368140" imgH="215806" progId="Equation.3">
                    <p:embed/>
                  </p:oleObj>
                </mc:Choice>
                <mc:Fallback>
                  <p:oleObj name="Equation" r:id="rId11" imgW="368140"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0" y="1671"/>
                          <a:ext cx="624"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23"/>
            <p:cNvSpPr>
              <a:spLocks noChangeArrowheads="1"/>
            </p:cNvSpPr>
            <p:nvPr/>
          </p:nvSpPr>
          <p:spPr bwMode="auto">
            <a:xfrm>
              <a:off x="3600" y="1968"/>
              <a:ext cx="1536" cy="192"/>
            </a:xfrm>
            <a:prstGeom prst="rect">
              <a:avLst/>
            </a:prstGeom>
            <a:solidFill>
              <a:srgbClr val="00FF99">
                <a:alpha val="50195"/>
              </a:srgb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22" name="Object 24"/>
            <p:cNvGraphicFramePr>
              <a:graphicFrameLocks noChangeAspect="1"/>
            </p:cNvGraphicFramePr>
            <p:nvPr/>
          </p:nvGraphicFramePr>
          <p:xfrm>
            <a:off x="4435" y="1943"/>
            <a:ext cx="701" cy="265"/>
          </p:xfrm>
          <a:graphic>
            <a:graphicData uri="http://schemas.openxmlformats.org/presentationml/2006/ole">
              <mc:AlternateContent xmlns:mc="http://schemas.openxmlformats.org/markup-compatibility/2006">
                <mc:Choice xmlns:v="urn:schemas-microsoft-com:vml" Requires="v">
                  <p:oleObj spid="_x0000_s577723" name="Equation" r:id="rId13" imgW="583693" imgH="215713" progId="Equation.3">
                    <p:embed/>
                  </p:oleObj>
                </mc:Choice>
                <mc:Fallback>
                  <p:oleObj name="Equation" r:id="rId13" imgW="583693"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5" y="1943"/>
                          <a:ext cx="70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52357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par>
                          <p:cTn id="53" fill="hold">
                            <p:stCondLst>
                              <p:cond delay="500"/>
                            </p:stCondLst>
                            <p:childTnLst>
                              <p:par>
                                <p:cTn id="54" presetID="12" presetClass="entr" presetSubtype="8"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slide(from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linds(horizontal)">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blinds(horizontal)">
                                      <p:cBhvr>
                                        <p:cTn id="71" dur="5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blinds(horizontal)">
                                      <p:cBhvr>
                                        <p:cTn id="76" dur="500"/>
                                        <p:tgtEl>
                                          <p:spTgt spid="11"/>
                                        </p:tgtEl>
                                      </p:cBhvr>
                                    </p:animEffect>
                                  </p:childTnLst>
                                </p:cTn>
                              </p:par>
                            </p:childTnLst>
                          </p:cTn>
                        </p:par>
                        <p:par>
                          <p:cTn id="77" fill="hold">
                            <p:stCondLst>
                              <p:cond delay="500"/>
                            </p:stCondLst>
                            <p:childTnLst>
                              <p:par>
                                <p:cTn id="78" presetID="12" presetClass="entr" presetSubtype="8"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slide(fromLeft)">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8" grpId="0" autoUpdateAnimBg="0"/>
      <p:bldP spid="11" grpId="0" autoUpdateAnimBg="0"/>
      <p:bldP spid="12" grpId="0" animBg="1"/>
      <p:bldP spid="13" grpId="0" animBg="1"/>
      <p:bldP spid="14" grpId="0" animBg="1"/>
      <p:bldP spid="15" grpId="0" animBg="1"/>
      <p:bldP spid="16" grpId="0" animBg="1"/>
      <p:bldP spid="17" grpId="0" autoUpdateAnimBg="0"/>
      <p:bldP spid="1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524000" y="324387"/>
            <a:ext cx="8001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a:t>
            </a:r>
            <a:r>
              <a:rPr kumimoji="0" lang="zh-CN" altLang="en-US" i="0" dirty="0">
                <a:solidFill>
                  <a:srgbClr val="FF0000"/>
                </a:solidFill>
              </a:rPr>
              <a:t>补充例</a:t>
            </a:r>
            <a:r>
              <a:rPr kumimoji="0" lang="en-US" altLang="zh-CN" i="0" dirty="0">
                <a:solidFill>
                  <a:srgbClr val="FF0000"/>
                </a:solidFill>
              </a:rPr>
              <a:t>】</a:t>
            </a:r>
            <a:r>
              <a:rPr kumimoji="0" lang="zh-CN" altLang="en-US" i="0" dirty="0"/>
              <a:t>透镜</a:t>
            </a:r>
            <a:r>
              <a:rPr kumimoji="0" lang="en-US" altLang="zh-CN" i="0" dirty="0"/>
              <a:t>(</a:t>
            </a:r>
            <a:r>
              <a:rPr kumimoji="0" lang="en-US" altLang="zh-CN" i="0" dirty="0">
                <a:solidFill>
                  <a:srgbClr val="FF0000"/>
                </a:solidFill>
              </a:rPr>
              <a:t>n</a:t>
            </a:r>
            <a:r>
              <a:rPr kumimoji="0" lang="en-US" altLang="zh-CN" i="0" baseline="-25000" dirty="0">
                <a:solidFill>
                  <a:srgbClr val="FF0000"/>
                </a:solidFill>
              </a:rPr>
              <a:t>3</a:t>
            </a:r>
            <a:r>
              <a:rPr kumimoji="0" lang="en-US" altLang="zh-CN" i="0" dirty="0">
                <a:solidFill>
                  <a:srgbClr val="FF0000"/>
                </a:solidFill>
              </a:rPr>
              <a:t>=1.5</a:t>
            </a:r>
            <a:r>
              <a:rPr kumimoji="0" lang="en-US" altLang="zh-CN" i="0" dirty="0"/>
              <a:t>)</a:t>
            </a:r>
            <a:r>
              <a:rPr kumimoji="0" lang="zh-CN" altLang="en-US" i="0" dirty="0"/>
              <a:t>表面涂有增透膜</a:t>
            </a:r>
            <a:r>
              <a:rPr kumimoji="0" lang="en-US" altLang="zh-CN" i="0" dirty="0"/>
              <a:t>(MgF</a:t>
            </a:r>
            <a:r>
              <a:rPr kumimoji="0" lang="en-US" altLang="zh-CN" i="0" baseline="-25000" dirty="0"/>
              <a:t>2</a:t>
            </a:r>
            <a:r>
              <a:rPr kumimoji="0" lang="en-US" altLang="zh-CN" i="0" dirty="0"/>
              <a:t>:</a:t>
            </a:r>
            <a:r>
              <a:rPr kumimoji="0" lang="en-US" altLang="zh-CN" i="0" dirty="0">
                <a:solidFill>
                  <a:srgbClr val="FF0000"/>
                </a:solidFill>
              </a:rPr>
              <a:t>n</a:t>
            </a:r>
            <a:r>
              <a:rPr kumimoji="0" lang="en-US" altLang="zh-CN" i="0" baseline="-25000" dirty="0">
                <a:solidFill>
                  <a:srgbClr val="FF0000"/>
                </a:solidFill>
              </a:rPr>
              <a:t>2</a:t>
            </a:r>
            <a:r>
              <a:rPr kumimoji="0" lang="en-US" altLang="zh-CN" i="0" dirty="0">
                <a:solidFill>
                  <a:srgbClr val="FF0000"/>
                </a:solidFill>
              </a:rPr>
              <a:t>=1.38</a:t>
            </a:r>
            <a:r>
              <a:rPr kumimoji="0" lang="en-US" altLang="zh-CN" i="0" dirty="0"/>
              <a:t>)</a:t>
            </a:r>
            <a:r>
              <a:rPr kumimoji="0" lang="zh-CN" altLang="en-US" i="0" dirty="0"/>
              <a:t>为了让人眼最敏感的黄绿光 </a:t>
            </a:r>
            <a:r>
              <a:rPr kumimoji="0" lang="zh-CN" altLang="en-US" i="0" dirty="0">
                <a:solidFill>
                  <a:srgbClr val="FF0000"/>
                </a:solidFill>
                <a:cs typeface="Times New Roman" panose="02020603050405020304" pitchFamily="18" charset="0"/>
                <a:sym typeface="Symbol" panose="05050102010706020507" pitchFamily="18" charset="2"/>
              </a:rPr>
              <a:t></a:t>
            </a:r>
            <a:r>
              <a:rPr kumimoji="0" lang="en-US" altLang="zh-CN" i="0" dirty="0">
                <a:solidFill>
                  <a:srgbClr val="FF0000"/>
                </a:solidFill>
                <a:cs typeface="Times New Roman" panose="02020603050405020304" pitchFamily="18" charset="0"/>
              </a:rPr>
              <a:t>=550nm</a:t>
            </a:r>
            <a:r>
              <a:rPr kumimoji="0" lang="en-US" altLang="zh-CN" i="0" dirty="0">
                <a:solidFill>
                  <a:srgbClr val="FF0000"/>
                </a:solidFill>
              </a:rPr>
              <a:t> </a:t>
            </a:r>
            <a:r>
              <a:rPr kumimoji="0" lang="zh-CN" altLang="en-US" i="0" dirty="0"/>
              <a:t>尽可能透过</a:t>
            </a:r>
            <a:r>
              <a:rPr kumimoji="0" lang="en-US" altLang="zh-CN" i="0" dirty="0"/>
              <a:t>, </a:t>
            </a:r>
            <a:r>
              <a:rPr kumimoji="0" lang="zh-CN" altLang="en-US" i="0" dirty="0">
                <a:solidFill>
                  <a:srgbClr val="FF3399"/>
                </a:solidFill>
              </a:rPr>
              <a:t>镀的膜厚度为多少</a:t>
            </a:r>
            <a:r>
              <a:rPr kumimoji="0" lang="en-US" altLang="zh-CN" i="0" dirty="0">
                <a:solidFill>
                  <a:srgbClr val="FF3399"/>
                </a:solidFill>
              </a:rPr>
              <a:t>?</a:t>
            </a:r>
          </a:p>
        </p:txBody>
      </p:sp>
      <p:sp>
        <p:nvSpPr>
          <p:cNvPr id="3" name="Line 17"/>
          <p:cNvSpPr>
            <a:spLocks noChangeShapeType="1"/>
          </p:cNvSpPr>
          <p:nvPr/>
        </p:nvSpPr>
        <p:spPr bwMode="auto">
          <a:xfrm>
            <a:off x="8396287" y="19928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Line 18"/>
          <p:cNvSpPr>
            <a:spLocks noChangeShapeType="1"/>
          </p:cNvSpPr>
          <p:nvPr/>
        </p:nvSpPr>
        <p:spPr bwMode="auto">
          <a:xfrm flipV="1">
            <a:off x="8396287" y="2907250"/>
            <a:ext cx="0" cy="38100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9"/>
          <p:cNvSpPr>
            <a:spLocks noChangeShapeType="1"/>
          </p:cNvSpPr>
          <p:nvPr/>
        </p:nvSpPr>
        <p:spPr bwMode="auto">
          <a:xfrm flipV="1">
            <a:off x="8472487" y="2297650"/>
            <a:ext cx="0" cy="6096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20"/>
          <p:cNvSpPr txBox="1">
            <a:spLocks noChangeArrowheads="1"/>
          </p:cNvSpPr>
          <p:nvPr/>
        </p:nvSpPr>
        <p:spPr bwMode="auto">
          <a:xfrm>
            <a:off x="1766888" y="1805525"/>
            <a:ext cx="329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C00000"/>
                </a:solidFill>
              </a:rPr>
              <a:t>解一</a:t>
            </a:r>
            <a:r>
              <a:rPr kumimoji="0" lang="en-US" altLang="zh-CN" i="0" dirty="0">
                <a:solidFill>
                  <a:srgbClr val="C00000"/>
                </a:solidFill>
              </a:rPr>
              <a:t>:</a:t>
            </a:r>
            <a:r>
              <a:rPr kumimoji="0" lang="en-US" altLang="zh-CN" i="0" dirty="0"/>
              <a:t> </a:t>
            </a:r>
            <a:r>
              <a:rPr kumimoji="0" lang="zh-CN" altLang="en-US" i="0" dirty="0">
                <a:solidFill>
                  <a:srgbClr val="129C15"/>
                </a:solidFill>
              </a:rPr>
              <a:t>反射光相消</a:t>
            </a:r>
          </a:p>
        </p:txBody>
      </p:sp>
      <p:graphicFrame>
        <p:nvGraphicFramePr>
          <p:cNvPr id="7" name="Object 21"/>
          <p:cNvGraphicFramePr>
            <a:graphicFrameLocks noChangeAspect="1"/>
          </p:cNvGraphicFramePr>
          <p:nvPr>
            <p:extLst>
              <p:ext uri="{D42A27DB-BD31-4B8C-83A1-F6EECF244321}">
                <p14:modId xmlns:p14="http://schemas.microsoft.com/office/powerpoint/2010/main" val="1876527317"/>
              </p:ext>
            </p:extLst>
          </p:nvPr>
        </p:nvGraphicFramePr>
        <p:xfrm>
          <a:off x="1809751" y="2467512"/>
          <a:ext cx="5399087" cy="1022350"/>
        </p:xfrm>
        <a:graphic>
          <a:graphicData uri="http://schemas.openxmlformats.org/presentationml/2006/ole">
            <mc:AlternateContent xmlns:mc="http://schemas.openxmlformats.org/markup-compatibility/2006">
              <mc:Choice xmlns:v="urn:schemas-microsoft-com:vml" Requires="v">
                <p:oleObj spid="_x0000_s583856" name="Equation" r:id="rId3" imgW="2132674" imgH="406224" progId="Equation.3">
                  <p:embed/>
                </p:oleObj>
              </mc:Choice>
              <mc:Fallback>
                <p:oleObj name="Equation" r:id="rId3" imgW="2132674"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1" y="2467512"/>
                        <a:ext cx="5399087"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22"/>
          <p:cNvSpPr txBox="1">
            <a:spLocks noChangeArrowheads="1"/>
          </p:cNvSpPr>
          <p:nvPr/>
        </p:nvSpPr>
        <p:spPr bwMode="auto">
          <a:xfrm>
            <a:off x="1903413" y="3315237"/>
            <a:ext cx="50450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t>k=0,1,2,......</a:t>
            </a:r>
            <a:r>
              <a:rPr kumimoji="0" lang="zh-CN" altLang="en-US" i="0"/>
              <a:t>暗   </a:t>
            </a:r>
          </a:p>
          <a:p>
            <a:r>
              <a:rPr kumimoji="0" lang="en-US" altLang="zh-CN" i="0"/>
              <a:t>i=0</a:t>
            </a:r>
          </a:p>
        </p:txBody>
      </p:sp>
      <p:graphicFrame>
        <p:nvGraphicFramePr>
          <p:cNvPr id="9" name="Object 23"/>
          <p:cNvGraphicFramePr>
            <a:graphicFrameLocks noChangeAspect="1"/>
          </p:cNvGraphicFramePr>
          <p:nvPr>
            <p:extLst>
              <p:ext uri="{D42A27DB-BD31-4B8C-83A1-F6EECF244321}">
                <p14:modId xmlns:p14="http://schemas.microsoft.com/office/powerpoint/2010/main" val="3420411949"/>
              </p:ext>
            </p:extLst>
          </p:nvPr>
        </p:nvGraphicFramePr>
        <p:xfrm>
          <a:off x="1841500" y="4112162"/>
          <a:ext cx="3433762" cy="1125538"/>
        </p:xfrm>
        <a:graphic>
          <a:graphicData uri="http://schemas.openxmlformats.org/presentationml/2006/ole">
            <mc:AlternateContent xmlns:mc="http://schemas.openxmlformats.org/markup-compatibility/2006">
              <mc:Choice xmlns:v="urn:schemas-microsoft-com:vml" Requires="v">
                <p:oleObj spid="_x0000_s583857" name="Equation" r:id="rId5" imgW="1104421" imgH="406224" progId="Equation.3">
                  <p:embed/>
                </p:oleObj>
              </mc:Choice>
              <mc:Fallback>
                <p:oleObj name="Equation" r:id="rId5" imgW="1104421"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500" y="4112162"/>
                        <a:ext cx="343376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4"/>
          <p:cNvGraphicFramePr>
            <a:graphicFrameLocks noChangeAspect="1"/>
          </p:cNvGraphicFramePr>
          <p:nvPr>
            <p:extLst>
              <p:ext uri="{D42A27DB-BD31-4B8C-83A1-F6EECF244321}">
                <p14:modId xmlns:p14="http://schemas.microsoft.com/office/powerpoint/2010/main" val="324842498"/>
              </p:ext>
            </p:extLst>
          </p:nvPr>
        </p:nvGraphicFramePr>
        <p:xfrm>
          <a:off x="1673226" y="5186902"/>
          <a:ext cx="6435725" cy="1203325"/>
        </p:xfrm>
        <a:graphic>
          <a:graphicData uri="http://schemas.openxmlformats.org/presentationml/2006/ole">
            <mc:AlternateContent xmlns:mc="http://schemas.openxmlformats.org/markup-compatibility/2006">
              <mc:Choice xmlns:v="urn:schemas-microsoft-com:vml" Requires="v">
                <p:oleObj spid="_x0000_s583858" name="Equation" r:id="rId7" imgW="2489200" imgH="444500" progId="Equation.3">
                  <p:embed/>
                </p:oleObj>
              </mc:Choice>
              <mc:Fallback>
                <p:oleObj name="Equation" r:id="rId7" imgW="24892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3226" y="5186902"/>
                        <a:ext cx="6435725"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25"/>
          <p:cNvSpPr txBox="1">
            <a:spLocks noChangeArrowheads="1"/>
          </p:cNvSpPr>
          <p:nvPr/>
        </p:nvSpPr>
        <p:spPr bwMode="auto">
          <a:xfrm>
            <a:off x="8180387" y="5463125"/>
            <a:ext cx="1968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rgbClr val="FF3399"/>
                </a:solidFill>
              </a:rPr>
              <a:t>k=0,1,2,.....</a:t>
            </a:r>
          </a:p>
        </p:txBody>
      </p:sp>
      <p:sp>
        <p:nvSpPr>
          <p:cNvPr id="12" name="Text Box 29"/>
          <p:cNvSpPr txBox="1">
            <a:spLocks noChangeArrowheads="1"/>
          </p:cNvSpPr>
          <p:nvPr/>
        </p:nvSpPr>
        <p:spPr bwMode="auto">
          <a:xfrm>
            <a:off x="4433889" y="1791239"/>
            <a:ext cx="321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chemeClr val="accent2"/>
                </a:solidFill>
              </a:rPr>
              <a:t>(</a:t>
            </a:r>
            <a:r>
              <a:rPr kumimoji="0" lang="zh-CN" altLang="en-US" i="0">
                <a:solidFill>
                  <a:schemeClr val="accent2"/>
                </a:solidFill>
              </a:rPr>
              <a:t>有二次半波损失</a:t>
            </a:r>
            <a:r>
              <a:rPr kumimoji="0" lang="en-US" altLang="zh-CN" i="0">
                <a:solidFill>
                  <a:schemeClr val="accent2"/>
                </a:solidFill>
              </a:rPr>
              <a:t>)</a:t>
            </a:r>
          </a:p>
        </p:txBody>
      </p:sp>
      <p:sp>
        <p:nvSpPr>
          <p:cNvPr id="13" name="Line 30"/>
          <p:cNvSpPr>
            <a:spLocks noChangeShapeType="1"/>
          </p:cNvSpPr>
          <p:nvPr/>
        </p:nvSpPr>
        <p:spPr bwMode="auto">
          <a:xfrm flipV="1">
            <a:off x="8320087" y="2297650"/>
            <a:ext cx="0" cy="990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32"/>
          <p:cNvGrpSpPr>
            <a:grpSpLocks/>
          </p:cNvGrpSpPr>
          <p:nvPr/>
        </p:nvGrpSpPr>
        <p:grpSpPr bwMode="auto">
          <a:xfrm>
            <a:off x="7786687" y="2373852"/>
            <a:ext cx="2209800" cy="1398587"/>
            <a:chOff x="3888" y="1152"/>
            <a:chExt cx="1392" cy="881"/>
          </a:xfrm>
        </p:grpSpPr>
        <p:sp>
          <p:nvSpPr>
            <p:cNvPr id="15" name="Rectangle 11"/>
            <p:cNvSpPr>
              <a:spLocks noChangeArrowheads="1"/>
            </p:cNvSpPr>
            <p:nvPr/>
          </p:nvSpPr>
          <p:spPr bwMode="auto">
            <a:xfrm>
              <a:off x="3888" y="1488"/>
              <a:ext cx="1392" cy="240"/>
            </a:xfrm>
            <a:prstGeom prst="rect">
              <a:avLst/>
            </a:prstGeom>
            <a:solidFill>
              <a:srgbClr val="FFFFCC">
                <a:alpha val="50195"/>
              </a:srgb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6" name="Object 14"/>
            <p:cNvGraphicFramePr>
              <a:graphicFrameLocks noChangeAspect="1"/>
            </p:cNvGraphicFramePr>
            <p:nvPr/>
          </p:nvGraphicFramePr>
          <p:xfrm>
            <a:off x="4512" y="1152"/>
            <a:ext cx="576" cy="335"/>
          </p:xfrm>
          <a:graphic>
            <a:graphicData uri="http://schemas.openxmlformats.org/presentationml/2006/ole">
              <mc:AlternateContent xmlns:mc="http://schemas.openxmlformats.org/markup-compatibility/2006">
                <mc:Choice xmlns:v="urn:schemas-microsoft-com:vml" Requires="v">
                  <p:oleObj spid="_x0000_s583859" name="Equation" r:id="rId9" imgW="368140" imgH="215806" progId="Equation.3">
                    <p:embed/>
                  </p:oleObj>
                </mc:Choice>
                <mc:Fallback>
                  <p:oleObj name="Equation" r:id="rId9" imgW="368140"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1152"/>
                          <a:ext cx="576"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31"/>
            <p:cNvSpPr>
              <a:spLocks noChangeArrowheads="1"/>
            </p:cNvSpPr>
            <p:nvPr/>
          </p:nvSpPr>
          <p:spPr bwMode="auto">
            <a:xfrm>
              <a:off x="3888" y="1728"/>
              <a:ext cx="1392" cy="240"/>
            </a:xfrm>
            <a:prstGeom prst="rect">
              <a:avLst/>
            </a:prstGeom>
            <a:solidFill>
              <a:schemeClr val="hlink">
                <a:alpha val="50195"/>
              </a:scheme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8" name="Object 16"/>
            <p:cNvGraphicFramePr>
              <a:graphicFrameLocks noChangeAspect="1"/>
            </p:cNvGraphicFramePr>
            <p:nvPr/>
          </p:nvGraphicFramePr>
          <p:xfrm>
            <a:off x="4368" y="1680"/>
            <a:ext cx="864" cy="353"/>
          </p:xfrm>
          <a:graphic>
            <a:graphicData uri="http://schemas.openxmlformats.org/presentationml/2006/ole">
              <mc:AlternateContent xmlns:mc="http://schemas.openxmlformats.org/markup-compatibility/2006">
                <mc:Choice xmlns:v="urn:schemas-microsoft-com:vml" Requires="v">
                  <p:oleObj spid="_x0000_s583860" name="Equation" r:id="rId11" imgW="508000" imgH="228600" progId="Equation.3">
                    <p:embed/>
                  </p:oleObj>
                </mc:Choice>
                <mc:Fallback>
                  <p:oleObj name="Equation" r:id="rId11" imgW="508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8" y="1680"/>
                          <a:ext cx="864"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5"/>
            <p:cNvGraphicFramePr>
              <a:graphicFrameLocks noChangeAspect="1"/>
            </p:cNvGraphicFramePr>
            <p:nvPr/>
          </p:nvGraphicFramePr>
          <p:xfrm>
            <a:off x="4416" y="1440"/>
            <a:ext cx="864" cy="318"/>
          </p:xfrm>
          <a:graphic>
            <a:graphicData uri="http://schemas.openxmlformats.org/presentationml/2006/ole">
              <mc:AlternateContent xmlns:mc="http://schemas.openxmlformats.org/markup-compatibility/2006">
                <mc:Choice xmlns:v="urn:schemas-microsoft-com:vml" Requires="v">
                  <p:oleObj spid="_x0000_s583861" name="Equation" r:id="rId13" imgW="583693" imgH="215713" progId="Equation.3">
                    <p:embed/>
                  </p:oleObj>
                </mc:Choice>
                <mc:Fallback>
                  <p:oleObj name="Equation" r:id="rId13" imgW="583693"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6" y="1440"/>
                          <a:ext cx="864"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1427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par>
                          <p:cTn id="28" fill="hold">
                            <p:stCondLst>
                              <p:cond delay="500"/>
                            </p:stCondLst>
                            <p:childTnLst>
                              <p:par>
                                <p:cTn id="29" presetID="1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lide(from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cTn>
                              </p:par>
                            </p:childTnLst>
                          </p:cTn>
                        </p:par>
                        <p:par>
                          <p:cTn id="52" fill="hold">
                            <p:stCondLst>
                              <p:cond delay="500"/>
                            </p:stCondLst>
                            <p:childTnLst>
                              <p:par>
                                <p:cTn id="53" presetID="12" presetClass="entr" presetSubtype="8"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slide(fromLeft)">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utoUpdateAnimBg="0"/>
      <p:bldP spid="8" grpId="0" autoUpdateAnimBg="0"/>
      <p:bldP spid="11" grpId="0" autoUpdateAnimBg="0"/>
      <p:bldP spid="12" grpId="0" autoUpdateAnimBg="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4128930973"/>
              </p:ext>
            </p:extLst>
          </p:nvPr>
        </p:nvGraphicFramePr>
        <p:xfrm>
          <a:off x="2127854" y="1306356"/>
          <a:ext cx="4519612" cy="1016000"/>
        </p:xfrm>
        <a:graphic>
          <a:graphicData uri="http://schemas.openxmlformats.org/presentationml/2006/ole">
            <mc:AlternateContent xmlns:mc="http://schemas.openxmlformats.org/markup-compatibility/2006">
              <mc:Choice xmlns:v="urn:schemas-microsoft-com:vml" Requires="v">
                <p:oleObj spid="_x0000_s466644" name="Equation" r:id="rId3" imgW="1954951" imgH="406224" progId="Equation.3">
                  <p:embed/>
                </p:oleObj>
              </mc:Choice>
              <mc:Fallback>
                <p:oleObj name="Equation" r:id="rId3" imgW="1954951"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854" y="1306356"/>
                        <a:ext cx="4519612"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4136212401"/>
              </p:ext>
            </p:extLst>
          </p:nvPr>
        </p:nvGraphicFramePr>
        <p:xfrm>
          <a:off x="2246917" y="2389033"/>
          <a:ext cx="976313" cy="612775"/>
        </p:xfrm>
        <a:graphic>
          <a:graphicData uri="http://schemas.openxmlformats.org/presentationml/2006/ole">
            <mc:AlternateContent xmlns:mc="http://schemas.openxmlformats.org/markup-compatibility/2006">
              <mc:Choice xmlns:v="urn:schemas-microsoft-com:vml" Requires="v">
                <p:oleObj spid="_x0000_s466645" name="Equation" r:id="rId5" imgW="368140" imgH="203112" progId="Equation.3">
                  <p:embed/>
                </p:oleObj>
              </mc:Choice>
              <mc:Fallback>
                <p:oleObj name="Equation" r:id="rId5" imgW="368140"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917" y="2389033"/>
                        <a:ext cx="976313"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1690456296"/>
              </p:ext>
            </p:extLst>
          </p:nvPr>
        </p:nvGraphicFramePr>
        <p:xfrm>
          <a:off x="2064354" y="2828771"/>
          <a:ext cx="3503612" cy="1201737"/>
        </p:xfrm>
        <a:graphic>
          <a:graphicData uri="http://schemas.openxmlformats.org/presentationml/2006/ole">
            <mc:AlternateContent xmlns:mc="http://schemas.openxmlformats.org/markup-compatibility/2006">
              <mc:Choice xmlns:v="urn:schemas-microsoft-com:vml" Requires="v">
                <p:oleObj spid="_x0000_s466646" name="Equation" r:id="rId7" imgW="1180588" imgH="406224" progId="Equation.3">
                  <p:embed/>
                </p:oleObj>
              </mc:Choice>
              <mc:Fallback>
                <p:oleObj name="Equation" r:id="rId7" imgW="1180588"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354" y="2828771"/>
                        <a:ext cx="3503612" cy="12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6101366" y="3089119"/>
            <a:ext cx="1735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t>k=1,2,......</a:t>
            </a:r>
          </a:p>
        </p:txBody>
      </p:sp>
      <p:graphicFrame>
        <p:nvGraphicFramePr>
          <p:cNvPr id="6" name="Object 6"/>
          <p:cNvGraphicFramePr>
            <a:graphicFrameLocks noChangeAspect="1"/>
          </p:cNvGraphicFramePr>
          <p:nvPr>
            <p:extLst>
              <p:ext uri="{D42A27DB-BD31-4B8C-83A1-F6EECF244321}">
                <p14:modId xmlns:p14="http://schemas.microsoft.com/office/powerpoint/2010/main" val="1317730320"/>
              </p:ext>
            </p:extLst>
          </p:nvPr>
        </p:nvGraphicFramePr>
        <p:xfrm>
          <a:off x="1899255" y="4047969"/>
          <a:ext cx="6270625" cy="1219200"/>
        </p:xfrm>
        <a:graphic>
          <a:graphicData uri="http://schemas.openxmlformats.org/presentationml/2006/ole">
            <mc:AlternateContent xmlns:mc="http://schemas.openxmlformats.org/markup-compatibility/2006">
              <mc:Choice xmlns:v="urn:schemas-microsoft-com:vml" Requires="v">
                <p:oleObj spid="_x0000_s466647" name="Equation" r:id="rId9" imgW="2489200" imgH="444500" progId="Equation.3">
                  <p:embed/>
                </p:oleObj>
              </mc:Choice>
              <mc:Fallback>
                <p:oleObj name="Equation" r:id="rId9" imgW="24892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9255" y="4047969"/>
                        <a:ext cx="6270625"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8176231" y="4370233"/>
            <a:ext cx="1735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t>k=1,2,......</a:t>
            </a:r>
          </a:p>
        </p:txBody>
      </p:sp>
      <p:sp>
        <p:nvSpPr>
          <p:cNvPr id="8" name="Line 10"/>
          <p:cNvSpPr>
            <a:spLocks noChangeShapeType="1"/>
          </p:cNvSpPr>
          <p:nvPr/>
        </p:nvSpPr>
        <p:spPr bwMode="auto">
          <a:xfrm>
            <a:off x="8082566" y="560231"/>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1"/>
          <p:cNvSpPr>
            <a:spLocks noChangeShapeType="1"/>
          </p:cNvSpPr>
          <p:nvPr/>
        </p:nvSpPr>
        <p:spPr bwMode="auto">
          <a:xfrm flipV="1">
            <a:off x="8006366" y="1474631"/>
            <a:ext cx="0" cy="3810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2"/>
          <p:cNvSpPr>
            <a:spLocks noChangeShapeType="1"/>
          </p:cNvSpPr>
          <p:nvPr/>
        </p:nvSpPr>
        <p:spPr bwMode="auto">
          <a:xfrm flipV="1">
            <a:off x="8082566" y="1474631"/>
            <a:ext cx="0" cy="1371600"/>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3"/>
          <p:cNvSpPr>
            <a:spLocks noChangeShapeType="1"/>
          </p:cNvSpPr>
          <p:nvPr/>
        </p:nvSpPr>
        <p:spPr bwMode="auto">
          <a:xfrm flipV="1">
            <a:off x="7930166" y="1474631"/>
            <a:ext cx="0" cy="137160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 name="Group 14"/>
          <p:cNvGrpSpPr>
            <a:grpSpLocks/>
          </p:cNvGrpSpPr>
          <p:nvPr/>
        </p:nvGrpSpPr>
        <p:grpSpPr bwMode="auto">
          <a:xfrm>
            <a:off x="7472966" y="941231"/>
            <a:ext cx="2209800" cy="1398588"/>
            <a:chOff x="3888" y="1152"/>
            <a:chExt cx="1392" cy="881"/>
          </a:xfrm>
        </p:grpSpPr>
        <p:sp>
          <p:nvSpPr>
            <p:cNvPr id="13" name="Rectangle 15"/>
            <p:cNvSpPr>
              <a:spLocks noChangeArrowheads="1"/>
            </p:cNvSpPr>
            <p:nvPr/>
          </p:nvSpPr>
          <p:spPr bwMode="auto">
            <a:xfrm>
              <a:off x="3888" y="1488"/>
              <a:ext cx="1392" cy="240"/>
            </a:xfrm>
            <a:prstGeom prst="rect">
              <a:avLst/>
            </a:prstGeom>
            <a:solidFill>
              <a:srgbClr val="FFFFCC">
                <a:alpha val="50195"/>
              </a:srgb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4" name="Object 16"/>
            <p:cNvGraphicFramePr>
              <a:graphicFrameLocks noChangeAspect="1"/>
            </p:cNvGraphicFramePr>
            <p:nvPr/>
          </p:nvGraphicFramePr>
          <p:xfrm>
            <a:off x="4512" y="1152"/>
            <a:ext cx="576" cy="335"/>
          </p:xfrm>
          <a:graphic>
            <a:graphicData uri="http://schemas.openxmlformats.org/presentationml/2006/ole">
              <mc:AlternateContent xmlns:mc="http://schemas.openxmlformats.org/markup-compatibility/2006">
                <mc:Choice xmlns:v="urn:schemas-microsoft-com:vml" Requires="v">
                  <p:oleObj spid="_x0000_s466648" name="Equation" r:id="rId11" imgW="368140" imgH="215806" progId="Equation.3">
                    <p:embed/>
                  </p:oleObj>
                </mc:Choice>
                <mc:Fallback>
                  <p:oleObj name="Equation" r:id="rId11" imgW="368140"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2" y="1152"/>
                          <a:ext cx="576"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7"/>
            <p:cNvSpPr>
              <a:spLocks noChangeArrowheads="1"/>
            </p:cNvSpPr>
            <p:nvPr/>
          </p:nvSpPr>
          <p:spPr bwMode="auto">
            <a:xfrm>
              <a:off x="3888" y="1728"/>
              <a:ext cx="1392" cy="240"/>
            </a:xfrm>
            <a:prstGeom prst="rect">
              <a:avLst/>
            </a:prstGeom>
            <a:solidFill>
              <a:schemeClr val="hlink">
                <a:alpha val="50195"/>
              </a:scheme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6" name="Object 18"/>
            <p:cNvGraphicFramePr>
              <a:graphicFrameLocks noChangeAspect="1"/>
            </p:cNvGraphicFramePr>
            <p:nvPr/>
          </p:nvGraphicFramePr>
          <p:xfrm>
            <a:off x="4368" y="1680"/>
            <a:ext cx="864" cy="353"/>
          </p:xfrm>
          <a:graphic>
            <a:graphicData uri="http://schemas.openxmlformats.org/presentationml/2006/ole">
              <mc:AlternateContent xmlns:mc="http://schemas.openxmlformats.org/markup-compatibility/2006">
                <mc:Choice xmlns:v="urn:schemas-microsoft-com:vml" Requires="v">
                  <p:oleObj spid="_x0000_s466649" name="Equation" r:id="rId13" imgW="508000" imgH="228600" progId="Equation.3">
                    <p:embed/>
                  </p:oleObj>
                </mc:Choice>
                <mc:Fallback>
                  <p:oleObj name="Equation" r:id="rId13" imgW="5080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8" y="1680"/>
                          <a:ext cx="864"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9"/>
            <p:cNvGraphicFramePr>
              <a:graphicFrameLocks noChangeAspect="1"/>
            </p:cNvGraphicFramePr>
            <p:nvPr/>
          </p:nvGraphicFramePr>
          <p:xfrm>
            <a:off x="4416" y="1440"/>
            <a:ext cx="864" cy="318"/>
          </p:xfrm>
          <a:graphic>
            <a:graphicData uri="http://schemas.openxmlformats.org/presentationml/2006/ole">
              <mc:AlternateContent xmlns:mc="http://schemas.openxmlformats.org/markup-compatibility/2006">
                <mc:Choice xmlns:v="urn:schemas-microsoft-com:vml" Requires="v">
                  <p:oleObj spid="_x0000_s466650" name="Equation" r:id="rId15" imgW="583693" imgH="215713" progId="Equation.3">
                    <p:embed/>
                  </p:oleObj>
                </mc:Choice>
                <mc:Fallback>
                  <p:oleObj name="Equation" r:id="rId15" imgW="583693" imgH="2157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6" y="1440"/>
                          <a:ext cx="864"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Text Box 20"/>
          <p:cNvSpPr txBox="1">
            <a:spLocks noChangeArrowheads="1"/>
          </p:cNvSpPr>
          <p:nvPr/>
        </p:nvSpPr>
        <p:spPr bwMode="auto">
          <a:xfrm>
            <a:off x="1818292" y="650719"/>
            <a:ext cx="3368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chemeClr val="accent2"/>
                </a:solidFill>
              </a:rPr>
              <a:t>解二</a:t>
            </a:r>
            <a:r>
              <a:rPr kumimoji="0" lang="en-US" altLang="zh-CN" i="0">
                <a:solidFill>
                  <a:schemeClr val="accent2"/>
                </a:solidFill>
              </a:rPr>
              <a:t>: </a:t>
            </a:r>
            <a:r>
              <a:rPr kumimoji="0" lang="zh-CN" altLang="en-US" i="0"/>
              <a:t>透射光加强</a:t>
            </a:r>
          </a:p>
        </p:txBody>
      </p:sp>
      <p:sp>
        <p:nvSpPr>
          <p:cNvPr id="19" name="Text Box 21"/>
          <p:cNvSpPr txBox="1">
            <a:spLocks noChangeArrowheads="1"/>
          </p:cNvSpPr>
          <p:nvPr/>
        </p:nvSpPr>
        <p:spPr bwMode="auto">
          <a:xfrm>
            <a:off x="4577368" y="650719"/>
            <a:ext cx="329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chemeClr val="accent2"/>
                </a:solidFill>
              </a:rPr>
              <a:t>(</a:t>
            </a:r>
            <a:r>
              <a:rPr kumimoji="0" lang="zh-CN" altLang="en-US" i="0">
                <a:solidFill>
                  <a:schemeClr val="accent2"/>
                </a:solidFill>
              </a:rPr>
              <a:t>有一次半波损失</a:t>
            </a:r>
            <a:r>
              <a:rPr kumimoji="0" lang="en-US" altLang="zh-CN" i="0">
                <a:solidFill>
                  <a:schemeClr val="accent2"/>
                </a:solidFill>
              </a:rPr>
              <a:t>)</a:t>
            </a:r>
          </a:p>
        </p:txBody>
      </p:sp>
    </p:spTree>
    <p:extLst>
      <p:ext uri="{BB962C8B-B14F-4D97-AF65-F5344CB8AC3E}">
        <p14:creationId xmlns:p14="http://schemas.microsoft.com/office/powerpoint/2010/main" val="413328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lide(from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par>
                          <p:cTn id="43" fill="hold">
                            <p:stCondLst>
                              <p:cond delay="500"/>
                            </p:stCondLst>
                            <p:childTnLst>
                              <p:par>
                                <p:cTn id="44" presetID="12" presetClass="entr" presetSubtype="8"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slide(fromLef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linds(horizontal)">
                                      <p:cBhvr>
                                        <p:cTn id="51" dur="500"/>
                                        <p:tgtEl>
                                          <p:spTgt spid="6"/>
                                        </p:tgtEl>
                                      </p:cBhvr>
                                    </p:animEffect>
                                  </p:childTnLst>
                                </p:cTn>
                              </p:par>
                            </p:childTnLst>
                          </p:cTn>
                        </p:par>
                        <p:par>
                          <p:cTn id="52" fill="hold">
                            <p:stCondLst>
                              <p:cond delay="500"/>
                            </p:stCondLst>
                            <p:childTnLst>
                              <p:par>
                                <p:cTn id="53" presetID="12" presetClass="entr" presetSubtype="8"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slide(fromLeft)">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nimBg="1"/>
      <p:bldP spid="9" grpId="0" animBg="1"/>
      <p:bldP spid="10" grpId="0" animBg="1"/>
      <p:bldP spid="11" grpId="0" animBg="1"/>
      <p:bldP spid="19"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30036" y="12631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solidFill>
                  <a:srgbClr val="129C15"/>
                </a:solidFill>
              </a:rPr>
              <a:t>一块玻璃平板放置在边长为</a:t>
            </a:r>
            <a:r>
              <a:rPr lang="en-US" altLang="zh-CN" i="0" dirty="0">
                <a:solidFill>
                  <a:srgbClr val="129C15"/>
                </a:solidFill>
              </a:rPr>
              <a:t>2cm</a:t>
            </a:r>
            <a:r>
              <a:rPr lang="zh-CN" altLang="en-US" i="0" dirty="0">
                <a:solidFill>
                  <a:srgbClr val="129C15"/>
                </a:solidFill>
              </a:rPr>
              <a:t>的玻璃立方体上，两者之间有一层平行的空气隙。波长在</a:t>
            </a:r>
            <a:r>
              <a:rPr lang="en-US" altLang="zh-CN" i="0" dirty="0">
                <a:solidFill>
                  <a:srgbClr val="129C15"/>
                </a:solidFill>
              </a:rPr>
              <a:t>0.4</a:t>
            </a:r>
            <a:r>
              <a:rPr lang="en-US" altLang="zh-CN" i="0" dirty="0">
                <a:solidFill>
                  <a:srgbClr val="129C15"/>
                </a:solidFill>
                <a:latin typeface="Symbol" panose="05050102010706020507" pitchFamily="18" charset="2"/>
              </a:rPr>
              <a:t>m</a:t>
            </a:r>
            <a:r>
              <a:rPr lang="en-US" altLang="zh-CN" i="0" dirty="0">
                <a:solidFill>
                  <a:srgbClr val="129C15"/>
                </a:solidFill>
              </a:rPr>
              <a:t>m</a:t>
            </a:r>
            <a:r>
              <a:rPr lang="zh-CN" altLang="en-US" i="0" dirty="0">
                <a:solidFill>
                  <a:srgbClr val="129C15"/>
                </a:solidFill>
              </a:rPr>
              <a:t>到</a:t>
            </a:r>
            <a:r>
              <a:rPr lang="en-US" altLang="zh-CN" i="0" dirty="0">
                <a:solidFill>
                  <a:srgbClr val="129C15"/>
                </a:solidFill>
              </a:rPr>
              <a:t>0.7</a:t>
            </a:r>
            <a:r>
              <a:rPr lang="en-US" altLang="zh-CN" i="0" dirty="0">
                <a:solidFill>
                  <a:srgbClr val="129C15"/>
                </a:solidFill>
                <a:latin typeface="Symbol" panose="05050102010706020507" pitchFamily="18" charset="2"/>
              </a:rPr>
              <a:t>m</a:t>
            </a:r>
            <a:r>
              <a:rPr lang="en-US" altLang="zh-CN" i="0" dirty="0">
                <a:solidFill>
                  <a:srgbClr val="129C15"/>
                </a:solidFill>
              </a:rPr>
              <a:t>m</a:t>
            </a:r>
            <a:r>
              <a:rPr lang="zh-CN" altLang="en-US" i="0" dirty="0">
                <a:solidFill>
                  <a:srgbClr val="129C15"/>
                </a:solidFill>
              </a:rPr>
              <a:t>之间的电磁波初值垂直入射到平板上，经空气隙两边表面反射而发生干涉。在此波段只有两种波长获得极大增强，其一是</a:t>
            </a:r>
            <a:r>
              <a:rPr lang="en-US" altLang="zh-CN" i="0" dirty="0">
                <a:solidFill>
                  <a:srgbClr val="129C15"/>
                </a:solidFill>
                <a:latin typeface="Symbol" panose="05050102010706020507" pitchFamily="18" charset="2"/>
              </a:rPr>
              <a:t>l</a:t>
            </a:r>
            <a:r>
              <a:rPr lang="en-US" altLang="zh-CN" i="0" baseline="-25000" dirty="0">
                <a:solidFill>
                  <a:srgbClr val="129C15"/>
                </a:solidFill>
              </a:rPr>
              <a:t>1</a:t>
            </a:r>
            <a:r>
              <a:rPr lang="en-US" altLang="zh-CN" i="0" dirty="0">
                <a:solidFill>
                  <a:srgbClr val="129C15"/>
                </a:solidFill>
              </a:rPr>
              <a:t>=0.4</a:t>
            </a:r>
            <a:r>
              <a:rPr lang="en-US" altLang="zh-CN" i="0" dirty="0">
                <a:solidFill>
                  <a:srgbClr val="129C15"/>
                </a:solidFill>
                <a:latin typeface="Symbol" panose="05050102010706020507" pitchFamily="18" charset="2"/>
              </a:rPr>
              <a:t>m</a:t>
            </a:r>
            <a:r>
              <a:rPr lang="en-US" altLang="zh-CN" i="0" dirty="0">
                <a:solidFill>
                  <a:srgbClr val="129C15"/>
                </a:solidFill>
              </a:rPr>
              <a:t>m</a:t>
            </a:r>
            <a:r>
              <a:rPr lang="zh-CN" altLang="en-US" i="0" dirty="0">
                <a:solidFill>
                  <a:srgbClr val="129C15"/>
                </a:solidFill>
              </a:rPr>
              <a:t>。</a:t>
            </a:r>
            <a:r>
              <a:rPr lang="zh-CN" altLang="en-US" i="0" dirty="0">
                <a:solidFill>
                  <a:srgbClr val="9900CC"/>
                </a:solidFill>
              </a:rPr>
              <a:t>求空气隙的厚度。</a:t>
            </a:r>
          </a:p>
        </p:txBody>
      </p:sp>
      <p:sp>
        <p:nvSpPr>
          <p:cNvPr id="3" name="Text Box 3"/>
          <p:cNvSpPr txBox="1">
            <a:spLocks noChangeArrowheads="1"/>
          </p:cNvSpPr>
          <p:nvPr/>
        </p:nvSpPr>
        <p:spPr bwMode="auto">
          <a:xfrm>
            <a:off x="1524001" y="2201863"/>
            <a:ext cx="957263"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zh-CN" altLang="en-US" sz="2400" i="0">
                <a:solidFill>
                  <a:schemeClr val="tx1"/>
                </a:solidFill>
              </a:rPr>
              <a:t>解：</a:t>
            </a:r>
          </a:p>
        </p:txBody>
      </p:sp>
      <p:sp>
        <p:nvSpPr>
          <p:cNvPr id="4" name="Rectangle 4"/>
          <p:cNvSpPr>
            <a:spLocks noChangeArrowheads="1"/>
          </p:cNvSpPr>
          <p:nvPr/>
        </p:nvSpPr>
        <p:spPr bwMode="auto">
          <a:xfrm>
            <a:off x="8787392" y="3452813"/>
            <a:ext cx="2268537" cy="523875"/>
          </a:xfrm>
          <a:prstGeom prst="rect">
            <a:avLst/>
          </a:prstGeom>
          <a:solidFill>
            <a:srgbClr val="FFFF00"/>
          </a:solidFill>
          <a:ln>
            <a:solidFill>
              <a:schemeClr val="tx1"/>
            </a:solidFill>
          </a:ln>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Rectangle 5"/>
          <p:cNvSpPr>
            <a:spLocks noChangeArrowheads="1"/>
          </p:cNvSpPr>
          <p:nvPr/>
        </p:nvSpPr>
        <p:spPr bwMode="auto">
          <a:xfrm>
            <a:off x="8787392" y="4316413"/>
            <a:ext cx="2268537" cy="523875"/>
          </a:xfrm>
          <a:prstGeom prst="rect">
            <a:avLst/>
          </a:prstGeom>
          <a:solidFill>
            <a:srgbClr val="FFFF00"/>
          </a:solidFill>
          <a:ln>
            <a:solidFill>
              <a:schemeClr val="tx1"/>
            </a:solidFill>
          </a:ln>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 name="Line 6"/>
          <p:cNvSpPr>
            <a:spLocks noChangeShapeType="1"/>
          </p:cNvSpPr>
          <p:nvPr/>
        </p:nvSpPr>
        <p:spPr bwMode="auto">
          <a:xfrm>
            <a:off x="9939915" y="2805111"/>
            <a:ext cx="0" cy="2087562"/>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 name="Line 7"/>
          <p:cNvSpPr>
            <a:spLocks noChangeShapeType="1"/>
          </p:cNvSpPr>
          <p:nvPr/>
        </p:nvSpPr>
        <p:spPr bwMode="auto">
          <a:xfrm flipV="1">
            <a:off x="9770052" y="3105150"/>
            <a:ext cx="0" cy="792163"/>
          </a:xfrm>
          <a:prstGeom prst="line">
            <a:avLst/>
          </a:prstGeom>
          <a:noFill/>
          <a:ln w="28575">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Line 8"/>
          <p:cNvSpPr>
            <a:spLocks noChangeShapeType="1"/>
          </p:cNvSpPr>
          <p:nvPr/>
        </p:nvSpPr>
        <p:spPr bwMode="auto">
          <a:xfrm flipV="1">
            <a:off x="10127240" y="2962275"/>
            <a:ext cx="0" cy="13684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 name="Text Box 9"/>
          <p:cNvSpPr txBox="1">
            <a:spLocks noChangeArrowheads="1"/>
          </p:cNvSpPr>
          <p:nvPr/>
        </p:nvSpPr>
        <p:spPr bwMode="auto">
          <a:xfrm>
            <a:off x="8895340" y="3740148"/>
            <a:ext cx="3556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sz="2400" i="0"/>
              <a:t>d</a:t>
            </a:r>
          </a:p>
        </p:txBody>
      </p:sp>
      <p:sp>
        <p:nvSpPr>
          <p:cNvPr id="10" name="Line 10"/>
          <p:cNvSpPr>
            <a:spLocks noChangeShapeType="1"/>
          </p:cNvSpPr>
          <p:nvPr/>
        </p:nvSpPr>
        <p:spPr bwMode="auto">
          <a:xfrm>
            <a:off x="8912802" y="3890963"/>
            <a:ext cx="0" cy="503237"/>
          </a:xfrm>
          <a:prstGeom prst="line">
            <a:avLst/>
          </a:prstGeom>
          <a:noFill/>
          <a:ln w="28575">
            <a:solidFill>
              <a:srgbClr val="129C15"/>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11" name="Group 11"/>
          <p:cNvGrpSpPr>
            <a:grpSpLocks/>
          </p:cNvGrpSpPr>
          <p:nvPr/>
        </p:nvGrpSpPr>
        <p:grpSpPr bwMode="auto">
          <a:xfrm>
            <a:off x="1524000" y="3136903"/>
            <a:ext cx="3822700" cy="1625601"/>
            <a:chOff x="0" y="1706"/>
            <a:chExt cx="2408" cy="1024"/>
          </a:xfrm>
        </p:grpSpPr>
        <p:sp>
          <p:nvSpPr>
            <p:cNvPr id="12" name="Text Box 12"/>
            <p:cNvSpPr txBox="1">
              <a:spLocks noChangeArrowheads="1"/>
            </p:cNvSpPr>
            <p:nvPr/>
          </p:nvSpPr>
          <p:spPr bwMode="auto">
            <a:xfrm>
              <a:off x="0" y="1706"/>
              <a:ext cx="1978"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buFontTx/>
                <a:buBlip>
                  <a:blip r:embed="rId3"/>
                </a:buBlip>
              </a:pPr>
              <a:r>
                <a:rPr lang="en-US" altLang="zh-CN" i="0" dirty="0"/>
                <a:t>  </a:t>
              </a:r>
              <a:r>
                <a:rPr lang="zh-CN" altLang="en-US" i="0" dirty="0">
                  <a:solidFill>
                    <a:srgbClr val="FF3399"/>
                  </a:solidFill>
                </a:rPr>
                <a:t>干涉增强条件：</a:t>
              </a:r>
            </a:p>
          </p:txBody>
        </p:sp>
        <p:graphicFrame>
          <p:nvGraphicFramePr>
            <p:cNvPr id="13" name="Object 13"/>
            <p:cNvGraphicFramePr>
              <a:graphicFrameLocks noChangeAspect="1"/>
            </p:cNvGraphicFramePr>
            <p:nvPr>
              <p:extLst>
                <p:ext uri="{D42A27DB-BD31-4B8C-83A1-F6EECF244321}">
                  <p14:modId xmlns:p14="http://schemas.microsoft.com/office/powerpoint/2010/main" val="1001163932"/>
                </p:ext>
              </p:extLst>
            </p:nvPr>
          </p:nvGraphicFramePr>
          <p:xfrm>
            <a:off x="585" y="1860"/>
            <a:ext cx="1550" cy="870"/>
          </p:xfrm>
          <a:graphic>
            <a:graphicData uri="http://schemas.openxmlformats.org/presentationml/2006/ole">
              <mc:AlternateContent xmlns:mc="http://schemas.openxmlformats.org/markup-compatibility/2006">
                <mc:Choice xmlns:v="urn:schemas-microsoft-com:vml" Requires="v">
                  <p:oleObj spid="_x0000_s433816" name="公式" r:id="rId4" imgW="850680" imgH="393480" progId="Equation.3">
                    <p:embed/>
                  </p:oleObj>
                </mc:Choice>
                <mc:Fallback>
                  <p:oleObj name="公式" r:id="rId4" imgW="850680" imgH="393480" progId="Equation.3">
                    <p:embed/>
                    <p:pic>
                      <p:nvPicPr>
                        <p:cNvPr id="0" name=""/>
                        <p:cNvPicPr>
                          <a:picLocks noChangeAspect="1" noChangeArrowheads="1"/>
                        </p:cNvPicPr>
                        <p:nvPr/>
                      </p:nvPicPr>
                      <p:blipFill>
                        <a:blip r:embed="rId5"/>
                        <a:srcRect/>
                        <a:stretch>
                          <a:fillRect/>
                        </a:stretch>
                      </p:blipFill>
                      <p:spPr bwMode="auto">
                        <a:xfrm>
                          <a:off x="585" y="1860"/>
                          <a:ext cx="1550" cy="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p:cNvSpPr txBox="1">
              <a:spLocks noChangeArrowheads="1"/>
            </p:cNvSpPr>
            <p:nvPr/>
          </p:nvSpPr>
          <p:spPr bwMode="auto">
            <a:xfrm>
              <a:off x="2064" y="2069"/>
              <a:ext cx="344"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zh-CN" altLang="en-US" i="0"/>
                <a:t>和</a:t>
              </a:r>
            </a:p>
          </p:txBody>
        </p:sp>
      </p:grpSp>
      <p:grpSp>
        <p:nvGrpSpPr>
          <p:cNvPr id="16" name="Group 16"/>
          <p:cNvGrpSpPr>
            <a:grpSpLocks/>
          </p:cNvGrpSpPr>
          <p:nvPr/>
        </p:nvGrpSpPr>
        <p:grpSpPr bwMode="auto">
          <a:xfrm>
            <a:off x="4108452" y="4578352"/>
            <a:ext cx="2033588" cy="1368425"/>
            <a:chOff x="1628" y="2568"/>
            <a:chExt cx="1281" cy="862"/>
          </a:xfrm>
        </p:grpSpPr>
        <p:graphicFrame>
          <p:nvGraphicFramePr>
            <p:cNvPr id="17" name="Object 17"/>
            <p:cNvGraphicFramePr>
              <a:graphicFrameLocks noChangeAspect="1"/>
            </p:cNvGraphicFramePr>
            <p:nvPr>
              <p:extLst>
                <p:ext uri="{D42A27DB-BD31-4B8C-83A1-F6EECF244321}">
                  <p14:modId xmlns:p14="http://schemas.microsoft.com/office/powerpoint/2010/main" val="1529127601"/>
                </p:ext>
              </p:extLst>
            </p:nvPr>
          </p:nvGraphicFramePr>
          <p:xfrm>
            <a:off x="1628" y="2601"/>
            <a:ext cx="1281" cy="829"/>
          </p:xfrm>
          <a:graphic>
            <a:graphicData uri="http://schemas.openxmlformats.org/presentationml/2006/ole">
              <mc:AlternateContent xmlns:mc="http://schemas.openxmlformats.org/markup-compatibility/2006">
                <mc:Choice xmlns:v="urn:schemas-microsoft-com:vml" Requires="v">
                  <p:oleObj spid="_x0000_s433817" name="公式" r:id="rId6" imgW="774360" imgH="431640" progId="Equation.3">
                    <p:embed/>
                  </p:oleObj>
                </mc:Choice>
                <mc:Fallback>
                  <p:oleObj name="公式" r:id="rId6" imgW="774360" imgH="431640" progId="Equation.3">
                    <p:embed/>
                    <p:pic>
                      <p:nvPicPr>
                        <p:cNvPr id="0" name=""/>
                        <p:cNvPicPr>
                          <a:picLocks noChangeAspect="1" noChangeArrowheads="1"/>
                        </p:cNvPicPr>
                        <p:nvPr/>
                      </p:nvPicPr>
                      <p:blipFill>
                        <a:blip r:embed="rId7"/>
                        <a:srcRect/>
                        <a:stretch>
                          <a:fillRect/>
                        </a:stretch>
                      </p:blipFill>
                      <p:spPr bwMode="auto">
                        <a:xfrm>
                          <a:off x="1628" y="2601"/>
                          <a:ext cx="1281" cy="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18"/>
            <p:cNvSpPr>
              <a:spLocks/>
            </p:cNvSpPr>
            <p:nvPr/>
          </p:nvSpPr>
          <p:spPr bwMode="auto">
            <a:xfrm rot="-5400000">
              <a:off x="2132" y="2444"/>
              <a:ext cx="136" cy="384"/>
            </a:xfrm>
            <a:prstGeom prst="leftBrace">
              <a:avLst>
                <a:gd name="adj1" fmla="val 100065"/>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19" name="Group 19"/>
          <p:cNvGrpSpPr>
            <a:grpSpLocks/>
          </p:cNvGrpSpPr>
          <p:nvPr/>
        </p:nvGrpSpPr>
        <p:grpSpPr bwMode="auto">
          <a:xfrm>
            <a:off x="976313" y="5873755"/>
            <a:ext cx="6088063" cy="592138"/>
            <a:chOff x="-345" y="3385"/>
            <a:chExt cx="3835" cy="373"/>
          </a:xfrm>
        </p:grpSpPr>
        <p:sp>
          <p:nvSpPr>
            <p:cNvPr id="20" name="Text Box 20"/>
            <p:cNvSpPr txBox="1">
              <a:spLocks noChangeArrowheads="1"/>
            </p:cNvSpPr>
            <p:nvPr/>
          </p:nvSpPr>
          <p:spPr bwMode="auto">
            <a:xfrm>
              <a:off x="-345" y="3385"/>
              <a:ext cx="283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buFontTx/>
                <a:buBlip>
                  <a:blip r:embed="rId3"/>
                </a:buBlip>
              </a:pPr>
              <a:r>
                <a:rPr lang="en-US" altLang="zh-CN" i="0" dirty="0"/>
                <a:t>  </a:t>
              </a:r>
              <a:r>
                <a:rPr lang="zh-CN" altLang="en-US" i="0" dirty="0"/>
                <a:t>筛选出</a:t>
              </a:r>
              <a:r>
                <a:rPr lang="en-US" altLang="zh-CN" i="0" dirty="0"/>
                <a:t>k</a:t>
              </a:r>
              <a:r>
                <a:rPr lang="en-US" altLang="zh-CN" i="0" baseline="-25000" dirty="0"/>
                <a:t>1</a:t>
              </a:r>
              <a:r>
                <a:rPr lang="zh-CN" altLang="en-US" i="0" dirty="0"/>
                <a:t>和</a:t>
              </a:r>
              <a:r>
                <a:rPr lang="en-US" altLang="zh-CN" i="0" dirty="0"/>
                <a:t>k</a:t>
              </a:r>
              <a:r>
                <a:rPr lang="en-US" altLang="zh-CN" i="0" baseline="-25000" dirty="0"/>
                <a:t>2</a:t>
              </a:r>
              <a:r>
                <a:rPr lang="zh-CN" altLang="en-US" i="0" dirty="0"/>
                <a:t>的可能值：</a:t>
              </a:r>
            </a:p>
          </p:txBody>
        </p:sp>
        <p:sp>
          <p:nvSpPr>
            <p:cNvPr id="21" name="Rectangle 21"/>
            <p:cNvSpPr>
              <a:spLocks noChangeArrowheads="1"/>
            </p:cNvSpPr>
            <p:nvPr/>
          </p:nvSpPr>
          <p:spPr bwMode="auto">
            <a:xfrm>
              <a:off x="2290" y="3385"/>
              <a:ext cx="120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sz="2400" i="0">
                  <a:solidFill>
                    <a:schemeClr val="tx1"/>
                  </a:solidFill>
                </a:rPr>
                <a:t>k</a:t>
              </a:r>
              <a:r>
                <a:rPr lang="en-US" altLang="zh-CN" sz="2400" i="0" baseline="-25000">
                  <a:solidFill>
                    <a:schemeClr val="tx1"/>
                  </a:solidFill>
                </a:rPr>
                <a:t>1</a:t>
              </a:r>
              <a:r>
                <a:rPr lang="en-US" altLang="zh-CN" sz="2400" i="0">
                  <a:solidFill>
                    <a:schemeClr val="tx1"/>
                  </a:solidFill>
                </a:rPr>
                <a:t>=1 </a:t>
              </a:r>
              <a:r>
                <a:rPr lang="zh-CN" altLang="en-US" sz="2400" i="0">
                  <a:solidFill>
                    <a:schemeClr val="tx1"/>
                  </a:solidFill>
                </a:rPr>
                <a:t>和 </a:t>
              </a:r>
              <a:r>
                <a:rPr lang="en-US" altLang="zh-CN" sz="2400" i="0">
                  <a:solidFill>
                    <a:schemeClr val="tx1"/>
                  </a:solidFill>
                </a:rPr>
                <a:t>k</a:t>
              </a:r>
              <a:r>
                <a:rPr lang="en-US" altLang="zh-CN" sz="2400" i="0" baseline="-25000">
                  <a:solidFill>
                    <a:schemeClr val="tx1"/>
                  </a:solidFill>
                </a:rPr>
                <a:t>2 </a:t>
              </a:r>
              <a:r>
                <a:rPr lang="en-US" altLang="zh-CN" sz="2400" i="0">
                  <a:solidFill>
                    <a:schemeClr val="tx1"/>
                  </a:solidFill>
                </a:rPr>
                <a:t>=2</a:t>
              </a:r>
            </a:p>
          </p:txBody>
        </p:sp>
      </p:grpSp>
      <p:graphicFrame>
        <p:nvGraphicFramePr>
          <p:cNvPr id="22" name="Object 23"/>
          <p:cNvGraphicFramePr>
            <a:graphicFrameLocks noChangeAspect="1"/>
          </p:cNvGraphicFramePr>
          <p:nvPr>
            <p:extLst>
              <p:ext uri="{D42A27DB-BD31-4B8C-83A1-F6EECF244321}">
                <p14:modId xmlns:p14="http://schemas.microsoft.com/office/powerpoint/2010/main" val="3707874226"/>
              </p:ext>
            </p:extLst>
          </p:nvPr>
        </p:nvGraphicFramePr>
        <p:xfrm>
          <a:off x="6096000" y="2190748"/>
          <a:ext cx="1816100" cy="1395412"/>
        </p:xfrm>
        <a:graphic>
          <a:graphicData uri="http://schemas.openxmlformats.org/presentationml/2006/ole">
            <mc:AlternateContent xmlns:mc="http://schemas.openxmlformats.org/markup-compatibility/2006">
              <mc:Choice xmlns:v="urn:schemas-microsoft-com:vml" Requires="v">
                <p:oleObj spid="_x0000_s433818" name="公式" r:id="rId8" imgW="571320" imgH="393480" progId="Equation.3">
                  <p:embed/>
                </p:oleObj>
              </mc:Choice>
              <mc:Fallback>
                <p:oleObj name="公式" r:id="rId8" imgW="571320" imgH="393480" progId="Equation.3">
                  <p:embed/>
                  <p:pic>
                    <p:nvPicPr>
                      <p:cNvPr id="0" name=""/>
                      <p:cNvPicPr>
                        <a:picLocks noChangeAspect="1" noChangeArrowheads="1"/>
                      </p:cNvPicPr>
                      <p:nvPr/>
                    </p:nvPicPr>
                    <p:blipFill>
                      <a:blip r:embed="rId9"/>
                      <a:srcRect/>
                      <a:stretch>
                        <a:fillRect/>
                      </a:stretch>
                    </p:blipFill>
                    <p:spPr bwMode="auto">
                      <a:xfrm>
                        <a:off x="6096000" y="2190748"/>
                        <a:ext cx="1816100" cy="139541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Group 24"/>
          <p:cNvGrpSpPr>
            <a:grpSpLocks/>
          </p:cNvGrpSpPr>
          <p:nvPr/>
        </p:nvGrpSpPr>
        <p:grpSpPr bwMode="auto">
          <a:xfrm>
            <a:off x="7881938" y="5441950"/>
            <a:ext cx="2252662" cy="1416050"/>
            <a:chOff x="4005" y="3162"/>
            <a:chExt cx="1419" cy="892"/>
          </a:xfrm>
        </p:grpSpPr>
        <p:sp>
          <p:nvSpPr>
            <p:cNvPr id="24" name="Rectangle 25"/>
            <p:cNvSpPr>
              <a:spLocks noChangeArrowheads="1"/>
            </p:cNvSpPr>
            <p:nvPr/>
          </p:nvSpPr>
          <p:spPr bwMode="auto">
            <a:xfrm>
              <a:off x="4150" y="3162"/>
              <a:ext cx="1274"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i="0">
                  <a:solidFill>
                    <a:schemeClr val="tx1"/>
                  </a:solidFill>
                  <a:latin typeface="Symbol" panose="05050102010706020507" pitchFamily="18" charset="2"/>
                </a:rPr>
                <a:t>l</a:t>
              </a:r>
              <a:r>
                <a:rPr lang="en-US" altLang="zh-CN" i="0" baseline="-25000">
                  <a:solidFill>
                    <a:schemeClr val="tx1"/>
                  </a:solidFill>
                </a:rPr>
                <a:t>2</a:t>
              </a:r>
              <a:r>
                <a:rPr lang="en-US" altLang="zh-CN" i="0">
                  <a:solidFill>
                    <a:schemeClr val="tx1"/>
                  </a:solidFill>
                </a:rPr>
                <a:t>=0.667</a:t>
              </a:r>
              <a:r>
                <a:rPr lang="en-US" altLang="zh-CN" i="0">
                  <a:solidFill>
                    <a:schemeClr val="tx1"/>
                  </a:solidFill>
                  <a:latin typeface="Symbol" panose="05050102010706020507" pitchFamily="18" charset="2"/>
                </a:rPr>
                <a:t>m</a:t>
              </a:r>
              <a:r>
                <a:rPr lang="en-US" altLang="zh-CN" i="0">
                  <a:solidFill>
                    <a:schemeClr val="tx1"/>
                  </a:solidFill>
                </a:rPr>
                <a:t>m</a:t>
              </a:r>
            </a:p>
          </p:txBody>
        </p:sp>
        <p:sp>
          <p:nvSpPr>
            <p:cNvPr id="25" name="AutoShape 27"/>
            <p:cNvSpPr>
              <a:spLocks/>
            </p:cNvSpPr>
            <p:nvPr/>
          </p:nvSpPr>
          <p:spPr bwMode="auto">
            <a:xfrm>
              <a:off x="4005" y="3513"/>
              <a:ext cx="135" cy="355"/>
            </a:xfrm>
            <a:prstGeom prst="leftBrace">
              <a:avLst>
                <a:gd name="adj1" fmla="val 36157"/>
                <a:gd name="adj2" fmla="val 50000"/>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6" name="Text Box 28"/>
            <p:cNvSpPr txBox="1">
              <a:spLocks noChangeArrowheads="1"/>
            </p:cNvSpPr>
            <p:nvPr/>
          </p:nvSpPr>
          <p:spPr bwMode="auto">
            <a:xfrm>
              <a:off x="4180" y="3724"/>
              <a:ext cx="9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solidFill>
                    <a:schemeClr val="tx1"/>
                  </a:solidFill>
                </a:rPr>
                <a:t>d=0.3</a:t>
              </a:r>
              <a:r>
                <a:rPr lang="en-US" altLang="zh-CN" i="0">
                  <a:solidFill>
                    <a:schemeClr val="tx1"/>
                  </a:solidFill>
                  <a:latin typeface="Symbol" panose="05050102010706020507" pitchFamily="18" charset="2"/>
                </a:rPr>
                <a:t>m</a:t>
              </a:r>
              <a:r>
                <a:rPr lang="en-US" altLang="zh-CN" i="0">
                  <a:solidFill>
                    <a:schemeClr val="tx1"/>
                  </a:solidFill>
                </a:rPr>
                <a:t>m</a:t>
              </a:r>
            </a:p>
          </p:txBody>
        </p:sp>
      </p:grpSp>
      <p:graphicFrame>
        <p:nvGraphicFramePr>
          <p:cNvPr id="27" name="Object 2"/>
          <p:cNvGraphicFramePr>
            <a:graphicFrameLocks noChangeAspect="1"/>
          </p:cNvGraphicFramePr>
          <p:nvPr>
            <p:extLst>
              <p:ext uri="{D42A27DB-BD31-4B8C-83A1-F6EECF244321}">
                <p14:modId xmlns:p14="http://schemas.microsoft.com/office/powerpoint/2010/main" val="3091467584"/>
              </p:ext>
            </p:extLst>
          </p:nvPr>
        </p:nvGraphicFramePr>
        <p:xfrm>
          <a:off x="2536826" y="2339977"/>
          <a:ext cx="3609975" cy="984250"/>
        </p:xfrm>
        <a:graphic>
          <a:graphicData uri="http://schemas.openxmlformats.org/presentationml/2006/ole">
            <mc:AlternateContent xmlns:mc="http://schemas.openxmlformats.org/markup-compatibility/2006">
              <mc:Choice xmlns:v="urn:schemas-microsoft-com:vml" Requires="v">
                <p:oleObj spid="_x0000_s433819" name="Equation" r:id="rId10" imgW="1562100" imgH="393700" progId="Equation.3">
                  <p:embed/>
                </p:oleObj>
              </mc:Choice>
              <mc:Fallback>
                <p:oleObj name="Equation" r:id="rId10" imgW="15621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36826" y="2339977"/>
                        <a:ext cx="3609975"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AutoShape 45"/>
          <p:cNvSpPr>
            <a:spLocks noChangeArrowheads="1"/>
          </p:cNvSpPr>
          <p:nvPr/>
        </p:nvSpPr>
        <p:spPr bwMode="auto">
          <a:xfrm>
            <a:off x="7127876" y="5761266"/>
            <a:ext cx="563339" cy="1039356"/>
          </a:xfrm>
          <a:prstGeom prst="rightArrow">
            <a:avLst>
              <a:gd name="adj1" fmla="val 50000"/>
              <a:gd name="adj2" fmla="val 35022"/>
            </a:avLst>
          </a:prstGeom>
          <a:solidFill>
            <a:srgbClr val="00FF00"/>
          </a:solidFill>
          <a:ln w="28575">
            <a:solidFill>
              <a:srgbClr val="FF0000"/>
            </a:solidFill>
            <a:miter lim="800000"/>
            <a:headEnd/>
            <a:tailEnd/>
          </a:ln>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9" name="Object 13"/>
          <p:cNvGraphicFramePr>
            <a:graphicFrameLocks noChangeAspect="1"/>
          </p:cNvGraphicFramePr>
          <p:nvPr>
            <p:extLst>
              <p:ext uri="{D42A27DB-BD31-4B8C-83A1-F6EECF244321}">
                <p14:modId xmlns:p14="http://schemas.microsoft.com/office/powerpoint/2010/main" val="3397629650"/>
              </p:ext>
            </p:extLst>
          </p:nvPr>
        </p:nvGraphicFramePr>
        <p:xfrm>
          <a:off x="5664201" y="3341689"/>
          <a:ext cx="2608263" cy="1381125"/>
        </p:xfrm>
        <a:graphic>
          <a:graphicData uri="http://schemas.openxmlformats.org/presentationml/2006/ole">
            <mc:AlternateContent xmlns:mc="http://schemas.openxmlformats.org/markup-compatibility/2006">
              <mc:Choice xmlns:v="urn:schemas-microsoft-com:vml" Requires="v">
                <p:oleObj spid="_x0000_s433820" name="公式" r:id="rId12" imgW="901440" imgH="393480" progId="Equation.3">
                  <p:embed/>
                </p:oleObj>
              </mc:Choice>
              <mc:Fallback>
                <p:oleObj name="公式" r:id="rId12" imgW="901440" imgH="393480" progId="Equation.3">
                  <p:embed/>
                  <p:pic>
                    <p:nvPicPr>
                      <p:cNvPr id="0" name=""/>
                      <p:cNvPicPr>
                        <a:picLocks noChangeAspect="1" noChangeArrowheads="1"/>
                      </p:cNvPicPr>
                      <p:nvPr/>
                    </p:nvPicPr>
                    <p:blipFill>
                      <a:blip r:embed="rId13"/>
                      <a:srcRect/>
                      <a:stretch>
                        <a:fillRect/>
                      </a:stretch>
                    </p:blipFill>
                    <p:spPr bwMode="auto">
                      <a:xfrm>
                        <a:off x="5664201" y="3341689"/>
                        <a:ext cx="2608263" cy="138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704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1643063" y="-38671"/>
            <a:ext cx="9144000" cy="171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solidFill>
                  <a:srgbClr val="9900CC"/>
                </a:solidFill>
              </a:rPr>
              <a:t>沿着肥皂膜法线成</a:t>
            </a:r>
            <a:r>
              <a:rPr lang="en-US" altLang="zh-CN" i="0" dirty="0">
                <a:solidFill>
                  <a:srgbClr val="9900CC"/>
                </a:solidFill>
              </a:rPr>
              <a:t>45</a:t>
            </a:r>
            <a:r>
              <a:rPr lang="en-US" altLang="zh-CN" i="0" baseline="30000" dirty="0">
                <a:solidFill>
                  <a:srgbClr val="9900CC"/>
                </a:solidFill>
              </a:rPr>
              <a:t>o</a:t>
            </a:r>
            <a:r>
              <a:rPr lang="zh-CN" altLang="en-US" i="0" dirty="0">
                <a:solidFill>
                  <a:srgbClr val="9900CC"/>
                </a:solidFill>
              </a:rPr>
              <a:t>角的方向观察时，膜显绿色</a:t>
            </a:r>
            <a:r>
              <a:rPr lang="en-US" altLang="zh-CN" i="0" dirty="0">
                <a:solidFill>
                  <a:srgbClr val="9900CC"/>
                </a:solidFill>
              </a:rPr>
              <a:t>(</a:t>
            </a:r>
            <a:r>
              <a:rPr lang="en-US" altLang="zh-CN" i="0" dirty="0">
                <a:solidFill>
                  <a:srgbClr val="9900CC"/>
                </a:solidFill>
                <a:latin typeface="Symbol" panose="05050102010706020507" pitchFamily="18" charset="2"/>
              </a:rPr>
              <a:t>l</a:t>
            </a:r>
            <a:r>
              <a:rPr lang="en-US" altLang="zh-CN" i="0" baseline="-25000" dirty="0">
                <a:solidFill>
                  <a:srgbClr val="9900CC"/>
                </a:solidFill>
              </a:rPr>
              <a:t>1</a:t>
            </a:r>
            <a:r>
              <a:rPr lang="en-US" altLang="zh-CN" i="0" dirty="0">
                <a:solidFill>
                  <a:srgbClr val="9900CC"/>
                </a:solidFill>
              </a:rPr>
              <a:t>=500nm)</a:t>
            </a:r>
            <a:r>
              <a:rPr lang="zh-CN" altLang="en-US" i="0" dirty="0">
                <a:solidFill>
                  <a:srgbClr val="9900CC"/>
                </a:solidFill>
              </a:rPr>
              <a:t>。设肥皂膜折射率为</a:t>
            </a:r>
            <a:r>
              <a:rPr lang="en-US" altLang="zh-CN" i="0" dirty="0">
                <a:solidFill>
                  <a:srgbClr val="9900CC"/>
                </a:solidFill>
              </a:rPr>
              <a:t>1.33</a:t>
            </a:r>
            <a:r>
              <a:rPr lang="zh-CN" altLang="en-US" i="0" dirty="0">
                <a:solidFill>
                  <a:srgbClr val="9900CC"/>
                </a:solidFill>
              </a:rPr>
              <a:t>，</a:t>
            </a:r>
            <a:r>
              <a:rPr lang="zh-CN" altLang="en-US" i="0" dirty="0">
                <a:solidFill>
                  <a:srgbClr val="129C15"/>
                </a:solidFill>
              </a:rPr>
              <a:t>求：</a:t>
            </a:r>
            <a:r>
              <a:rPr lang="en-US" altLang="zh-CN" i="0" dirty="0">
                <a:solidFill>
                  <a:srgbClr val="129C15"/>
                </a:solidFill>
              </a:rPr>
              <a:t>(1)</a:t>
            </a:r>
            <a:r>
              <a:rPr lang="zh-CN" altLang="en-US" i="0" dirty="0">
                <a:solidFill>
                  <a:srgbClr val="129C15"/>
                </a:solidFill>
              </a:rPr>
              <a:t>肥皂膜的最薄厚度。</a:t>
            </a:r>
            <a:r>
              <a:rPr lang="en-US" altLang="zh-CN" i="0" dirty="0">
                <a:solidFill>
                  <a:srgbClr val="129C15"/>
                </a:solidFill>
              </a:rPr>
              <a:t>(2)</a:t>
            </a:r>
            <a:r>
              <a:rPr lang="zh-CN" altLang="en-US" i="0" dirty="0">
                <a:solidFill>
                  <a:srgbClr val="129C15"/>
                </a:solidFill>
              </a:rPr>
              <a:t>如改为垂直观察，膜是何种颜色？</a:t>
            </a:r>
            <a:endParaRPr lang="zh-CN" altLang="en-US" dirty="0">
              <a:solidFill>
                <a:srgbClr val="129C15"/>
              </a:solidFill>
            </a:endParaRPr>
          </a:p>
        </p:txBody>
      </p:sp>
      <p:sp>
        <p:nvSpPr>
          <p:cNvPr id="3" name="Text Box 3"/>
          <p:cNvSpPr txBox="1">
            <a:spLocks noChangeArrowheads="1"/>
          </p:cNvSpPr>
          <p:nvPr/>
        </p:nvSpPr>
        <p:spPr bwMode="auto">
          <a:xfrm>
            <a:off x="1524001" y="1565276"/>
            <a:ext cx="906017"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zh-CN" altLang="en-US" i="0" dirty="0">
                <a:solidFill>
                  <a:srgbClr val="FF0000"/>
                </a:solidFill>
              </a:rPr>
              <a:t>解：</a:t>
            </a:r>
          </a:p>
        </p:txBody>
      </p:sp>
      <p:grpSp>
        <p:nvGrpSpPr>
          <p:cNvPr id="4" name="Group 6"/>
          <p:cNvGrpSpPr>
            <a:grpSpLocks/>
          </p:cNvGrpSpPr>
          <p:nvPr/>
        </p:nvGrpSpPr>
        <p:grpSpPr bwMode="auto">
          <a:xfrm>
            <a:off x="8328751" y="1591473"/>
            <a:ext cx="2913061" cy="2627311"/>
            <a:chOff x="3992" y="663"/>
            <a:chExt cx="1835" cy="1655"/>
          </a:xfrm>
        </p:grpSpPr>
        <p:sp>
          <p:nvSpPr>
            <p:cNvPr id="5" name="Rectangle 7"/>
            <p:cNvSpPr>
              <a:spLocks noChangeArrowheads="1"/>
            </p:cNvSpPr>
            <p:nvPr/>
          </p:nvSpPr>
          <p:spPr bwMode="auto">
            <a:xfrm>
              <a:off x="4142" y="1479"/>
              <a:ext cx="1542" cy="361"/>
            </a:xfrm>
            <a:prstGeom prst="rect">
              <a:avLst/>
            </a:prstGeom>
            <a:solidFill>
              <a:srgbClr val="FFFF00"/>
            </a:solidFill>
            <a:ln w="28575">
              <a:solidFill>
                <a:srgbClr val="000000"/>
              </a:solidFill>
              <a:miter lim="800000"/>
              <a:headEnd/>
              <a:tailEnd/>
            </a:ln>
            <a:extLst/>
          </p:spPr>
          <p:txBody>
            <a:bodyPr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endParaRPr lang="zh-CN" altLang="zh-CN" sz="2400">
                <a:solidFill>
                  <a:srgbClr val="FF0000"/>
                </a:solidFill>
              </a:endParaRPr>
            </a:p>
          </p:txBody>
        </p:sp>
        <p:sp>
          <p:nvSpPr>
            <p:cNvPr id="6" name="Line 8"/>
            <p:cNvSpPr>
              <a:spLocks noChangeShapeType="1"/>
            </p:cNvSpPr>
            <p:nvPr/>
          </p:nvSpPr>
          <p:spPr bwMode="auto">
            <a:xfrm flipV="1">
              <a:off x="5095" y="1116"/>
              <a:ext cx="317" cy="36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solidFill>
                  <a:srgbClr val="FF0000"/>
                </a:solidFill>
              </a:endParaRPr>
            </a:p>
          </p:txBody>
        </p:sp>
        <p:sp>
          <p:nvSpPr>
            <p:cNvPr id="7" name="Line 9"/>
            <p:cNvSpPr>
              <a:spLocks noChangeShapeType="1"/>
            </p:cNvSpPr>
            <p:nvPr/>
          </p:nvSpPr>
          <p:spPr bwMode="auto">
            <a:xfrm>
              <a:off x="4233" y="889"/>
              <a:ext cx="589" cy="5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8" name="Line 10"/>
            <p:cNvSpPr>
              <a:spLocks noChangeShapeType="1"/>
            </p:cNvSpPr>
            <p:nvPr/>
          </p:nvSpPr>
          <p:spPr bwMode="auto">
            <a:xfrm>
              <a:off x="4822" y="1479"/>
              <a:ext cx="136"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9" name="Line 11"/>
            <p:cNvSpPr>
              <a:spLocks noChangeShapeType="1"/>
            </p:cNvSpPr>
            <p:nvPr/>
          </p:nvSpPr>
          <p:spPr bwMode="auto">
            <a:xfrm flipV="1">
              <a:off x="4958" y="1479"/>
              <a:ext cx="137"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solidFill>
                  <a:srgbClr val="FF0000"/>
                </a:solidFill>
              </a:endParaRPr>
            </a:p>
          </p:txBody>
        </p:sp>
        <p:sp>
          <p:nvSpPr>
            <p:cNvPr id="10" name="Line 12"/>
            <p:cNvSpPr>
              <a:spLocks noChangeShapeType="1"/>
            </p:cNvSpPr>
            <p:nvPr/>
          </p:nvSpPr>
          <p:spPr bwMode="auto">
            <a:xfrm flipV="1">
              <a:off x="4822" y="980"/>
              <a:ext cx="454" cy="50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solidFill>
                  <a:srgbClr val="FF0000"/>
                </a:solidFill>
              </a:endParaRPr>
            </a:p>
          </p:txBody>
        </p:sp>
        <p:grpSp>
          <p:nvGrpSpPr>
            <p:cNvPr id="11" name="Group 13"/>
            <p:cNvGrpSpPr>
              <a:grpSpLocks/>
            </p:cNvGrpSpPr>
            <p:nvPr/>
          </p:nvGrpSpPr>
          <p:grpSpPr bwMode="auto">
            <a:xfrm rot="19581437" flipH="1">
              <a:off x="5360" y="710"/>
              <a:ext cx="264" cy="485"/>
              <a:chOff x="2496" y="2706"/>
              <a:chExt cx="289" cy="485"/>
            </a:xfrm>
          </p:grpSpPr>
          <p:grpSp>
            <p:nvGrpSpPr>
              <p:cNvPr id="23" name="Group 14"/>
              <p:cNvGrpSpPr>
                <a:grpSpLocks/>
              </p:cNvGrpSpPr>
              <p:nvPr/>
            </p:nvGrpSpPr>
            <p:grpSpPr bwMode="auto">
              <a:xfrm rot="731408" flipH="1">
                <a:off x="2496" y="2706"/>
                <a:ext cx="289" cy="485"/>
                <a:chOff x="1384" y="2745"/>
                <a:chExt cx="289" cy="485"/>
              </a:xfrm>
            </p:grpSpPr>
            <p:sp>
              <p:nvSpPr>
                <p:cNvPr id="28" name="Freeform 15"/>
                <p:cNvSpPr>
                  <a:spLocks/>
                </p:cNvSpPr>
                <p:nvPr/>
              </p:nvSpPr>
              <p:spPr bwMode="auto">
                <a:xfrm>
                  <a:off x="1546" y="2747"/>
                  <a:ext cx="127" cy="233"/>
                </a:xfrm>
                <a:custGeom>
                  <a:avLst/>
                  <a:gdLst>
                    <a:gd name="T0" fmla="*/ 0 w 182"/>
                    <a:gd name="T1" fmla="*/ 0 h 226"/>
                    <a:gd name="T2" fmla="*/ 46 w 182"/>
                    <a:gd name="T3" fmla="*/ 136 h 226"/>
                    <a:gd name="T4" fmla="*/ 182 w 182"/>
                    <a:gd name="T5" fmla="*/ 226 h 226"/>
                    <a:gd name="T6" fmla="*/ 0 60000 65536"/>
                    <a:gd name="T7" fmla="*/ 0 60000 65536"/>
                    <a:gd name="T8" fmla="*/ 0 60000 65536"/>
                    <a:gd name="T9" fmla="*/ 0 w 182"/>
                    <a:gd name="T10" fmla="*/ 0 h 226"/>
                    <a:gd name="T11" fmla="*/ 182 w 182"/>
                    <a:gd name="T12" fmla="*/ 226 h 226"/>
                  </a:gdLst>
                  <a:ahLst/>
                  <a:cxnLst>
                    <a:cxn ang="T6">
                      <a:pos x="T0" y="T1"/>
                    </a:cxn>
                    <a:cxn ang="T7">
                      <a:pos x="T2" y="T3"/>
                    </a:cxn>
                    <a:cxn ang="T8">
                      <a:pos x="T4" y="T5"/>
                    </a:cxn>
                  </a:cxnLst>
                  <a:rect l="T9" t="T10" r="T11" b="T12"/>
                  <a:pathLst>
                    <a:path w="182" h="226">
                      <a:moveTo>
                        <a:pt x="0" y="0"/>
                      </a:moveTo>
                      <a:cubicBezTo>
                        <a:pt x="8" y="49"/>
                        <a:pt x="16" y="99"/>
                        <a:pt x="46" y="136"/>
                      </a:cubicBezTo>
                      <a:cubicBezTo>
                        <a:pt x="76" y="173"/>
                        <a:pt x="159" y="211"/>
                        <a:pt x="182" y="226"/>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solidFill>
                      <a:srgbClr val="FF0000"/>
                    </a:solidFill>
                  </a:endParaRPr>
                </a:p>
              </p:txBody>
            </p:sp>
            <p:sp>
              <p:nvSpPr>
                <p:cNvPr id="29" name="Freeform 16"/>
                <p:cNvSpPr>
                  <a:spLocks/>
                </p:cNvSpPr>
                <p:nvPr/>
              </p:nvSpPr>
              <p:spPr bwMode="auto">
                <a:xfrm>
                  <a:off x="1524" y="2973"/>
                  <a:ext cx="127" cy="233"/>
                </a:xfrm>
                <a:custGeom>
                  <a:avLst/>
                  <a:gdLst>
                    <a:gd name="T0" fmla="*/ 227 w 227"/>
                    <a:gd name="T1" fmla="*/ 0 h 227"/>
                    <a:gd name="T2" fmla="*/ 91 w 227"/>
                    <a:gd name="T3" fmla="*/ 91 h 227"/>
                    <a:gd name="T4" fmla="*/ 0 w 227"/>
                    <a:gd name="T5" fmla="*/ 227 h 227"/>
                    <a:gd name="T6" fmla="*/ 0 60000 65536"/>
                    <a:gd name="T7" fmla="*/ 0 60000 65536"/>
                    <a:gd name="T8" fmla="*/ 0 60000 65536"/>
                    <a:gd name="T9" fmla="*/ 0 w 227"/>
                    <a:gd name="T10" fmla="*/ 0 h 227"/>
                    <a:gd name="T11" fmla="*/ 227 w 227"/>
                    <a:gd name="T12" fmla="*/ 227 h 227"/>
                  </a:gdLst>
                  <a:ahLst/>
                  <a:cxnLst>
                    <a:cxn ang="T6">
                      <a:pos x="T0" y="T1"/>
                    </a:cxn>
                    <a:cxn ang="T7">
                      <a:pos x="T2" y="T3"/>
                    </a:cxn>
                    <a:cxn ang="T8">
                      <a:pos x="T4" y="T5"/>
                    </a:cxn>
                  </a:cxnLst>
                  <a:rect l="T9" t="T10" r="T11" b="T12"/>
                  <a:pathLst>
                    <a:path w="227" h="227">
                      <a:moveTo>
                        <a:pt x="227" y="0"/>
                      </a:moveTo>
                      <a:cubicBezTo>
                        <a:pt x="178" y="26"/>
                        <a:pt x="129" y="53"/>
                        <a:pt x="91" y="91"/>
                      </a:cubicBezTo>
                      <a:cubicBezTo>
                        <a:pt x="53" y="129"/>
                        <a:pt x="15" y="204"/>
                        <a:pt x="0" y="227"/>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solidFill>
                      <a:srgbClr val="FF0000"/>
                    </a:solidFill>
                  </a:endParaRPr>
                </a:p>
              </p:txBody>
            </p:sp>
            <p:sp>
              <p:nvSpPr>
                <p:cNvPr id="30" name="Oval 17"/>
                <p:cNvSpPr>
                  <a:spLocks noChangeArrowheads="1"/>
                </p:cNvSpPr>
                <p:nvPr/>
              </p:nvSpPr>
              <p:spPr bwMode="auto">
                <a:xfrm>
                  <a:off x="1407" y="2745"/>
                  <a:ext cx="179" cy="463"/>
                </a:xfrm>
                <a:prstGeom prst="ellipse">
                  <a:avLst/>
                </a:prstGeom>
                <a:solidFill>
                  <a:srgbClr val="996633"/>
                </a:solidFill>
                <a:ln w="28575">
                  <a:solidFill>
                    <a:srgbClr val="0000FF"/>
                  </a:solidFill>
                  <a:round/>
                  <a:headEnd/>
                  <a:tailEnd/>
                </a:ln>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31" name="Oval 18"/>
                <p:cNvSpPr>
                  <a:spLocks noChangeArrowheads="1"/>
                </p:cNvSpPr>
                <p:nvPr/>
              </p:nvSpPr>
              <p:spPr bwMode="auto">
                <a:xfrm>
                  <a:off x="1384" y="2767"/>
                  <a:ext cx="179" cy="463"/>
                </a:xfrm>
                <a:prstGeom prst="ellipse">
                  <a:avLst/>
                </a:prstGeom>
                <a:solidFill>
                  <a:srgbClr val="00FF00"/>
                </a:solidFill>
                <a:ln w="28575">
                  <a:solidFill>
                    <a:schemeClr val="tx1"/>
                  </a:solidFill>
                  <a:round/>
                  <a:headEnd/>
                  <a:tailEnd/>
                </a:ln>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sp>
            <p:nvSpPr>
              <p:cNvPr id="24" name="Line 19"/>
              <p:cNvSpPr>
                <a:spLocks noChangeShapeType="1"/>
              </p:cNvSpPr>
              <p:nvPr/>
            </p:nvSpPr>
            <p:spPr bwMode="auto">
              <a:xfrm flipH="1" flipV="1">
                <a:off x="2608" y="2750"/>
                <a:ext cx="45" cy="45"/>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25" name="Line 20"/>
              <p:cNvSpPr>
                <a:spLocks noChangeShapeType="1"/>
              </p:cNvSpPr>
              <p:nvPr/>
            </p:nvSpPr>
            <p:spPr bwMode="auto">
              <a:xfrm flipH="1" flipV="1">
                <a:off x="2608" y="2750"/>
                <a:ext cx="45" cy="4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26" name="Line 21"/>
              <p:cNvSpPr>
                <a:spLocks noChangeShapeType="1"/>
              </p:cNvSpPr>
              <p:nvPr/>
            </p:nvSpPr>
            <p:spPr bwMode="auto">
              <a:xfrm flipH="1" flipV="1">
                <a:off x="2517" y="2840"/>
                <a:ext cx="45" cy="4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27" name="Line 22"/>
              <p:cNvSpPr>
                <a:spLocks noChangeShapeType="1"/>
              </p:cNvSpPr>
              <p:nvPr/>
            </p:nvSpPr>
            <p:spPr bwMode="auto">
              <a:xfrm flipH="1" flipV="1">
                <a:off x="2562" y="2795"/>
                <a:ext cx="45" cy="4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grpSp>
        <p:sp>
          <p:nvSpPr>
            <p:cNvPr id="12" name="Line 23"/>
            <p:cNvSpPr>
              <a:spLocks noChangeShapeType="1"/>
            </p:cNvSpPr>
            <p:nvPr/>
          </p:nvSpPr>
          <p:spPr bwMode="auto">
            <a:xfrm>
              <a:off x="4233" y="889"/>
              <a:ext cx="408" cy="40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13" name="Line 24"/>
            <p:cNvSpPr>
              <a:spLocks noChangeShapeType="1"/>
            </p:cNvSpPr>
            <p:nvPr/>
          </p:nvSpPr>
          <p:spPr bwMode="auto">
            <a:xfrm>
              <a:off x="4825" y="1526"/>
              <a:ext cx="82" cy="21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14" name="Line 25"/>
            <p:cNvSpPr>
              <a:spLocks noChangeShapeType="1"/>
            </p:cNvSpPr>
            <p:nvPr/>
          </p:nvSpPr>
          <p:spPr bwMode="auto">
            <a:xfrm flipV="1">
              <a:off x="4958" y="1570"/>
              <a:ext cx="91" cy="272"/>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15" name="Line 26"/>
            <p:cNvSpPr>
              <a:spLocks noChangeShapeType="1"/>
            </p:cNvSpPr>
            <p:nvPr/>
          </p:nvSpPr>
          <p:spPr bwMode="auto">
            <a:xfrm>
              <a:off x="4816" y="912"/>
              <a:ext cx="0" cy="1406"/>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solidFill>
                  <a:srgbClr val="FF0000"/>
                </a:solidFill>
              </a:endParaRPr>
            </a:p>
          </p:txBody>
        </p:sp>
        <p:sp>
          <p:nvSpPr>
            <p:cNvPr id="16" name="Line 27"/>
            <p:cNvSpPr>
              <a:spLocks noChangeShapeType="1"/>
            </p:cNvSpPr>
            <p:nvPr/>
          </p:nvSpPr>
          <p:spPr bwMode="auto">
            <a:xfrm>
              <a:off x="5551" y="1501"/>
              <a:ext cx="0" cy="317"/>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solidFill>
                  <a:srgbClr val="FF0000"/>
                </a:solidFill>
              </a:endParaRPr>
            </a:p>
          </p:txBody>
        </p:sp>
        <p:sp>
          <p:nvSpPr>
            <p:cNvPr id="17" name="Text Box 28"/>
            <p:cNvSpPr txBox="1">
              <a:spLocks noChangeArrowheads="1"/>
            </p:cNvSpPr>
            <p:nvPr/>
          </p:nvSpPr>
          <p:spPr bwMode="auto">
            <a:xfrm>
              <a:off x="5614" y="1457"/>
              <a:ext cx="21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sz="2400">
                  <a:solidFill>
                    <a:srgbClr val="FF0000"/>
                  </a:solidFill>
                </a:rPr>
                <a:t>d</a:t>
              </a:r>
            </a:p>
          </p:txBody>
        </p:sp>
        <p:sp>
          <p:nvSpPr>
            <p:cNvPr id="18" name="Text Box 29"/>
            <p:cNvSpPr txBox="1">
              <a:spLocks noChangeArrowheads="1"/>
            </p:cNvSpPr>
            <p:nvPr/>
          </p:nvSpPr>
          <p:spPr bwMode="auto">
            <a:xfrm>
              <a:off x="3992" y="1487"/>
              <a:ext cx="674"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sz="2400">
                  <a:solidFill>
                    <a:srgbClr val="FF0000"/>
                  </a:solidFill>
                </a:rPr>
                <a:t>n=1.33</a:t>
              </a:r>
            </a:p>
          </p:txBody>
        </p:sp>
        <p:sp>
          <p:nvSpPr>
            <p:cNvPr id="19" name="Text Box 30"/>
            <p:cNvSpPr txBox="1">
              <a:spLocks noChangeArrowheads="1"/>
            </p:cNvSpPr>
            <p:nvPr/>
          </p:nvSpPr>
          <p:spPr bwMode="auto">
            <a:xfrm>
              <a:off x="4278" y="663"/>
              <a:ext cx="5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sz="2400">
                  <a:solidFill>
                    <a:srgbClr val="FF0000"/>
                  </a:solidFill>
                </a:rPr>
                <a:t>i=45</a:t>
              </a:r>
              <a:r>
                <a:rPr lang="en-US" altLang="zh-CN" sz="2400" baseline="30000">
                  <a:solidFill>
                    <a:srgbClr val="FF0000"/>
                  </a:solidFill>
                </a:rPr>
                <a:t>o</a:t>
              </a:r>
            </a:p>
          </p:txBody>
        </p:sp>
        <p:sp>
          <p:nvSpPr>
            <p:cNvPr id="20" name="Arc 31"/>
            <p:cNvSpPr>
              <a:spLocks/>
            </p:cNvSpPr>
            <p:nvPr/>
          </p:nvSpPr>
          <p:spPr bwMode="auto">
            <a:xfrm flipH="1">
              <a:off x="4550" y="1046"/>
              <a:ext cx="247" cy="233"/>
            </a:xfrm>
            <a:custGeom>
              <a:avLst/>
              <a:gdLst>
                <a:gd name="T0" fmla="*/ 0 w 19589"/>
                <a:gd name="T1" fmla="*/ 0 h 21576"/>
                <a:gd name="T2" fmla="*/ 0 w 19589"/>
                <a:gd name="T3" fmla="*/ 0 h 21576"/>
                <a:gd name="T4" fmla="*/ 0 w 19589"/>
                <a:gd name="T5" fmla="*/ 0 h 21576"/>
                <a:gd name="T6" fmla="*/ 0 60000 65536"/>
                <a:gd name="T7" fmla="*/ 0 60000 65536"/>
                <a:gd name="T8" fmla="*/ 0 60000 65536"/>
                <a:gd name="T9" fmla="*/ 0 w 19589"/>
                <a:gd name="T10" fmla="*/ 0 h 21576"/>
                <a:gd name="T11" fmla="*/ 19589 w 19589"/>
                <a:gd name="T12" fmla="*/ 21576 h 21576"/>
              </a:gdLst>
              <a:ahLst/>
              <a:cxnLst>
                <a:cxn ang="T6">
                  <a:pos x="T0" y="T1"/>
                </a:cxn>
                <a:cxn ang="T7">
                  <a:pos x="T2" y="T3"/>
                </a:cxn>
                <a:cxn ang="T8">
                  <a:pos x="T4" y="T5"/>
                </a:cxn>
              </a:cxnLst>
              <a:rect l="T9" t="T10" r="T11" b="T12"/>
              <a:pathLst>
                <a:path w="19589" h="21576" fill="none" extrusionOk="0">
                  <a:moveTo>
                    <a:pt x="1021" y="0"/>
                  </a:moveTo>
                  <a:cubicBezTo>
                    <a:pt x="9049" y="380"/>
                    <a:pt x="16202" y="5186"/>
                    <a:pt x="19589" y="12474"/>
                  </a:cubicBezTo>
                </a:path>
                <a:path w="19589" h="21576" stroke="0" extrusionOk="0">
                  <a:moveTo>
                    <a:pt x="1021" y="0"/>
                  </a:moveTo>
                  <a:cubicBezTo>
                    <a:pt x="9049" y="380"/>
                    <a:pt x="16202" y="5186"/>
                    <a:pt x="19589" y="12474"/>
                  </a:cubicBezTo>
                  <a:lnTo>
                    <a:pt x="0" y="21576"/>
                  </a:lnTo>
                  <a:lnTo>
                    <a:pt x="1021" y="0"/>
                  </a:lnTo>
                  <a:close/>
                </a:path>
              </a:pathLst>
            </a:custGeom>
            <a:noFill/>
            <a:ln w="28575">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solidFill>
                  <a:srgbClr val="FF0000"/>
                </a:solidFill>
              </a:endParaRPr>
            </a:p>
          </p:txBody>
        </p:sp>
        <p:sp>
          <p:nvSpPr>
            <p:cNvPr id="21" name="Arc 32"/>
            <p:cNvSpPr>
              <a:spLocks/>
            </p:cNvSpPr>
            <p:nvPr/>
          </p:nvSpPr>
          <p:spPr bwMode="auto">
            <a:xfrm flipV="1">
              <a:off x="4822" y="1771"/>
              <a:ext cx="116" cy="233"/>
            </a:xfrm>
            <a:custGeom>
              <a:avLst/>
              <a:gdLst>
                <a:gd name="T0" fmla="*/ 0 w 20169"/>
                <a:gd name="T1" fmla="*/ 0 h 21600"/>
                <a:gd name="T2" fmla="*/ 0 w 20169"/>
                <a:gd name="T3" fmla="*/ 0 h 21600"/>
                <a:gd name="T4" fmla="*/ 0 w 20169"/>
                <a:gd name="T5" fmla="*/ 0 h 21600"/>
                <a:gd name="T6" fmla="*/ 0 60000 65536"/>
                <a:gd name="T7" fmla="*/ 0 60000 65536"/>
                <a:gd name="T8" fmla="*/ 0 60000 65536"/>
                <a:gd name="T9" fmla="*/ 0 w 20169"/>
                <a:gd name="T10" fmla="*/ 0 h 21600"/>
                <a:gd name="T11" fmla="*/ 20169 w 20169"/>
                <a:gd name="T12" fmla="*/ 21600 h 21600"/>
              </a:gdLst>
              <a:ahLst/>
              <a:cxnLst>
                <a:cxn ang="T6">
                  <a:pos x="T0" y="T1"/>
                </a:cxn>
                <a:cxn ang="T7">
                  <a:pos x="T2" y="T3"/>
                </a:cxn>
                <a:cxn ang="T8">
                  <a:pos x="T4" y="T5"/>
                </a:cxn>
              </a:cxnLst>
              <a:rect l="T9" t="T10" r="T11" b="T12"/>
              <a:pathLst>
                <a:path w="20169" h="21600" fill="none" extrusionOk="0">
                  <a:moveTo>
                    <a:pt x="-1" y="0"/>
                  </a:moveTo>
                  <a:cubicBezTo>
                    <a:pt x="8946" y="0"/>
                    <a:pt x="16966" y="5514"/>
                    <a:pt x="20168" y="13868"/>
                  </a:cubicBezTo>
                </a:path>
                <a:path w="20169" h="21600" stroke="0" extrusionOk="0">
                  <a:moveTo>
                    <a:pt x="-1" y="0"/>
                  </a:moveTo>
                  <a:cubicBezTo>
                    <a:pt x="8946" y="0"/>
                    <a:pt x="16966" y="5514"/>
                    <a:pt x="20168" y="13868"/>
                  </a:cubicBezTo>
                  <a:lnTo>
                    <a:pt x="0" y="21600"/>
                  </a:lnTo>
                  <a:lnTo>
                    <a:pt x="-1" y="0"/>
                  </a:lnTo>
                  <a:close/>
                </a:path>
              </a:pathLst>
            </a:custGeom>
            <a:noFill/>
            <a:ln w="28575">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solidFill>
                  <a:srgbClr val="FF0000"/>
                </a:solidFill>
              </a:endParaRPr>
            </a:p>
          </p:txBody>
        </p:sp>
        <p:sp>
          <p:nvSpPr>
            <p:cNvPr id="22" name="Text Box 33"/>
            <p:cNvSpPr txBox="1">
              <a:spLocks noChangeArrowheads="1"/>
            </p:cNvSpPr>
            <p:nvPr/>
          </p:nvSpPr>
          <p:spPr bwMode="auto">
            <a:xfrm>
              <a:off x="4880" y="1907"/>
              <a:ext cx="217"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sz="2400" dirty="0">
                  <a:solidFill>
                    <a:srgbClr val="FF0000"/>
                  </a:solidFill>
                  <a:latin typeface="Symbol" panose="05050102010706020507" pitchFamily="18" charset="2"/>
                </a:rPr>
                <a:t>q</a:t>
              </a:r>
            </a:p>
          </p:txBody>
        </p:sp>
      </p:grpSp>
      <p:sp>
        <p:nvSpPr>
          <p:cNvPr id="32" name="Text Box 36"/>
          <p:cNvSpPr txBox="1">
            <a:spLocks noChangeArrowheads="1"/>
          </p:cNvSpPr>
          <p:nvPr/>
        </p:nvSpPr>
        <p:spPr bwMode="auto">
          <a:xfrm>
            <a:off x="873758" y="2504207"/>
            <a:ext cx="2858475"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i="0" dirty="0">
                <a:solidFill>
                  <a:srgbClr val="FF0000"/>
                </a:solidFill>
              </a:rPr>
              <a:t>(1) </a:t>
            </a:r>
            <a:r>
              <a:rPr lang="zh-CN" altLang="en-US" i="0" dirty="0">
                <a:solidFill>
                  <a:srgbClr val="FF0000"/>
                </a:solidFill>
              </a:rPr>
              <a:t>干涉极大条件</a:t>
            </a:r>
          </a:p>
        </p:txBody>
      </p:sp>
      <p:grpSp>
        <p:nvGrpSpPr>
          <p:cNvPr id="33" name="Group 37"/>
          <p:cNvGrpSpPr>
            <a:grpSpLocks/>
          </p:cNvGrpSpPr>
          <p:nvPr/>
        </p:nvGrpSpPr>
        <p:grpSpPr bwMode="auto">
          <a:xfrm>
            <a:off x="2097088" y="3170239"/>
            <a:ext cx="3117851" cy="1504950"/>
            <a:chOff x="316" y="1902"/>
            <a:chExt cx="1964" cy="948"/>
          </a:xfrm>
        </p:grpSpPr>
        <p:graphicFrame>
          <p:nvGraphicFramePr>
            <p:cNvPr id="34" name="Object 38"/>
            <p:cNvGraphicFramePr>
              <a:graphicFrameLocks noChangeAspect="1"/>
            </p:cNvGraphicFramePr>
            <p:nvPr>
              <p:extLst>
                <p:ext uri="{D42A27DB-BD31-4B8C-83A1-F6EECF244321}">
                  <p14:modId xmlns:p14="http://schemas.microsoft.com/office/powerpoint/2010/main" val="2137245369"/>
                </p:ext>
              </p:extLst>
            </p:nvPr>
          </p:nvGraphicFramePr>
          <p:xfrm>
            <a:off x="768" y="1902"/>
            <a:ext cx="1512" cy="948"/>
          </p:xfrm>
          <a:graphic>
            <a:graphicData uri="http://schemas.openxmlformats.org/presentationml/2006/ole">
              <mc:AlternateContent xmlns:mc="http://schemas.openxmlformats.org/markup-compatibility/2006">
                <mc:Choice xmlns:v="urn:schemas-microsoft-com:vml" Requires="v">
                  <p:oleObj spid="_x0000_s467668" name="公式" r:id="rId3" imgW="1104840" imgH="647640" progId="Equation.3">
                    <p:embed/>
                  </p:oleObj>
                </mc:Choice>
                <mc:Fallback>
                  <p:oleObj name="公式" r:id="rId3" imgW="1104840" imgH="647640" progId="Equation.3">
                    <p:embed/>
                    <p:pic>
                      <p:nvPicPr>
                        <p:cNvPr id="0" name=""/>
                        <p:cNvPicPr>
                          <a:picLocks noChangeAspect="1" noChangeArrowheads="1"/>
                        </p:cNvPicPr>
                        <p:nvPr/>
                      </p:nvPicPr>
                      <p:blipFill>
                        <a:blip r:embed="rId4"/>
                        <a:srcRect/>
                        <a:stretch>
                          <a:fillRect/>
                        </a:stretch>
                      </p:blipFill>
                      <p:spPr bwMode="auto">
                        <a:xfrm>
                          <a:off x="768" y="1902"/>
                          <a:ext cx="1512"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AutoShape 39"/>
            <p:cNvSpPr>
              <a:spLocks noChangeArrowheads="1"/>
            </p:cNvSpPr>
            <p:nvPr/>
          </p:nvSpPr>
          <p:spPr bwMode="auto">
            <a:xfrm flipV="1">
              <a:off x="316" y="1912"/>
              <a:ext cx="423" cy="78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1 w 21600"/>
                <a:gd name="T13" fmla="*/ 2909 h 21600"/>
                <a:gd name="T14" fmla="*/ 18212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FF"/>
            </a:solidFill>
            <a:ln w="28575">
              <a:solidFill>
                <a:srgbClr val="0000FF"/>
              </a:solidFill>
              <a:miter lim="800000"/>
              <a:headEnd/>
              <a:tailEnd/>
            </a:ln>
          </p:spPr>
          <p:txBody>
            <a:bodyPr wrap="square" anchor="ctr">
              <a:spAutoFit/>
            </a:bodyPr>
            <a:lstStyle/>
            <a:p>
              <a:endParaRPr lang="zh-CN" altLang="en-US">
                <a:solidFill>
                  <a:srgbClr val="FF0000"/>
                </a:solidFill>
              </a:endParaRPr>
            </a:p>
          </p:txBody>
        </p:sp>
      </p:grpSp>
      <p:grpSp>
        <p:nvGrpSpPr>
          <p:cNvPr id="36" name="Group 40"/>
          <p:cNvGrpSpPr>
            <a:grpSpLocks/>
          </p:cNvGrpSpPr>
          <p:nvPr/>
        </p:nvGrpSpPr>
        <p:grpSpPr bwMode="auto">
          <a:xfrm>
            <a:off x="5303840" y="3530602"/>
            <a:ext cx="5470525" cy="1339851"/>
            <a:chOff x="2381" y="2083"/>
            <a:chExt cx="3446" cy="844"/>
          </a:xfrm>
        </p:grpSpPr>
        <p:sp>
          <p:nvSpPr>
            <p:cNvPr id="37" name="AutoShape 41"/>
            <p:cNvSpPr>
              <a:spLocks noChangeArrowheads="1"/>
            </p:cNvSpPr>
            <p:nvPr/>
          </p:nvSpPr>
          <p:spPr bwMode="auto">
            <a:xfrm>
              <a:off x="2381" y="2083"/>
              <a:ext cx="809" cy="716"/>
            </a:xfrm>
            <a:prstGeom prst="rightArrow">
              <a:avLst>
                <a:gd name="adj1" fmla="val 50000"/>
                <a:gd name="adj2" fmla="val 29368"/>
              </a:avLst>
            </a:prstGeom>
            <a:solidFill>
              <a:srgbClr val="00FF00"/>
            </a:solidFill>
            <a:ln w="28575">
              <a:solidFill>
                <a:srgbClr val="0000FF"/>
              </a:solidFill>
              <a:miter lim="800000"/>
              <a:headEnd/>
              <a:tailEnd/>
            </a:ln>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400" i="0" dirty="0">
                  <a:solidFill>
                    <a:srgbClr val="FF0000"/>
                  </a:solidFill>
                </a:rPr>
                <a:t>膜最薄</a:t>
              </a:r>
            </a:p>
          </p:txBody>
        </p:sp>
        <p:graphicFrame>
          <p:nvGraphicFramePr>
            <p:cNvPr id="38" name="Object 42"/>
            <p:cNvGraphicFramePr>
              <a:graphicFrameLocks noChangeAspect="1"/>
            </p:cNvGraphicFramePr>
            <p:nvPr>
              <p:extLst>
                <p:ext uri="{D42A27DB-BD31-4B8C-83A1-F6EECF244321}">
                  <p14:modId xmlns:p14="http://schemas.microsoft.com/office/powerpoint/2010/main" val="2227039846"/>
                </p:ext>
              </p:extLst>
            </p:nvPr>
          </p:nvGraphicFramePr>
          <p:xfrm>
            <a:off x="3190" y="2106"/>
            <a:ext cx="2637" cy="821"/>
          </p:xfrm>
          <a:graphic>
            <a:graphicData uri="http://schemas.openxmlformats.org/presentationml/2006/ole">
              <mc:AlternateContent xmlns:mc="http://schemas.openxmlformats.org/markup-compatibility/2006">
                <mc:Choice xmlns:v="urn:schemas-microsoft-com:vml" Requires="v">
                  <p:oleObj spid="_x0000_s467669" name="公式" r:id="rId5" imgW="1650960" imgH="609480" progId="Equation.3">
                    <p:embed/>
                  </p:oleObj>
                </mc:Choice>
                <mc:Fallback>
                  <p:oleObj name="公式" r:id="rId5" imgW="1650960" imgH="609480" progId="Equation.3">
                    <p:embed/>
                    <p:pic>
                      <p:nvPicPr>
                        <p:cNvPr id="0" name=""/>
                        <p:cNvPicPr>
                          <a:picLocks noChangeAspect="1" noChangeArrowheads="1"/>
                        </p:cNvPicPr>
                        <p:nvPr/>
                      </p:nvPicPr>
                      <p:blipFill>
                        <a:blip r:embed="rId6"/>
                        <a:srcRect/>
                        <a:stretch>
                          <a:fillRect/>
                        </a:stretch>
                      </p:blipFill>
                      <p:spPr bwMode="auto">
                        <a:xfrm>
                          <a:off x="3190" y="2106"/>
                          <a:ext cx="2637" cy="821"/>
                        </a:xfrm>
                        <a:prstGeom prst="rect">
                          <a:avLst/>
                        </a:prstGeom>
                        <a:noFill/>
                        <a:ln>
                          <a:noFill/>
                        </a:ln>
                        <a:extLst/>
                      </p:spPr>
                    </p:pic>
                  </p:oleObj>
                </mc:Fallback>
              </mc:AlternateContent>
            </a:graphicData>
          </a:graphic>
        </p:graphicFrame>
      </p:grpSp>
      <p:grpSp>
        <p:nvGrpSpPr>
          <p:cNvPr id="39" name="Group 43"/>
          <p:cNvGrpSpPr>
            <a:grpSpLocks/>
          </p:cNvGrpSpPr>
          <p:nvPr/>
        </p:nvGrpSpPr>
        <p:grpSpPr bwMode="auto">
          <a:xfrm>
            <a:off x="1452562" y="4640265"/>
            <a:ext cx="5406010" cy="1155700"/>
            <a:chOff x="-45" y="2918"/>
            <a:chExt cx="2925" cy="728"/>
          </a:xfrm>
        </p:grpSpPr>
        <p:sp>
          <p:nvSpPr>
            <p:cNvPr id="40" name="Text Box 44"/>
            <p:cNvSpPr txBox="1">
              <a:spLocks noChangeArrowheads="1"/>
            </p:cNvSpPr>
            <p:nvPr/>
          </p:nvSpPr>
          <p:spPr bwMode="auto">
            <a:xfrm>
              <a:off x="-45" y="2918"/>
              <a:ext cx="2925"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lnSpc>
                  <a:spcPct val="130000"/>
                </a:lnSpc>
              </a:pPr>
              <a:r>
                <a:rPr lang="en-US" altLang="zh-CN" i="0" dirty="0">
                  <a:solidFill>
                    <a:srgbClr val="FF0000"/>
                  </a:solidFill>
                </a:rPr>
                <a:t>(2) </a:t>
              </a:r>
              <a:r>
                <a:rPr lang="zh-CN" altLang="en-US" i="0" dirty="0">
                  <a:solidFill>
                    <a:srgbClr val="FF0000"/>
                  </a:solidFill>
                </a:rPr>
                <a:t>垂直入射：</a:t>
              </a:r>
              <a:r>
                <a:rPr lang="en-US" altLang="zh-CN" dirty="0" err="1">
                  <a:solidFill>
                    <a:srgbClr val="FF0000"/>
                  </a:solidFill>
                </a:rPr>
                <a:t>i</a:t>
              </a:r>
              <a:r>
                <a:rPr lang="en-US" altLang="zh-CN" dirty="0">
                  <a:solidFill>
                    <a:srgbClr val="FF0000"/>
                  </a:solidFill>
                </a:rPr>
                <a:t> = 0</a:t>
              </a:r>
              <a:r>
                <a:rPr lang="en-US" altLang="zh-CN" baseline="30000" dirty="0">
                  <a:solidFill>
                    <a:srgbClr val="FF0000"/>
                  </a:solidFill>
                </a:rPr>
                <a:t>o</a:t>
              </a:r>
              <a:r>
                <a:rPr lang="en-US" altLang="zh-CN" dirty="0">
                  <a:solidFill>
                    <a:srgbClr val="FF0000"/>
                  </a:solidFill>
                </a:rPr>
                <a:t>,             </a:t>
              </a:r>
              <a:r>
                <a:rPr lang="en-US" altLang="zh-CN" dirty="0">
                  <a:solidFill>
                    <a:srgbClr val="FF0000"/>
                  </a:solidFill>
                  <a:latin typeface="Symbol" panose="05050102010706020507" pitchFamily="18" charset="2"/>
                </a:rPr>
                <a:t>q</a:t>
              </a:r>
              <a:r>
                <a:rPr lang="en-US" altLang="zh-CN" dirty="0">
                  <a:solidFill>
                    <a:srgbClr val="FF0000"/>
                  </a:solidFill>
                </a:rPr>
                <a:t> = 0</a:t>
              </a:r>
              <a:r>
                <a:rPr lang="en-US" altLang="zh-CN" baseline="30000" dirty="0">
                  <a:solidFill>
                    <a:srgbClr val="FF0000"/>
                  </a:solidFill>
                </a:rPr>
                <a:t>o</a:t>
              </a:r>
            </a:p>
          </p:txBody>
        </p:sp>
        <p:sp>
          <p:nvSpPr>
            <p:cNvPr id="41" name="AutoShape 45"/>
            <p:cNvSpPr>
              <a:spLocks noChangeArrowheads="1"/>
            </p:cNvSpPr>
            <p:nvPr/>
          </p:nvSpPr>
          <p:spPr bwMode="auto">
            <a:xfrm>
              <a:off x="1917" y="2989"/>
              <a:ext cx="335" cy="269"/>
            </a:xfrm>
            <a:prstGeom prst="rightArrow">
              <a:avLst>
                <a:gd name="adj1" fmla="val 50000"/>
                <a:gd name="adj2" fmla="val 35022"/>
              </a:avLst>
            </a:prstGeom>
            <a:solidFill>
              <a:srgbClr val="00FFFF"/>
            </a:solidFill>
            <a:ln w="28575">
              <a:solidFill>
                <a:srgbClr val="FF0000"/>
              </a:solidFill>
              <a:miter lim="800000"/>
              <a:headEnd/>
              <a:tailEnd/>
            </a:ln>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grpSp>
        <p:nvGrpSpPr>
          <p:cNvPr id="42" name="Group 46"/>
          <p:cNvGrpSpPr>
            <a:grpSpLocks/>
          </p:cNvGrpSpPr>
          <p:nvPr/>
        </p:nvGrpSpPr>
        <p:grpSpPr bwMode="auto">
          <a:xfrm>
            <a:off x="1977009" y="5249716"/>
            <a:ext cx="4881563" cy="1603376"/>
            <a:chOff x="385" y="3263"/>
            <a:chExt cx="3075" cy="1010"/>
          </a:xfrm>
        </p:grpSpPr>
        <p:graphicFrame>
          <p:nvGraphicFramePr>
            <p:cNvPr id="43" name="Object 47"/>
            <p:cNvGraphicFramePr>
              <a:graphicFrameLocks noChangeAspect="1"/>
            </p:cNvGraphicFramePr>
            <p:nvPr>
              <p:extLst>
                <p:ext uri="{D42A27DB-BD31-4B8C-83A1-F6EECF244321}">
                  <p14:modId xmlns:p14="http://schemas.microsoft.com/office/powerpoint/2010/main" val="2028653450"/>
                </p:ext>
              </p:extLst>
            </p:nvPr>
          </p:nvGraphicFramePr>
          <p:xfrm>
            <a:off x="734" y="3350"/>
            <a:ext cx="1896" cy="923"/>
          </p:xfrm>
          <a:graphic>
            <a:graphicData uri="http://schemas.openxmlformats.org/presentationml/2006/ole">
              <mc:AlternateContent xmlns:mc="http://schemas.openxmlformats.org/markup-compatibility/2006">
                <mc:Choice xmlns:v="urn:schemas-microsoft-com:vml" Requires="v">
                  <p:oleObj spid="_x0000_s467670" name="公式" r:id="rId7" imgW="1422360" imgH="622080" progId="Equation.3">
                    <p:embed/>
                  </p:oleObj>
                </mc:Choice>
                <mc:Fallback>
                  <p:oleObj name="公式" r:id="rId7" imgW="1422360" imgH="622080" progId="Equation.3">
                    <p:embed/>
                    <p:pic>
                      <p:nvPicPr>
                        <p:cNvPr id="0" name=""/>
                        <p:cNvPicPr>
                          <a:picLocks noChangeAspect="1" noChangeArrowheads="1"/>
                        </p:cNvPicPr>
                        <p:nvPr/>
                      </p:nvPicPr>
                      <p:blipFill>
                        <a:blip r:embed="rId8"/>
                        <a:srcRect/>
                        <a:stretch>
                          <a:fillRect/>
                        </a:stretch>
                      </p:blipFill>
                      <p:spPr bwMode="auto">
                        <a:xfrm>
                          <a:off x="734" y="3350"/>
                          <a:ext cx="1896"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AutoShape 48"/>
            <p:cNvSpPr>
              <a:spLocks noChangeArrowheads="1"/>
            </p:cNvSpPr>
            <p:nvPr/>
          </p:nvSpPr>
          <p:spPr bwMode="auto">
            <a:xfrm flipV="1">
              <a:off x="385" y="3263"/>
              <a:ext cx="408" cy="78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1 w 21600"/>
                <a:gd name="T13" fmla="*/ 2909 h 21600"/>
                <a:gd name="T14" fmla="*/ 18212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FF"/>
            </a:solidFill>
            <a:ln w="28575">
              <a:solidFill>
                <a:srgbClr val="FF0000"/>
              </a:solidFill>
              <a:miter lim="800000"/>
              <a:headEnd/>
              <a:tailEnd/>
            </a:ln>
          </p:spPr>
          <p:txBody>
            <a:bodyPr anchor="ctr">
              <a:spAutoFit/>
            </a:bodyPr>
            <a:lstStyle/>
            <a:p>
              <a:endParaRPr lang="zh-CN" altLang="en-US">
                <a:solidFill>
                  <a:srgbClr val="FF0000"/>
                </a:solidFill>
              </a:endParaRPr>
            </a:p>
          </p:txBody>
        </p:sp>
        <p:graphicFrame>
          <p:nvGraphicFramePr>
            <p:cNvPr id="45" name="Object 49"/>
            <p:cNvGraphicFramePr>
              <a:graphicFrameLocks noChangeAspect="1"/>
            </p:cNvGraphicFramePr>
            <p:nvPr>
              <p:extLst>
                <p:ext uri="{D42A27DB-BD31-4B8C-83A1-F6EECF244321}">
                  <p14:modId xmlns:p14="http://schemas.microsoft.com/office/powerpoint/2010/main" val="283343446"/>
                </p:ext>
              </p:extLst>
            </p:nvPr>
          </p:nvGraphicFramePr>
          <p:xfrm>
            <a:off x="2630" y="3389"/>
            <a:ext cx="830" cy="610"/>
          </p:xfrm>
          <a:graphic>
            <a:graphicData uri="http://schemas.openxmlformats.org/presentationml/2006/ole">
              <mc:AlternateContent xmlns:mc="http://schemas.openxmlformats.org/markup-compatibility/2006">
                <mc:Choice xmlns:v="urn:schemas-microsoft-com:vml" Requires="v">
                  <p:oleObj spid="_x0000_s467671" name="公式" r:id="rId9" imgW="622080" imgH="419040" progId="Equation.3">
                    <p:embed/>
                  </p:oleObj>
                </mc:Choice>
                <mc:Fallback>
                  <p:oleObj name="公式" r:id="rId9" imgW="622080" imgH="419040" progId="Equation.3">
                    <p:embed/>
                    <p:pic>
                      <p:nvPicPr>
                        <p:cNvPr id="0" name=""/>
                        <p:cNvPicPr>
                          <a:picLocks noChangeAspect="1" noChangeArrowheads="1"/>
                        </p:cNvPicPr>
                        <p:nvPr/>
                      </p:nvPicPr>
                      <p:blipFill>
                        <a:blip r:embed="rId10"/>
                        <a:srcRect/>
                        <a:stretch>
                          <a:fillRect/>
                        </a:stretch>
                      </p:blipFill>
                      <p:spPr bwMode="auto">
                        <a:xfrm>
                          <a:off x="2630" y="3389"/>
                          <a:ext cx="830" cy="610"/>
                        </a:xfrm>
                        <a:prstGeom prst="rect">
                          <a:avLst/>
                        </a:prstGeom>
                        <a:noFill/>
                        <a:ln>
                          <a:noFill/>
                        </a:ln>
                        <a:extLst/>
                      </p:spPr>
                    </p:pic>
                  </p:oleObj>
                </mc:Fallback>
              </mc:AlternateContent>
            </a:graphicData>
          </a:graphic>
        </p:graphicFrame>
      </p:grpSp>
      <p:grpSp>
        <p:nvGrpSpPr>
          <p:cNvPr id="46" name="Group 50"/>
          <p:cNvGrpSpPr>
            <a:grpSpLocks/>
          </p:cNvGrpSpPr>
          <p:nvPr/>
        </p:nvGrpSpPr>
        <p:grpSpPr bwMode="auto">
          <a:xfrm>
            <a:off x="7045326" y="4835526"/>
            <a:ext cx="3622673" cy="2090738"/>
            <a:chOff x="3379" y="3016"/>
            <a:chExt cx="2282" cy="1317"/>
          </a:xfrm>
        </p:grpSpPr>
        <p:sp>
          <p:nvSpPr>
            <p:cNvPr id="47" name="AutoShape 51"/>
            <p:cNvSpPr>
              <a:spLocks noChangeArrowheads="1"/>
            </p:cNvSpPr>
            <p:nvPr/>
          </p:nvSpPr>
          <p:spPr bwMode="auto">
            <a:xfrm>
              <a:off x="3379" y="3016"/>
              <a:ext cx="1238" cy="1317"/>
            </a:xfrm>
            <a:prstGeom prst="rightArrow">
              <a:avLst>
                <a:gd name="adj1" fmla="val 50000"/>
                <a:gd name="adj2" fmla="val 25000"/>
              </a:avLst>
            </a:prstGeom>
            <a:solidFill>
              <a:srgbClr val="00FF00"/>
            </a:solidFill>
            <a:ln w="28575">
              <a:solidFill>
                <a:srgbClr val="0000FF"/>
              </a:solidFill>
              <a:miter lim="800000"/>
              <a:headEnd/>
              <a:tailEnd/>
            </a:ln>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400" i="0" dirty="0">
                  <a:solidFill>
                    <a:srgbClr val="FF0000"/>
                  </a:solidFill>
                </a:rPr>
                <a:t>可见光范围</a:t>
              </a:r>
            </a:p>
            <a:p>
              <a:pPr eaLnBrk="1" hangingPunct="1">
                <a:lnSpc>
                  <a:spcPct val="130000"/>
                </a:lnSpc>
              </a:pPr>
              <a:r>
                <a:rPr lang="en-US" altLang="zh-CN" sz="2400" i="0" dirty="0">
                  <a:solidFill>
                    <a:srgbClr val="FF0000"/>
                  </a:solidFill>
                </a:rPr>
                <a:t>k</a:t>
              </a:r>
              <a:r>
                <a:rPr lang="zh-CN" altLang="en-US" sz="2400" i="0" dirty="0">
                  <a:solidFill>
                    <a:srgbClr val="FF0000"/>
                  </a:solidFill>
                </a:rPr>
                <a:t>只能取</a:t>
              </a:r>
              <a:r>
                <a:rPr lang="en-US" altLang="zh-CN" sz="2400" i="0" dirty="0">
                  <a:solidFill>
                    <a:srgbClr val="FF0000"/>
                  </a:solidFill>
                </a:rPr>
                <a:t>0</a:t>
              </a:r>
            </a:p>
          </p:txBody>
        </p:sp>
        <p:graphicFrame>
          <p:nvGraphicFramePr>
            <p:cNvPr id="48" name="Object 52"/>
            <p:cNvGraphicFramePr>
              <a:graphicFrameLocks noChangeAspect="1"/>
            </p:cNvGraphicFramePr>
            <p:nvPr>
              <p:extLst>
                <p:ext uri="{D42A27DB-BD31-4B8C-83A1-F6EECF244321}">
                  <p14:modId xmlns:p14="http://schemas.microsoft.com/office/powerpoint/2010/main" val="4014597616"/>
                </p:ext>
              </p:extLst>
            </p:nvPr>
          </p:nvGraphicFramePr>
          <p:xfrm>
            <a:off x="4617" y="3631"/>
            <a:ext cx="1044" cy="261"/>
          </p:xfrm>
          <a:graphic>
            <a:graphicData uri="http://schemas.openxmlformats.org/presentationml/2006/ole">
              <mc:AlternateContent xmlns:mc="http://schemas.openxmlformats.org/markup-compatibility/2006">
                <mc:Choice xmlns:v="urn:schemas-microsoft-com:vml" Requires="v">
                  <p:oleObj spid="_x0000_s467672" name="公式" r:id="rId11" imgW="863280" imgH="215640" progId="Equation.3">
                    <p:embed/>
                  </p:oleObj>
                </mc:Choice>
                <mc:Fallback>
                  <p:oleObj name="公式" r:id="rId11" imgW="863280" imgH="215640" progId="Equation.3">
                    <p:embed/>
                    <p:pic>
                      <p:nvPicPr>
                        <p:cNvPr id="0" name=""/>
                        <p:cNvPicPr>
                          <a:picLocks noChangeAspect="1" noChangeArrowheads="1"/>
                        </p:cNvPicPr>
                        <p:nvPr/>
                      </p:nvPicPr>
                      <p:blipFill>
                        <a:blip r:embed="rId12"/>
                        <a:srcRect/>
                        <a:stretch>
                          <a:fillRect/>
                        </a:stretch>
                      </p:blipFill>
                      <p:spPr bwMode="auto">
                        <a:xfrm>
                          <a:off x="4617" y="3631"/>
                          <a:ext cx="1044" cy="261"/>
                        </a:xfrm>
                        <a:prstGeom prst="rect">
                          <a:avLst/>
                        </a:prstGeom>
                        <a:noFill/>
                        <a:ln>
                          <a:noFill/>
                        </a:ln>
                        <a:extLst/>
                      </p:spPr>
                    </p:pic>
                  </p:oleObj>
                </mc:Fallback>
              </mc:AlternateContent>
            </a:graphicData>
          </a:graphic>
        </p:graphicFrame>
      </p:grpSp>
      <p:graphicFrame>
        <p:nvGraphicFramePr>
          <p:cNvPr id="49" name="Object 2"/>
          <p:cNvGraphicFramePr>
            <a:graphicFrameLocks noChangeAspect="1"/>
          </p:cNvGraphicFramePr>
          <p:nvPr>
            <p:extLst>
              <p:ext uri="{D42A27DB-BD31-4B8C-83A1-F6EECF244321}">
                <p14:modId xmlns:p14="http://schemas.microsoft.com/office/powerpoint/2010/main" val="699199482"/>
              </p:ext>
            </p:extLst>
          </p:nvPr>
        </p:nvGraphicFramePr>
        <p:xfrm>
          <a:off x="2605089" y="1508126"/>
          <a:ext cx="3609975" cy="984250"/>
        </p:xfrm>
        <a:graphic>
          <a:graphicData uri="http://schemas.openxmlformats.org/presentationml/2006/ole">
            <mc:AlternateContent xmlns:mc="http://schemas.openxmlformats.org/markup-compatibility/2006">
              <mc:Choice xmlns:v="urn:schemas-microsoft-com:vml" Requires="v">
                <p:oleObj spid="_x0000_s467673" name="Equation" r:id="rId13" imgW="1562100" imgH="393700" progId="Equation.3">
                  <p:embed/>
                </p:oleObj>
              </mc:Choice>
              <mc:Fallback>
                <p:oleObj name="Equation" r:id="rId13" imgW="15621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5089" y="1508126"/>
                        <a:ext cx="3609975"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
          <p:cNvGraphicFramePr>
            <a:graphicFrameLocks noChangeAspect="1"/>
          </p:cNvGraphicFramePr>
          <p:nvPr>
            <p:extLst>
              <p:ext uri="{D42A27DB-BD31-4B8C-83A1-F6EECF244321}">
                <p14:modId xmlns:p14="http://schemas.microsoft.com/office/powerpoint/2010/main" val="1799947910"/>
              </p:ext>
            </p:extLst>
          </p:nvPr>
        </p:nvGraphicFramePr>
        <p:xfrm>
          <a:off x="3952875" y="2365376"/>
          <a:ext cx="3467100" cy="785812"/>
        </p:xfrm>
        <a:graphic>
          <a:graphicData uri="http://schemas.openxmlformats.org/presentationml/2006/ole">
            <mc:AlternateContent xmlns:mc="http://schemas.openxmlformats.org/markup-compatibility/2006">
              <mc:Choice xmlns:v="urn:schemas-microsoft-com:vml" Requires="v">
                <p:oleObj spid="_x0000_s467674" name="Equation" r:id="rId15" imgW="1879600" imgH="393700" progId="Equation.3">
                  <p:embed/>
                </p:oleObj>
              </mc:Choice>
              <mc:Fallback>
                <p:oleObj name="Equation" r:id="rId15" imgW="1879600" imgH="393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2875" y="2365376"/>
                        <a:ext cx="3467100" cy="78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3258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2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20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20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linds(horizontal)">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blinds(horizontal)">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656139" y="692151"/>
            <a:ext cx="367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solidFill>
                  <a:srgbClr val="FF0000"/>
                </a:solidFill>
                <a:ea typeface="隶书" panose="02010509060101010101" pitchFamily="49" charset="-122"/>
              </a:rPr>
              <a:t>思考问题</a:t>
            </a:r>
          </a:p>
        </p:txBody>
      </p:sp>
      <p:sp>
        <p:nvSpPr>
          <p:cNvPr id="3" name="Rectangle 3"/>
          <p:cNvSpPr>
            <a:spLocks noChangeArrowheads="1"/>
          </p:cNvSpPr>
          <p:nvPr/>
        </p:nvSpPr>
        <p:spPr bwMode="auto">
          <a:xfrm>
            <a:off x="2640013" y="1485900"/>
            <a:ext cx="6234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a:t>
            </a:r>
            <a:r>
              <a:rPr lang="zh-CN" altLang="en-US" b="1"/>
              <a:t>、薄膜</a:t>
            </a:r>
            <a:r>
              <a:rPr lang="zh-CN" altLang="en-US" b="1">
                <a:solidFill>
                  <a:srgbClr val="0000FF"/>
                </a:solidFill>
              </a:rPr>
              <a:t>干涉图样</a:t>
            </a:r>
            <a:r>
              <a:rPr lang="zh-CN" altLang="en-US" b="1"/>
              <a:t>与</a:t>
            </a:r>
            <a:r>
              <a:rPr lang="zh-CN" altLang="en-US" b="1">
                <a:solidFill>
                  <a:srgbClr val="0000FF"/>
                </a:solidFill>
              </a:rPr>
              <a:t>膜的厚度</a:t>
            </a:r>
            <a:r>
              <a:rPr lang="zh-CN" altLang="en-US" b="1"/>
              <a:t>变化有何关系？ </a:t>
            </a:r>
          </a:p>
        </p:txBody>
      </p:sp>
      <p:sp>
        <p:nvSpPr>
          <p:cNvPr id="4" name="Rectangle 4"/>
          <p:cNvSpPr>
            <a:spLocks noChangeArrowheads="1"/>
          </p:cNvSpPr>
          <p:nvPr/>
        </p:nvSpPr>
        <p:spPr bwMode="auto">
          <a:xfrm>
            <a:off x="2640014" y="3486752"/>
            <a:ext cx="7488237"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4</a:t>
            </a:r>
            <a:r>
              <a:rPr lang="zh-CN" altLang="en-US" b="1"/>
              <a:t>、某电影上的搞笑镜头：一青年去见其女朋友，在约  </a:t>
            </a:r>
          </a:p>
          <a:p>
            <a:pPr eaLnBrk="1" hangingPunct="1">
              <a:lnSpc>
                <a:spcPct val="120000"/>
              </a:lnSpc>
            </a:pPr>
            <a:r>
              <a:rPr lang="zh-CN" altLang="en-US" b="1"/>
              <a:t>      会的餐厅外对着玻璃排练见面时的表情，没想到这     </a:t>
            </a:r>
          </a:p>
          <a:p>
            <a:pPr eaLnBrk="1" hangingPunct="1">
              <a:lnSpc>
                <a:spcPct val="120000"/>
              </a:lnSpc>
            </a:pPr>
            <a:r>
              <a:rPr lang="zh-CN" altLang="en-US" b="1"/>
              <a:t>      种玻璃是</a:t>
            </a:r>
            <a:r>
              <a:rPr lang="zh-CN" altLang="en-US" b="1">
                <a:solidFill>
                  <a:srgbClr val="0000FF"/>
                </a:solidFill>
              </a:rPr>
              <a:t>外面看不见里面、里面看外面清清楚楚</a:t>
            </a:r>
            <a:r>
              <a:rPr lang="zh-CN" altLang="en-US" b="1"/>
              <a:t>，</a:t>
            </a:r>
          </a:p>
          <a:p>
            <a:pPr eaLnBrk="1" hangingPunct="1">
              <a:lnSpc>
                <a:spcPct val="120000"/>
              </a:lnSpc>
            </a:pPr>
            <a:r>
              <a:rPr lang="zh-CN" altLang="en-US" b="1"/>
              <a:t>      他女朋友正巧坐在餐厅里这块玻璃前，将他的千姿</a:t>
            </a:r>
          </a:p>
          <a:p>
            <a:pPr eaLnBrk="1" hangingPunct="1">
              <a:lnSpc>
                <a:spcPct val="120000"/>
              </a:lnSpc>
            </a:pPr>
            <a:r>
              <a:rPr lang="zh-CN" altLang="en-US" b="1"/>
              <a:t>      百态尽收眼底</a:t>
            </a:r>
            <a:r>
              <a:rPr lang="en-US" altLang="zh-CN" b="1"/>
              <a:t>……</a:t>
            </a:r>
          </a:p>
          <a:p>
            <a:pPr eaLnBrk="1" hangingPunct="1">
              <a:lnSpc>
                <a:spcPct val="120000"/>
              </a:lnSpc>
            </a:pPr>
            <a:r>
              <a:rPr lang="en-US" altLang="zh-CN" b="1"/>
              <a:t>      </a:t>
            </a:r>
            <a:r>
              <a:rPr lang="zh-CN" altLang="en-US" b="1"/>
              <a:t>试解释其中的</a:t>
            </a:r>
            <a:r>
              <a:rPr lang="zh-CN" altLang="en-US" b="1">
                <a:solidFill>
                  <a:srgbClr val="FF0000"/>
                </a:solidFill>
              </a:rPr>
              <a:t>物理原理</a:t>
            </a:r>
            <a:r>
              <a:rPr lang="zh-CN" altLang="en-US" b="1"/>
              <a:t>。</a:t>
            </a:r>
          </a:p>
        </p:txBody>
      </p:sp>
      <p:sp>
        <p:nvSpPr>
          <p:cNvPr id="5" name="Rectangle 5"/>
          <p:cNvSpPr>
            <a:spLocks noChangeArrowheads="1"/>
          </p:cNvSpPr>
          <p:nvPr/>
        </p:nvSpPr>
        <p:spPr bwMode="auto">
          <a:xfrm>
            <a:off x="2640013" y="2133600"/>
            <a:ext cx="7766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2</a:t>
            </a:r>
            <a:r>
              <a:rPr lang="zh-CN" altLang="en-US" b="1"/>
              <a:t>、利用薄膜干涉能否检查</a:t>
            </a:r>
            <a:r>
              <a:rPr lang="zh-CN" altLang="en-US" b="1">
                <a:solidFill>
                  <a:srgbClr val="0000FF"/>
                </a:solidFill>
              </a:rPr>
              <a:t>工件表面是否平整</a:t>
            </a:r>
            <a:r>
              <a:rPr lang="zh-CN" altLang="en-US" b="1"/>
              <a:t>，为什么？ </a:t>
            </a:r>
          </a:p>
        </p:txBody>
      </p:sp>
      <p:sp>
        <p:nvSpPr>
          <p:cNvPr id="6" name="Rectangle 6"/>
          <p:cNvSpPr>
            <a:spLocks noChangeArrowheads="1"/>
          </p:cNvSpPr>
          <p:nvPr/>
        </p:nvSpPr>
        <p:spPr bwMode="auto">
          <a:xfrm>
            <a:off x="2640013" y="2593562"/>
            <a:ext cx="777716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3</a:t>
            </a:r>
            <a:r>
              <a:rPr lang="zh-CN" altLang="en-US" b="1"/>
              <a:t>、利用所学知识，推测市场上</a:t>
            </a:r>
            <a:r>
              <a:rPr lang="zh-CN" altLang="en-US" b="1">
                <a:solidFill>
                  <a:srgbClr val="0000FF"/>
                </a:solidFill>
              </a:rPr>
              <a:t>防紫外线</a:t>
            </a:r>
            <a:r>
              <a:rPr lang="zh-CN" altLang="en-US" b="1"/>
              <a:t>衣服、伞、眼镜</a:t>
            </a:r>
          </a:p>
          <a:p>
            <a:pPr eaLnBrk="1" hangingPunct="1">
              <a:lnSpc>
                <a:spcPct val="120000"/>
              </a:lnSpc>
            </a:pPr>
            <a:r>
              <a:rPr lang="zh-CN" altLang="en-US" b="1"/>
              <a:t>     等的</a:t>
            </a:r>
            <a:r>
              <a:rPr lang="zh-CN" altLang="en-US" b="1">
                <a:solidFill>
                  <a:srgbClr val="FF0000"/>
                </a:solidFill>
              </a:rPr>
              <a:t>设计原理</a:t>
            </a:r>
            <a:r>
              <a:rPr lang="zh-CN" altLang="en-US" b="1"/>
              <a:t>？ </a:t>
            </a:r>
          </a:p>
        </p:txBody>
      </p:sp>
      <p:pic>
        <p:nvPicPr>
          <p:cNvPr id="7" name="Picture 7" descr="1218592438689474767"/>
          <p:cNvPicPr>
            <a:picLocks noChangeAspect="1" noChangeArrowheads="1"/>
          </p:cNvPicPr>
          <p:nvPr/>
        </p:nvPicPr>
        <p:blipFill>
          <a:blip r:embed="rId2">
            <a:extLst>
              <a:ext uri="{28A0092B-C50C-407E-A947-70E740481C1C}">
                <a14:useLocalDpi xmlns:a14="http://schemas.microsoft.com/office/drawing/2010/main" val="0"/>
              </a:ext>
            </a:extLst>
          </a:blip>
          <a:srcRect l="15799" t="32219" r="5469" b="12665"/>
          <a:stretch>
            <a:fillRect/>
          </a:stretch>
        </p:blipFill>
        <p:spPr bwMode="auto">
          <a:xfrm>
            <a:off x="2208214" y="476251"/>
            <a:ext cx="158432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4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1879758" y="29285"/>
            <a:ext cx="617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i="0" dirty="0">
                <a:solidFill>
                  <a:srgbClr val="FF0000"/>
                </a:solidFill>
              </a:rPr>
              <a:t>20.3.2 </a:t>
            </a:r>
            <a:r>
              <a:rPr lang="zh-CN" altLang="en-US" sz="3600" i="0" dirty="0">
                <a:solidFill>
                  <a:srgbClr val="FF0000"/>
                </a:solidFill>
              </a:rPr>
              <a:t>薄膜的等厚干涉</a:t>
            </a:r>
          </a:p>
        </p:txBody>
      </p:sp>
      <p:sp>
        <p:nvSpPr>
          <p:cNvPr id="52" name="Text Box 1127"/>
          <p:cNvSpPr txBox="1">
            <a:spLocks noChangeArrowheads="1"/>
          </p:cNvSpPr>
          <p:nvPr/>
        </p:nvSpPr>
        <p:spPr bwMode="auto">
          <a:xfrm>
            <a:off x="2050734" y="771461"/>
            <a:ext cx="386603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826DA"/>
                </a:solidFill>
              </a:rPr>
              <a:t>平行光</a:t>
            </a:r>
            <a:r>
              <a:rPr lang="zh-CN" altLang="en-US" i="0" dirty="0">
                <a:solidFill>
                  <a:schemeClr val="tx1"/>
                </a:solidFill>
              </a:rPr>
              <a:t>照射到</a:t>
            </a:r>
            <a:r>
              <a:rPr lang="zh-CN" altLang="en-US" i="0" dirty="0">
                <a:solidFill>
                  <a:srgbClr val="F826DA"/>
                </a:solidFill>
              </a:rPr>
              <a:t>表面平整</a:t>
            </a:r>
            <a:r>
              <a:rPr lang="zh-CN" altLang="en-US" i="0" dirty="0">
                <a:solidFill>
                  <a:schemeClr val="tx1"/>
                </a:solidFill>
              </a:rPr>
              <a:t>，</a:t>
            </a:r>
            <a:r>
              <a:rPr lang="zh-CN" altLang="en-US" i="0" dirty="0">
                <a:solidFill>
                  <a:srgbClr val="F826DA"/>
                </a:solidFill>
              </a:rPr>
              <a:t>厚度不均匀</a:t>
            </a:r>
            <a:r>
              <a:rPr lang="zh-CN" altLang="en-US" i="0" dirty="0">
                <a:solidFill>
                  <a:schemeClr val="tx1"/>
                </a:solidFill>
              </a:rPr>
              <a:t>的薄膜上反射产生的干涉条纹。</a:t>
            </a:r>
          </a:p>
        </p:txBody>
      </p:sp>
      <p:grpSp>
        <p:nvGrpSpPr>
          <p:cNvPr id="60" name="Group 30"/>
          <p:cNvGrpSpPr>
            <a:grpSpLocks/>
          </p:cNvGrpSpPr>
          <p:nvPr/>
        </p:nvGrpSpPr>
        <p:grpSpPr bwMode="auto">
          <a:xfrm>
            <a:off x="4930933" y="1533460"/>
            <a:ext cx="4495800" cy="1371600"/>
            <a:chOff x="2064" y="1872"/>
            <a:chExt cx="2832" cy="864"/>
          </a:xfrm>
        </p:grpSpPr>
        <p:grpSp>
          <p:nvGrpSpPr>
            <p:cNvPr id="61" name="Group 31"/>
            <p:cNvGrpSpPr>
              <a:grpSpLocks/>
            </p:cNvGrpSpPr>
            <p:nvPr/>
          </p:nvGrpSpPr>
          <p:grpSpPr bwMode="auto">
            <a:xfrm>
              <a:off x="2784" y="1872"/>
              <a:ext cx="2112" cy="864"/>
              <a:chOff x="2688" y="2160"/>
              <a:chExt cx="2112" cy="864"/>
            </a:xfrm>
          </p:grpSpPr>
          <p:sp>
            <p:nvSpPr>
              <p:cNvPr id="63" name="AutoShape 32"/>
              <p:cNvSpPr>
                <a:spLocks noChangeArrowheads="1"/>
              </p:cNvSpPr>
              <p:nvPr/>
            </p:nvSpPr>
            <p:spPr bwMode="auto">
              <a:xfrm>
                <a:off x="2736" y="2160"/>
                <a:ext cx="2064" cy="816"/>
              </a:xfrm>
              <a:prstGeom prst="rtTriangle">
                <a:avLst/>
              </a:prstGeom>
              <a:gradFill rotWithShape="0">
                <a:gsLst>
                  <a:gs pos="0">
                    <a:schemeClr val="accent1">
                      <a:gamma/>
                      <a:tint val="30588"/>
                      <a:invGamma/>
                    </a:schemeClr>
                  </a:gs>
                  <a:gs pos="50000">
                    <a:schemeClr val="accent1"/>
                  </a:gs>
                  <a:gs pos="100000">
                    <a:schemeClr val="accent1">
                      <a:gamma/>
                      <a:tint val="30588"/>
                      <a:invGamma/>
                    </a:schemeClr>
                  </a:gs>
                </a:gsLst>
                <a:lin ang="54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sz="2400"/>
              </a:p>
            </p:txBody>
          </p:sp>
          <p:sp>
            <p:nvSpPr>
              <p:cNvPr id="64" name="AutoShape 33"/>
              <p:cNvSpPr>
                <a:spLocks noChangeArrowheads="1"/>
              </p:cNvSpPr>
              <p:nvPr/>
            </p:nvSpPr>
            <p:spPr bwMode="auto">
              <a:xfrm>
                <a:off x="2688" y="2208"/>
                <a:ext cx="2064" cy="816"/>
              </a:xfrm>
              <a:prstGeom prst="rtTriangle">
                <a:avLst/>
              </a:prstGeom>
              <a:gradFill rotWithShape="0">
                <a:gsLst>
                  <a:gs pos="0">
                    <a:schemeClr val="accent1">
                      <a:gamma/>
                      <a:tint val="30588"/>
                      <a:invGamma/>
                    </a:schemeClr>
                  </a:gs>
                  <a:gs pos="50000">
                    <a:schemeClr val="accent1"/>
                  </a:gs>
                  <a:gs pos="100000">
                    <a:schemeClr val="accent1">
                      <a:gamma/>
                      <a:tint val="30588"/>
                      <a:invGamma/>
                    </a:schemeClr>
                  </a:gs>
                </a:gsLst>
                <a:lin ang="54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sz="2400"/>
              </a:p>
            </p:txBody>
          </p:sp>
        </p:grpSp>
        <p:sp>
          <p:nvSpPr>
            <p:cNvPr id="62" name="Text Box 34"/>
            <p:cNvSpPr txBox="1">
              <a:spLocks noChangeArrowheads="1"/>
            </p:cNvSpPr>
            <p:nvPr/>
          </p:nvSpPr>
          <p:spPr bwMode="auto">
            <a:xfrm>
              <a:off x="2064" y="2304"/>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ea typeface="隶书" panose="02010509060101010101" pitchFamily="49" charset="-122"/>
                </a:rPr>
                <a:t>劈形薄膜</a:t>
              </a:r>
            </a:p>
          </p:txBody>
        </p:sp>
      </p:grpSp>
      <p:grpSp>
        <p:nvGrpSpPr>
          <p:cNvPr id="65" name="Group 35"/>
          <p:cNvGrpSpPr>
            <a:grpSpLocks/>
          </p:cNvGrpSpPr>
          <p:nvPr/>
        </p:nvGrpSpPr>
        <p:grpSpPr bwMode="auto">
          <a:xfrm>
            <a:off x="8055133" y="2485960"/>
            <a:ext cx="2533650" cy="1066800"/>
            <a:chOff x="4032" y="2472"/>
            <a:chExt cx="1596" cy="672"/>
          </a:xfrm>
        </p:grpSpPr>
        <p:sp>
          <p:nvSpPr>
            <p:cNvPr id="66" name="Freeform 36"/>
            <p:cNvSpPr>
              <a:spLocks/>
            </p:cNvSpPr>
            <p:nvPr/>
          </p:nvSpPr>
          <p:spPr bwMode="auto">
            <a:xfrm>
              <a:off x="4229" y="2517"/>
              <a:ext cx="61" cy="213"/>
            </a:xfrm>
            <a:custGeom>
              <a:avLst/>
              <a:gdLst>
                <a:gd name="T0" fmla="*/ 61 w 61"/>
                <a:gd name="T1" fmla="*/ 0 h 213"/>
                <a:gd name="T2" fmla="*/ 4 w 61"/>
                <a:gd name="T3" fmla="*/ 114 h 213"/>
                <a:gd name="T4" fmla="*/ 37 w 61"/>
                <a:gd name="T5" fmla="*/ 213 h 213"/>
                <a:gd name="T6" fmla="*/ 0 60000 65536"/>
                <a:gd name="T7" fmla="*/ 0 60000 65536"/>
                <a:gd name="T8" fmla="*/ 0 60000 65536"/>
                <a:gd name="T9" fmla="*/ 0 w 61"/>
                <a:gd name="T10" fmla="*/ 0 h 213"/>
                <a:gd name="T11" fmla="*/ 61 w 61"/>
                <a:gd name="T12" fmla="*/ 213 h 213"/>
              </a:gdLst>
              <a:ahLst/>
              <a:cxnLst>
                <a:cxn ang="T6">
                  <a:pos x="T0" y="T1"/>
                </a:cxn>
                <a:cxn ang="T7">
                  <a:pos x="T2" y="T3"/>
                </a:cxn>
                <a:cxn ang="T8">
                  <a:pos x="T4" y="T5"/>
                </a:cxn>
              </a:cxnLst>
              <a:rect l="T9" t="T10" r="T11" b="T12"/>
              <a:pathLst>
                <a:path w="61" h="213">
                  <a:moveTo>
                    <a:pt x="61" y="0"/>
                  </a:moveTo>
                  <a:cubicBezTo>
                    <a:pt x="52" y="19"/>
                    <a:pt x="8" y="79"/>
                    <a:pt x="4" y="114"/>
                  </a:cubicBezTo>
                  <a:cubicBezTo>
                    <a:pt x="0" y="149"/>
                    <a:pt x="30" y="193"/>
                    <a:pt x="37" y="213"/>
                  </a:cubicBezTo>
                </a:path>
              </a:pathLst>
            </a:custGeom>
            <a:noFill/>
            <a:ln w="19050">
              <a:solidFill>
                <a:srgbClr val="FF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7" name="Object 1030"/>
            <p:cNvGraphicFramePr>
              <a:graphicFrameLocks noChangeAspect="1"/>
            </p:cNvGraphicFramePr>
            <p:nvPr/>
          </p:nvGraphicFramePr>
          <p:xfrm>
            <a:off x="4032" y="2472"/>
            <a:ext cx="190" cy="267"/>
          </p:xfrm>
          <a:graphic>
            <a:graphicData uri="http://schemas.openxmlformats.org/presentationml/2006/ole">
              <mc:AlternateContent xmlns:mc="http://schemas.openxmlformats.org/markup-compatibility/2006">
                <mc:Choice xmlns:v="urn:schemas-microsoft-com:vml" Requires="v">
                  <p:oleObj spid="_x0000_s475627" name="公式" r:id="rId3" imgW="19166" imgH="76121" progId="Equation.3">
                    <p:embed/>
                  </p:oleObj>
                </mc:Choice>
                <mc:Fallback>
                  <p:oleObj name="公式" r:id="rId3" imgW="19166" imgH="7612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2472"/>
                          <a:ext cx="190"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AutoShape 38"/>
            <p:cNvSpPr>
              <a:spLocks noChangeArrowheads="1"/>
            </p:cNvSpPr>
            <p:nvPr/>
          </p:nvSpPr>
          <p:spPr bwMode="auto">
            <a:xfrm>
              <a:off x="4956" y="2928"/>
              <a:ext cx="672" cy="216"/>
            </a:xfrm>
            <a:prstGeom prst="wedgeRoundRectCallout">
              <a:avLst>
                <a:gd name="adj1" fmla="val -130356"/>
                <a:gd name="adj2" fmla="val -191204"/>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a:solidFill>
                    <a:srgbClr val="FF3300"/>
                  </a:solidFill>
                </a:rPr>
                <a:t>劈尖角</a:t>
              </a:r>
            </a:p>
          </p:txBody>
        </p:sp>
      </p:grpSp>
      <p:grpSp>
        <p:nvGrpSpPr>
          <p:cNvPr id="69" name="Group 39"/>
          <p:cNvGrpSpPr>
            <a:grpSpLocks/>
          </p:cNvGrpSpPr>
          <p:nvPr/>
        </p:nvGrpSpPr>
        <p:grpSpPr bwMode="auto">
          <a:xfrm>
            <a:off x="6835933" y="319022"/>
            <a:ext cx="3168650" cy="1214438"/>
            <a:chOff x="3264" y="1107"/>
            <a:chExt cx="1996" cy="765"/>
          </a:xfrm>
        </p:grpSpPr>
        <p:grpSp>
          <p:nvGrpSpPr>
            <p:cNvPr id="70" name="Group 40"/>
            <p:cNvGrpSpPr>
              <a:grpSpLocks/>
            </p:cNvGrpSpPr>
            <p:nvPr/>
          </p:nvGrpSpPr>
          <p:grpSpPr bwMode="auto">
            <a:xfrm>
              <a:off x="3312" y="1488"/>
              <a:ext cx="1248" cy="384"/>
              <a:chOff x="3312" y="1488"/>
              <a:chExt cx="1248" cy="384"/>
            </a:xfrm>
          </p:grpSpPr>
          <p:sp>
            <p:nvSpPr>
              <p:cNvPr id="72" name="Line 41"/>
              <p:cNvSpPr>
                <a:spLocks noChangeShapeType="1"/>
              </p:cNvSpPr>
              <p:nvPr/>
            </p:nvSpPr>
            <p:spPr bwMode="auto">
              <a:xfrm>
                <a:off x="3312"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42"/>
              <p:cNvSpPr>
                <a:spLocks noChangeShapeType="1"/>
              </p:cNvSpPr>
              <p:nvPr/>
            </p:nvSpPr>
            <p:spPr bwMode="auto">
              <a:xfrm>
                <a:off x="3744"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43"/>
              <p:cNvSpPr>
                <a:spLocks noChangeShapeType="1"/>
              </p:cNvSpPr>
              <p:nvPr/>
            </p:nvSpPr>
            <p:spPr bwMode="auto">
              <a:xfrm>
                <a:off x="4176"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44"/>
              <p:cNvSpPr>
                <a:spLocks noChangeShapeType="1"/>
              </p:cNvSpPr>
              <p:nvPr/>
            </p:nvSpPr>
            <p:spPr bwMode="auto">
              <a:xfrm>
                <a:off x="4560"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 name="Text Box 45"/>
            <p:cNvSpPr txBox="1">
              <a:spLocks noChangeArrowheads="1"/>
            </p:cNvSpPr>
            <p:nvPr/>
          </p:nvSpPr>
          <p:spPr bwMode="auto">
            <a:xfrm>
              <a:off x="3264" y="1107"/>
              <a:ext cx="19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chemeClr val="tx1"/>
                  </a:solidFill>
                </a:rPr>
                <a:t>单色光近似垂直入射</a:t>
              </a:r>
            </a:p>
          </p:txBody>
        </p:sp>
      </p:grpSp>
      <p:sp>
        <p:nvSpPr>
          <p:cNvPr id="76" name="Line 46"/>
          <p:cNvSpPr>
            <a:spLocks noChangeShapeType="1"/>
          </p:cNvSpPr>
          <p:nvPr/>
        </p:nvSpPr>
        <p:spPr bwMode="auto">
          <a:xfrm>
            <a:off x="7597933" y="1609660"/>
            <a:ext cx="0" cy="4572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 name="Group 47"/>
          <p:cNvGrpSpPr>
            <a:grpSpLocks/>
          </p:cNvGrpSpPr>
          <p:nvPr/>
        </p:nvGrpSpPr>
        <p:grpSpPr bwMode="auto">
          <a:xfrm>
            <a:off x="7602695" y="695260"/>
            <a:ext cx="1993900" cy="1371600"/>
            <a:chOff x="3792" y="1296"/>
            <a:chExt cx="1256" cy="864"/>
          </a:xfrm>
        </p:grpSpPr>
        <p:sp>
          <p:nvSpPr>
            <p:cNvPr id="78" name="Line 48"/>
            <p:cNvSpPr>
              <a:spLocks noChangeShapeType="1"/>
            </p:cNvSpPr>
            <p:nvPr/>
          </p:nvSpPr>
          <p:spPr bwMode="auto">
            <a:xfrm flipV="1">
              <a:off x="3792" y="1296"/>
              <a:ext cx="1104" cy="86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9" name="Object 1029"/>
            <p:cNvGraphicFramePr>
              <a:graphicFrameLocks noChangeAspect="1"/>
            </p:cNvGraphicFramePr>
            <p:nvPr/>
          </p:nvGraphicFramePr>
          <p:xfrm>
            <a:off x="4704" y="1344"/>
            <a:ext cx="344" cy="288"/>
          </p:xfrm>
          <a:graphic>
            <a:graphicData uri="http://schemas.openxmlformats.org/presentationml/2006/ole">
              <mc:AlternateContent xmlns:mc="http://schemas.openxmlformats.org/markup-compatibility/2006">
                <mc:Choice xmlns:v="urn:schemas-microsoft-com:vml" Requires="v">
                  <p:oleObj spid="_x0000_s475628" name="公式" r:id="rId5" imgW="19166" imgH="38061" progId="Equation.3">
                    <p:embed/>
                  </p:oleObj>
                </mc:Choice>
                <mc:Fallback>
                  <p:oleObj name="公式" r:id="rId5" imgW="19166" imgH="3806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 y="1344"/>
                          <a:ext cx="3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 name="Group 50"/>
          <p:cNvGrpSpPr>
            <a:grpSpLocks/>
          </p:cNvGrpSpPr>
          <p:nvPr/>
        </p:nvGrpSpPr>
        <p:grpSpPr bwMode="auto">
          <a:xfrm>
            <a:off x="7602697" y="690497"/>
            <a:ext cx="860425" cy="2209800"/>
            <a:chOff x="3747" y="1341"/>
            <a:chExt cx="542" cy="1392"/>
          </a:xfrm>
        </p:grpSpPr>
        <p:grpSp>
          <p:nvGrpSpPr>
            <p:cNvPr id="81" name="Group 51"/>
            <p:cNvGrpSpPr>
              <a:grpSpLocks/>
            </p:cNvGrpSpPr>
            <p:nvPr/>
          </p:nvGrpSpPr>
          <p:grpSpPr bwMode="auto">
            <a:xfrm>
              <a:off x="3747" y="1341"/>
              <a:ext cx="444" cy="1392"/>
              <a:chOff x="1632" y="2016"/>
              <a:chExt cx="444" cy="1392"/>
            </a:xfrm>
          </p:grpSpPr>
          <p:graphicFrame>
            <p:nvGraphicFramePr>
              <p:cNvPr id="84" name="Object 1028"/>
              <p:cNvGraphicFramePr>
                <a:graphicFrameLocks noChangeAspect="1"/>
              </p:cNvGraphicFramePr>
              <p:nvPr/>
            </p:nvGraphicFramePr>
            <p:xfrm>
              <a:off x="1680" y="2016"/>
              <a:ext cx="344" cy="364"/>
            </p:xfrm>
            <a:graphic>
              <a:graphicData uri="http://schemas.openxmlformats.org/presentationml/2006/ole">
                <mc:AlternateContent xmlns:mc="http://schemas.openxmlformats.org/markup-compatibility/2006">
                  <mc:Choice xmlns:v="urn:schemas-microsoft-com:vml" Requires="v">
                    <p:oleObj spid="_x0000_s475629" name="公式" r:id="rId7" imgW="19166" imgH="76121" progId="Equation.3">
                      <p:embed/>
                    </p:oleObj>
                  </mc:Choice>
                  <mc:Fallback>
                    <p:oleObj name="公式" r:id="rId7" imgW="19166" imgH="7612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2016"/>
                            <a:ext cx="34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Line 53"/>
              <p:cNvSpPr>
                <a:spLocks noChangeShapeType="1"/>
              </p:cNvSpPr>
              <p:nvPr/>
            </p:nvSpPr>
            <p:spPr bwMode="auto">
              <a:xfrm>
                <a:off x="1632" y="2928"/>
                <a:ext cx="0" cy="48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54"/>
              <p:cNvSpPr>
                <a:spLocks noChangeShapeType="1"/>
              </p:cNvSpPr>
              <p:nvPr/>
            </p:nvSpPr>
            <p:spPr bwMode="auto">
              <a:xfrm flipV="1">
                <a:off x="1644" y="2052"/>
                <a:ext cx="432" cy="134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 name="Oval 55"/>
            <p:cNvSpPr>
              <a:spLocks noChangeArrowheads="1"/>
            </p:cNvSpPr>
            <p:nvPr/>
          </p:nvSpPr>
          <p:spPr bwMode="auto">
            <a:xfrm>
              <a:off x="3954" y="1980"/>
              <a:ext cx="48" cy="48"/>
            </a:xfrm>
            <a:prstGeom prst="ellipse">
              <a:avLst/>
            </a:prstGeom>
            <a:solidFill>
              <a:schemeClr val="tx1"/>
            </a:solidFill>
            <a:ln w="5715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aphicFrame>
          <p:nvGraphicFramePr>
            <p:cNvPr id="83" name="Object 1027"/>
            <p:cNvGraphicFramePr>
              <a:graphicFrameLocks noChangeAspect="1"/>
            </p:cNvGraphicFramePr>
            <p:nvPr/>
          </p:nvGraphicFramePr>
          <p:xfrm>
            <a:off x="4020" y="1914"/>
            <a:ext cx="269" cy="292"/>
          </p:xfrm>
          <a:graphic>
            <a:graphicData uri="http://schemas.openxmlformats.org/presentationml/2006/ole">
              <mc:AlternateContent xmlns:mc="http://schemas.openxmlformats.org/markup-compatibility/2006">
                <mc:Choice xmlns:v="urn:schemas-microsoft-com:vml" Requires="v">
                  <p:oleObj spid="_x0000_s475630"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0" y="1914"/>
                          <a:ext cx="269"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7" name="Group 57"/>
          <p:cNvGrpSpPr>
            <a:grpSpLocks/>
          </p:cNvGrpSpPr>
          <p:nvPr/>
        </p:nvGrpSpPr>
        <p:grpSpPr bwMode="auto">
          <a:xfrm>
            <a:off x="6894670" y="2195447"/>
            <a:ext cx="609600" cy="685800"/>
            <a:chOff x="3312" y="1632"/>
            <a:chExt cx="384" cy="432"/>
          </a:xfrm>
        </p:grpSpPr>
        <p:sp>
          <p:nvSpPr>
            <p:cNvPr id="88" name="Line 58"/>
            <p:cNvSpPr>
              <a:spLocks noChangeShapeType="1"/>
            </p:cNvSpPr>
            <p:nvPr/>
          </p:nvSpPr>
          <p:spPr bwMode="auto">
            <a:xfrm>
              <a:off x="3408" y="163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59"/>
            <p:cNvSpPr>
              <a:spLocks noChangeShapeType="1"/>
            </p:cNvSpPr>
            <p:nvPr/>
          </p:nvSpPr>
          <p:spPr bwMode="auto">
            <a:xfrm>
              <a:off x="3552" y="1632"/>
              <a:ext cx="0" cy="43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60"/>
            <p:cNvSpPr>
              <a:spLocks noChangeShapeType="1"/>
            </p:cNvSpPr>
            <p:nvPr/>
          </p:nvSpPr>
          <p:spPr bwMode="auto">
            <a:xfrm>
              <a:off x="3408" y="206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1" name="Object 1026"/>
            <p:cNvGraphicFramePr>
              <a:graphicFrameLocks noChangeAspect="1"/>
            </p:cNvGraphicFramePr>
            <p:nvPr/>
          </p:nvGraphicFramePr>
          <p:xfrm>
            <a:off x="3312" y="1728"/>
            <a:ext cx="191" cy="236"/>
          </p:xfrm>
          <a:graphic>
            <a:graphicData uri="http://schemas.openxmlformats.org/presentationml/2006/ole">
              <mc:AlternateContent xmlns:mc="http://schemas.openxmlformats.org/markup-compatibility/2006">
                <mc:Choice xmlns:v="urn:schemas-microsoft-com:vml" Requires="v">
                  <p:oleObj spid="_x0000_s475631" name="公式" r:id="rId11" imgW="114201" imgH="139579" progId="Equation.3">
                    <p:embed/>
                  </p:oleObj>
                </mc:Choice>
                <mc:Fallback>
                  <p:oleObj name="公式" r:id="rId11" imgW="114201" imgH="13957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2" y="1728"/>
                          <a:ext cx="19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 name="Group 62"/>
          <p:cNvGrpSpPr>
            <a:grpSpLocks/>
          </p:cNvGrpSpPr>
          <p:nvPr/>
        </p:nvGrpSpPr>
        <p:grpSpPr bwMode="auto">
          <a:xfrm>
            <a:off x="4930933" y="2919349"/>
            <a:ext cx="4991100" cy="1700213"/>
            <a:chOff x="2075" y="2088"/>
            <a:chExt cx="3144" cy="1071"/>
          </a:xfrm>
        </p:grpSpPr>
        <p:sp>
          <p:nvSpPr>
            <p:cNvPr id="93" name="Line 63"/>
            <p:cNvSpPr>
              <a:spLocks noChangeShapeType="1"/>
            </p:cNvSpPr>
            <p:nvPr/>
          </p:nvSpPr>
          <p:spPr bwMode="auto">
            <a:xfrm>
              <a:off x="4857" y="2088"/>
              <a:ext cx="0" cy="40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4" name="Group 64"/>
            <p:cNvGrpSpPr>
              <a:grpSpLocks/>
            </p:cNvGrpSpPr>
            <p:nvPr/>
          </p:nvGrpSpPr>
          <p:grpSpPr bwMode="auto">
            <a:xfrm>
              <a:off x="2075" y="2505"/>
              <a:ext cx="3144" cy="654"/>
              <a:chOff x="2075" y="2505"/>
              <a:chExt cx="3144" cy="654"/>
            </a:xfrm>
          </p:grpSpPr>
          <p:grpSp>
            <p:nvGrpSpPr>
              <p:cNvPr id="95" name="Group 65"/>
              <p:cNvGrpSpPr>
                <a:grpSpLocks/>
              </p:cNvGrpSpPr>
              <p:nvPr/>
            </p:nvGrpSpPr>
            <p:grpSpPr bwMode="auto">
              <a:xfrm>
                <a:off x="2075" y="2607"/>
                <a:ext cx="3144" cy="552"/>
                <a:chOff x="2064" y="3348"/>
                <a:chExt cx="3144" cy="552"/>
              </a:xfrm>
            </p:grpSpPr>
            <p:grpSp>
              <p:nvGrpSpPr>
                <p:cNvPr id="105" name="Group 66"/>
                <p:cNvGrpSpPr>
                  <a:grpSpLocks/>
                </p:cNvGrpSpPr>
                <p:nvPr/>
              </p:nvGrpSpPr>
              <p:grpSpPr bwMode="auto">
                <a:xfrm>
                  <a:off x="2238" y="3348"/>
                  <a:ext cx="2970" cy="378"/>
                  <a:chOff x="2406" y="3552"/>
                  <a:chExt cx="2970" cy="378"/>
                </a:xfrm>
              </p:grpSpPr>
              <p:sp>
                <p:nvSpPr>
                  <p:cNvPr id="110" name="Rectangle 67"/>
                  <p:cNvSpPr>
                    <a:spLocks noChangeArrowheads="1"/>
                  </p:cNvSpPr>
                  <p:nvPr/>
                </p:nvSpPr>
                <p:spPr bwMode="auto">
                  <a:xfrm>
                    <a:off x="2592" y="3552"/>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1" name="Rectangle 68"/>
                  <p:cNvSpPr>
                    <a:spLocks noChangeArrowheads="1"/>
                  </p:cNvSpPr>
                  <p:nvPr/>
                </p:nvSpPr>
                <p:spPr bwMode="auto">
                  <a:xfrm>
                    <a:off x="2496" y="364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12" name="Rectangle 69"/>
                  <p:cNvSpPr>
                    <a:spLocks noChangeArrowheads="1"/>
                  </p:cNvSpPr>
                  <p:nvPr/>
                </p:nvSpPr>
                <p:spPr bwMode="auto">
                  <a:xfrm>
                    <a:off x="2406" y="373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106" name="Group 70"/>
                <p:cNvGrpSpPr>
                  <a:grpSpLocks/>
                </p:cNvGrpSpPr>
                <p:nvPr/>
              </p:nvGrpSpPr>
              <p:grpSpPr bwMode="auto">
                <a:xfrm>
                  <a:off x="2064" y="3522"/>
                  <a:ext cx="2970" cy="378"/>
                  <a:chOff x="2406" y="3552"/>
                  <a:chExt cx="2970" cy="378"/>
                </a:xfrm>
              </p:grpSpPr>
              <p:sp>
                <p:nvSpPr>
                  <p:cNvPr id="107" name="Rectangle 71"/>
                  <p:cNvSpPr>
                    <a:spLocks noChangeArrowheads="1"/>
                  </p:cNvSpPr>
                  <p:nvPr/>
                </p:nvSpPr>
                <p:spPr bwMode="auto">
                  <a:xfrm>
                    <a:off x="2592" y="3552"/>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8" name="Rectangle 72"/>
                  <p:cNvSpPr>
                    <a:spLocks noChangeArrowheads="1"/>
                  </p:cNvSpPr>
                  <p:nvPr/>
                </p:nvSpPr>
                <p:spPr bwMode="auto">
                  <a:xfrm>
                    <a:off x="2496" y="364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9" name="Rectangle 73"/>
                  <p:cNvSpPr>
                    <a:spLocks noChangeArrowheads="1"/>
                  </p:cNvSpPr>
                  <p:nvPr/>
                </p:nvSpPr>
                <p:spPr bwMode="auto">
                  <a:xfrm>
                    <a:off x="2406" y="373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grpSp>
            <p:nvGrpSpPr>
              <p:cNvPr id="96" name="Group 74"/>
              <p:cNvGrpSpPr>
                <a:grpSpLocks/>
              </p:cNvGrpSpPr>
              <p:nvPr/>
            </p:nvGrpSpPr>
            <p:grpSpPr bwMode="auto">
              <a:xfrm>
                <a:off x="2613" y="2505"/>
                <a:ext cx="2277" cy="462"/>
                <a:chOff x="2613" y="2505"/>
                <a:chExt cx="2277" cy="462"/>
              </a:xfrm>
            </p:grpSpPr>
            <p:sp>
              <p:nvSpPr>
                <p:cNvPr id="97" name="Rectangle 75"/>
                <p:cNvSpPr>
                  <a:spLocks noChangeArrowheads="1"/>
                </p:cNvSpPr>
                <p:nvPr/>
              </p:nvSpPr>
              <p:spPr bwMode="auto">
                <a:xfrm>
                  <a:off x="4602" y="2511"/>
                  <a:ext cx="288" cy="453"/>
                </a:xfrm>
                <a:prstGeom prst="rect">
                  <a:avLst/>
                </a:prstGeom>
                <a:gradFill rotWithShape="0">
                  <a:gsLst>
                    <a:gs pos="0">
                      <a:srgbClr val="FF3300"/>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8" name="Rectangle 76"/>
                <p:cNvSpPr>
                  <a:spLocks noChangeArrowheads="1"/>
                </p:cNvSpPr>
                <p:nvPr/>
              </p:nvSpPr>
              <p:spPr bwMode="auto">
                <a:xfrm>
                  <a:off x="4320" y="2514"/>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99" name="Rectangle 77"/>
                <p:cNvSpPr>
                  <a:spLocks noChangeArrowheads="1"/>
                </p:cNvSpPr>
                <p:nvPr/>
              </p:nvSpPr>
              <p:spPr bwMode="auto">
                <a:xfrm>
                  <a:off x="4041" y="2514"/>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100" name="Rectangle 78"/>
                <p:cNvSpPr>
                  <a:spLocks noChangeArrowheads="1"/>
                </p:cNvSpPr>
                <p:nvPr/>
              </p:nvSpPr>
              <p:spPr bwMode="auto">
                <a:xfrm>
                  <a:off x="3756" y="2511"/>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101" name="Rectangle 79"/>
                <p:cNvSpPr>
                  <a:spLocks noChangeArrowheads="1"/>
                </p:cNvSpPr>
                <p:nvPr/>
              </p:nvSpPr>
              <p:spPr bwMode="auto">
                <a:xfrm>
                  <a:off x="3471" y="2511"/>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102" name="Rectangle 80"/>
                <p:cNvSpPr>
                  <a:spLocks noChangeArrowheads="1"/>
                </p:cNvSpPr>
                <p:nvPr/>
              </p:nvSpPr>
              <p:spPr bwMode="auto">
                <a:xfrm>
                  <a:off x="3180" y="2511"/>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103" name="Rectangle 81"/>
                <p:cNvSpPr>
                  <a:spLocks noChangeArrowheads="1"/>
                </p:cNvSpPr>
                <p:nvPr/>
              </p:nvSpPr>
              <p:spPr bwMode="auto">
                <a:xfrm>
                  <a:off x="2898" y="2508"/>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104" name="Rectangle 82"/>
                <p:cNvSpPr>
                  <a:spLocks noChangeArrowheads="1"/>
                </p:cNvSpPr>
                <p:nvPr/>
              </p:nvSpPr>
              <p:spPr bwMode="auto">
                <a:xfrm>
                  <a:off x="2613" y="2505"/>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grpSp>
        </p:grpSp>
      </p:grpSp>
      <p:sp>
        <p:nvSpPr>
          <p:cNvPr id="116" name="矩形 115"/>
          <p:cNvSpPr>
            <a:spLocks noChangeArrowheads="1"/>
          </p:cNvSpPr>
          <p:nvPr/>
        </p:nvSpPr>
        <p:spPr bwMode="auto">
          <a:xfrm>
            <a:off x="2473167" y="4944705"/>
            <a:ext cx="81156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 </a:t>
            </a:r>
            <a:r>
              <a:rPr lang="zh-CN" altLang="en-US" i="0" dirty="0"/>
              <a:t>从劈尖的上下二表面上反射的二光 </a:t>
            </a:r>
            <a:r>
              <a:rPr lang="en-US" altLang="zh-CN" i="0" dirty="0">
                <a:solidFill>
                  <a:srgbClr val="FF0000"/>
                </a:solidFill>
              </a:rPr>
              <a:t>a</a:t>
            </a:r>
            <a:r>
              <a:rPr lang="zh-CN" altLang="en-US" i="0" dirty="0"/>
              <a:t>和</a:t>
            </a:r>
            <a:r>
              <a:rPr lang="en-US" altLang="zh-CN" i="0" dirty="0">
                <a:solidFill>
                  <a:srgbClr val="FF0000"/>
                </a:solidFill>
              </a:rPr>
              <a:t>b</a:t>
            </a:r>
            <a:r>
              <a:rPr lang="zh-CN" altLang="en-US" i="0" dirty="0"/>
              <a:t>来自同一光，二者频率相同，振动方向相同，在相遇点处有固定的位相差，故为相干光。二光在劈尖的上表面附近相遇，形成干涉花样。</a:t>
            </a:r>
            <a:endParaRPr lang="zh-CN" altLang="en-US" dirty="0"/>
          </a:p>
        </p:txBody>
      </p:sp>
      <p:sp>
        <p:nvSpPr>
          <p:cNvPr id="117" name="Text Box 90"/>
          <p:cNvSpPr txBox="1">
            <a:spLocks noChangeArrowheads="1"/>
          </p:cNvSpPr>
          <p:nvPr/>
        </p:nvSpPr>
        <p:spPr bwMode="auto">
          <a:xfrm>
            <a:off x="2011303" y="2956221"/>
            <a:ext cx="282596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008000"/>
                </a:solidFill>
              </a:rPr>
              <a:t>沿着入射光的方向看去，看到在上表面附近形成明，暗相间的干涉直条纹。</a:t>
            </a:r>
          </a:p>
        </p:txBody>
      </p:sp>
    </p:spTree>
    <p:extLst>
      <p:ext uri="{BB962C8B-B14F-4D97-AF65-F5344CB8AC3E}">
        <p14:creationId xmlns:p14="http://schemas.microsoft.com/office/powerpoint/2010/main" val="141549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heel(1)">
                                      <p:cBhvr>
                                        <p:cTn id="12" dur="2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500" fill="hold"/>
                                        <p:tgtEl>
                                          <p:spTgt spid="65"/>
                                        </p:tgtEl>
                                        <p:attrNameLst>
                                          <p:attrName>ppt_x</p:attrName>
                                        </p:attrNameLst>
                                      </p:cBhvr>
                                      <p:tavLst>
                                        <p:tav tm="0">
                                          <p:val>
                                            <p:strVal val="#ppt_x"/>
                                          </p:val>
                                        </p:tav>
                                        <p:tav tm="100000">
                                          <p:val>
                                            <p:strVal val="#ppt_x"/>
                                          </p:val>
                                        </p:tav>
                                      </p:tavLst>
                                    </p:anim>
                                    <p:anim calcmode="lin" valueType="num">
                                      <p:cBhvr additive="base">
                                        <p:cTn id="2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up)">
                                      <p:cBhvr>
                                        <p:cTn id="27" dur="500"/>
                                        <p:tgtEl>
                                          <p:spTgt spid="69"/>
                                        </p:tgtEl>
                                      </p:cBhvr>
                                    </p:animEffect>
                                  </p:childTnLst>
                                  <p:subTnLst>
                                    <p:animClr clrSpc="rgb" dir="cw">
                                      <p:cBhvr override="childStyle">
                                        <p:cTn dur="1" fill="hold" display="0" masterRel="nextClick" afterEffect="1"/>
                                        <p:tgtEl>
                                          <p:spTgt spid="69"/>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up)">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right)">
                                      <p:cBhvr>
                                        <p:cTn id="45" dur="500"/>
                                        <p:tgtEl>
                                          <p:spTgt spid="92"/>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32" fill="hold" nodeType="click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500" fill="hold"/>
                                        <p:tgtEl>
                                          <p:spTgt spid="87"/>
                                        </p:tgtEl>
                                        <p:attrNameLst>
                                          <p:attrName>ppt_w</p:attrName>
                                        </p:attrNameLst>
                                      </p:cBhvr>
                                      <p:tavLst>
                                        <p:tav tm="0">
                                          <p:val>
                                            <p:strVal val="4*#ppt_w"/>
                                          </p:val>
                                        </p:tav>
                                        <p:tav tm="100000">
                                          <p:val>
                                            <p:strVal val="#ppt_w"/>
                                          </p:val>
                                        </p:tav>
                                      </p:tavLst>
                                    </p:anim>
                                    <p:anim calcmode="lin" valueType="num">
                                      <p:cBhvr>
                                        <p:cTn id="51" dur="500" fill="hold"/>
                                        <p:tgtEl>
                                          <p:spTgt spid="87"/>
                                        </p:tgtEl>
                                        <p:attrNameLst>
                                          <p:attrName>ppt_h</p:attrName>
                                        </p:attrNameLst>
                                      </p:cBhvr>
                                      <p:tavLst>
                                        <p:tav tm="0">
                                          <p:val>
                                            <p:strVal val="4*#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wipe(down)">
                                      <p:cBhvr>
                                        <p:cTn id="6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2" grpId="0"/>
      <p:bldP spid="76" grpId="0" animBg="1"/>
      <p:bldP spid="116" grpId="0"/>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2"/>
          <p:cNvGrpSpPr>
            <a:grpSpLocks/>
          </p:cNvGrpSpPr>
          <p:nvPr/>
        </p:nvGrpSpPr>
        <p:grpSpPr bwMode="auto">
          <a:xfrm>
            <a:off x="1858850" y="169453"/>
            <a:ext cx="7323786" cy="4029061"/>
            <a:chOff x="336" y="912"/>
            <a:chExt cx="5148" cy="3204"/>
          </a:xfrm>
        </p:grpSpPr>
        <p:sp>
          <p:nvSpPr>
            <p:cNvPr id="5" name="Rectangle 101"/>
            <p:cNvSpPr>
              <a:spLocks noChangeArrowheads="1"/>
            </p:cNvSpPr>
            <p:nvPr/>
          </p:nvSpPr>
          <p:spPr bwMode="auto">
            <a:xfrm>
              <a:off x="336" y="912"/>
              <a:ext cx="5148" cy="3204"/>
            </a:xfrm>
            <a:prstGeom prst="rect">
              <a:avLst/>
            </a:prstGeom>
            <a:gradFill rotWithShape="0">
              <a:gsLst>
                <a:gs pos="0">
                  <a:srgbClr val="66FF33"/>
                </a:gs>
                <a:gs pos="100000">
                  <a:srgbClr val="FFFF00"/>
                </a:gs>
              </a:gsLst>
              <a:lin ang="18900000" scaled="1"/>
            </a:gra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WordArt 98"/>
            <p:cNvSpPr>
              <a:spLocks noChangeArrowheads="1" noChangeShapeType="1" noTextEdit="1"/>
            </p:cNvSpPr>
            <p:nvPr/>
          </p:nvSpPr>
          <p:spPr bwMode="auto">
            <a:xfrm>
              <a:off x="3564" y="1224"/>
              <a:ext cx="1440" cy="419"/>
            </a:xfrm>
            <a:prstGeom prst="rect">
              <a:avLst/>
            </a:prstGeom>
          </p:spPr>
          <p:txBody>
            <a:bodyPr wrap="none" fromWordArt="1">
              <a:prstTxWarp prst="textDeflateBottom">
                <a:avLst>
                  <a:gd name="adj" fmla="val 56324"/>
                </a:avLst>
              </a:prstTxWarp>
            </a:bodyPr>
            <a:lstStyle/>
            <a:p>
              <a:pPr algn="ctr"/>
              <a:r>
                <a:rPr lang="zh-CN" altLang="en-US" sz="3600" kern="10">
                  <a:ln w="9525">
                    <a:solidFill>
                      <a:srgbClr val="FF3300"/>
                    </a:solidFill>
                    <a:round/>
                    <a:headEnd/>
                    <a:tailEnd/>
                  </a:ln>
                  <a:gradFill rotWithShape="1">
                    <a:gsLst>
                      <a:gs pos="0">
                        <a:srgbClr val="FF3300"/>
                      </a:gs>
                      <a:gs pos="50000">
                        <a:srgbClr val="FFFF00"/>
                      </a:gs>
                      <a:gs pos="100000">
                        <a:srgbClr val="FF3300"/>
                      </a:gs>
                    </a:gsLst>
                    <a:lin ang="0" scaled="1"/>
                  </a:gradFill>
                  <a:latin typeface="宋体" panose="02010600030101010101" pitchFamily="2" charset="-122"/>
                </a:rPr>
                <a:t>薄膜的彩色</a:t>
              </a:r>
            </a:p>
          </p:txBody>
        </p:sp>
        <p:pic>
          <p:nvPicPr>
            <p:cNvPr id="8" name="Picture 99" descr="A:\fr15.jpg"/>
            <p:cNvPicPr>
              <a:picLocks noChangeAspect="1" noChangeArrowheads="1"/>
            </p:cNvPicPr>
            <p:nvPr/>
          </p:nvPicPr>
          <p:blipFill>
            <a:blip r:embed="rId2">
              <a:extLst>
                <a:ext uri="{28A0092B-C50C-407E-A947-70E740481C1C}">
                  <a14:useLocalDpi xmlns:a14="http://schemas.microsoft.com/office/drawing/2010/main" val="0"/>
                </a:ext>
              </a:extLst>
            </a:blip>
            <a:srcRect l="7321" t="1393" r="51744" b="40416"/>
            <a:stretch>
              <a:fillRect/>
            </a:stretch>
          </p:blipFill>
          <p:spPr bwMode="auto">
            <a:xfrm>
              <a:off x="648" y="1140"/>
              <a:ext cx="2136" cy="20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00" descr="A:\fr15.jpg"/>
            <p:cNvPicPr>
              <a:picLocks noChangeAspect="1" noChangeArrowheads="1"/>
            </p:cNvPicPr>
            <p:nvPr/>
          </p:nvPicPr>
          <p:blipFill>
            <a:blip r:embed="rId2">
              <a:extLst>
                <a:ext uri="{28A0092B-C50C-407E-A947-70E740481C1C}">
                  <a14:useLocalDpi xmlns:a14="http://schemas.microsoft.com/office/drawing/2010/main" val="0"/>
                </a:ext>
              </a:extLst>
            </a:blip>
            <a:srcRect l="61365" t="2788" r="1379" b="40416"/>
            <a:stretch>
              <a:fillRect/>
            </a:stretch>
          </p:blipFill>
          <p:spPr bwMode="auto">
            <a:xfrm>
              <a:off x="3408" y="2040"/>
              <a:ext cx="1944" cy="195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14" name="Picture 3" descr="欠妥"/>
          <p:cNvPicPr>
            <a:picLocks noChangeAspect="1" noChangeArrowheads="1"/>
          </p:cNvPicPr>
          <p:nvPr/>
        </p:nvPicPr>
        <p:blipFill>
          <a:blip r:embed="rId3">
            <a:extLst>
              <a:ext uri="{28A0092B-C50C-407E-A947-70E740481C1C}">
                <a14:useLocalDpi xmlns:a14="http://schemas.microsoft.com/office/drawing/2010/main" val="0"/>
              </a:ext>
            </a:extLst>
          </a:blip>
          <a:srcRect l="21162"/>
          <a:stretch>
            <a:fillRect/>
          </a:stretch>
        </p:blipFill>
        <p:spPr bwMode="auto">
          <a:xfrm>
            <a:off x="7139190" y="4256553"/>
            <a:ext cx="2913631" cy="241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050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0"/>
          <p:cNvGrpSpPr>
            <a:grpSpLocks/>
          </p:cNvGrpSpPr>
          <p:nvPr/>
        </p:nvGrpSpPr>
        <p:grpSpPr bwMode="auto">
          <a:xfrm>
            <a:off x="4368134" y="1378913"/>
            <a:ext cx="4495800" cy="1371600"/>
            <a:chOff x="2064" y="1872"/>
            <a:chExt cx="2832" cy="864"/>
          </a:xfrm>
        </p:grpSpPr>
        <p:grpSp>
          <p:nvGrpSpPr>
            <p:cNvPr id="4" name="Group 31"/>
            <p:cNvGrpSpPr>
              <a:grpSpLocks/>
            </p:cNvGrpSpPr>
            <p:nvPr/>
          </p:nvGrpSpPr>
          <p:grpSpPr bwMode="auto">
            <a:xfrm>
              <a:off x="2784" y="1872"/>
              <a:ext cx="2112" cy="864"/>
              <a:chOff x="2688" y="2160"/>
              <a:chExt cx="2112" cy="864"/>
            </a:xfrm>
          </p:grpSpPr>
          <p:sp>
            <p:nvSpPr>
              <p:cNvPr id="6" name="AutoShape 32"/>
              <p:cNvSpPr>
                <a:spLocks noChangeArrowheads="1"/>
              </p:cNvSpPr>
              <p:nvPr/>
            </p:nvSpPr>
            <p:spPr bwMode="auto">
              <a:xfrm>
                <a:off x="2736" y="2160"/>
                <a:ext cx="2064" cy="816"/>
              </a:xfrm>
              <a:prstGeom prst="rtTriangle">
                <a:avLst/>
              </a:prstGeom>
              <a:gradFill rotWithShape="0">
                <a:gsLst>
                  <a:gs pos="0">
                    <a:schemeClr val="accent1">
                      <a:gamma/>
                      <a:tint val="30588"/>
                      <a:invGamma/>
                    </a:schemeClr>
                  </a:gs>
                  <a:gs pos="50000">
                    <a:schemeClr val="accent1"/>
                  </a:gs>
                  <a:gs pos="100000">
                    <a:schemeClr val="accent1">
                      <a:gamma/>
                      <a:tint val="30588"/>
                      <a:invGamma/>
                    </a:schemeClr>
                  </a:gs>
                </a:gsLst>
                <a:lin ang="54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sz="2400"/>
              </a:p>
            </p:txBody>
          </p:sp>
          <p:sp>
            <p:nvSpPr>
              <p:cNvPr id="7" name="AutoShape 33"/>
              <p:cNvSpPr>
                <a:spLocks noChangeArrowheads="1"/>
              </p:cNvSpPr>
              <p:nvPr/>
            </p:nvSpPr>
            <p:spPr bwMode="auto">
              <a:xfrm>
                <a:off x="2688" y="2208"/>
                <a:ext cx="2064" cy="816"/>
              </a:xfrm>
              <a:prstGeom prst="rtTriangle">
                <a:avLst/>
              </a:prstGeom>
              <a:gradFill rotWithShape="0">
                <a:gsLst>
                  <a:gs pos="0">
                    <a:schemeClr val="accent1">
                      <a:gamma/>
                      <a:tint val="30588"/>
                      <a:invGamma/>
                    </a:schemeClr>
                  </a:gs>
                  <a:gs pos="50000">
                    <a:schemeClr val="accent1"/>
                  </a:gs>
                  <a:gs pos="100000">
                    <a:schemeClr val="accent1">
                      <a:gamma/>
                      <a:tint val="30588"/>
                      <a:invGamma/>
                    </a:schemeClr>
                  </a:gs>
                </a:gsLst>
                <a:lin ang="54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sz="2400"/>
              </a:p>
            </p:txBody>
          </p:sp>
        </p:grpSp>
        <p:sp>
          <p:nvSpPr>
            <p:cNvPr id="5" name="Text Box 34"/>
            <p:cNvSpPr txBox="1">
              <a:spLocks noChangeArrowheads="1"/>
            </p:cNvSpPr>
            <p:nvPr/>
          </p:nvSpPr>
          <p:spPr bwMode="auto">
            <a:xfrm>
              <a:off x="2064" y="2304"/>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rgbClr val="FF3300"/>
                  </a:solidFill>
                  <a:ea typeface="隶书" panose="02010509060101010101" pitchFamily="49" charset="-122"/>
                </a:rPr>
                <a:t>劈形薄膜</a:t>
              </a:r>
            </a:p>
          </p:txBody>
        </p:sp>
      </p:grpSp>
      <p:grpSp>
        <p:nvGrpSpPr>
          <p:cNvPr id="8" name="Group 35"/>
          <p:cNvGrpSpPr>
            <a:grpSpLocks/>
          </p:cNvGrpSpPr>
          <p:nvPr/>
        </p:nvGrpSpPr>
        <p:grpSpPr bwMode="auto">
          <a:xfrm>
            <a:off x="7492334" y="2331413"/>
            <a:ext cx="2533650" cy="1066800"/>
            <a:chOff x="4032" y="2472"/>
            <a:chExt cx="1596" cy="672"/>
          </a:xfrm>
        </p:grpSpPr>
        <p:sp>
          <p:nvSpPr>
            <p:cNvPr id="9" name="Freeform 36"/>
            <p:cNvSpPr>
              <a:spLocks/>
            </p:cNvSpPr>
            <p:nvPr/>
          </p:nvSpPr>
          <p:spPr bwMode="auto">
            <a:xfrm>
              <a:off x="4229" y="2517"/>
              <a:ext cx="61" cy="213"/>
            </a:xfrm>
            <a:custGeom>
              <a:avLst/>
              <a:gdLst>
                <a:gd name="T0" fmla="*/ 61 w 61"/>
                <a:gd name="T1" fmla="*/ 0 h 213"/>
                <a:gd name="T2" fmla="*/ 4 w 61"/>
                <a:gd name="T3" fmla="*/ 114 h 213"/>
                <a:gd name="T4" fmla="*/ 37 w 61"/>
                <a:gd name="T5" fmla="*/ 213 h 213"/>
                <a:gd name="T6" fmla="*/ 0 60000 65536"/>
                <a:gd name="T7" fmla="*/ 0 60000 65536"/>
                <a:gd name="T8" fmla="*/ 0 60000 65536"/>
                <a:gd name="T9" fmla="*/ 0 w 61"/>
                <a:gd name="T10" fmla="*/ 0 h 213"/>
                <a:gd name="T11" fmla="*/ 61 w 61"/>
                <a:gd name="T12" fmla="*/ 213 h 213"/>
              </a:gdLst>
              <a:ahLst/>
              <a:cxnLst>
                <a:cxn ang="T6">
                  <a:pos x="T0" y="T1"/>
                </a:cxn>
                <a:cxn ang="T7">
                  <a:pos x="T2" y="T3"/>
                </a:cxn>
                <a:cxn ang="T8">
                  <a:pos x="T4" y="T5"/>
                </a:cxn>
              </a:cxnLst>
              <a:rect l="T9" t="T10" r="T11" b="T12"/>
              <a:pathLst>
                <a:path w="61" h="213">
                  <a:moveTo>
                    <a:pt x="61" y="0"/>
                  </a:moveTo>
                  <a:cubicBezTo>
                    <a:pt x="52" y="19"/>
                    <a:pt x="8" y="79"/>
                    <a:pt x="4" y="114"/>
                  </a:cubicBezTo>
                  <a:cubicBezTo>
                    <a:pt x="0" y="149"/>
                    <a:pt x="30" y="193"/>
                    <a:pt x="37" y="213"/>
                  </a:cubicBezTo>
                </a:path>
              </a:pathLst>
            </a:custGeom>
            <a:noFill/>
            <a:ln w="19050">
              <a:solidFill>
                <a:srgbClr val="FF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 name="Object 1030"/>
            <p:cNvGraphicFramePr>
              <a:graphicFrameLocks noChangeAspect="1"/>
            </p:cNvGraphicFramePr>
            <p:nvPr/>
          </p:nvGraphicFramePr>
          <p:xfrm>
            <a:off x="4032" y="2472"/>
            <a:ext cx="190" cy="267"/>
          </p:xfrm>
          <a:graphic>
            <a:graphicData uri="http://schemas.openxmlformats.org/presentationml/2006/ole">
              <mc:AlternateContent xmlns:mc="http://schemas.openxmlformats.org/markup-compatibility/2006">
                <mc:Choice xmlns:v="urn:schemas-microsoft-com:vml" Requires="v">
                  <p:oleObj spid="_x0000_s506294" name="公式" r:id="rId3" imgW="19166" imgH="76121" progId="Equation.3">
                    <p:embed/>
                  </p:oleObj>
                </mc:Choice>
                <mc:Fallback>
                  <p:oleObj name="公式" r:id="rId3" imgW="19166" imgH="7612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2472"/>
                          <a:ext cx="190"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utoShape 38"/>
            <p:cNvSpPr>
              <a:spLocks noChangeArrowheads="1"/>
            </p:cNvSpPr>
            <p:nvPr/>
          </p:nvSpPr>
          <p:spPr bwMode="auto">
            <a:xfrm>
              <a:off x="4956" y="2928"/>
              <a:ext cx="672" cy="216"/>
            </a:xfrm>
            <a:prstGeom prst="wedgeRoundRectCallout">
              <a:avLst>
                <a:gd name="adj1" fmla="val -130356"/>
                <a:gd name="adj2" fmla="val -191204"/>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400" i="0">
                  <a:solidFill>
                    <a:srgbClr val="FF3300"/>
                  </a:solidFill>
                </a:rPr>
                <a:t>劈尖角</a:t>
              </a:r>
            </a:p>
          </p:txBody>
        </p:sp>
      </p:grpSp>
      <p:grpSp>
        <p:nvGrpSpPr>
          <p:cNvPr id="12" name="Group 39"/>
          <p:cNvGrpSpPr>
            <a:grpSpLocks/>
          </p:cNvGrpSpPr>
          <p:nvPr/>
        </p:nvGrpSpPr>
        <p:grpSpPr bwMode="auto">
          <a:xfrm>
            <a:off x="6273134" y="164475"/>
            <a:ext cx="3168650" cy="1214438"/>
            <a:chOff x="3264" y="1107"/>
            <a:chExt cx="1996" cy="765"/>
          </a:xfrm>
        </p:grpSpPr>
        <p:grpSp>
          <p:nvGrpSpPr>
            <p:cNvPr id="13" name="Group 40"/>
            <p:cNvGrpSpPr>
              <a:grpSpLocks/>
            </p:cNvGrpSpPr>
            <p:nvPr/>
          </p:nvGrpSpPr>
          <p:grpSpPr bwMode="auto">
            <a:xfrm>
              <a:off x="3312" y="1488"/>
              <a:ext cx="1248" cy="384"/>
              <a:chOff x="3312" y="1488"/>
              <a:chExt cx="1248" cy="384"/>
            </a:xfrm>
          </p:grpSpPr>
          <p:sp>
            <p:nvSpPr>
              <p:cNvPr id="15" name="Line 41"/>
              <p:cNvSpPr>
                <a:spLocks noChangeShapeType="1"/>
              </p:cNvSpPr>
              <p:nvPr/>
            </p:nvSpPr>
            <p:spPr bwMode="auto">
              <a:xfrm>
                <a:off x="3312"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2"/>
              <p:cNvSpPr>
                <a:spLocks noChangeShapeType="1"/>
              </p:cNvSpPr>
              <p:nvPr/>
            </p:nvSpPr>
            <p:spPr bwMode="auto">
              <a:xfrm>
                <a:off x="3744"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3"/>
              <p:cNvSpPr>
                <a:spLocks noChangeShapeType="1"/>
              </p:cNvSpPr>
              <p:nvPr/>
            </p:nvSpPr>
            <p:spPr bwMode="auto">
              <a:xfrm>
                <a:off x="4176"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4"/>
              <p:cNvSpPr>
                <a:spLocks noChangeShapeType="1"/>
              </p:cNvSpPr>
              <p:nvPr/>
            </p:nvSpPr>
            <p:spPr bwMode="auto">
              <a:xfrm>
                <a:off x="4560" y="1488"/>
                <a:ext cx="0" cy="3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Text Box 45"/>
            <p:cNvSpPr txBox="1">
              <a:spLocks noChangeArrowheads="1"/>
            </p:cNvSpPr>
            <p:nvPr/>
          </p:nvSpPr>
          <p:spPr bwMode="auto">
            <a:xfrm>
              <a:off x="3264" y="1107"/>
              <a:ext cx="19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chemeClr val="tx1"/>
                  </a:solidFill>
                </a:rPr>
                <a:t>单色光近似垂直入射</a:t>
              </a:r>
            </a:p>
          </p:txBody>
        </p:sp>
      </p:grpSp>
      <p:sp>
        <p:nvSpPr>
          <p:cNvPr id="19" name="Line 46"/>
          <p:cNvSpPr>
            <a:spLocks noChangeShapeType="1"/>
          </p:cNvSpPr>
          <p:nvPr/>
        </p:nvSpPr>
        <p:spPr bwMode="auto">
          <a:xfrm>
            <a:off x="7035134" y="1455113"/>
            <a:ext cx="0" cy="4572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 name="Group 47"/>
          <p:cNvGrpSpPr>
            <a:grpSpLocks/>
          </p:cNvGrpSpPr>
          <p:nvPr/>
        </p:nvGrpSpPr>
        <p:grpSpPr bwMode="auto">
          <a:xfrm>
            <a:off x="7039896" y="540713"/>
            <a:ext cx="1993900" cy="1371600"/>
            <a:chOff x="3792" y="1296"/>
            <a:chExt cx="1256" cy="864"/>
          </a:xfrm>
        </p:grpSpPr>
        <p:sp>
          <p:nvSpPr>
            <p:cNvPr id="21" name="Line 48"/>
            <p:cNvSpPr>
              <a:spLocks noChangeShapeType="1"/>
            </p:cNvSpPr>
            <p:nvPr/>
          </p:nvSpPr>
          <p:spPr bwMode="auto">
            <a:xfrm flipV="1">
              <a:off x="3792" y="1296"/>
              <a:ext cx="1104" cy="86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2" name="Object 1029"/>
            <p:cNvGraphicFramePr>
              <a:graphicFrameLocks noChangeAspect="1"/>
            </p:cNvGraphicFramePr>
            <p:nvPr/>
          </p:nvGraphicFramePr>
          <p:xfrm>
            <a:off x="4704" y="1344"/>
            <a:ext cx="344" cy="288"/>
          </p:xfrm>
          <a:graphic>
            <a:graphicData uri="http://schemas.openxmlformats.org/presentationml/2006/ole">
              <mc:AlternateContent xmlns:mc="http://schemas.openxmlformats.org/markup-compatibility/2006">
                <mc:Choice xmlns:v="urn:schemas-microsoft-com:vml" Requires="v">
                  <p:oleObj spid="_x0000_s506295" name="公式" r:id="rId5" imgW="19166" imgH="38061" progId="Equation.3">
                    <p:embed/>
                  </p:oleObj>
                </mc:Choice>
                <mc:Fallback>
                  <p:oleObj name="公式" r:id="rId5" imgW="19166" imgH="3806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 y="1344"/>
                          <a:ext cx="3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 name="Group 50"/>
          <p:cNvGrpSpPr>
            <a:grpSpLocks/>
          </p:cNvGrpSpPr>
          <p:nvPr/>
        </p:nvGrpSpPr>
        <p:grpSpPr bwMode="auto">
          <a:xfrm>
            <a:off x="7039898" y="535950"/>
            <a:ext cx="860425" cy="2209800"/>
            <a:chOff x="3747" y="1341"/>
            <a:chExt cx="542" cy="1392"/>
          </a:xfrm>
        </p:grpSpPr>
        <p:grpSp>
          <p:nvGrpSpPr>
            <p:cNvPr id="24" name="Group 51"/>
            <p:cNvGrpSpPr>
              <a:grpSpLocks/>
            </p:cNvGrpSpPr>
            <p:nvPr/>
          </p:nvGrpSpPr>
          <p:grpSpPr bwMode="auto">
            <a:xfrm>
              <a:off x="3747" y="1341"/>
              <a:ext cx="444" cy="1392"/>
              <a:chOff x="1632" y="2016"/>
              <a:chExt cx="444" cy="1392"/>
            </a:xfrm>
          </p:grpSpPr>
          <p:graphicFrame>
            <p:nvGraphicFramePr>
              <p:cNvPr id="27" name="Object 1028"/>
              <p:cNvGraphicFramePr>
                <a:graphicFrameLocks noChangeAspect="1"/>
              </p:cNvGraphicFramePr>
              <p:nvPr/>
            </p:nvGraphicFramePr>
            <p:xfrm>
              <a:off x="1680" y="2016"/>
              <a:ext cx="344" cy="364"/>
            </p:xfrm>
            <a:graphic>
              <a:graphicData uri="http://schemas.openxmlformats.org/presentationml/2006/ole">
                <mc:AlternateContent xmlns:mc="http://schemas.openxmlformats.org/markup-compatibility/2006">
                  <mc:Choice xmlns:v="urn:schemas-microsoft-com:vml" Requires="v">
                    <p:oleObj spid="_x0000_s506296" name="公式" r:id="rId7" imgW="19166" imgH="76121" progId="Equation.3">
                      <p:embed/>
                    </p:oleObj>
                  </mc:Choice>
                  <mc:Fallback>
                    <p:oleObj name="公式" r:id="rId7" imgW="19166" imgH="7612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2016"/>
                            <a:ext cx="34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53"/>
              <p:cNvSpPr>
                <a:spLocks noChangeShapeType="1"/>
              </p:cNvSpPr>
              <p:nvPr/>
            </p:nvSpPr>
            <p:spPr bwMode="auto">
              <a:xfrm>
                <a:off x="1632" y="2928"/>
                <a:ext cx="0" cy="48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54"/>
              <p:cNvSpPr>
                <a:spLocks noChangeShapeType="1"/>
              </p:cNvSpPr>
              <p:nvPr/>
            </p:nvSpPr>
            <p:spPr bwMode="auto">
              <a:xfrm flipV="1">
                <a:off x="1644" y="2052"/>
                <a:ext cx="432" cy="134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Oval 55"/>
            <p:cNvSpPr>
              <a:spLocks noChangeArrowheads="1"/>
            </p:cNvSpPr>
            <p:nvPr/>
          </p:nvSpPr>
          <p:spPr bwMode="auto">
            <a:xfrm>
              <a:off x="3954" y="1980"/>
              <a:ext cx="48" cy="48"/>
            </a:xfrm>
            <a:prstGeom prst="ellipse">
              <a:avLst/>
            </a:prstGeom>
            <a:solidFill>
              <a:schemeClr val="tx1"/>
            </a:solidFill>
            <a:ln w="57150">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aphicFrame>
          <p:nvGraphicFramePr>
            <p:cNvPr id="26" name="Object 1027"/>
            <p:cNvGraphicFramePr>
              <a:graphicFrameLocks noChangeAspect="1"/>
            </p:cNvGraphicFramePr>
            <p:nvPr/>
          </p:nvGraphicFramePr>
          <p:xfrm>
            <a:off x="4020" y="1914"/>
            <a:ext cx="269" cy="292"/>
          </p:xfrm>
          <a:graphic>
            <a:graphicData uri="http://schemas.openxmlformats.org/presentationml/2006/ole">
              <mc:AlternateContent xmlns:mc="http://schemas.openxmlformats.org/markup-compatibility/2006">
                <mc:Choice xmlns:v="urn:schemas-microsoft-com:vml" Requires="v">
                  <p:oleObj spid="_x0000_s506297"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0" y="1914"/>
                          <a:ext cx="269"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 name="Group 57"/>
          <p:cNvGrpSpPr>
            <a:grpSpLocks/>
          </p:cNvGrpSpPr>
          <p:nvPr/>
        </p:nvGrpSpPr>
        <p:grpSpPr bwMode="auto">
          <a:xfrm>
            <a:off x="6331871" y="2040900"/>
            <a:ext cx="609600" cy="685800"/>
            <a:chOff x="3312" y="1632"/>
            <a:chExt cx="384" cy="432"/>
          </a:xfrm>
        </p:grpSpPr>
        <p:sp>
          <p:nvSpPr>
            <p:cNvPr id="31" name="Line 58"/>
            <p:cNvSpPr>
              <a:spLocks noChangeShapeType="1"/>
            </p:cNvSpPr>
            <p:nvPr/>
          </p:nvSpPr>
          <p:spPr bwMode="auto">
            <a:xfrm>
              <a:off x="3408" y="163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9"/>
            <p:cNvSpPr>
              <a:spLocks noChangeShapeType="1"/>
            </p:cNvSpPr>
            <p:nvPr/>
          </p:nvSpPr>
          <p:spPr bwMode="auto">
            <a:xfrm>
              <a:off x="3552" y="1632"/>
              <a:ext cx="0" cy="43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60"/>
            <p:cNvSpPr>
              <a:spLocks noChangeShapeType="1"/>
            </p:cNvSpPr>
            <p:nvPr/>
          </p:nvSpPr>
          <p:spPr bwMode="auto">
            <a:xfrm>
              <a:off x="3408" y="206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Object 1026"/>
            <p:cNvGraphicFramePr>
              <a:graphicFrameLocks noChangeAspect="1"/>
            </p:cNvGraphicFramePr>
            <p:nvPr/>
          </p:nvGraphicFramePr>
          <p:xfrm>
            <a:off x="3312" y="1728"/>
            <a:ext cx="191" cy="236"/>
          </p:xfrm>
          <a:graphic>
            <a:graphicData uri="http://schemas.openxmlformats.org/presentationml/2006/ole">
              <mc:AlternateContent xmlns:mc="http://schemas.openxmlformats.org/markup-compatibility/2006">
                <mc:Choice xmlns:v="urn:schemas-microsoft-com:vml" Requires="v">
                  <p:oleObj spid="_x0000_s506298" name="公式" r:id="rId11" imgW="114201" imgH="139579" progId="Equation.3">
                    <p:embed/>
                  </p:oleObj>
                </mc:Choice>
                <mc:Fallback>
                  <p:oleObj name="公式" r:id="rId11" imgW="114201" imgH="13957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2" y="1728"/>
                          <a:ext cx="19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 name="Group 62"/>
          <p:cNvGrpSpPr>
            <a:grpSpLocks/>
          </p:cNvGrpSpPr>
          <p:nvPr/>
        </p:nvGrpSpPr>
        <p:grpSpPr bwMode="auto">
          <a:xfrm>
            <a:off x="4368134" y="2764802"/>
            <a:ext cx="4991100" cy="1700213"/>
            <a:chOff x="2075" y="2088"/>
            <a:chExt cx="3144" cy="1071"/>
          </a:xfrm>
        </p:grpSpPr>
        <p:sp>
          <p:nvSpPr>
            <p:cNvPr id="36" name="Line 63"/>
            <p:cNvSpPr>
              <a:spLocks noChangeShapeType="1"/>
            </p:cNvSpPr>
            <p:nvPr/>
          </p:nvSpPr>
          <p:spPr bwMode="auto">
            <a:xfrm>
              <a:off x="4857" y="2088"/>
              <a:ext cx="0" cy="40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 name="Group 64"/>
            <p:cNvGrpSpPr>
              <a:grpSpLocks/>
            </p:cNvGrpSpPr>
            <p:nvPr/>
          </p:nvGrpSpPr>
          <p:grpSpPr bwMode="auto">
            <a:xfrm>
              <a:off x="2075" y="2505"/>
              <a:ext cx="3144" cy="654"/>
              <a:chOff x="2075" y="2505"/>
              <a:chExt cx="3144" cy="654"/>
            </a:xfrm>
          </p:grpSpPr>
          <p:grpSp>
            <p:nvGrpSpPr>
              <p:cNvPr id="38" name="Group 65"/>
              <p:cNvGrpSpPr>
                <a:grpSpLocks/>
              </p:cNvGrpSpPr>
              <p:nvPr/>
            </p:nvGrpSpPr>
            <p:grpSpPr bwMode="auto">
              <a:xfrm>
                <a:off x="2075" y="2607"/>
                <a:ext cx="3144" cy="552"/>
                <a:chOff x="2064" y="3348"/>
                <a:chExt cx="3144" cy="552"/>
              </a:xfrm>
            </p:grpSpPr>
            <p:grpSp>
              <p:nvGrpSpPr>
                <p:cNvPr id="48" name="Group 66"/>
                <p:cNvGrpSpPr>
                  <a:grpSpLocks/>
                </p:cNvGrpSpPr>
                <p:nvPr/>
              </p:nvGrpSpPr>
              <p:grpSpPr bwMode="auto">
                <a:xfrm>
                  <a:off x="2238" y="3348"/>
                  <a:ext cx="2970" cy="378"/>
                  <a:chOff x="2406" y="3552"/>
                  <a:chExt cx="2970" cy="378"/>
                </a:xfrm>
              </p:grpSpPr>
              <p:sp>
                <p:nvSpPr>
                  <p:cNvPr id="53" name="Rectangle 67"/>
                  <p:cNvSpPr>
                    <a:spLocks noChangeArrowheads="1"/>
                  </p:cNvSpPr>
                  <p:nvPr/>
                </p:nvSpPr>
                <p:spPr bwMode="auto">
                  <a:xfrm>
                    <a:off x="2592" y="3552"/>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4" name="Rectangle 68"/>
                  <p:cNvSpPr>
                    <a:spLocks noChangeArrowheads="1"/>
                  </p:cNvSpPr>
                  <p:nvPr/>
                </p:nvSpPr>
                <p:spPr bwMode="auto">
                  <a:xfrm>
                    <a:off x="2496" y="364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5" name="Rectangle 69"/>
                  <p:cNvSpPr>
                    <a:spLocks noChangeArrowheads="1"/>
                  </p:cNvSpPr>
                  <p:nvPr/>
                </p:nvSpPr>
                <p:spPr bwMode="auto">
                  <a:xfrm>
                    <a:off x="2406" y="373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nvGrpSpPr>
                <p:cNvPr id="49" name="Group 70"/>
                <p:cNvGrpSpPr>
                  <a:grpSpLocks/>
                </p:cNvGrpSpPr>
                <p:nvPr/>
              </p:nvGrpSpPr>
              <p:grpSpPr bwMode="auto">
                <a:xfrm>
                  <a:off x="2064" y="3522"/>
                  <a:ext cx="2970" cy="378"/>
                  <a:chOff x="2406" y="3552"/>
                  <a:chExt cx="2970" cy="378"/>
                </a:xfrm>
              </p:grpSpPr>
              <p:sp>
                <p:nvSpPr>
                  <p:cNvPr id="50" name="Rectangle 71"/>
                  <p:cNvSpPr>
                    <a:spLocks noChangeArrowheads="1"/>
                  </p:cNvSpPr>
                  <p:nvPr/>
                </p:nvSpPr>
                <p:spPr bwMode="auto">
                  <a:xfrm>
                    <a:off x="2592" y="3552"/>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1" name="Rectangle 72"/>
                  <p:cNvSpPr>
                    <a:spLocks noChangeArrowheads="1"/>
                  </p:cNvSpPr>
                  <p:nvPr/>
                </p:nvSpPr>
                <p:spPr bwMode="auto">
                  <a:xfrm>
                    <a:off x="2496" y="364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52" name="Rectangle 73"/>
                  <p:cNvSpPr>
                    <a:spLocks noChangeArrowheads="1"/>
                  </p:cNvSpPr>
                  <p:nvPr/>
                </p:nvSpPr>
                <p:spPr bwMode="auto">
                  <a:xfrm>
                    <a:off x="2406" y="3738"/>
                    <a:ext cx="2784"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pSp>
          <p:grpSp>
            <p:nvGrpSpPr>
              <p:cNvPr id="39" name="Group 74"/>
              <p:cNvGrpSpPr>
                <a:grpSpLocks/>
              </p:cNvGrpSpPr>
              <p:nvPr/>
            </p:nvGrpSpPr>
            <p:grpSpPr bwMode="auto">
              <a:xfrm>
                <a:off x="2613" y="2505"/>
                <a:ext cx="2277" cy="462"/>
                <a:chOff x="2613" y="2505"/>
                <a:chExt cx="2277" cy="462"/>
              </a:xfrm>
            </p:grpSpPr>
            <p:sp>
              <p:nvSpPr>
                <p:cNvPr id="40" name="Rectangle 75"/>
                <p:cNvSpPr>
                  <a:spLocks noChangeArrowheads="1"/>
                </p:cNvSpPr>
                <p:nvPr/>
              </p:nvSpPr>
              <p:spPr bwMode="auto">
                <a:xfrm>
                  <a:off x="4602" y="2511"/>
                  <a:ext cx="288" cy="453"/>
                </a:xfrm>
                <a:prstGeom prst="rect">
                  <a:avLst/>
                </a:prstGeom>
                <a:gradFill rotWithShape="0">
                  <a:gsLst>
                    <a:gs pos="0">
                      <a:srgbClr val="FF3300"/>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1" name="Rectangle 76"/>
                <p:cNvSpPr>
                  <a:spLocks noChangeArrowheads="1"/>
                </p:cNvSpPr>
                <p:nvPr/>
              </p:nvSpPr>
              <p:spPr bwMode="auto">
                <a:xfrm>
                  <a:off x="4320" y="2514"/>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42" name="Rectangle 77"/>
                <p:cNvSpPr>
                  <a:spLocks noChangeArrowheads="1"/>
                </p:cNvSpPr>
                <p:nvPr/>
              </p:nvSpPr>
              <p:spPr bwMode="auto">
                <a:xfrm>
                  <a:off x="4041" y="2514"/>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43" name="Rectangle 78"/>
                <p:cNvSpPr>
                  <a:spLocks noChangeArrowheads="1"/>
                </p:cNvSpPr>
                <p:nvPr/>
              </p:nvSpPr>
              <p:spPr bwMode="auto">
                <a:xfrm>
                  <a:off x="3756" y="2511"/>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44" name="Rectangle 79"/>
                <p:cNvSpPr>
                  <a:spLocks noChangeArrowheads="1"/>
                </p:cNvSpPr>
                <p:nvPr/>
              </p:nvSpPr>
              <p:spPr bwMode="auto">
                <a:xfrm>
                  <a:off x="3471" y="2511"/>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45" name="Rectangle 80"/>
                <p:cNvSpPr>
                  <a:spLocks noChangeArrowheads="1"/>
                </p:cNvSpPr>
                <p:nvPr/>
              </p:nvSpPr>
              <p:spPr bwMode="auto">
                <a:xfrm>
                  <a:off x="3180" y="2511"/>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46" name="Rectangle 81"/>
                <p:cNvSpPr>
                  <a:spLocks noChangeArrowheads="1"/>
                </p:cNvSpPr>
                <p:nvPr/>
              </p:nvSpPr>
              <p:spPr bwMode="auto">
                <a:xfrm>
                  <a:off x="2898" y="2508"/>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sp>
              <p:nvSpPr>
                <p:cNvPr id="47" name="Rectangle 82"/>
                <p:cNvSpPr>
                  <a:spLocks noChangeArrowheads="1"/>
                </p:cNvSpPr>
                <p:nvPr/>
              </p:nvSpPr>
              <p:spPr bwMode="auto">
                <a:xfrm>
                  <a:off x="2613" y="2505"/>
                  <a:ext cx="288" cy="453"/>
                </a:xfrm>
                <a:prstGeom prst="rect">
                  <a:avLst/>
                </a:prstGeom>
                <a:gradFill rotWithShape="0">
                  <a:gsLst>
                    <a:gs pos="0">
                      <a:srgbClr val="FF3300"/>
                    </a:gs>
                    <a:gs pos="50000">
                      <a:schemeClr val="tx1"/>
                    </a:gs>
                    <a:gs pos="100000">
                      <a:srgbClr val="FF3300"/>
                    </a:gs>
                  </a:gsLst>
                  <a:lin ang="0" scaled="1"/>
                </a:gradFill>
                <a:ln w="9525">
                  <a:noFill/>
                  <a:miter lim="800000"/>
                  <a:headEnd/>
                  <a:tailEnd/>
                </a:ln>
              </p:spPr>
              <p:txBody>
                <a:bodyPr wrap="none" anchor="ctr"/>
                <a:lstStyle/>
                <a:p>
                  <a:pPr>
                    <a:defRPr/>
                  </a:pPr>
                  <a:endParaRPr lang="zh-CN" altLang="en-US" sz="2400"/>
                </a:p>
              </p:txBody>
            </p:sp>
          </p:grpSp>
        </p:grpSp>
      </p:grpSp>
      <p:sp>
        <p:nvSpPr>
          <p:cNvPr id="56" name="Text Box 90"/>
          <p:cNvSpPr txBox="1">
            <a:spLocks noChangeArrowheads="1"/>
          </p:cNvSpPr>
          <p:nvPr/>
        </p:nvSpPr>
        <p:spPr bwMode="auto">
          <a:xfrm>
            <a:off x="1786196" y="1349923"/>
            <a:ext cx="273689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dirty="0">
                <a:solidFill>
                  <a:srgbClr val="09A70D"/>
                </a:solidFill>
              </a:rPr>
              <a:t>沿着入射光的方向看去，看到在上表面附近形成明，暗相间的干涉直条纹。</a:t>
            </a:r>
          </a:p>
        </p:txBody>
      </p:sp>
      <p:sp>
        <p:nvSpPr>
          <p:cNvPr id="57" name="矩形 65"/>
          <p:cNvSpPr>
            <a:spLocks noChangeArrowheads="1"/>
          </p:cNvSpPr>
          <p:nvPr/>
        </p:nvSpPr>
        <p:spPr bwMode="auto">
          <a:xfrm>
            <a:off x="2098916" y="4722190"/>
            <a:ext cx="8500836" cy="2160591"/>
          </a:xfrm>
          <a:prstGeom prst="rect">
            <a:avLst/>
          </a:prstGeom>
          <a:noFill/>
          <a:ln w="9525">
            <a:noFill/>
            <a:miter lim="800000"/>
            <a:headEnd/>
            <a:tailEnd/>
          </a:ln>
        </p:spPr>
        <p:txBody>
          <a:bodyPr wrap="square">
            <a:spAutoFit/>
          </a:bodyPr>
          <a:lstStyle/>
          <a:p>
            <a:pPr>
              <a:lnSpc>
                <a:spcPct val="120000"/>
              </a:lnSpc>
              <a:spcBef>
                <a:spcPct val="50000"/>
              </a:spcBef>
              <a:defRPr/>
            </a:pPr>
            <a:r>
              <a:rPr lang="zh-CN" altLang="en-US" sz="2800" b="1" dirty="0">
                <a:solidFill>
                  <a:srgbClr val="6600CC"/>
                </a:solidFill>
                <a:latin typeface="宋体" pitchFamily="2" charset="-122"/>
              </a:rPr>
              <a:t>一组平行光（即入射角</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zh-CN" altLang="en-US" sz="2800" b="1" dirty="0">
                <a:solidFill>
                  <a:srgbClr val="6600CC"/>
                </a:solidFill>
                <a:latin typeface="宋体" pitchFamily="2" charset="-122"/>
              </a:rPr>
              <a:t>一定）投射到薄厚不均匀的薄膜上，其光程差随着厚度</a:t>
            </a:r>
            <a:r>
              <a:rPr lang="en-US" altLang="zh-CN" sz="2800" b="1" i="1" dirty="0">
                <a:solidFill>
                  <a:srgbClr val="FF0000"/>
                </a:solidFill>
                <a:latin typeface="Times New Roman" panose="02020603050405020304" pitchFamily="18" charset="0"/>
                <a:cs typeface="Times New Roman" panose="02020603050405020304" pitchFamily="18" charset="0"/>
              </a:rPr>
              <a:t>e</a:t>
            </a:r>
            <a:r>
              <a:rPr lang="zh-CN" altLang="en-US" sz="2800" b="1" dirty="0">
                <a:solidFill>
                  <a:srgbClr val="6600CC"/>
                </a:solidFill>
                <a:latin typeface="宋体" pitchFamily="2" charset="-122"/>
              </a:rPr>
              <a:t>而变化，</a:t>
            </a:r>
            <a:r>
              <a:rPr lang="zh-CN" altLang="en-US" sz="2800" b="1" dirty="0">
                <a:latin typeface="宋体" pitchFamily="2" charset="-122"/>
              </a:rPr>
              <a:t>厚度相同的区域，其光程差相同</a:t>
            </a:r>
            <a:r>
              <a:rPr lang="zh-CN" altLang="en-US" sz="2800" b="1" dirty="0">
                <a:solidFill>
                  <a:srgbClr val="C00000"/>
                </a:solidFill>
                <a:latin typeface="宋体" pitchFamily="2" charset="-122"/>
              </a:rPr>
              <a:t>，因而这些区域就出现同一级的干涉条纹，故称为等厚干涉。</a:t>
            </a:r>
          </a:p>
        </p:txBody>
      </p:sp>
    </p:spTree>
    <p:extLst>
      <p:ext uri="{BB962C8B-B14F-4D97-AF65-F5344CB8AC3E}">
        <p14:creationId xmlns:p14="http://schemas.microsoft.com/office/powerpoint/2010/main" val="267220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subTnLst>
                                    <p:animClr clrSpc="rgb" dir="cw">
                                      <p:cBhvr override="childStyle">
                                        <p:cTn dur="1" fill="hold" display="0" masterRel="nextClick" afterEffect="1"/>
                                        <p:tgtEl>
                                          <p:spTgt spid="12"/>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right)">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32"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strVal val="4*#ppt_w"/>
                                          </p:val>
                                        </p:tav>
                                        <p:tav tm="100000">
                                          <p:val>
                                            <p:strVal val="#ppt_w"/>
                                          </p:val>
                                        </p:tav>
                                      </p:tavLst>
                                    </p:anim>
                                    <p:anim calcmode="lin" valueType="num">
                                      <p:cBhvr>
                                        <p:cTn id="41" dur="500" fill="hold"/>
                                        <p:tgtEl>
                                          <p:spTgt spid="30"/>
                                        </p:tgtEl>
                                        <p:attrNameLst>
                                          <p:attrName>ppt_h</p:attrName>
                                        </p:attrNameLst>
                                      </p:cBhvr>
                                      <p:tavLst>
                                        <p:tav tm="0">
                                          <p:val>
                                            <p:strVal val="4*#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down)">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randombar(horizontal)">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6" grpId="0"/>
      <p:bldP spid="5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8"/>
          <p:cNvSpPr txBox="1">
            <a:spLocks noChangeArrowheads="1"/>
          </p:cNvSpPr>
          <p:nvPr/>
        </p:nvSpPr>
        <p:spPr bwMode="auto">
          <a:xfrm>
            <a:off x="1916889" y="157658"/>
            <a:ext cx="2971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0000"/>
                </a:solidFill>
              </a:rPr>
              <a:t>一、劈尖干涉</a:t>
            </a:r>
          </a:p>
        </p:txBody>
      </p:sp>
      <p:pic>
        <p:nvPicPr>
          <p:cNvPr id="17" name="Picture 56" descr="e3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878" y="867340"/>
            <a:ext cx="3018635" cy="226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9" name="Group 116"/>
          <p:cNvGrpSpPr>
            <a:grpSpLocks/>
          </p:cNvGrpSpPr>
          <p:nvPr/>
        </p:nvGrpSpPr>
        <p:grpSpPr bwMode="auto">
          <a:xfrm>
            <a:off x="2137771" y="3668681"/>
            <a:ext cx="3048281" cy="2397546"/>
            <a:chOff x="2560" y="1296"/>
            <a:chExt cx="1184" cy="892"/>
          </a:xfrm>
        </p:grpSpPr>
        <p:sp>
          <p:nvSpPr>
            <p:cNvPr id="110" name="Text Box 117"/>
            <p:cNvSpPr txBox="1">
              <a:spLocks noChangeArrowheads="1"/>
            </p:cNvSpPr>
            <p:nvPr/>
          </p:nvSpPr>
          <p:spPr bwMode="auto">
            <a:xfrm>
              <a:off x="2560" y="2016"/>
              <a:ext cx="79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chemeClr val="tx1"/>
                  </a:solidFill>
                </a:rPr>
                <a:t>地面彩色油膜</a:t>
              </a:r>
            </a:p>
          </p:txBody>
        </p:sp>
        <p:grpSp>
          <p:nvGrpSpPr>
            <p:cNvPr id="111" name="Group 118"/>
            <p:cNvGrpSpPr>
              <a:grpSpLocks/>
            </p:cNvGrpSpPr>
            <p:nvPr/>
          </p:nvGrpSpPr>
          <p:grpSpPr bwMode="auto">
            <a:xfrm>
              <a:off x="2754" y="1296"/>
              <a:ext cx="990" cy="669"/>
              <a:chOff x="2361" y="919"/>
              <a:chExt cx="990" cy="669"/>
            </a:xfrm>
          </p:grpSpPr>
          <p:sp>
            <p:nvSpPr>
              <p:cNvPr id="112" name="Freeform 119"/>
              <p:cNvSpPr>
                <a:spLocks/>
              </p:cNvSpPr>
              <p:nvPr/>
            </p:nvSpPr>
            <p:spPr bwMode="auto">
              <a:xfrm>
                <a:off x="3042" y="919"/>
                <a:ext cx="15" cy="535"/>
              </a:xfrm>
              <a:custGeom>
                <a:avLst/>
                <a:gdLst>
                  <a:gd name="T0" fmla="*/ 0 w 140"/>
                  <a:gd name="T1" fmla="*/ 0 h 5343"/>
                  <a:gd name="T2" fmla="*/ 0 w 140"/>
                  <a:gd name="T3" fmla="*/ 0 h 5343"/>
                  <a:gd name="T4" fmla="*/ 0 w 140"/>
                  <a:gd name="T5" fmla="*/ 0 h 5343"/>
                  <a:gd name="T6" fmla="*/ 0 w 140"/>
                  <a:gd name="T7" fmla="*/ 0 h 5343"/>
                  <a:gd name="T8" fmla="*/ 0 w 140"/>
                  <a:gd name="T9" fmla="*/ 0 h 5343"/>
                  <a:gd name="T10" fmla="*/ 0 w 140"/>
                  <a:gd name="T11" fmla="*/ 0 h 5343"/>
                  <a:gd name="T12" fmla="*/ 0 w 140"/>
                  <a:gd name="T13" fmla="*/ 0 h 5343"/>
                  <a:gd name="T14" fmla="*/ 0 w 140"/>
                  <a:gd name="T15" fmla="*/ 0 h 5343"/>
                  <a:gd name="T16" fmla="*/ 0 w 140"/>
                  <a:gd name="T17" fmla="*/ 0 h 5343"/>
                  <a:gd name="T18" fmla="*/ 0 w 140"/>
                  <a:gd name="T19" fmla="*/ 0 h 5343"/>
                  <a:gd name="T20" fmla="*/ 0 w 140"/>
                  <a:gd name="T21" fmla="*/ 0 h 5343"/>
                  <a:gd name="T22" fmla="*/ 0 w 140"/>
                  <a:gd name="T23" fmla="*/ 0 h 5343"/>
                  <a:gd name="T24" fmla="*/ 0 w 140"/>
                  <a:gd name="T25" fmla="*/ 0 h 5343"/>
                  <a:gd name="T26" fmla="*/ 0 w 140"/>
                  <a:gd name="T27" fmla="*/ 0 h 5343"/>
                  <a:gd name="T28" fmla="*/ 0 w 140"/>
                  <a:gd name="T29" fmla="*/ 0 h 5343"/>
                  <a:gd name="T30" fmla="*/ 0 w 140"/>
                  <a:gd name="T31" fmla="*/ 0 h 5343"/>
                  <a:gd name="T32" fmla="*/ 0 w 140"/>
                  <a:gd name="T33" fmla="*/ 0 h 5343"/>
                  <a:gd name="T34" fmla="*/ 0 w 140"/>
                  <a:gd name="T35" fmla="*/ 0 h 5343"/>
                  <a:gd name="T36" fmla="*/ 0 w 140"/>
                  <a:gd name="T37" fmla="*/ 0 h 5343"/>
                  <a:gd name="T38" fmla="*/ 0 w 140"/>
                  <a:gd name="T39" fmla="*/ 0 h 5343"/>
                  <a:gd name="T40" fmla="*/ 0 w 140"/>
                  <a:gd name="T41" fmla="*/ 0 h 5343"/>
                  <a:gd name="T42" fmla="*/ 0 w 140"/>
                  <a:gd name="T43" fmla="*/ 0 h 5343"/>
                  <a:gd name="T44" fmla="*/ 0 w 140"/>
                  <a:gd name="T45" fmla="*/ 0 h 53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0"/>
                  <a:gd name="T70" fmla="*/ 0 h 5343"/>
                  <a:gd name="T71" fmla="*/ 140 w 140"/>
                  <a:gd name="T72" fmla="*/ 5343 h 53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0" h="5343">
                    <a:moveTo>
                      <a:pt x="140" y="0"/>
                    </a:moveTo>
                    <a:lnTo>
                      <a:pt x="71" y="1"/>
                    </a:lnTo>
                    <a:lnTo>
                      <a:pt x="0" y="5"/>
                    </a:lnTo>
                    <a:lnTo>
                      <a:pt x="0" y="5343"/>
                    </a:lnTo>
                    <a:lnTo>
                      <a:pt x="40" y="5283"/>
                    </a:lnTo>
                    <a:lnTo>
                      <a:pt x="82" y="5223"/>
                    </a:lnTo>
                    <a:lnTo>
                      <a:pt x="63" y="5166"/>
                    </a:lnTo>
                    <a:lnTo>
                      <a:pt x="48" y="5112"/>
                    </a:lnTo>
                    <a:lnTo>
                      <a:pt x="36" y="5059"/>
                    </a:lnTo>
                    <a:lnTo>
                      <a:pt x="27" y="5007"/>
                    </a:lnTo>
                    <a:lnTo>
                      <a:pt x="20" y="4955"/>
                    </a:lnTo>
                    <a:lnTo>
                      <a:pt x="17" y="4905"/>
                    </a:lnTo>
                    <a:lnTo>
                      <a:pt x="16" y="4856"/>
                    </a:lnTo>
                    <a:lnTo>
                      <a:pt x="19" y="4809"/>
                    </a:lnTo>
                    <a:lnTo>
                      <a:pt x="24" y="4761"/>
                    </a:lnTo>
                    <a:lnTo>
                      <a:pt x="31" y="4715"/>
                    </a:lnTo>
                    <a:lnTo>
                      <a:pt x="42" y="4670"/>
                    </a:lnTo>
                    <a:lnTo>
                      <a:pt x="57" y="4626"/>
                    </a:lnTo>
                    <a:lnTo>
                      <a:pt x="73" y="4582"/>
                    </a:lnTo>
                    <a:lnTo>
                      <a:pt x="93" y="4540"/>
                    </a:lnTo>
                    <a:lnTo>
                      <a:pt x="115" y="4499"/>
                    </a:lnTo>
                    <a:lnTo>
                      <a:pt x="140" y="4459"/>
                    </a:lnTo>
                    <a:lnTo>
                      <a:pt x="140" y="0"/>
                    </a:lnTo>
                    <a:close/>
                  </a:path>
                </a:pathLst>
              </a:custGeom>
              <a:solidFill>
                <a:srgbClr val="55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20"/>
              <p:cNvSpPr>
                <a:spLocks/>
              </p:cNvSpPr>
              <p:nvPr/>
            </p:nvSpPr>
            <p:spPr bwMode="auto">
              <a:xfrm>
                <a:off x="3026" y="920"/>
                <a:ext cx="16" cy="552"/>
              </a:xfrm>
              <a:custGeom>
                <a:avLst/>
                <a:gdLst>
                  <a:gd name="T0" fmla="*/ 0 w 137"/>
                  <a:gd name="T1" fmla="*/ 0 h 5526"/>
                  <a:gd name="T2" fmla="*/ 0 w 137"/>
                  <a:gd name="T3" fmla="*/ 0 h 5526"/>
                  <a:gd name="T4" fmla="*/ 0 w 137"/>
                  <a:gd name="T5" fmla="*/ 0 h 5526"/>
                  <a:gd name="T6" fmla="*/ 0 w 137"/>
                  <a:gd name="T7" fmla="*/ 0 h 5526"/>
                  <a:gd name="T8" fmla="*/ 0 w 137"/>
                  <a:gd name="T9" fmla="*/ 0 h 5526"/>
                  <a:gd name="T10" fmla="*/ 0 w 137"/>
                  <a:gd name="T11" fmla="*/ 0 h 5526"/>
                  <a:gd name="T12" fmla="*/ 0 w 137"/>
                  <a:gd name="T13" fmla="*/ 0 h 5526"/>
                  <a:gd name="T14" fmla="*/ 0 w 137"/>
                  <a:gd name="T15" fmla="*/ 0 h 5526"/>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5526"/>
                  <a:gd name="T26" fmla="*/ 137 w 137"/>
                  <a:gd name="T27" fmla="*/ 5526 h 55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5526">
                    <a:moveTo>
                      <a:pt x="137" y="0"/>
                    </a:moveTo>
                    <a:lnTo>
                      <a:pt x="68" y="4"/>
                    </a:lnTo>
                    <a:lnTo>
                      <a:pt x="0" y="12"/>
                    </a:lnTo>
                    <a:lnTo>
                      <a:pt x="0" y="5526"/>
                    </a:lnTo>
                    <a:lnTo>
                      <a:pt x="68" y="5433"/>
                    </a:lnTo>
                    <a:lnTo>
                      <a:pt x="102" y="5385"/>
                    </a:lnTo>
                    <a:lnTo>
                      <a:pt x="137" y="5338"/>
                    </a:lnTo>
                    <a:lnTo>
                      <a:pt x="137" y="0"/>
                    </a:lnTo>
                    <a:close/>
                  </a:path>
                </a:pathLst>
              </a:custGeom>
              <a:solidFill>
                <a:srgbClr val="59D8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21"/>
              <p:cNvSpPr>
                <a:spLocks/>
              </p:cNvSpPr>
              <p:nvPr/>
            </p:nvSpPr>
            <p:spPr bwMode="auto">
              <a:xfrm>
                <a:off x="3088" y="921"/>
                <a:ext cx="16" cy="417"/>
              </a:xfrm>
              <a:custGeom>
                <a:avLst/>
                <a:gdLst>
                  <a:gd name="T0" fmla="*/ 0 w 139"/>
                  <a:gd name="T1" fmla="*/ 0 h 4166"/>
                  <a:gd name="T2" fmla="*/ 0 w 139"/>
                  <a:gd name="T3" fmla="*/ 0 h 4166"/>
                  <a:gd name="T4" fmla="*/ 0 w 139"/>
                  <a:gd name="T5" fmla="*/ 0 h 4166"/>
                  <a:gd name="T6" fmla="*/ 0 w 139"/>
                  <a:gd name="T7" fmla="*/ 0 h 4166"/>
                  <a:gd name="T8" fmla="*/ 0 w 139"/>
                  <a:gd name="T9" fmla="*/ 0 h 4166"/>
                  <a:gd name="T10" fmla="*/ 0 w 139"/>
                  <a:gd name="T11" fmla="*/ 0 h 4166"/>
                  <a:gd name="T12" fmla="*/ 0 w 139"/>
                  <a:gd name="T13" fmla="*/ 0 h 4166"/>
                  <a:gd name="T14" fmla="*/ 0 w 139"/>
                  <a:gd name="T15" fmla="*/ 0 h 4166"/>
                  <a:gd name="T16" fmla="*/ 0 w 139"/>
                  <a:gd name="T17" fmla="*/ 0 h 4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4166"/>
                  <a:gd name="T29" fmla="*/ 139 w 139"/>
                  <a:gd name="T30" fmla="*/ 4166 h 4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4166">
                    <a:moveTo>
                      <a:pt x="139" y="29"/>
                    </a:moveTo>
                    <a:lnTo>
                      <a:pt x="105" y="20"/>
                    </a:lnTo>
                    <a:lnTo>
                      <a:pt x="71" y="13"/>
                    </a:lnTo>
                    <a:lnTo>
                      <a:pt x="35" y="5"/>
                    </a:lnTo>
                    <a:lnTo>
                      <a:pt x="0" y="0"/>
                    </a:lnTo>
                    <a:lnTo>
                      <a:pt x="0" y="4166"/>
                    </a:lnTo>
                    <a:lnTo>
                      <a:pt x="66" y="4122"/>
                    </a:lnTo>
                    <a:lnTo>
                      <a:pt x="139" y="4081"/>
                    </a:lnTo>
                    <a:lnTo>
                      <a:pt x="139" y="29"/>
                    </a:lnTo>
                    <a:close/>
                  </a:path>
                </a:pathLst>
              </a:custGeom>
              <a:solidFill>
                <a:srgbClr val="48A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22"/>
              <p:cNvSpPr>
                <a:spLocks/>
              </p:cNvSpPr>
              <p:nvPr/>
            </p:nvSpPr>
            <p:spPr bwMode="auto">
              <a:xfrm>
                <a:off x="3073" y="920"/>
                <a:ext cx="15" cy="429"/>
              </a:xfrm>
              <a:custGeom>
                <a:avLst/>
                <a:gdLst>
                  <a:gd name="T0" fmla="*/ 0 w 140"/>
                  <a:gd name="T1" fmla="*/ 0 h 4292"/>
                  <a:gd name="T2" fmla="*/ 0 w 140"/>
                  <a:gd name="T3" fmla="*/ 0 h 4292"/>
                  <a:gd name="T4" fmla="*/ 0 w 140"/>
                  <a:gd name="T5" fmla="*/ 0 h 4292"/>
                  <a:gd name="T6" fmla="*/ 0 w 140"/>
                  <a:gd name="T7" fmla="*/ 0 h 4292"/>
                  <a:gd name="T8" fmla="*/ 0 w 140"/>
                  <a:gd name="T9" fmla="*/ 0 h 4292"/>
                  <a:gd name="T10" fmla="*/ 0 w 140"/>
                  <a:gd name="T11" fmla="*/ 0 h 4292"/>
                  <a:gd name="T12" fmla="*/ 0 w 140"/>
                  <a:gd name="T13" fmla="*/ 0 h 4292"/>
                  <a:gd name="T14" fmla="*/ 0 w 140"/>
                  <a:gd name="T15" fmla="*/ 0 h 4292"/>
                  <a:gd name="T16" fmla="*/ 0 w 140"/>
                  <a:gd name="T17" fmla="*/ 0 h 42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292"/>
                  <a:gd name="T29" fmla="*/ 140 w 140"/>
                  <a:gd name="T30" fmla="*/ 4292 h 42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292">
                    <a:moveTo>
                      <a:pt x="140" y="16"/>
                    </a:moveTo>
                    <a:lnTo>
                      <a:pt x="105" y="10"/>
                    </a:lnTo>
                    <a:lnTo>
                      <a:pt x="70" y="6"/>
                    </a:lnTo>
                    <a:lnTo>
                      <a:pt x="0" y="0"/>
                    </a:lnTo>
                    <a:lnTo>
                      <a:pt x="0" y="4292"/>
                    </a:lnTo>
                    <a:lnTo>
                      <a:pt x="32" y="4263"/>
                    </a:lnTo>
                    <a:lnTo>
                      <a:pt x="66" y="4235"/>
                    </a:lnTo>
                    <a:lnTo>
                      <a:pt x="140" y="4182"/>
                    </a:lnTo>
                    <a:lnTo>
                      <a:pt x="140" y="16"/>
                    </a:lnTo>
                    <a:close/>
                  </a:path>
                </a:pathLst>
              </a:custGeom>
              <a:solidFill>
                <a:srgbClr val="4C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23"/>
              <p:cNvSpPr>
                <a:spLocks/>
              </p:cNvSpPr>
              <p:nvPr/>
            </p:nvSpPr>
            <p:spPr bwMode="auto">
              <a:xfrm>
                <a:off x="3057" y="919"/>
                <a:ext cx="16" cy="446"/>
              </a:xfrm>
              <a:custGeom>
                <a:avLst/>
                <a:gdLst>
                  <a:gd name="T0" fmla="*/ 0 w 140"/>
                  <a:gd name="T1" fmla="*/ 0 h 4459"/>
                  <a:gd name="T2" fmla="*/ 0 w 140"/>
                  <a:gd name="T3" fmla="*/ 0 h 4459"/>
                  <a:gd name="T4" fmla="*/ 0 w 140"/>
                  <a:gd name="T5" fmla="*/ 0 h 4459"/>
                  <a:gd name="T6" fmla="*/ 0 w 140"/>
                  <a:gd name="T7" fmla="*/ 0 h 4459"/>
                  <a:gd name="T8" fmla="*/ 0 w 140"/>
                  <a:gd name="T9" fmla="*/ 0 h 4459"/>
                  <a:gd name="T10" fmla="*/ 0 w 140"/>
                  <a:gd name="T11" fmla="*/ 0 h 4459"/>
                  <a:gd name="T12" fmla="*/ 0 w 140"/>
                  <a:gd name="T13" fmla="*/ 0 h 4459"/>
                  <a:gd name="T14" fmla="*/ 0 w 140"/>
                  <a:gd name="T15" fmla="*/ 0 h 4459"/>
                  <a:gd name="T16" fmla="*/ 0 w 140"/>
                  <a:gd name="T17" fmla="*/ 0 h 4459"/>
                  <a:gd name="T18" fmla="*/ 0 w 140"/>
                  <a:gd name="T19" fmla="*/ 0 h 44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0"/>
                  <a:gd name="T31" fmla="*/ 0 h 4459"/>
                  <a:gd name="T32" fmla="*/ 140 w 140"/>
                  <a:gd name="T33" fmla="*/ 4459 h 44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0" h="4459">
                    <a:moveTo>
                      <a:pt x="140" y="5"/>
                    </a:moveTo>
                    <a:lnTo>
                      <a:pt x="105" y="2"/>
                    </a:lnTo>
                    <a:lnTo>
                      <a:pt x="71" y="1"/>
                    </a:lnTo>
                    <a:lnTo>
                      <a:pt x="0" y="0"/>
                    </a:lnTo>
                    <a:lnTo>
                      <a:pt x="0" y="4459"/>
                    </a:lnTo>
                    <a:lnTo>
                      <a:pt x="29" y="4416"/>
                    </a:lnTo>
                    <a:lnTo>
                      <a:pt x="63" y="4375"/>
                    </a:lnTo>
                    <a:lnTo>
                      <a:pt x="99" y="4335"/>
                    </a:lnTo>
                    <a:lnTo>
                      <a:pt x="140" y="4297"/>
                    </a:lnTo>
                    <a:lnTo>
                      <a:pt x="140" y="5"/>
                    </a:lnTo>
                    <a:close/>
                  </a:path>
                </a:pathLst>
              </a:custGeom>
              <a:solidFill>
                <a:srgbClr val="50B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24"/>
              <p:cNvSpPr>
                <a:spLocks/>
              </p:cNvSpPr>
              <p:nvPr/>
            </p:nvSpPr>
            <p:spPr bwMode="auto">
              <a:xfrm>
                <a:off x="3150" y="948"/>
                <a:ext cx="16" cy="364"/>
              </a:xfrm>
              <a:custGeom>
                <a:avLst/>
                <a:gdLst>
                  <a:gd name="T0" fmla="*/ 0 w 139"/>
                  <a:gd name="T1" fmla="*/ 0 h 3638"/>
                  <a:gd name="T2" fmla="*/ 0 w 139"/>
                  <a:gd name="T3" fmla="*/ 0 h 3638"/>
                  <a:gd name="T4" fmla="*/ 0 w 139"/>
                  <a:gd name="T5" fmla="*/ 0 h 3638"/>
                  <a:gd name="T6" fmla="*/ 0 w 139"/>
                  <a:gd name="T7" fmla="*/ 0 h 3638"/>
                  <a:gd name="T8" fmla="*/ 0 w 139"/>
                  <a:gd name="T9" fmla="*/ 0 h 3638"/>
                  <a:gd name="T10" fmla="*/ 0 w 139"/>
                  <a:gd name="T11" fmla="*/ 0 h 3638"/>
                  <a:gd name="T12" fmla="*/ 0 w 139"/>
                  <a:gd name="T13" fmla="*/ 0 h 3638"/>
                  <a:gd name="T14" fmla="*/ 0 w 139"/>
                  <a:gd name="T15" fmla="*/ 0 h 3638"/>
                  <a:gd name="T16" fmla="*/ 0 w 139"/>
                  <a:gd name="T17" fmla="*/ 0 h 3638"/>
                  <a:gd name="T18" fmla="*/ 0 w 139"/>
                  <a:gd name="T19" fmla="*/ 0 h 3638"/>
                  <a:gd name="T20" fmla="*/ 0 w 139"/>
                  <a:gd name="T21" fmla="*/ 0 h 3638"/>
                  <a:gd name="T22" fmla="*/ 0 w 139"/>
                  <a:gd name="T23" fmla="*/ 0 h 3638"/>
                  <a:gd name="T24" fmla="*/ 0 w 139"/>
                  <a:gd name="T25" fmla="*/ 0 h 36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9"/>
                  <a:gd name="T40" fmla="*/ 0 h 3638"/>
                  <a:gd name="T41" fmla="*/ 139 w 139"/>
                  <a:gd name="T42" fmla="*/ 3638 h 36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9" h="3638">
                    <a:moveTo>
                      <a:pt x="139" y="223"/>
                    </a:moveTo>
                    <a:lnTo>
                      <a:pt x="125" y="190"/>
                    </a:lnTo>
                    <a:lnTo>
                      <a:pt x="111" y="160"/>
                    </a:lnTo>
                    <a:lnTo>
                      <a:pt x="94" y="131"/>
                    </a:lnTo>
                    <a:lnTo>
                      <a:pt x="78" y="103"/>
                    </a:lnTo>
                    <a:lnTo>
                      <a:pt x="59" y="75"/>
                    </a:lnTo>
                    <a:lnTo>
                      <a:pt x="40" y="49"/>
                    </a:lnTo>
                    <a:lnTo>
                      <a:pt x="20" y="24"/>
                    </a:lnTo>
                    <a:lnTo>
                      <a:pt x="0" y="0"/>
                    </a:lnTo>
                    <a:lnTo>
                      <a:pt x="0" y="3638"/>
                    </a:lnTo>
                    <a:lnTo>
                      <a:pt x="68" y="3616"/>
                    </a:lnTo>
                    <a:lnTo>
                      <a:pt x="139" y="3598"/>
                    </a:lnTo>
                    <a:lnTo>
                      <a:pt x="139" y="223"/>
                    </a:lnTo>
                    <a:close/>
                  </a:path>
                </a:pathLst>
              </a:custGeom>
              <a:solidFill>
                <a:srgbClr val="377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25"/>
              <p:cNvSpPr>
                <a:spLocks/>
              </p:cNvSpPr>
              <p:nvPr/>
            </p:nvSpPr>
            <p:spPr bwMode="auto">
              <a:xfrm>
                <a:off x="3135" y="936"/>
                <a:ext cx="15" cy="381"/>
              </a:xfrm>
              <a:custGeom>
                <a:avLst/>
                <a:gdLst>
                  <a:gd name="T0" fmla="*/ 0 w 140"/>
                  <a:gd name="T1" fmla="*/ 0 h 3807"/>
                  <a:gd name="T2" fmla="*/ 0 w 140"/>
                  <a:gd name="T3" fmla="*/ 0 h 3807"/>
                  <a:gd name="T4" fmla="*/ 0 w 140"/>
                  <a:gd name="T5" fmla="*/ 0 h 3807"/>
                  <a:gd name="T6" fmla="*/ 0 w 140"/>
                  <a:gd name="T7" fmla="*/ 0 h 3807"/>
                  <a:gd name="T8" fmla="*/ 0 w 140"/>
                  <a:gd name="T9" fmla="*/ 0 h 3807"/>
                  <a:gd name="T10" fmla="*/ 0 w 140"/>
                  <a:gd name="T11" fmla="*/ 0 h 3807"/>
                  <a:gd name="T12" fmla="*/ 0 w 140"/>
                  <a:gd name="T13" fmla="*/ 0 h 3807"/>
                  <a:gd name="T14" fmla="*/ 0 w 140"/>
                  <a:gd name="T15" fmla="*/ 0 h 3807"/>
                  <a:gd name="T16" fmla="*/ 0 w 140"/>
                  <a:gd name="T17" fmla="*/ 0 h 38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3807"/>
                  <a:gd name="T29" fmla="*/ 140 w 140"/>
                  <a:gd name="T30" fmla="*/ 3807 h 38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3807">
                    <a:moveTo>
                      <a:pt x="140" y="120"/>
                    </a:moveTo>
                    <a:lnTo>
                      <a:pt x="108" y="85"/>
                    </a:lnTo>
                    <a:lnTo>
                      <a:pt x="74" y="55"/>
                    </a:lnTo>
                    <a:lnTo>
                      <a:pt x="37" y="26"/>
                    </a:lnTo>
                    <a:lnTo>
                      <a:pt x="0" y="0"/>
                    </a:lnTo>
                    <a:lnTo>
                      <a:pt x="0" y="3807"/>
                    </a:lnTo>
                    <a:lnTo>
                      <a:pt x="68" y="3780"/>
                    </a:lnTo>
                    <a:lnTo>
                      <a:pt x="140" y="3758"/>
                    </a:lnTo>
                    <a:lnTo>
                      <a:pt x="140" y="120"/>
                    </a:lnTo>
                    <a:close/>
                  </a:path>
                </a:pathLst>
              </a:custGeom>
              <a:solidFill>
                <a:srgbClr val="3B7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26"/>
              <p:cNvSpPr>
                <a:spLocks/>
              </p:cNvSpPr>
              <p:nvPr/>
            </p:nvSpPr>
            <p:spPr bwMode="auto">
              <a:xfrm>
                <a:off x="3119" y="929"/>
                <a:ext cx="16" cy="394"/>
              </a:xfrm>
              <a:custGeom>
                <a:avLst/>
                <a:gdLst>
                  <a:gd name="T0" fmla="*/ 0 w 140"/>
                  <a:gd name="T1" fmla="*/ 0 h 3937"/>
                  <a:gd name="T2" fmla="*/ 0 w 140"/>
                  <a:gd name="T3" fmla="*/ 0 h 3937"/>
                  <a:gd name="T4" fmla="*/ 0 w 140"/>
                  <a:gd name="T5" fmla="*/ 0 h 3937"/>
                  <a:gd name="T6" fmla="*/ 0 w 140"/>
                  <a:gd name="T7" fmla="*/ 0 h 3937"/>
                  <a:gd name="T8" fmla="*/ 0 w 140"/>
                  <a:gd name="T9" fmla="*/ 0 h 3937"/>
                  <a:gd name="T10" fmla="*/ 0 w 140"/>
                  <a:gd name="T11" fmla="*/ 0 h 3937"/>
                  <a:gd name="T12" fmla="*/ 0 w 140"/>
                  <a:gd name="T13" fmla="*/ 0 h 3937"/>
                  <a:gd name="T14" fmla="*/ 0 w 140"/>
                  <a:gd name="T15" fmla="*/ 0 h 3937"/>
                  <a:gd name="T16" fmla="*/ 0 w 140"/>
                  <a:gd name="T17" fmla="*/ 0 h 39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3937"/>
                  <a:gd name="T29" fmla="*/ 140 w 140"/>
                  <a:gd name="T30" fmla="*/ 3937 h 39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3937">
                    <a:moveTo>
                      <a:pt x="140" y="74"/>
                    </a:moveTo>
                    <a:lnTo>
                      <a:pt x="107" y="53"/>
                    </a:lnTo>
                    <a:lnTo>
                      <a:pt x="73" y="34"/>
                    </a:lnTo>
                    <a:lnTo>
                      <a:pt x="36" y="16"/>
                    </a:lnTo>
                    <a:lnTo>
                      <a:pt x="0" y="0"/>
                    </a:lnTo>
                    <a:lnTo>
                      <a:pt x="0" y="3937"/>
                    </a:lnTo>
                    <a:lnTo>
                      <a:pt x="67" y="3908"/>
                    </a:lnTo>
                    <a:lnTo>
                      <a:pt x="140" y="3881"/>
                    </a:lnTo>
                    <a:lnTo>
                      <a:pt x="140" y="74"/>
                    </a:lnTo>
                    <a:close/>
                  </a:path>
                </a:pathLst>
              </a:custGeom>
              <a:solidFill>
                <a:srgbClr val="3F8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27"/>
              <p:cNvSpPr>
                <a:spLocks/>
              </p:cNvSpPr>
              <p:nvPr/>
            </p:nvSpPr>
            <p:spPr bwMode="auto">
              <a:xfrm>
                <a:off x="3104" y="924"/>
                <a:ext cx="15" cy="405"/>
              </a:xfrm>
              <a:custGeom>
                <a:avLst/>
                <a:gdLst>
                  <a:gd name="T0" fmla="*/ 0 w 138"/>
                  <a:gd name="T1" fmla="*/ 0 h 4052"/>
                  <a:gd name="T2" fmla="*/ 0 w 138"/>
                  <a:gd name="T3" fmla="*/ 0 h 4052"/>
                  <a:gd name="T4" fmla="*/ 0 w 138"/>
                  <a:gd name="T5" fmla="*/ 0 h 4052"/>
                  <a:gd name="T6" fmla="*/ 0 w 138"/>
                  <a:gd name="T7" fmla="*/ 0 h 4052"/>
                  <a:gd name="T8" fmla="*/ 0 w 138"/>
                  <a:gd name="T9" fmla="*/ 0 h 4052"/>
                  <a:gd name="T10" fmla="*/ 0 w 138"/>
                  <a:gd name="T11" fmla="*/ 0 h 4052"/>
                  <a:gd name="T12" fmla="*/ 0 w 138"/>
                  <a:gd name="T13" fmla="*/ 0 h 4052"/>
                  <a:gd name="T14" fmla="*/ 0 w 138"/>
                  <a:gd name="T15" fmla="*/ 0 h 4052"/>
                  <a:gd name="T16" fmla="*/ 0 w 138"/>
                  <a:gd name="T17" fmla="*/ 0 h 40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4052"/>
                  <a:gd name="T29" fmla="*/ 138 w 138"/>
                  <a:gd name="T30" fmla="*/ 4052 h 40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4052">
                    <a:moveTo>
                      <a:pt x="138" y="48"/>
                    </a:moveTo>
                    <a:lnTo>
                      <a:pt x="105" y="34"/>
                    </a:lnTo>
                    <a:lnTo>
                      <a:pt x="71" y="21"/>
                    </a:lnTo>
                    <a:lnTo>
                      <a:pt x="36" y="10"/>
                    </a:lnTo>
                    <a:lnTo>
                      <a:pt x="0" y="0"/>
                    </a:lnTo>
                    <a:lnTo>
                      <a:pt x="0" y="4052"/>
                    </a:lnTo>
                    <a:lnTo>
                      <a:pt x="67" y="4017"/>
                    </a:lnTo>
                    <a:lnTo>
                      <a:pt x="138" y="3985"/>
                    </a:lnTo>
                    <a:lnTo>
                      <a:pt x="138" y="48"/>
                    </a:lnTo>
                    <a:close/>
                  </a:path>
                </a:pathLst>
              </a:custGeom>
              <a:solidFill>
                <a:srgbClr val="4499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28"/>
              <p:cNvSpPr>
                <a:spLocks/>
              </p:cNvSpPr>
              <p:nvPr/>
            </p:nvSpPr>
            <p:spPr bwMode="auto">
              <a:xfrm>
                <a:off x="2686" y="937"/>
                <a:ext cx="15" cy="636"/>
              </a:xfrm>
              <a:custGeom>
                <a:avLst/>
                <a:gdLst>
                  <a:gd name="T0" fmla="*/ 0 w 140"/>
                  <a:gd name="T1" fmla="*/ 0 h 6364"/>
                  <a:gd name="T2" fmla="*/ 0 w 140"/>
                  <a:gd name="T3" fmla="*/ 0 h 6364"/>
                  <a:gd name="T4" fmla="*/ 0 w 140"/>
                  <a:gd name="T5" fmla="*/ 0 h 6364"/>
                  <a:gd name="T6" fmla="*/ 0 w 140"/>
                  <a:gd name="T7" fmla="*/ 0 h 6364"/>
                  <a:gd name="T8" fmla="*/ 0 w 140"/>
                  <a:gd name="T9" fmla="*/ 0 h 6364"/>
                  <a:gd name="T10" fmla="*/ 0 w 140"/>
                  <a:gd name="T11" fmla="*/ 0 h 6364"/>
                  <a:gd name="T12" fmla="*/ 0 w 140"/>
                  <a:gd name="T13" fmla="*/ 0 h 6364"/>
                  <a:gd name="T14" fmla="*/ 0 w 140"/>
                  <a:gd name="T15" fmla="*/ 0 h 6364"/>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6364"/>
                  <a:gd name="T26" fmla="*/ 140 w 140"/>
                  <a:gd name="T27" fmla="*/ 6364 h 63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6364">
                    <a:moveTo>
                      <a:pt x="140" y="0"/>
                    </a:moveTo>
                    <a:lnTo>
                      <a:pt x="69" y="10"/>
                    </a:lnTo>
                    <a:lnTo>
                      <a:pt x="0" y="26"/>
                    </a:lnTo>
                    <a:lnTo>
                      <a:pt x="0" y="6313"/>
                    </a:lnTo>
                    <a:lnTo>
                      <a:pt x="34" y="6325"/>
                    </a:lnTo>
                    <a:lnTo>
                      <a:pt x="69" y="6339"/>
                    </a:lnTo>
                    <a:lnTo>
                      <a:pt x="140" y="6364"/>
                    </a:lnTo>
                    <a:lnTo>
                      <a:pt x="140" y="0"/>
                    </a:lnTo>
                    <a:close/>
                  </a:path>
                </a:pathLst>
              </a:custGeom>
              <a:solidFill>
                <a:srgbClr val="FFC4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29"/>
              <p:cNvSpPr>
                <a:spLocks/>
              </p:cNvSpPr>
              <p:nvPr/>
            </p:nvSpPr>
            <p:spPr bwMode="auto">
              <a:xfrm>
                <a:off x="2701" y="935"/>
                <a:ext cx="16" cy="642"/>
              </a:xfrm>
              <a:custGeom>
                <a:avLst/>
                <a:gdLst>
                  <a:gd name="T0" fmla="*/ 0 w 140"/>
                  <a:gd name="T1" fmla="*/ 0 h 6425"/>
                  <a:gd name="T2" fmla="*/ 0 w 140"/>
                  <a:gd name="T3" fmla="*/ 0 h 6425"/>
                  <a:gd name="T4" fmla="*/ 0 w 140"/>
                  <a:gd name="T5" fmla="*/ 0 h 6425"/>
                  <a:gd name="T6" fmla="*/ 0 w 140"/>
                  <a:gd name="T7" fmla="*/ 0 h 6425"/>
                  <a:gd name="T8" fmla="*/ 0 w 140"/>
                  <a:gd name="T9" fmla="*/ 0 h 6425"/>
                  <a:gd name="T10" fmla="*/ 0 w 140"/>
                  <a:gd name="T11" fmla="*/ 0 h 6425"/>
                  <a:gd name="T12" fmla="*/ 0 w 140"/>
                  <a:gd name="T13" fmla="*/ 0 h 6425"/>
                  <a:gd name="T14" fmla="*/ 0 60000 65536"/>
                  <a:gd name="T15" fmla="*/ 0 60000 65536"/>
                  <a:gd name="T16" fmla="*/ 0 60000 65536"/>
                  <a:gd name="T17" fmla="*/ 0 60000 65536"/>
                  <a:gd name="T18" fmla="*/ 0 60000 65536"/>
                  <a:gd name="T19" fmla="*/ 0 60000 65536"/>
                  <a:gd name="T20" fmla="*/ 0 60000 65536"/>
                  <a:gd name="T21" fmla="*/ 0 w 140"/>
                  <a:gd name="T22" fmla="*/ 0 h 6425"/>
                  <a:gd name="T23" fmla="*/ 140 w 140"/>
                  <a:gd name="T24" fmla="*/ 6425 h 6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6425">
                    <a:moveTo>
                      <a:pt x="140" y="0"/>
                    </a:moveTo>
                    <a:lnTo>
                      <a:pt x="69" y="6"/>
                    </a:lnTo>
                    <a:lnTo>
                      <a:pt x="34" y="10"/>
                    </a:lnTo>
                    <a:lnTo>
                      <a:pt x="0" y="17"/>
                    </a:lnTo>
                    <a:lnTo>
                      <a:pt x="0" y="6381"/>
                    </a:lnTo>
                    <a:lnTo>
                      <a:pt x="140" y="6425"/>
                    </a:lnTo>
                    <a:lnTo>
                      <a:pt x="140" y="0"/>
                    </a:lnTo>
                    <a:close/>
                  </a:path>
                </a:pathLst>
              </a:custGeom>
              <a:solidFill>
                <a:srgbClr val="FFC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30"/>
              <p:cNvSpPr>
                <a:spLocks/>
              </p:cNvSpPr>
              <p:nvPr/>
            </p:nvSpPr>
            <p:spPr bwMode="auto">
              <a:xfrm>
                <a:off x="2717" y="934"/>
                <a:ext cx="15" cy="647"/>
              </a:xfrm>
              <a:custGeom>
                <a:avLst/>
                <a:gdLst>
                  <a:gd name="T0" fmla="*/ 0 w 139"/>
                  <a:gd name="T1" fmla="*/ 0 h 6470"/>
                  <a:gd name="T2" fmla="*/ 0 w 139"/>
                  <a:gd name="T3" fmla="*/ 0 h 6470"/>
                  <a:gd name="T4" fmla="*/ 0 w 139"/>
                  <a:gd name="T5" fmla="*/ 0 h 6470"/>
                  <a:gd name="T6" fmla="*/ 0 w 139"/>
                  <a:gd name="T7" fmla="*/ 0 h 6470"/>
                  <a:gd name="T8" fmla="*/ 0 w 139"/>
                  <a:gd name="T9" fmla="*/ 0 h 6470"/>
                  <a:gd name="T10" fmla="*/ 0 w 139"/>
                  <a:gd name="T11" fmla="*/ 0 h 6470"/>
                  <a:gd name="T12" fmla="*/ 0 w 139"/>
                  <a:gd name="T13" fmla="*/ 0 h 6470"/>
                  <a:gd name="T14" fmla="*/ 0 w 139"/>
                  <a:gd name="T15" fmla="*/ 0 h 6470"/>
                  <a:gd name="T16" fmla="*/ 0 w 139"/>
                  <a:gd name="T17" fmla="*/ 0 h 6470"/>
                  <a:gd name="T18" fmla="*/ 0 w 139"/>
                  <a:gd name="T19" fmla="*/ 0 h 6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
                  <a:gd name="T31" fmla="*/ 0 h 6470"/>
                  <a:gd name="T32" fmla="*/ 139 w 139"/>
                  <a:gd name="T33" fmla="*/ 6470 h 6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 h="6470">
                    <a:moveTo>
                      <a:pt x="139" y="0"/>
                    </a:moveTo>
                    <a:lnTo>
                      <a:pt x="69" y="1"/>
                    </a:lnTo>
                    <a:lnTo>
                      <a:pt x="34" y="3"/>
                    </a:lnTo>
                    <a:lnTo>
                      <a:pt x="0" y="7"/>
                    </a:lnTo>
                    <a:lnTo>
                      <a:pt x="0" y="6432"/>
                    </a:lnTo>
                    <a:lnTo>
                      <a:pt x="16" y="6436"/>
                    </a:lnTo>
                    <a:lnTo>
                      <a:pt x="34" y="6441"/>
                    </a:lnTo>
                    <a:lnTo>
                      <a:pt x="69" y="6452"/>
                    </a:lnTo>
                    <a:lnTo>
                      <a:pt x="139" y="6470"/>
                    </a:lnTo>
                    <a:lnTo>
                      <a:pt x="139" y="0"/>
                    </a:lnTo>
                    <a:close/>
                  </a:path>
                </a:pathLst>
              </a:custGeom>
              <a:solidFill>
                <a:srgbClr val="FFDC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31"/>
              <p:cNvSpPr>
                <a:spLocks/>
              </p:cNvSpPr>
              <p:nvPr/>
            </p:nvSpPr>
            <p:spPr bwMode="auto">
              <a:xfrm>
                <a:off x="2732" y="934"/>
                <a:ext cx="16" cy="650"/>
              </a:xfrm>
              <a:custGeom>
                <a:avLst/>
                <a:gdLst>
                  <a:gd name="T0" fmla="*/ 0 w 140"/>
                  <a:gd name="T1" fmla="*/ 0 h 6499"/>
                  <a:gd name="T2" fmla="*/ 0 w 140"/>
                  <a:gd name="T3" fmla="*/ 0 h 6499"/>
                  <a:gd name="T4" fmla="*/ 0 w 140"/>
                  <a:gd name="T5" fmla="*/ 0 h 6499"/>
                  <a:gd name="T6" fmla="*/ 0 w 140"/>
                  <a:gd name="T7" fmla="*/ 0 h 6499"/>
                  <a:gd name="T8" fmla="*/ 0 w 140"/>
                  <a:gd name="T9" fmla="*/ 0 h 6499"/>
                  <a:gd name="T10" fmla="*/ 0 w 140"/>
                  <a:gd name="T11" fmla="*/ 0 h 6499"/>
                  <a:gd name="T12" fmla="*/ 0 w 140"/>
                  <a:gd name="T13" fmla="*/ 0 h 6499"/>
                  <a:gd name="T14" fmla="*/ 0 60000 65536"/>
                  <a:gd name="T15" fmla="*/ 0 60000 65536"/>
                  <a:gd name="T16" fmla="*/ 0 60000 65536"/>
                  <a:gd name="T17" fmla="*/ 0 60000 65536"/>
                  <a:gd name="T18" fmla="*/ 0 60000 65536"/>
                  <a:gd name="T19" fmla="*/ 0 60000 65536"/>
                  <a:gd name="T20" fmla="*/ 0 60000 65536"/>
                  <a:gd name="T21" fmla="*/ 0 w 140"/>
                  <a:gd name="T22" fmla="*/ 0 h 6499"/>
                  <a:gd name="T23" fmla="*/ 140 w 140"/>
                  <a:gd name="T24" fmla="*/ 6499 h 64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6499">
                    <a:moveTo>
                      <a:pt x="140" y="4"/>
                    </a:moveTo>
                    <a:lnTo>
                      <a:pt x="70" y="1"/>
                    </a:lnTo>
                    <a:lnTo>
                      <a:pt x="0" y="0"/>
                    </a:lnTo>
                    <a:lnTo>
                      <a:pt x="0" y="6470"/>
                    </a:lnTo>
                    <a:lnTo>
                      <a:pt x="70" y="6484"/>
                    </a:lnTo>
                    <a:lnTo>
                      <a:pt x="140" y="6499"/>
                    </a:lnTo>
                    <a:lnTo>
                      <a:pt x="140" y="4"/>
                    </a:lnTo>
                    <a:close/>
                  </a:path>
                </a:pathLst>
              </a:custGeom>
              <a:solidFill>
                <a:srgbClr val="FFE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132"/>
              <p:cNvSpPr>
                <a:spLocks/>
              </p:cNvSpPr>
              <p:nvPr/>
            </p:nvSpPr>
            <p:spPr bwMode="auto">
              <a:xfrm>
                <a:off x="2825" y="950"/>
                <a:ext cx="15" cy="637"/>
              </a:xfrm>
              <a:custGeom>
                <a:avLst/>
                <a:gdLst>
                  <a:gd name="T0" fmla="*/ 0 w 140"/>
                  <a:gd name="T1" fmla="*/ 0 h 6373"/>
                  <a:gd name="T2" fmla="*/ 0 w 140"/>
                  <a:gd name="T3" fmla="*/ 0 h 6373"/>
                  <a:gd name="T4" fmla="*/ 0 w 140"/>
                  <a:gd name="T5" fmla="*/ 0 h 6373"/>
                  <a:gd name="T6" fmla="*/ 0 w 140"/>
                  <a:gd name="T7" fmla="*/ 0 h 6373"/>
                  <a:gd name="T8" fmla="*/ 0 w 140"/>
                  <a:gd name="T9" fmla="*/ 0 h 6373"/>
                  <a:gd name="T10" fmla="*/ 0 w 140"/>
                  <a:gd name="T11" fmla="*/ 0 h 6373"/>
                  <a:gd name="T12" fmla="*/ 0 60000 65536"/>
                  <a:gd name="T13" fmla="*/ 0 60000 65536"/>
                  <a:gd name="T14" fmla="*/ 0 60000 65536"/>
                  <a:gd name="T15" fmla="*/ 0 60000 65536"/>
                  <a:gd name="T16" fmla="*/ 0 60000 65536"/>
                  <a:gd name="T17" fmla="*/ 0 60000 65536"/>
                  <a:gd name="T18" fmla="*/ 0 w 140"/>
                  <a:gd name="T19" fmla="*/ 0 h 6373"/>
                  <a:gd name="T20" fmla="*/ 140 w 140"/>
                  <a:gd name="T21" fmla="*/ 6373 h 6373"/>
                </a:gdLst>
                <a:ahLst/>
                <a:cxnLst>
                  <a:cxn ang="T12">
                    <a:pos x="T0" y="T1"/>
                  </a:cxn>
                  <a:cxn ang="T13">
                    <a:pos x="T2" y="T3"/>
                  </a:cxn>
                  <a:cxn ang="T14">
                    <a:pos x="T4" y="T5"/>
                  </a:cxn>
                  <a:cxn ang="T15">
                    <a:pos x="T6" y="T7"/>
                  </a:cxn>
                  <a:cxn ang="T16">
                    <a:pos x="T8" y="T9"/>
                  </a:cxn>
                  <a:cxn ang="T17">
                    <a:pos x="T10" y="T11"/>
                  </a:cxn>
                </a:cxnLst>
                <a:rect l="T18" t="T19" r="T20" b="T21"/>
                <a:pathLst>
                  <a:path w="140" h="6373">
                    <a:moveTo>
                      <a:pt x="140" y="57"/>
                    </a:moveTo>
                    <a:lnTo>
                      <a:pt x="70" y="27"/>
                    </a:lnTo>
                    <a:lnTo>
                      <a:pt x="0" y="0"/>
                    </a:lnTo>
                    <a:lnTo>
                      <a:pt x="0" y="6373"/>
                    </a:lnTo>
                    <a:lnTo>
                      <a:pt x="140" y="6352"/>
                    </a:lnTo>
                    <a:lnTo>
                      <a:pt x="140" y="57"/>
                    </a:lnTo>
                    <a:close/>
                  </a:path>
                </a:pathLst>
              </a:custGeom>
              <a:solidFill>
                <a:srgbClr val="D7FF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33"/>
              <p:cNvSpPr>
                <a:spLocks/>
              </p:cNvSpPr>
              <p:nvPr/>
            </p:nvSpPr>
            <p:spPr bwMode="auto">
              <a:xfrm>
                <a:off x="2810" y="945"/>
                <a:ext cx="15" cy="643"/>
              </a:xfrm>
              <a:custGeom>
                <a:avLst/>
                <a:gdLst>
                  <a:gd name="T0" fmla="*/ 0 w 138"/>
                  <a:gd name="T1" fmla="*/ 0 h 6432"/>
                  <a:gd name="T2" fmla="*/ 0 w 138"/>
                  <a:gd name="T3" fmla="*/ 0 h 6432"/>
                  <a:gd name="T4" fmla="*/ 0 w 138"/>
                  <a:gd name="T5" fmla="*/ 0 h 6432"/>
                  <a:gd name="T6" fmla="*/ 0 w 138"/>
                  <a:gd name="T7" fmla="*/ 0 h 6432"/>
                  <a:gd name="T8" fmla="*/ 0 w 138"/>
                  <a:gd name="T9" fmla="*/ 0 h 6432"/>
                  <a:gd name="T10" fmla="*/ 0 w 138"/>
                  <a:gd name="T11" fmla="*/ 0 h 6432"/>
                  <a:gd name="T12" fmla="*/ 0 w 138"/>
                  <a:gd name="T13" fmla="*/ 0 h 6432"/>
                  <a:gd name="T14" fmla="*/ 0 w 138"/>
                  <a:gd name="T15" fmla="*/ 0 h 6432"/>
                  <a:gd name="T16" fmla="*/ 0 w 138"/>
                  <a:gd name="T17" fmla="*/ 0 h 6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6432"/>
                  <a:gd name="T29" fmla="*/ 138 w 138"/>
                  <a:gd name="T30" fmla="*/ 6432 h 64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6432">
                    <a:moveTo>
                      <a:pt x="138" y="49"/>
                    </a:moveTo>
                    <a:lnTo>
                      <a:pt x="68" y="22"/>
                    </a:lnTo>
                    <a:lnTo>
                      <a:pt x="0" y="0"/>
                    </a:lnTo>
                    <a:lnTo>
                      <a:pt x="0" y="6432"/>
                    </a:lnTo>
                    <a:lnTo>
                      <a:pt x="16" y="6430"/>
                    </a:lnTo>
                    <a:lnTo>
                      <a:pt x="34" y="6428"/>
                    </a:lnTo>
                    <a:lnTo>
                      <a:pt x="69" y="6426"/>
                    </a:lnTo>
                    <a:lnTo>
                      <a:pt x="138" y="6422"/>
                    </a:lnTo>
                    <a:lnTo>
                      <a:pt x="138" y="49"/>
                    </a:lnTo>
                    <a:close/>
                  </a:path>
                </a:pathLst>
              </a:custGeom>
              <a:solidFill>
                <a:srgbClr val="E2FF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34"/>
              <p:cNvSpPr>
                <a:spLocks/>
              </p:cNvSpPr>
              <p:nvPr/>
            </p:nvSpPr>
            <p:spPr bwMode="auto">
              <a:xfrm>
                <a:off x="2794" y="941"/>
                <a:ext cx="16" cy="647"/>
              </a:xfrm>
              <a:custGeom>
                <a:avLst/>
                <a:gdLst>
                  <a:gd name="T0" fmla="*/ 0 w 140"/>
                  <a:gd name="T1" fmla="*/ 0 h 6471"/>
                  <a:gd name="T2" fmla="*/ 0 w 140"/>
                  <a:gd name="T3" fmla="*/ 0 h 6471"/>
                  <a:gd name="T4" fmla="*/ 0 w 140"/>
                  <a:gd name="T5" fmla="*/ 0 h 6471"/>
                  <a:gd name="T6" fmla="*/ 0 w 140"/>
                  <a:gd name="T7" fmla="*/ 0 h 6471"/>
                  <a:gd name="T8" fmla="*/ 0 w 140"/>
                  <a:gd name="T9" fmla="*/ 0 h 6471"/>
                  <a:gd name="T10" fmla="*/ 0 w 140"/>
                  <a:gd name="T11" fmla="*/ 0 h 6471"/>
                  <a:gd name="T12" fmla="*/ 0 w 140"/>
                  <a:gd name="T13" fmla="*/ 0 h 6471"/>
                  <a:gd name="T14" fmla="*/ 0 w 140"/>
                  <a:gd name="T15" fmla="*/ 0 h 6471"/>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6471"/>
                  <a:gd name="T26" fmla="*/ 140 w 140"/>
                  <a:gd name="T27" fmla="*/ 6471 h 64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6471">
                    <a:moveTo>
                      <a:pt x="140" y="38"/>
                    </a:moveTo>
                    <a:lnTo>
                      <a:pt x="69" y="18"/>
                    </a:lnTo>
                    <a:lnTo>
                      <a:pt x="0" y="0"/>
                    </a:lnTo>
                    <a:lnTo>
                      <a:pt x="0" y="6471"/>
                    </a:lnTo>
                    <a:lnTo>
                      <a:pt x="34" y="6471"/>
                    </a:lnTo>
                    <a:lnTo>
                      <a:pt x="69" y="6471"/>
                    </a:lnTo>
                    <a:lnTo>
                      <a:pt x="140" y="6470"/>
                    </a:lnTo>
                    <a:lnTo>
                      <a:pt x="140" y="38"/>
                    </a:lnTo>
                    <a:close/>
                  </a:path>
                </a:pathLst>
              </a:custGeom>
              <a:solidFill>
                <a:srgbClr val="EBFF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35"/>
              <p:cNvSpPr>
                <a:spLocks/>
              </p:cNvSpPr>
              <p:nvPr/>
            </p:nvSpPr>
            <p:spPr bwMode="auto">
              <a:xfrm>
                <a:off x="2778" y="938"/>
                <a:ext cx="16" cy="650"/>
              </a:xfrm>
              <a:custGeom>
                <a:avLst/>
                <a:gdLst>
                  <a:gd name="T0" fmla="*/ 0 w 140"/>
                  <a:gd name="T1" fmla="*/ 0 h 6503"/>
                  <a:gd name="T2" fmla="*/ 0 w 140"/>
                  <a:gd name="T3" fmla="*/ 0 h 6503"/>
                  <a:gd name="T4" fmla="*/ 0 w 140"/>
                  <a:gd name="T5" fmla="*/ 0 h 6503"/>
                  <a:gd name="T6" fmla="*/ 0 w 140"/>
                  <a:gd name="T7" fmla="*/ 0 h 6503"/>
                  <a:gd name="T8" fmla="*/ 0 w 140"/>
                  <a:gd name="T9" fmla="*/ 0 h 6503"/>
                  <a:gd name="T10" fmla="*/ 0 w 140"/>
                  <a:gd name="T11" fmla="*/ 0 h 6503"/>
                  <a:gd name="T12" fmla="*/ 0 w 140"/>
                  <a:gd name="T13" fmla="*/ 0 h 6503"/>
                  <a:gd name="T14" fmla="*/ 0 w 140"/>
                  <a:gd name="T15" fmla="*/ 0 h 6503"/>
                  <a:gd name="T16" fmla="*/ 0 w 140"/>
                  <a:gd name="T17" fmla="*/ 0 h 65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6503"/>
                  <a:gd name="T29" fmla="*/ 140 w 140"/>
                  <a:gd name="T30" fmla="*/ 6503 h 65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6503">
                    <a:moveTo>
                      <a:pt x="140" y="32"/>
                    </a:moveTo>
                    <a:lnTo>
                      <a:pt x="70" y="14"/>
                    </a:lnTo>
                    <a:lnTo>
                      <a:pt x="0" y="0"/>
                    </a:lnTo>
                    <a:lnTo>
                      <a:pt x="0" y="6497"/>
                    </a:lnTo>
                    <a:lnTo>
                      <a:pt x="17" y="6497"/>
                    </a:lnTo>
                    <a:lnTo>
                      <a:pt x="34" y="6498"/>
                    </a:lnTo>
                    <a:lnTo>
                      <a:pt x="70" y="6501"/>
                    </a:lnTo>
                    <a:lnTo>
                      <a:pt x="140" y="6503"/>
                    </a:lnTo>
                    <a:lnTo>
                      <a:pt x="140" y="32"/>
                    </a:lnTo>
                    <a:close/>
                  </a:path>
                </a:pathLst>
              </a:custGeom>
              <a:solidFill>
                <a:srgbClr val="F9FF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36"/>
              <p:cNvSpPr>
                <a:spLocks/>
              </p:cNvSpPr>
              <p:nvPr/>
            </p:nvSpPr>
            <p:spPr bwMode="auto">
              <a:xfrm>
                <a:off x="2763" y="936"/>
                <a:ext cx="15" cy="652"/>
              </a:xfrm>
              <a:custGeom>
                <a:avLst/>
                <a:gdLst>
                  <a:gd name="T0" fmla="*/ 0 w 139"/>
                  <a:gd name="T1" fmla="*/ 0 h 6519"/>
                  <a:gd name="T2" fmla="*/ 0 w 139"/>
                  <a:gd name="T3" fmla="*/ 0 h 6519"/>
                  <a:gd name="T4" fmla="*/ 0 w 139"/>
                  <a:gd name="T5" fmla="*/ 0 h 6519"/>
                  <a:gd name="T6" fmla="*/ 0 w 139"/>
                  <a:gd name="T7" fmla="*/ 0 h 6519"/>
                  <a:gd name="T8" fmla="*/ 0 w 139"/>
                  <a:gd name="T9" fmla="*/ 0 h 6519"/>
                  <a:gd name="T10" fmla="*/ 0 w 139"/>
                  <a:gd name="T11" fmla="*/ 0 h 6519"/>
                  <a:gd name="T12" fmla="*/ 0 w 139"/>
                  <a:gd name="T13" fmla="*/ 0 h 6519"/>
                  <a:gd name="T14" fmla="*/ 0 w 139"/>
                  <a:gd name="T15" fmla="*/ 0 h 6519"/>
                  <a:gd name="T16" fmla="*/ 0 w 139"/>
                  <a:gd name="T17" fmla="*/ 0 h 6519"/>
                  <a:gd name="T18" fmla="*/ 0 w 139"/>
                  <a:gd name="T19" fmla="*/ 0 h 6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
                  <a:gd name="T31" fmla="*/ 0 h 6519"/>
                  <a:gd name="T32" fmla="*/ 139 w 139"/>
                  <a:gd name="T33" fmla="*/ 6519 h 65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 h="6519">
                    <a:moveTo>
                      <a:pt x="139" y="22"/>
                    </a:moveTo>
                    <a:lnTo>
                      <a:pt x="69" y="10"/>
                    </a:lnTo>
                    <a:lnTo>
                      <a:pt x="0" y="0"/>
                    </a:lnTo>
                    <a:lnTo>
                      <a:pt x="0" y="6505"/>
                    </a:lnTo>
                    <a:lnTo>
                      <a:pt x="7" y="6505"/>
                    </a:lnTo>
                    <a:lnTo>
                      <a:pt x="16" y="6506"/>
                    </a:lnTo>
                    <a:lnTo>
                      <a:pt x="34" y="6508"/>
                    </a:lnTo>
                    <a:lnTo>
                      <a:pt x="69" y="6512"/>
                    </a:lnTo>
                    <a:lnTo>
                      <a:pt x="139" y="6519"/>
                    </a:lnTo>
                    <a:lnTo>
                      <a:pt x="139" y="22"/>
                    </a:lnTo>
                    <a:close/>
                  </a:path>
                </a:pathLst>
              </a:custGeom>
              <a:solidFill>
                <a:srgbClr val="FFF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37"/>
              <p:cNvSpPr>
                <a:spLocks/>
              </p:cNvSpPr>
              <p:nvPr/>
            </p:nvSpPr>
            <p:spPr bwMode="auto">
              <a:xfrm>
                <a:off x="2748" y="935"/>
                <a:ext cx="15" cy="651"/>
              </a:xfrm>
              <a:custGeom>
                <a:avLst/>
                <a:gdLst>
                  <a:gd name="T0" fmla="*/ 0 w 138"/>
                  <a:gd name="T1" fmla="*/ 0 h 6517"/>
                  <a:gd name="T2" fmla="*/ 0 w 138"/>
                  <a:gd name="T3" fmla="*/ 0 h 6517"/>
                  <a:gd name="T4" fmla="*/ 0 w 138"/>
                  <a:gd name="T5" fmla="*/ 0 h 6517"/>
                  <a:gd name="T6" fmla="*/ 0 w 138"/>
                  <a:gd name="T7" fmla="*/ 0 h 6517"/>
                  <a:gd name="T8" fmla="*/ 0 w 138"/>
                  <a:gd name="T9" fmla="*/ 0 h 6517"/>
                  <a:gd name="T10" fmla="*/ 0 w 138"/>
                  <a:gd name="T11" fmla="*/ 0 h 6517"/>
                  <a:gd name="T12" fmla="*/ 0 w 138"/>
                  <a:gd name="T13" fmla="*/ 0 h 6517"/>
                  <a:gd name="T14" fmla="*/ 0 w 138"/>
                  <a:gd name="T15" fmla="*/ 0 h 6517"/>
                  <a:gd name="T16" fmla="*/ 0 w 138"/>
                  <a:gd name="T17" fmla="*/ 0 h 65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6517"/>
                  <a:gd name="T29" fmla="*/ 138 w 138"/>
                  <a:gd name="T30" fmla="*/ 6517 h 65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6517">
                    <a:moveTo>
                      <a:pt x="138" y="12"/>
                    </a:moveTo>
                    <a:lnTo>
                      <a:pt x="68" y="4"/>
                    </a:lnTo>
                    <a:lnTo>
                      <a:pt x="0" y="0"/>
                    </a:lnTo>
                    <a:lnTo>
                      <a:pt x="0" y="6495"/>
                    </a:lnTo>
                    <a:lnTo>
                      <a:pt x="17" y="6497"/>
                    </a:lnTo>
                    <a:lnTo>
                      <a:pt x="34" y="6500"/>
                    </a:lnTo>
                    <a:lnTo>
                      <a:pt x="69" y="6506"/>
                    </a:lnTo>
                    <a:lnTo>
                      <a:pt x="138" y="6517"/>
                    </a:lnTo>
                    <a:lnTo>
                      <a:pt x="138" y="12"/>
                    </a:lnTo>
                    <a:close/>
                  </a:path>
                </a:pathLst>
              </a:custGeom>
              <a:solidFill>
                <a:srgbClr val="FFE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8"/>
              <p:cNvSpPr>
                <a:spLocks/>
              </p:cNvSpPr>
              <p:nvPr/>
            </p:nvSpPr>
            <p:spPr bwMode="auto">
              <a:xfrm>
                <a:off x="2995" y="923"/>
                <a:ext cx="16" cy="582"/>
              </a:xfrm>
              <a:custGeom>
                <a:avLst/>
                <a:gdLst>
                  <a:gd name="T0" fmla="*/ 0 w 140"/>
                  <a:gd name="T1" fmla="*/ 0 h 5823"/>
                  <a:gd name="T2" fmla="*/ 0 w 140"/>
                  <a:gd name="T3" fmla="*/ 0 h 5823"/>
                  <a:gd name="T4" fmla="*/ 0 w 140"/>
                  <a:gd name="T5" fmla="*/ 0 h 5823"/>
                  <a:gd name="T6" fmla="*/ 0 w 140"/>
                  <a:gd name="T7" fmla="*/ 0 h 5823"/>
                  <a:gd name="T8" fmla="*/ 0 w 140"/>
                  <a:gd name="T9" fmla="*/ 0 h 5823"/>
                  <a:gd name="T10" fmla="*/ 0 w 140"/>
                  <a:gd name="T11" fmla="*/ 0 h 5823"/>
                  <a:gd name="T12" fmla="*/ 0 w 140"/>
                  <a:gd name="T13" fmla="*/ 0 h 5823"/>
                  <a:gd name="T14" fmla="*/ 0 w 140"/>
                  <a:gd name="T15" fmla="*/ 0 h 5823"/>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5823"/>
                  <a:gd name="T26" fmla="*/ 140 w 140"/>
                  <a:gd name="T27" fmla="*/ 5823 h 5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5823">
                    <a:moveTo>
                      <a:pt x="140" y="0"/>
                    </a:moveTo>
                    <a:lnTo>
                      <a:pt x="105" y="4"/>
                    </a:lnTo>
                    <a:lnTo>
                      <a:pt x="71" y="10"/>
                    </a:lnTo>
                    <a:lnTo>
                      <a:pt x="0" y="24"/>
                    </a:lnTo>
                    <a:lnTo>
                      <a:pt x="0" y="5823"/>
                    </a:lnTo>
                    <a:lnTo>
                      <a:pt x="70" y="5747"/>
                    </a:lnTo>
                    <a:lnTo>
                      <a:pt x="140" y="5669"/>
                    </a:lnTo>
                    <a:lnTo>
                      <a:pt x="140" y="0"/>
                    </a:lnTo>
                    <a:close/>
                  </a:path>
                </a:pathLst>
              </a:custGeom>
              <a:solidFill>
                <a:srgbClr val="61F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9"/>
              <p:cNvSpPr>
                <a:spLocks/>
              </p:cNvSpPr>
              <p:nvPr/>
            </p:nvSpPr>
            <p:spPr bwMode="auto">
              <a:xfrm>
                <a:off x="2980" y="925"/>
                <a:ext cx="15" cy="594"/>
              </a:xfrm>
              <a:custGeom>
                <a:avLst/>
                <a:gdLst>
                  <a:gd name="T0" fmla="*/ 0 w 139"/>
                  <a:gd name="T1" fmla="*/ 0 h 5937"/>
                  <a:gd name="T2" fmla="*/ 0 w 139"/>
                  <a:gd name="T3" fmla="*/ 0 h 5937"/>
                  <a:gd name="T4" fmla="*/ 0 w 139"/>
                  <a:gd name="T5" fmla="*/ 0 h 5937"/>
                  <a:gd name="T6" fmla="*/ 0 w 139"/>
                  <a:gd name="T7" fmla="*/ 0 h 5937"/>
                  <a:gd name="T8" fmla="*/ 0 w 139"/>
                  <a:gd name="T9" fmla="*/ 0 h 5937"/>
                  <a:gd name="T10" fmla="*/ 0 w 139"/>
                  <a:gd name="T11" fmla="*/ 0 h 5937"/>
                  <a:gd name="T12" fmla="*/ 0 w 139"/>
                  <a:gd name="T13" fmla="*/ 0 h 5937"/>
                  <a:gd name="T14" fmla="*/ 0 60000 65536"/>
                  <a:gd name="T15" fmla="*/ 0 60000 65536"/>
                  <a:gd name="T16" fmla="*/ 0 60000 65536"/>
                  <a:gd name="T17" fmla="*/ 0 60000 65536"/>
                  <a:gd name="T18" fmla="*/ 0 60000 65536"/>
                  <a:gd name="T19" fmla="*/ 0 60000 65536"/>
                  <a:gd name="T20" fmla="*/ 0 60000 65536"/>
                  <a:gd name="T21" fmla="*/ 0 w 139"/>
                  <a:gd name="T22" fmla="*/ 0 h 5937"/>
                  <a:gd name="T23" fmla="*/ 139 w 139"/>
                  <a:gd name="T24" fmla="*/ 5937 h 5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5937">
                    <a:moveTo>
                      <a:pt x="139" y="0"/>
                    </a:moveTo>
                    <a:lnTo>
                      <a:pt x="70" y="11"/>
                    </a:lnTo>
                    <a:lnTo>
                      <a:pt x="0" y="27"/>
                    </a:lnTo>
                    <a:lnTo>
                      <a:pt x="0" y="5937"/>
                    </a:lnTo>
                    <a:lnTo>
                      <a:pt x="69" y="5869"/>
                    </a:lnTo>
                    <a:lnTo>
                      <a:pt x="139" y="5799"/>
                    </a:lnTo>
                    <a:lnTo>
                      <a:pt x="139" y="0"/>
                    </a:lnTo>
                    <a:close/>
                  </a:path>
                </a:pathLst>
              </a:custGeom>
              <a:solidFill>
                <a:srgbClr val="68FF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40"/>
              <p:cNvSpPr>
                <a:spLocks/>
              </p:cNvSpPr>
              <p:nvPr/>
            </p:nvSpPr>
            <p:spPr bwMode="auto">
              <a:xfrm>
                <a:off x="2964" y="928"/>
                <a:ext cx="16" cy="603"/>
              </a:xfrm>
              <a:custGeom>
                <a:avLst/>
                <a:gdLst>
                  <a:gd name="T0" fmla="*/ 0 w 140"/>
                  <a:gd name="T1" fmla="*/ 0 h 6036"/>
                  <a:gd name="T2" fmla="*/ 0 w 140"/>
                  <a:gd name="T3" fmla="*/ 0 h 6036"/>
                  <a:gd name="T4" fmla="*/ 0 w 140"/>
                  <a:gd name="T5" fmla="*/ 0 h 6036"/>
                  <a:gd name="T6" fmla="*/ 0 w 140"/>
                  <a:gd name="T7" fmla="*/ 0 h 6036"/>
                  <a:gd name="T8" fmla="*/ 0 w 140"/>
                  <a:gd name="T9" fmla="*/ 0 h 6036"/>
                  <a:gd name="T10" fmla="*/ 0 w 140"/>
                  <a:gd name="T11" fmla="*/ 0 h 6036"/>
                  <a:gd name="T12" fmla="*/ 0 w 140"/>
                  <a:gd name="T13" fmla="*/ 0 h 6036"/>
                  <a:gd name="T14" fmla="*/ 0 60000 65536"/>
                  <a:gd name="T15" fmla="*/ 0 60000 65536"/>
                  <a:gd name="T16" fmla="*/ 0 60000 65536"/>
                  <a:gd name="T17" fmla="*/ 0 60000 65536"/>
                  <a:gd name="T18" fmla="*/ 0 60000 65536"/>
                  <a:gd name="T19" fmla="*/ 0 60000 65536"/>
                  <a:gd name="T20" fmla="*/ 0 60000 65536"/>
                  <a:gd name="T21" fmla="*/ 0 w 140"/>
                  <a:gd name="T22" fmla="*/ 0 h 6036"/>
                  <a:gd name="T23" fmla="*/ 140 w 140"/>
                  <a:gd name="T24" fmla="*/ 6036 h 6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6036">
                    <a:moveTo>
                      <a:pt x="140" y="0"/>
                    </a:moveTo>
                    <a:lnTo>
                      <a:pt x="70" y="13"/>
                    </a:lnTo>
                    <a:lnTo>
                      <a:pt x="0" y="31"/>
                    </a:lnTo>
                    <a:lnTo>
                      <a:pt x="0" y="6036"/>
                    </a:lnTo>
                    <a:lnTo>
                      <a:pt x="69" y="5975"/>
                    </a:lnTo>
                    <a:lnTo>
                      <a:pt x="140" y="5910"/>
                    </a:lnTo>
                    <a:lnTo>
                      <a:pt x="140" y="0"/>
                    </a:lnTo>
                    <a:close/>
                  </a:path>
                </a:pathLst>
              </a:custGeom>
              <a:solidFill>
                <a:srgbClr val="74FF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41"/>
              <p:cNvSpPr>
                <a:spLocks/>
              </p:cNvSpPr>
              <p:nvPr/>
            </p:nvSpPr>
            <p:spPr bwMode="auto">
              <a:xfrm>
                <a:off x="2918" y="938"/>
                <a:ext cx="15" cy="622"/>
              </a:xfrm>
              <a:custGeom>
                <a:avLst/>
                <a:gdLst>
                  <a:gd name="T0" fmla="*/ 0 w 140"/>
                  <a:gd name="T1" fmla="*/ 0 h 6218"/>
                  <a:gd name="T2" fmla="*/ 0 w 140"/>
                  <a:gd name="T3" fmla="*/ 0 h 6218"/>
                  <a:gd name="T4" fmla="*/ 0 w 140"/>
                  <a:gd name="T5" fmla="*/ 0 h 6218"/>
                  <a:gd name="T6" fmla="*/ 0 w 140"/>
                  <a:gd name="T7" fmla="*/ 0 h 6218"/>
                  <a:gd name="T8" fmla="*/ 0 w 140"/>
                  <a:gd name="T9" fmla="*/ 0 h 6218"/>
                  <a:gd name="T10" fmla="*/ 0 w 140"/>
                  <a:gd name="T11" fmla="*/ 0 h 6218"/>
                  <a:gd name="T12" fmla="*/ 0 w 140"/>
                  <a:gd name="T13" fmla="*/ 0 h 6218"/>
                  <a:gd name="T14" fmla="*/ 0 w 140"/>
                  <a:gd name="T15" fmla="*/ 0 h 6218"/>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6218"/>
                  <a:gd name="T26" fmla="*/ 140 w 140"/>
                  <a:gd name="T27" fmla="*/ 6218 h 6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6218">
                    <a:moveTo>
                      <a:pt x="140" y="0"/>
                    </a:moveTo>
                    <a:lnTo>
                      <a:pt x="104" y="9"/>
                    </a:lnTo>
                    <a:lnTo>
                      <a:pt x="70" y="19"/>
                    </a:lnTo>
                    <a:lnTo>
                      <a:pt x="0" y="41"/>
                    </a:lnTo>
                    <a:lnTo>
                      <a:pt x="0" y="6218"/>
                    </a:lnTo>
                    <a:lnTo>
                      <a:pt x="69" y="6178"/>
                    </a:lnTo>
                    <a:lnTo>
                      <a:pt x="140" y="6136"/>
                    </a:lnTo>
                    <a:lnTo>
                      <a:pt x="140" y="0"/>
                    </a:lnTo>
                    <a:close/>
                  </a:path>
                </a:pathLst>
              </a:custGeom>
              <a:solidFill>
                <a:srgbClr val="93FF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42"/>
              <p:cNvSpPr>
                <a:spLocks/>
              </p:cNvSpPr>
              <p:nvPr/>
            </p:nvSpPr>
            <p:spPr bwMode="auto">
              <a:xfrm>
                <a:off x="2840" y="956"/>
                <a:ext cx="16" cy="629"/>
              </a:xfrm>
              <a:custGeom>
                <a:avLst/>
                <a:gdLst>
                  <a:gd name="T0" fmla="*/ 0 w 140"/>
                  <a:gd name="T1" fmla="*/ 0 h 6295"/>
                  <a:gd name="T2" fmla="*/ 0 w 140"/>
                  <a:gd name="T3" fmla="*/ 0 h 6295"/>
                  <a:gd name="T4" fmla="*/ 0 w 140"/>
                  <a:gd name="T5" fmla="*/ 0 h 6295"/>
                  <a:gd name="T6" fmla="*/ 0 w 140"/>
                  <a:gd name="T7" fmla="*/ 0 h 6295"/>
                  <a:gd name="T8" fmla="*/ 0 w 140"/>
                  <a:gd name="T9" fmla="*/ 0 h 6295"/>
                  <a:gd name="T10" fmla="*/ 0 w 140"/>
                  <a:gd name="T11" fmla="*/ 0 h 6295"/>
                  <a:gd name="T12" fmla="*/ 0 w 140"/>
                  <a:gd name="T13" fmla="*/ 0 h 6295"/>
                  <a:gd name="T14" fmla="*/ 0 w 140"/>
                  <a:gd name="T15" fmla="*/ 0 h 6295"/>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6295"/>
                  <a:gd name="T26" fmla="*/ 140 w 140"/>
                  <a:gd name="T27" fmla="*/ 6295 h 62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6295">
                    <a:moveTo>
                      <a:pt x="140" y="57"/>
                    </a:moveTo>
                    <a:lnTo>
                      <a:pt x="130" y="61"/>
                    </a:lnTo>
                    <a:lnTo>
                      <a:pt x="64" y="29"/>
                    </a:lnTo>
                    <a:lnTo>
                      <a:pt x="0" y="0"/>
                    </a:lnTo>
                    <a:lnTo>
                      <a:pt x="0" y="6295"/>
                    </a:lnTo>
                    <a:lnTo>
                      <a:pt x="70" y="6282"/>
                    </a:lnTo>
                    <a:lnTo>
                      <a:pt x="140" y="6266"/>
                    </a:lnTo>
                    <a:lnTo>
                      <a:pt x="140" y="57"/>
                    </a:lnTo>
                    <a:close/>
                  </a:path>
                </a:pathLst>
              </a:custGeom>
              <a:solidFill>
                <a:srgbClr val="C9FF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43"/>
              <p:cNvSpPr>
                <a:spLocks/>
              </p:cNvSpPr>
              <p:nvPr/>
            </p:nvSpPr>
            <p:spPr bwMode="auto">
              <a:xfrm>
                <a:off x="2856" y="956"/>
                <a:ext cx="16" cy="626"/>
              </a:xfrm>
              <a:custGeom>
                <a:avLst/>
                <a:gdLst>
                  <a:gd name="T0" fmla="*/ 0 w 140"/>
                  <a:gd name="T1" fmla="*/ 0 h 6259"/>
                  <a:gd name="T2" fmla="*/ 0 w 140"/>
                  <a:gd name="T3" fmla="*/ 0 h 6259"/>
                  <a:gd name="T4" fmla="*/ 0 w 140"/>
                  <a:gd name="T5" fmla="*/ 0 h 6259"/>
                  <a:gd name="T6" fmla="*/ 0 w 140"/>
                  <a:gd name="T7" fmla="*/ 0 h 6259"/>
                  <a:gd name="T8" fmla="*/ 0 w 140"/>
                  <a:gd name="T9" fmla="*/ 0 h 6259"/>
                  <a:gd name="T10" fmla="*/ 0 w 140"/>
                  <a:gd name="T11" fmla="*/ 0 h 6259"/>
                  <a:gd name="T12" fmla="*/ 0 60000 65536"/>
                  <a:gd name="T13" fmla="*/ 0 60000 65536"/>
                  <a:gd name="T14" fmla="*/ 0 60000 65536"/>
                  <a:gd name="T15" fmla="*/ 0 60000 65536"/>
                  <a:gd name="T16" fmla="*/ 0 60000 65536"/>
                  <a:gd name="T17" fmla="*/ 0 60000 65536"/>
                  <a:gd name="T18" fmla="*/ 0 w 140"/>
                  <a:gd name="T19" fmla="*/ 0 h 6259"/>
                  <a:gd name="T20" fmla="*/ 140 w 140"/>
                  <a:gd name="T21" fmla="*/ 6259 h 6259"/>
                </a:gdLst>
                <a:ahLst/>
                <a:cxnLst>
                  <a:cxn ang="T12">
                    <a:pos x="T0" y="T1"/>
                  </a:cxn>
                  <a:cxn ang="T13">
                    <a:pos x="T2" y="T3"/>
                  </a:cxn>
                  <a:cxn ang="T14">
                    <a:pos x="T4" y="T5"/>
                  </a:cxn>
                  <a:cxn ang="T15">
                    <a:pos x="T6" y="T7"/>
                  </a:cxn>
                  <a:cxn ang="T16">
                    <a:pos x="T8" y="T9"/>
                  </a:cxn>
                  <a:cxn ang="T17">
                    <a:pos x="T10" y="T11"/>
                  </a:cxn>
                </a:cxnLst>
                <a:rect l="T18" t="T19" r="T20" b="T21"/>
                <a:pathLst>
                  <a:path w="140" h="6259">
                    <a:moveTo>
                      <a:pt x="140" y="0"/>
                    </a:moveTo>
                    <a:lnTo>
                      <a:pt x="0" y="50"/>
                    </a:lnTo>
                    <a:lnTo>
                      <a:pt x="0" y="6259"/>
                    </a:lnTo>
                    <a:lnTo>
                      <a:pt x="69" y="6240"/>
                    </a:lnTo>
                    <a:lnTo>
                      <a:pt x="140" y="6220"/>
                    </a:lnTo>
                    <a:lnTo>
                      <a:pt x="140" y="0"/>
                    </a:lnTo>
                    <a:close/>
                  </a:path>
                </a:pathLst>
              </a:custGeom>
              <a:solidFill>
                <a:srgbClr val="C0FF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44"/>
              <p:cNvSpPr>
                <a:spLocks/>
              </p:cNvSpPr>
              <p:nvPr/>
            </p:nvSpPr>
            <p:spPr bwMode="auto">
              <a:xfrm>
                <a:off x="2872" y="951"/>
                <a:ext cx="15" cy="627"/>
              </a:xfrm>
              <a:custGeom>
                <a:avLst/>
                <a:gdLst>
                  <a:gd name="T0" fmla="*/ 0 w 140"/>
                  <a:gd name="T1" fmla="*/ 0 h 6270"/>
                  <a:gd name="T2" fmla="*/ 0 w 140"/>
                  <a:gd name="T3" fmla="*/ 0 h 6270"/>
                  <a:gd name="T4" fmla="*/ 0 w 140"/>
                  <a:gd name="T5" fmla="*/ 0 h 6270"/>
                  <a:gd name="T6" fmla="*/ 0 w 140"/>
                  <a:gd name="T7" fmla="*/ 0 h 6270"/>
                  <a:gd name="T8" fmla="*/ 0 w 140"/>
                  <a:gd name="T9" fmla="*/ 0 h 6270"/>
                  <a:gd name="T10" fmla="*/ 0 60000 65536"/>
                  <a:gd name="T11" fmla="*/ 0 60000 65536"/>
                  <a:gd name="T12" fmla="*/ 0 60000 65536"/>
                  <a:gd name="T13" fmla="*/ 0 60000 65536"/>
                  <a:gd name="T14" fmla="*/ 0 60000 65536"/>
                  <a:gd name="T15" fmla="*/ 0 w 140"/>
                  <a:gd name="T16" fmla="*/ 0 h 6270"/>
                  <a:gd name="T17" fmla="*/ 140 w 140"/>
                  <a:gd name="T18" fmla="*/ 6270 h 6270"/>
                </a:gdLst>
                <a:ahLst/>
                <a:cxnLst>
                  <a:cxn ang="T10">
                    <a:pos x="T0" y="T1"/>
                  </a:cxn>
                  <a:cxn ang="T11">
                    <a:pos x="T2" y="T3"/>
                  </a:cxn>
                  <a:cxn ang="T12">
                    <a:pos x="T4" y="T5"/>
                  </a:cxn>
                  <a:cxn ang="T13">
                    <a:pos x="T6" y="T7"/>
                  </a:cxn>
                  <a:cxn ang="T14">
                    <a:pos x="T8" y="T9"/>
                  </a:cxn>
                </a:cxnLst>
                <a:rect l="T15" t="T16" r="T17" b="T18"/>
                <a:pathLst>
                  <a:path w="140" h="6270">
                    <a:moveTo>
                      <a:pt x="140" y="0"/>
                    </a:moveTo>
                    <a:lnTo>
                      <a:pt x="0" y="50"/>
                    </a:lnTo>
                    <a:lnTo>
                      <a:pt x="0" y="6270"/>
                    </a:lnTo>
                    <a:lnTo>
                      <a:pt x="140" y="6220"/>
                    </a:lnTo>
                    <a:lnTo>
                      <a:pt x="140" y="0"/>
                    </a:lnTo>
                    <a:close/>
                  </a:path>
                </a:pathLst>
              </a:custGeom>
              <a:solidFill>
                <a:srgbClr val="B5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45"/>
              <p:cNvSpPr>
                <a:spLocks/>
              </p:cNvSpPr>
              <p:nvPr/>
            </p:nvSpPr>
            <p:spPr bwMode="auto">
              <a:xfrm>
                <a:off x="2887" y="947"/>
                <a:ext cx="15" cy="626"/>
              </a:xfrm>
              <a:custGeom>
                <a:avLst/>
                <a:gdLst>
                  <a:gd name="T0" fmla="*/ 0 w 137"/>
                  <a:gd name="T1" fmla="*/ 0 h 6266"/>
                  <a:gd name="T2" fmla="*/ 0 w 137"/>
                  <a:gd name="T3" fmla="*/ 0 h 6266"/>
                  <a:gd name="T4" fmla="*/ 0 w 137"/>
                  <a:gd name="T5" fmla="*/ 0 h 6266"/>
                  <a:gd name="T6" fmla="*/ 0 w 137"/>
                  <a:gd name="T7" fmla="*/ 0 h 6266"/>
                  <a:gd name="T8" fmla="*/ 0 w 137"/>
                  <a:gd name="T9" fmla="*/ 0 h 6266"/>
                  <a:gd name="T10" fmla="*/ 0 w 137"/>
                  <a:gd name="T11" fmla="*/ 0 h 6266"/>
                  <a:gd name="T12" fmla="*/ 0 w 137"/>
                  <a:gd name="T13" fmla="*/ 0 h 6266"/>
                  <a:gd name="T14" fmla="*/ 0 w 137"/>
                  <a:gd name="T15" fmla="*/ 0 h 6266"/>
                  <a:gd name="T16" fmla="*/ 0 w 137"/>
                  <a:gd name="T17" fmla="*/ 0 h 62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6266"/>
                  <a:gd name="T29" fmla="*/ 137 w 137"/>
                  <a:gd name="T30" fmla="*/ 6266 h 62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6266">
                    <a:moveTo>
                      <a:pt x="137" y="0"/>
                    </a:moveTo>
                    <a:lnTo>
                      <a:pt x="68" y="22"/>
                    </a:lnTo>
                    <a:lnTo>
                      <a:pt x="0" y="46"/>
                    </a:lnTo>
                    <a:lnTo>
                      <a:pt x="0" y="6266"/>
                    </a:lnTo>
                    <a:lnTo>
                      <a:pt x="68" y="6237"/>
                    </a:lnTo>
                    <a:lnTo>
                      <a:pt x="84" y="6229"/>
                    </a:lnTo>
                    <a:lnTo>
                      <a:pt x="102" y="6221"/>
                    </a:lnTo>
                    <a:lnTo>
                      <a:pt x="137" y="6206"/>
                    </a:lnTo>
                    <a:lnTo>
                      <a:pt x="137" y="0"/>
                    </a:lnTo>
                    <a:close/>
                  </a:path>
                </a:pathLst>
              </a:custGeom>
              <a:solidFill>
                <a:srgbClr val="AAF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46"/>
              <p:cNvSpPr>
                <a:spLocks/>
              </p:cNvSpPr>
              <p:nvPr/>
            </p:nvSpPr>
            <p:spPr bwMode="auto">
              <a:xfrm>
                <a:off x="2902" y="942"/>
                <a:ext cx="16" cy="625"/>
              </a:xfrm>
              <a:custGeom>
                <a:avLst/>
                <a:gdLst>
                  <a:gd name="T0" fmla="*/ 0 w 140"/>
                  <a:gd name="T1" fmla="*/ 0 h 6250"/>
                  <a:gd name="T2" fmla="*/ 0 w 140"/>
                  <a:gd name="T3" fmla="*/ 0 h 6250"/>
                  <a:gd name="T4" fmla="*/ 0 w 140"/>
                  <a:gd name="T5" fmla="*/ 0 h 6250"/>
                  <a:gd name="T6" fmla="*/ 0 w 140"/>
                  <a:gd name="T7" fmla="*/ 0 h 6250"/>
                  <a:gd name="T8" fmla="*/ 0 w 140"/>
                  <a:gd name="T9" fmla="*/ 0 h 6250"/>
                  <a:gd name="T10" fmla="*/ 0 w 140"/>
                  <a:gd name="T11" fmla="*/ 0 h 6250"/>
                  <a:gd name="T12" fmla="*/ 0 w 140"/>
                  <a:gd name="T13" fmla="*/ 0 h 6250"/>
                  <a:gd name="T14" fmla="*/ 0 60000 65536"/>
                  <a:gd name="T15" fmla="*/ 0 60000 65536"/>
                  <a:gd name="T16" fmla="*/ 0 60000 65536"/>
                  <a:gd name="T17" fmla="*/ 0 60000 65536"/>
                  <a:gd name="T18" fmla="*/ 0 60000 65536"/>
                  <a:gd name="T19" fmla="*/ 0 60000 65536"/>
                  <a:gd name="T20" fmla="*/ 0 60000 65536"/>
                  <a:gd name="T21" fmla="*/ 0 w 140"/>
                  <a:gd name="T22" fmla="*/ 0 h 6250"/>
                  <a:gd name="T23" fmla="*/ 140 w 140"/>
                  <a:gd name="T24" fmla="*/ 6250 h 6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6250">
                    <a:moveTo>
                      <a:pt x="140" y="0"/>
                    </a:moveTo>
                    <a:lnTo>
                      <a:pt x="70" y="20"/>
                    </a:lnTo>
                    <a:lnTo>
                      <a:pt x="0" y="44"/>
                    </a:lnTo>
                    <a:lnTo>
                      <a:pt x="0" y="6250"/>
                    </a:lnTo>
                    <a:lnTo>
                      <a:pt x="69" y="6215"/>
                    </a:lnTo>
                    <a:lnTo>
                      <a:pt x="140" y="6177"/>
                    </a:lnTo>
                    <a:lnTo>
                      <a:pt x="140" y="0"/>
                    </a:lnTo>
                    <a:close/>
                  </a:path>
                </a:pathLst>
              </a:custGeom>
              <a:solidFill>
                <a:srgbClr val="A1FF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47"/>
              <p:cNvSpPr>
                <a:spLocks/>
              </p:cNvSpPr>
              <p:nvPr/>
            </p:nvSpPr>
            <p:spPr bwMode="auto">
              <a:xfrm>
                <a:off x="2949" y="931"/>
                <a:ext cx="15" cy="611"/>
              </a:xfrm>
              <a:custGeom>
                <a:avLst/>
                <a:gdLst>
                  <a:gd name="T0" fmla="*/ 0 w 138"/>
                  <a:gd name="T1" fmla="*/ 0 h 6113"/>
                  <a:gd name="T2" fmla="*/ 0 w 138"/>
                  <a:gd name="T3" fmla="*/ 0 h 6113"/>
                  <a:gd name="T4" fmla="*/ 0 w 138"/>
                  <a:gd name="T5" fmla="*/ 0 h 6113"/>
                  <a:gd name="T6" fmla="*/ 0 w 138"/>
                  <a:gd name="T7" fmla="*/ 0 h 6113"/>
                  <a:gd name="T8" fmla="*/ 0 w 138"/>
                  <a:gd name="T9" fmla="*/ 0 h 6113"/>
                  <a:gd name="T10" fmla="*/ 0 w 138"/>
                  <a:gd name="T11" fmla="*/ 0 h 6113"/>
                  <a:gd name="T12" fmla="*/ 0 w 138"/>
                  <a:gd name="T13" fmla="*/ 0 h 6113"/>
                  <a:gd name="T14" fmla="*/ 0 60000 65536"/>
                  <a:gd name="T15" fmla="*/ 0 60000 65536"/>
                  <a:gd name="T16" fmla="*/ 0 60000 65536"/>
                  <a:gd name="T17" fmla="*/ 0 60000 65536"/>
                  <a:gd name="T18" fmla="*/ 0 60000 65536"/>
                  <a:gd name="T19" fmla="*/ 0 60000 65536"/>
                  <a:gd name="T20" fmla="*/ 0 60000 65536"/>
                  <a:gd name="T21" fmla="*/ 0 w 138"/>
                  <a:gd name="T22" fmla="*/ 0 h 6113"/>
                  <a:gd name="T23" fmla="*/ 138 w 138"/>
                  <a:gd name="T24" fmla="*/ 6113 h 6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6113">
                    <a:moveTo>
                      <a:pt x="138" y="0"/>
                    </a:moveTo>
                    <a:lnTo>
                      <a:pt x="69" y="16"/>
                    </a:lnTo>
                    <a:lnTo>
                      <a:pt x="0" y="36"/>
                    </a:lnTo>
                    <a:lnTo>
                      <a:pt x="0" y="6113"/>
                    </a:lnTo>
                    <a:lnTo>
                      <a:pt x="69" y="6059"/>
                    </a:lnTo>
                    <a:lnTo>
                      <a:pt x="138" y="6005"/>
                    </a:lnTo>
                    <a:lnTo>
                      <a:pt x="138" y="0"/>
                    </a:lnTo>
                    <a:close/>
                  </a:path>
                </a:pathLst>
              </a:custGeom>
              <a:solidFill>
                <a:srgbClr val="7CF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48"/>
              <p:cNvSpPr>
                <a:spLocks/>
              </p:cNvSpPr>
              <p:nvPr/>
            </p:nvSpPr>
            <p:spPr bwMode="auto">
              <a:xfrm>
                <a:off x="2933" y="934"/>
                <a:ext cx="16" cy="618"/>
              </a:xfrm>
              <a:custGeom>
                <a:avLst/>
                <a:gdLst>
                  <a:gd name="T0" fmla="*/ 0 w 139"/>
                  <a:gd name="T1" fmla="*/ 0 h 6174"/>
                  <a:gd name="T2" fmla="*/ 0 w 139"/>
                  <a:gd name="T3" fmla="*/ 0 h 6174"/>
                  <a:gd name="T4" fmla="*/ 0 w 139"/>
                  <a:gd name="T5" fmla="*/ 0 h 6174"/>
                  <a:gd name="T6" fmla="*/ 0 w 139"/>
                  <a:gd name="T7" fmla="*/ 0 h 6174"/>
                  <a:gd name="T8" fmla="*/ 0 w 139"/>
                  <a:gd name="T9" fmla="*/ 0 h 6174"/>
                  <a:gd name="T10" fmla="*/ 0 w 139"/>
                  <a:gd name="T11" fmla="*/ 0 h 6174"/>
                  <a:gd name="T12" fmla="*/ 0 w 139"/>
                  <a:gd name="T13" fmla="*/ 0 h 6174"/>
                  <a:gd name="T14" fmla="*/ 0 60000 65536"/>
                  <a:gd name="T15" fmla="*/ 0 60000 65536"/>
                  <a:gd name="T16" fmla="*/ 0 60000 65536"/>
                  <a:gd name="T17" fmla="*/ 0 60000 65536"/>
                  <a:gd name="T18" fmla="*/ 0 60000 65536"/>
                  <a:gd name="T19" fmla="*/ 0 60000 65536"/>
                  <a:gd name="T20" fmla="*/ 0 60000 65536"/>
                  <a:gd name="T21" fmla="*/ 0 w 139"/>
                  <a:gd name="T22" fmla="*/ 0 h 6174"/>
                  <a:gd name="T23" fmla="*/ 139 w 139"/>
                  <a:gd name="T24" fmla="*/ 6174 h 6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6174">
                    <a:moveTo>
                      <a:pt x="139" y="0"/>
                    </a:moveTo>
                    <a:lnTo>
                      <a:pt x="70" y="18"/>
                    </a:lnTo>
                    <a:lnTo>
                      <a:pt x="0" y="38"/>
                    </a:lnTo>
                    <a:lnTo>
                      <a:pt x="0" y="6174"/>
                    </a:lnTo>
                    <a:lnTo>
                      <a:pt x="69" y="6126"/>
                    </a:lnTo>
                    <a:lnTo>
                      <a:pt x="139" y="6077"/>
                    </a:lnTo>
                    <a:lnTo>
                      <a:pt x="139" y="0"/>
                    </a:lnTo>
                    <a:close/>
                  </a:path>
                </a:pathLst>
              </a:custGeom>
              <a:solidFill>
                <a:srgbClr val="88FF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9"/>
              <p:cNvSpPr>
                <a:spLocks/>
              </p:cNvSpPr>
              <p:nvPr/>
            </p:nvSpPr>
            <p:spPr bwMode="auto">
              <a:xfrm>
                <a:off x="3320" y="1117"/>
                <a:ext cx="16" cy="120"/>
              </a:xfrm>
              <a:custGeom>
                <a:avLst/>
                <a:gdLst>
                  <a:gd name="T0" fmla="*/ 0 w 140"/>
                  <a:gd name="T1" fmla="*/ 0 h 1197"/>
                  <a:gd name="T2" fmla="*/ 0 w 140"/>
                  <a:gd name="T3" fmla="*/ 0 h 1197"/>
                  <a:gd name="T4" fmla="*/ 0 w 140"/>
                  <a:gd name="T5" fmla="*/ 0 h 1197"/>
                  <a:gd name="T6" fmla="*/ 0 w 140"/>
                  <a:gd name="T7" fmla="*/ 0 h 1197"/>
                  <a:gd name="T8" fmla="*/ 0 w 140"/>
                  <a:gd name="T9" fmla="*/ 0 h 1197"/>
                  <a:gd name="T10" fmla="*/ 0 w 140"/>
                  <a:gd name="T11" fmla="*/ 0 h 1197"/>
                  <a:gd name="T12" fmla="*/ 0 w 140"/>
                  <a:gd name="T13" fmla="*/ 0 h 1197"/>
                  <a:gd name="T14" fmla="*/ 0 w 140"/>
                  <a:gd name="T15" fmla="*/ 0 h 1197"/>
                  <a:gd name="T16" fmla="*/ 0 w 140"/>
                  <a:gd name="T17" fmla="*/ 0 h 1197"/>
                  <a:gd name="T18" fmla="*/ 0 w 140"/>
                  <a:gd name="T19" fmla="*/ 0 h 1197"/>
                  <a:gd name="T20" fmla="*/ 0 w 140"/>
                  <a:gd name="T21" fmla="*/ 0 h 1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1197"/>
                  <a:gd name="T35" fmla="*/ 140 w 140"/>
                  <a:gd name="T36" fmla="*/ 1197 h 1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1197">
                    <a:moveTo>
                      <a:pt x="140" y="176"/>
                    </a:moveTo>
                    <a:lnTo>
                      <a:pt x="108" y="131"/>
                    </a:lnTo>
                    <a:lnTo>
                      <a:pt x="75" y="87"/>
                    </a:lnTo>
                    <a:lnTo>
                      <a:pt x="39" y="43"/>
                    </a:lnTo>
                    <a:lnTo>
                      <a:pt x="0" y="0"/>
                    </a:lnTo>
                    <a:lnTo>
                      <a:pt x="0" y="1197"/>
                    </a:lnTo>
                    <a:lnTo>
                      <a:pt x="39" y="1153"/>
                    </a:lnTo>
                    <a:lnTo>
                      <a:pt x="75" y="1109"/>
                    </a:lnTo>
                    <a:lnTo>
                      <a:pt x="108" y="1065"/>
                    </a:lnTo>
                    <a:lnTo>
                      <a:pt x="140" y="1022"/>
                    </a:lnTo>
                    <a:lnTo>
                      <a:pt x="140" y="176"/>
                    </a:lnTo>
                    <a:close/>
                  </a:path>
                </a:pathLst>
              </a:custGeom>
              <a:solidFill>
                <a:srgbClr val="F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50"/>
              <p:cNvSpPr>
                <a:spLocks/>
              </p:cNvSpPr>
              <p:nvPr/>
            </p:nvSpPr>
            <p:spPr bwMode="auto">
              <a:xfrm>
                <a:off x="3305" y="1104"/>
                <a:ext cx="15" cy="146"/>
              </a:xfrm>
              <a:custGeom>
                <a:avLst/>
                <a:gdLst>
                  <a:gd name="T0" fmla="*/ 0 w 137"/>
                  <a:gd name="T1" fmla="*/ 0 h 1462"/>
                  <a:gd name="T2" fmla="*/ 0 w 137"/>
                  <a:gd name="T3" fmla="*/ 0 h 1462"/>
                  <a:gd name="T4" fmla="*/ 0 w 137"/>
                  <a:gd name="T5" fmla="*/ 0 h 1462"/>
                  <a:gd name="T6" fmla="*/ 0 w 137"/>
                  <a:gd name="T7" fmla="*/ 0 h 1462"/>
                  <a:gd name="T8" fmla="*/ 0 w 137"/>
                  <a:gd name="T9" fmla="*/ 0 h 1462"/>
                  <a:gd name="T10" fmla="*/ 0 w 137"/>
                  <a:gd name="T11" fmla="*/ 0 h 1462"/>
                  <a:gd name="T12" fmla="*/ 0 w 137"/>
                  <a:gd name="T13" fmla="*/ 0 h 1462"/>
                  <a:gd name="T14" fmla="*/ 0 w 137"/>
                  <a:gd name="T15" fmla="*/ 0 h 1462"/>
                  <a:gd name="T16" fmla="*/ 0 w 137"/>
                  <a:gd name="T17" fmla="*/ 0 h 1462"/>
                  <a:gd name="T18" fmla="*/ 0 w 137"/>
                  <a:gd name="T19" fmla="*/ 0 h 1462"/>
                  <a:gd name="T20" fmla="*/ 0 w 137"/>
                  <a:gd name="T21" fmla="*/ 0 h 1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1462"/>
                  <a:gd name="T35" fmla="*/ 137 w 137"/>
                  <a:gd name="T36" fmla="*/ 1462 h 1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1462">
                    <a:moveTo>
                      <a:pt x="137" y="132"/>
                    </a:moveTo>
                    <a:lnTo>
                      <a:pt x="105" y="99"/>
                    </a:lnTo>
                    <a:lnTo>
                      <a:pt x="71" y="65"/>
                    </a:lnTo>
                    <a:lnTo>
                      <a:pt x="36" y="32"/>
                    </a:lnTo>
                    <a:lnTo>
                      <a:pt x="0" y="0"/>
                    </a:lnTo>
                    <a:lnTo>
                      <a:pt x="0" y="1462"/>
                    </a:lnTo>
                    <a:lnTo>
                      <a:pt x="36" y="1429"/>
                    </a:lnTo>
                    <a:lnTo>
                      <a:pt x="71" y="1395"/>
                    </a:lnTo>
                    <a:lnTo>
                      <a:pt x="105" y="1362"/>
                    </a:lnTo>
                    <a:lnTo>
                      <a:pt x="137" y="1329"/>
                    </a:lnTo>
                    <a:lnTo>
                      <a:pt x="137" y="132"/>
                    </a:lnTo>
                    <a:close/>
                  </a:path>
                </a:pathLst>
              </a:custGeom>
              <a:solidFill>
                <a:srgbClr val="DD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51"/>
              <p:cNvSpPr>
                <a:spLocks/>
              </p:cNvSpPr>
              <p:nvPr/>
            </p:nvSpPr>
            <p:spPr bwMode="auto">
              <a:xfrm>
                <a:off x="3289" y="1092"/>
                <a:ext cx="16" cy="169"/>
              </a:xfrm>
              <a:custGeom>
                <a:avLst/>
                <a:gdLst>
                  <a:gd name="T0" fmla="*/ 0 w 140"/>
                  <a:gd name="T1" fmla="*/ 0 h 1687"/>
                  <a:gd name="T2" fmla="*/ 0 w 140"/>
                  <a:gd name="T3" fmla="*/ 0 h 1687"/>
                  <a:gd name="T4" fmla="*/ 0 w 140"/>
                  <a:gd name="T5" fmla="*/ 0 h 1687"/>
                  <a:gd name="T6" fmla="*/ 0 w 140"/>
                  <a:gd name="T7" fmla="*/ 0 h 1687"/>
                  <a:gd name="T8" fmla="*/ 0 w 140"/>
                  <a:gd name="T9" fmla="*/ 0 h 1687"/>
                  <a:gd name="T10" fmla="*/ 0 w 140"/>
                  <a:gd name="T11" fmla="*/ 0 h 1687"/>
                  <a:gd name="T12" fmla="*/ 0 w 140"/>
                  <a:gd name="T13" fmla="*/ 0 h 1687"/>
                  <a:gd name="T14" fmla="*/ 0 w 140"/>
                  <a:gd name="T15" fmla="*/ 0 h 1687"/>
                  <a:gd name="T16" fmla="*/ 0 w 140"/>
                  <a:gd name="T17" fmla="*/ 0 h 16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687"/>
                  <a:gd name="T29" fmla="*/ 140 w 140"/>
                  <a:gd name="T30" fmla="*/ 1687 h 16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687">
                    <a:moveTo>
                      <a:pt x="140" y="113"/>
                    </a:moveTo>
                    <a:lnTo>
                      <a:pt x="107" y="83"/>
                    </a:lnTo>
                    <a:lnTo>
                      <a:pt x="73" y="55"/>
                    </a:lnTo>
                    <a:lnTo>
                      <a:pt x="0" y="0"/>
                    </a:lnTo>
                    <a:lnTo>
                      <a:pt x="0" y="1687"/>
                    </a:lnTo>
                    <a:lnTo>
                      <a:pt x="73" y="1631"/>
                    </a:lnTo>
                    <a:lnTo>
                      <a:pt x="107" y="1602"/>
                    </a:lnTo>
                    <a:lnTo>
                      <a:pt x="140" y="1575"/>
                    </a:lnTo>
                    <a:lnTo>
                      <a:pt x="140" y="113"/>
                    </a:lnTo>
                    <a:close/>
                  </a:path>
                </a:pathLst>
              </a:custGeom>
              <a:solidFill>
                <a:srgbClr val="CA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52"/>
              <p:cNvSpPr>
                <a:spLocks/>
              </p:cNvSpPr>
              <p:nvPr/>
            </p:nvSpPr>
            <p:spPr bwMode="auto">
              <a:xfrm>
                <a:off x="3274" y="1083"/>
                <a:ext cx="15" cy="188"/>
              </a:xfrm>
              <a:custGeom>
                <a:avLst/>
                <a:gdLst>
                  <a:gd name="T0" fmla="*/ 0 w 140"/>
                  <a:gd name="T1" fmla="*/ 0 h 1888"/>
                  <a:gd name="T2" fmla="*/ 0 w 140"/>
                  <a:gd name="T3" fmla="*/ 0 h 1888"/>
                  <a:gd name="T4" fmla="*/ 0 w 140"/>
                  <a:gd name="T5" fmla="*/ 0 h 1888"/>
                  <a:gd name="T6" fmla="*/ 0 w 140"/>
                  <a:gd name="T7" fmla="*/ 0 h 1888"/>
                  <a:gd name="T8" fmla="*/ 0 w 140"/>
                  <a:gd name="T9" fmla="*/ 0 h 1888"/>
                  <a:gd name="T10" fmla="*/ 0 w 140"/>
                  <a:gd name="T11" fmla="*/ 0 h 1888"/>
                  <a:gd name="T12" fmla="*/ 0 w 140"/>
                  <a:gd name="T13" fmla="*/ 0 h 1888"/>
                  <a:gd name="T14" fmla="*/ 0 w 140"/>
                  <a:gd name="T15" fmla="*/ 0 h 1888"/>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1888"/>
                  <a:gd name="T26" fmla="*/ 140 w 140"/>
                  <a:gd name="T27" fmla="*/ 1888 h 18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1888">
                    <a:moveTo>
                      <a:pt x="140" y="100"/>
                    </a:moveTo>
                    <a:lnTo>
                      <a:pt x="72" y="49"/>
                    </a:lnTo>
                    <a:lnTo>
                      <a:pt x="36" y="24"/>
                    </a:lnTo>
                    <a:lnTo>
                      <a:pt x="0" y="0"/>
                    </a:lnTo>
                    <a:lnTo>
                      <a:pt x="0" y="1888"/>
                    </a:lnTo>
                    <a:lnTo>
                      <a:pt x="72" y="1837"/>
                    </a:lnTo>
                    <a:lnTo>
                      <a:pt x="140" y="1787"/>
                    </a:lnTo>
                    <a:lnTo>
                      <a:pt x="140" y="100"/>
                    </a:lnTo>
                    <a:close/>
                  </a:path>
                </a:pathLst>
              </a:custGeom>
              <a:solidFill>
                <a:srgbClr val="B7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53"/>
              <p:cNvSpPr>
                <a:spLocks/>
              </p:cNvSpPr>
              <p:nvPr/>
            </p:nvSpPr>
            <p:spPr bwMode="auto">
              <a:xfrm>
                <a:off x="3258" y="1074"/>
                <a:ext cx="16" cy="206"/>
              </a:xfrm>
              <a:custGeom>
                <a:avLst/>
                <a:gdLst>
                  <a:gd name="T0" fmla="*/ 0 w 139"/>
                  <a:gd name="T1" fmla="*/ 0 h 2067"/>
                  <a:gd name="T2" fmla="*/ 0 w 139"/>
                  <a:gd name="T3" fmla="*/ 0 h 2067"/>
                  <a:gd name="T4" fmla="*/ 0 w 139"/>
                  <a:gd name="T5" fmla="*/ 0 h 2067"/>
                  <a:gd name="T6" fmla="*/ 0 w 139"/>
                  <a:gd name="T7" fmla="*/ 0 h 2067"/>
                  <a:gd name="T8" fmla="*/ 0 w 139"/>
                  <a:gd name="T9" fmla="*/ 0 h 2067"/>
                  <a:gd name="T10" fmla="*/ 0 w 139"/>
                  <a:gd name="T11" fmla="*/ 0 h 2067"/>
                  <a:gd name="T12" fmla="*/ 0 w 139"/>
                  <a:gd name="T13" fmla="*/ 0 h 2067"/>
                  <a:gd name="T14" fmla="*/ 0 w 139"/>
                  <a:gd name="T15" fmla="*/ 0 h 2067"/>
                  <a:gd name="T16" fmla="*/ 0 w 139"/>
                  <a:gd name="T17" fmla="*/ 0 h 2067"/>
                  <a:gd name="T18" fmla="*/ 0 w 139"/>
                  <a:gd name="T19" fmla="*/ 0 h 2067"/>
                  <a:gd name="T20" fmla="*/ 0 w 139"/>
                  <a:gd name="T21" fmla="*/ 0 h 2067"/>
                  <a:gd name="T22" fmla="*/ 0 w 139"/>
                  <a:gd name="T23" fmla="*/ 0 h 20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2067"/>
                  <a:gd name="T38" fmla="*/ 139 w 139"/>
                  <a:gd name="T39" fmla="*/ 2067 h 20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2067">
                    <a:moveTo>
                      <a:pt x="139" y="90"/>
                    </a:moveTo>
                    <a:lnTo>
                      <a:pt x="71" y="44"/>
                    </a:lnTo>
                    <a:lnTo>
                      <a:pt x="0" y="0"/>
                    </a:lnTo>
                    <a:lnTo>
                      <a:pt x="0" y="2067"/>
                    </a:lnTo>
                    <a:lnTo>
                      <a:pt x="35" y="2044"/>
                    </a:lnTo>
                    <a:lnTo>
                      <a:pt x="52" y="2033"/>
                    </a:lnTo>
                    <a:lnTo>
                      <a:pt x="71" y="2022"/>
                    </a:lnTo>
                    <a:lnTo>
                      <a:pt x="105" y="1999"/>
                    </a:lnTo>
                    <a:lnTo>
                      <a:pt x="113" y="1993"/>
                    </a:lnTo>
                    <a:lnTo>
                      <a:pt x="122" y="1988"/>
                    </a:lnTo>
                    <a:lnTo>
                      <a:pt x="139" y="1978"/>
                    </a:lnTo>
                    <a:lnTo>
                      <a:pt x="139" y="90"/>
                    </a:lnTo>
                    <a:close/>
                  </a:path>
                </a:pathLst>
              </a:custGeom>
              <a:solidFill>
                <a:srgbClr val="A4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54"/>
              <p:cNvSpPr>
                <a:spLocks/>
              </p:cNvSpPr>
              <p:nvPr/>
            </p:nvSpPr>
            <p:spPr bwMode="auto">
              <a:xfrm>
                <a:off x="3243" y="1065"/>
                <a:ext cx="15" cy="224"/>
              </a:xfrm>
              <a:custGeom>
                <a:avLst/>
                <a:gdLst>
                  <a:gd name="T0" fmla="*/ 0 w 138"/>
                  <a:gd name="T1" fmla="*/ 0 h 2233"/>
                  <a:gd name="T2" fmla="*/ 0 w 138"/>
                  <a:gd name="T3" fmla="*/ 0 h 2233"/>
                  <a:gd name="T4" fmla="*/ 0 w 138"/>
                  <a:gd name="T5" fmla="*/ 0 h 2233"/>
                  <a:gd name="T6" fmla="*/ 0 w 138"/>
                  <a:gd name="T7" fmla="*/ 0 h 2233"/>
                  <a:gd name="T8" fmla="*/ 0 w 138"/>
                  <a:gd name="T9" fmla="*/ 0 h 2233"/>
                  <a:gd name="T10" fmla="*/ 0 w 138"/>
                  <a:gd name="T11" fmla="*/ 0 h 2233"/>
                  <a:gd name="T12" fmla="*/ 0 w 138"/>
                  <a:gd name="T13" fmla="*/ 0 h 2233"/>
                  <a:gd name="T14" fmla="*/ 0 60000 65536"/>
                  <a:gd name="T15" fmla="*/ 0 60000 65536"/>
                  <a:gd name="T16" fmla="*/ 0 60000 65536"/>
                  <a:gd name="T17" fmla="*/ 0 60000 65536"/>
                  <a:gd name="T18" fmla="*/ 0 60000 65536"/>
                  <a:gd name="T19" fmla="*/ 0 60000 65536"/>
                  <a:gd name="T20" fmla="*/ 0 60000 65536"/>
                  <a:gd name="T21" fmla="*/ 0 w 138"/>
                  <a:gd name="T22" fmla="*/ 0 h 2233"/>
                  <a:gd name="T23" fmla="*/ 138 w 138"/>
                  <a:gd name="T24" fmla="*/ 2233 h 22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2233">
                    <a:moveTo>
                      <a:pt x="138" y="83"/>
                    </a:moveTo>
                    <a:lnTo>
                      <a:pt x="69" y="41"/>
                    </a:lnTo>
                    <a:lnTo>
                      <a:pt x="0" y="0"/>
                    </a:lnTo>
                    <a:lnTo>
                      <a:pt x="0" y="2233"/>
                    </a:lnTo>
                    <a:lnTo>
                      <a:pt x="69" y="2191"/>
                    </a:lnTo>
                    <a:lnTo>
                      <a:pt x="138" y="2150"/>
                    </a:lnTo>
                    <a:lnTo>
                      <a:pt x="138" y="83"/>
                    </a:lnTo>
                    <a:close/>
                  </a:path>
                </a:pathLst>
              </a:custGeom>
              <a:solidFill>
                <a:srgbClr val="91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55"/>
              <p:cNvSpPr>
                <a:spLocks/>
              </p:cNvSpPr>
              <p:nvPr/>
            </p:nvSpPr>
            <p:spPr bwMode="auto">
              <a:xfrm>
                <a:off x="3228" y="1057"/>
                <a:ext cx="15" cy="239"/>
              </a:xfrm>
              <a:custGeom>
                <a:avLst/>
                <a:gdLst>
                  <a:gd name="T0" fmla="*/ 0 w 140"/>
                  <a:gd name="T1" fmla="*/ 0 h 2388"/>
                  <a:gd name="T2" fmla="*/ 0 w 140"/>
                  <a:gd name="T3" fmla="*/ 0 h 2388"/>
                  <a:gd name="T4" fmla="*/ 0 w 140"/>
                  <a:gd name="T5" fmla="*/ 0 h 2388"/>
                  <a:gd name="T6" fmla="*/ 0 w 140"/>
                  <a:gd name="T7" fmla="*/ 0 h 2388"/>
                  <a:gd name="T8" fmla="*/ 0 w 140"/>
                  <a:gd name="T9" fmla="*/ 0 h 2388"/>
                  <a:gd name="T10" fmla="*/ 0 w 140"/>
                  <a:gd name="T11" fmla="*/ 0 h 2388"/>
                  <a:gd name="T12" fmla="*/ 0 w 140"/>
                  <a:gd name="T13" fmla="*/ 0 h 2388"/>
                  <a:gd name="T14" fmla="*/ 0 60000 65536"/>
                  <a:gd name="T15" fmla="*/ 0 60000 65536"/>
                  <a:gd name="T16" fmla="*/ 0 60000 65536"/>
                  <a:gd name="T17" fmla="*/ 0 60000 65536"/>
                  <a:gd name="T18" fmla="*/ 0 60000 65536"/>
                  <a:gd name="T19" fmla="*/ 0 60000 65536"/>
                  <a:gd name="T20" fmla="*/ 0 60000 65536"/>
                  <a:gd name="T21" fmla="*/ 0 w 140"/>
                  <a:gd name="T22" fmla="*/ 0 h 2388"/>
                  <a:gd name="T23" fmla="*/ 140 w 140"/>
                  <a:gd name="T24" fmla="*/ 2388 h 23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2388">
                    <a:moveTo>
                      <a:pt x="140" y="78"/>
                    </a:moveTo>
                    <a:lnTo>
                      <a:pt x="71" y="38"/>
                    </a:lnTo>
                    <a:lnTo>
                      <a:pt x="0" y="0"/>
                    </a:lnTo>
                    <a:lnTo>
                      <a:pt x="0" y="2388"/>
                    </a:lnTo>
                    <a:lnTo>
                      <a:pt x="71" y="2349"/>
                    </a:lnTo>
                    <a:lnTo>
                      <a:pt x="140" y="2311"/>
                    </a:lnTo>
                    <a:lnTo>
                      <a:pt x="140" y="78"/>
                    </a:lnTo>
                    <a:close/>
                  </a:path>
                </a:pathLst>
              </a:custGeom>
              <a:solidFill>
                <a:srgbClr val="7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56"/>
              <p:cNvSpPr>
                <a:spLocks/>
              </p:cNvSpPr>
              <p:nvPr/>
            </p:nvSpPr>
            <p:spPr bwMode="auto">
              <a:xfrm>
                <a:off x="3212" y="1050"/>
                <a:ext cx="16" cy="249"/>
              </a:xfrm>
              <a:custGeom>
                <a:avLst/>
                <a:gdLst>
                  <a:gd name="T0" fmla="*/ 0 w 140"/>
                  <a:gd name="T1" fmla="*/ 0 h 2487"/>
                  <a:gd name="T2" fmla="*/ 0 w 140"/>
                  <a:gd name="T3" fmla="*/ 0 h 2487"/>
                  <a:gd name="T4" fmla="*/ 0 w 140"/>
                  <a:gd name="T5" fmla="*/ 0 h 2487"/>
                  <a:gd name="T6" fmla="*/ 0 w 140"/>
                  <a:gd name="T7" fmla="*/ 0 h 2487"/>
                  <a:gd name="T8" fmla="*/ 0 w 140"/>
                  <a:gd name="T9" fmla="*/ 0 h 2487"/>
                  <a:gd name="T10" fmla="*/ 0 w 140"/>
                  <a:gd name="T11" fmla="*/ 0 h 2487"/>
                  <a:gd name="T12" fmla="*/ 0 w 140"/>
                  <a:gd name="T13" fmla="*/ 0 h 2487"/>
                  <a:gd name="T14" fmla="*/ 0 w 140"/>
                  <a:gd name="T15" fmla="*/ 0 h 248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2487"/>
                  <a:gd name="T26" fmla="*/ 140 w 140"/>
                  <a:gd name="T27" fmla="*/ 2487 h 2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2487">
                    <a:moveTo>
                      <a:pt x="140" y="72"/>
                    </a:moveTo>
                    <a:lnTo>
                      <a:pt x="71" y="36"/>
                    </a:lnTo>
                    <a:lnTo>
                      <a:pt x="0" y="0"/>
                    </a:lnTo>
                    <a:lnTo>
                      <a:pt x="0" y="2487"/>
                    </a:lnTo>
                    <a:lnTo>
                      <a:pt x="134" y="2462"/>
                    </a:lnTo>
                    <a:lnTo>
                      <a:pt x="136" y="2460"/>
                    </a:lnTo>
                    <a:lnTo>
                      <a:pt x="140" y="2460"/>
                    </a:lnTo>
                    <a:lnTo>
                      <a:pt x="140" y="72"/>
                    </a:lnTo>
                    <a:close/>
                  </a:path>
                </a:pathLst>
              </a:custGeom>
              <a:solidFill>
                <a:srgbClr val="6B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57"/>
              <p:cNvSpPr>
                <a:spLocks/>
              </p:cNvSpPr>
              <p:nvPr/>
            </p:nvSpPr>
            <p:spPr bwMode="auto">
              <a:xfrm>
                <a:off x="3181" y="1037"/>
                <a:ext cx="16" cy="268"/>
              </a:xfrm>
              <a:custGeom>
                <a:avLst/>
                <a:gdLst>
                  <a:gd name="T0" fmla="*/ 0 w 140"/>
                  <a:gd name="T1" fmla="*/ 0 h 2680"/>
                  <a:gd name="T2" fmla="*/ 0 w 140"/>
                  <a:gd name="T3" fmla="*/ 0 h 2680"/>
                  <a:gd name="T4" fmla="*/ 0 w 140"/>
                  <a:gd name="T5" fmla="*/ 0 h 2680"/>
                  <a:gd name="T6" fmla="*/ 0 w 140"/>
                  <a:gd name="T7" fmla="*/ 0 h 2680"/>
                  <a:gd name="T8" fmla="*/ 0 w 140"/>
                  <a:gd name="T9" fmla="*/ 0 h 2680"/>
                  <a:gd name="T10" fmla="*/ 0 w 140"/>
                  <a:gd name="T11" fmla="*/ 0 h 2680"/>
                  <a:gd name="T12" fmla="*/ 0 w 140"/>
                  <a:gd name="T13" fmla="*/ 0 h 2680"/>
                  <a:gd name="T14" fmla="*/ 0 60000 65536"/>
                  <a:gd name="T15" fmla="*/ 0 60000 65536"/>
                  <a:gd name="T16" fmla="*/ 0 60000 65536"/>
                  <a:gd name="T17" fmla="*/ 0 60000 65536"/>
                  <a:gd name="T18" fmla="*/ 0 60000 65536"/>
                  <a:gd name="T19" fmla="*/ 0 60000 65536"/>
                  <a:gd name="T20" fmla="*/ 0 60000 65536"/>
                  <a:gd name="T21" fmla="*/ 0 w 140"/>
                  <a:gd name="T22" fmla="*/ 0 h 2680"/>
                  <a:gd name="T23" fmla="*/ 140 w 140"/>
                  <a:gd name="T24" fmla="*/ 2680 h 2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2680">
                    <a:moveTo>
                      <a:pt x="140" y="66"/>
                    </a:moveTo>
                    <a:lnTo>
                      <a:pt x="70" y="33"/>
                    </a:lnTo>
                    <a:lnTo>
                      <a:pt x="0" y="0"/>
                    </a:lnTo>
                    <a:lnTo>
                      <a:pt x="0" y="2680"/>
                    </a:lnTo>
                    <a:lnTo>
                      <a:pt x="68" y="2663"/>
                    </a:lnTo>
                    <a:lnTo>
                      <a:pt x="140" y="2649"/>
                    </a:lnTo>
                    <a:lnTo>
                      <a:pt x="140" y="66"/>
                    </a:lnTo>
                    <a:close/>
                  </a:path>
                </a:pathLst>
              </a:custGeom>
              <a:solidFill>
                <a:srgbClr val="41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8"/>
              <p:cNvSpPr>
                <a:spLocks/>
              </p:cNvSpPr>
              <p:nvPr/>
            </p:nvSpPr>
            <p:spPr bwMode="auto">
              <a:xfrm>
                <a:off x="3166" y="971"/>
                <a:ext cx="15" cy="337"/>
              </a:xfrm>
              <a:custGeom>
                <a:avLst/>
                <a:gdLst>
                  <a:gd name="T0" fmla="*/ 0 w 139"/>
                  <a:gd name="T1" fmla="*/ 0 h 3375"/>
                  <a:gd name="T2" fmla="*/ 0 w 139"/>
                  <a:gd name="T3" fmla="*/ 0 h 3375"/>
                  <a:gd name="T4" fmla="*/ 0 w 139"/>
                  <a:gd name="T5" fmla="*/ 0 h 3375"/>
                  <a:gd name="T6" fmla="*/ 0 w 139"/>
                  <a:gd name="T7" fmla="*/ 0 h 3375"/>
                  <a:gd name="T8" fmla="*/ 0 w 139"/>
                  <a:gd name="T9" fmla="*/ 0 h 3375"/>
                  <a:gd name="T10" fmla="*/ 0 w 139"/>
                  <a:gd name="T11" fmla="*/ 0 h 3375"/>
                  <a:gd name="T12" fmla="*/ 0 w 139"/>
                  <a:gd name="T13" fmla="*/ 0 h 3375"/>
                  <a:gd name="T14" fmla="*/ 0 w 139"/>
                  <a:gd name="T15" fmla="*/ 0 h 3375"/>
                  <a:gd name="T16" fmla="*/ 0 w 139"/>
                  <a:gd name="T17" fmla="*/ 0 h 3375"/>
                  <a:gd name="T18" fmla="*/ 0 w 139"/>
                  <a:gd name="T19" fmla="*/ 0 h 3375"/>
                  <a:gd name="T20" fmla="*/ 0 w 139"/>
                  <a:gd name="T21" fmla="*/ 0 h 3375"/>
                  <a:gd name="T22" fmla="*/ 0 w 139"/>
                  <a:gd name="T23" fmla="*/ 0 h 3375"/>
                  <a:gd name="T24" fmla="*/ 0 w 139"/>
                  <a:gd name="T25" fmla="*/ 0 h 3375"/>
                  <a:gd name="T26" fmla="*/ 0 w 139"/>
                  <a:gd name="T27" fmla="*/ 0 h 3375"/>
                  <a:gd name="T28" fmla="*/ 0 w 139"/>
                  <a:gd name="T29" fmla="*/ 0 h 3375"/>
                  <a:gd name="T30" fmla="*/ 0 w 139"/>
                  <a:gd name="T31" fmla="*/ 0 h 3375"/>
                  <a:gd name="T32" fmla="*/ 0 w 139"/>
                  <a:gd name="T33" fmla="*/ 0 h 3375"/>
                  <a:gd name="T34" fmla="*/ 0 w 139"/>
                  <a:gd name="T35" fmla="*/ 0 h 3375"/>
                  <a:gd name="T36" fmla="*/ 0 w 139"/>
                  <a:gd name="T37" fmla="*/ 0 h 3375"/>
                  <a:gd name="T38" fmla="*/ 0 w 139"/>
                  <a:gd name="T39" fmla="*/ 0 h 3375"/>
                  <a:gd name="T40" fmla="*/ 0 w 139"/>
                  <a:gd name="T41" fmla="*/ 0 h 33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9"/>
                  <a:gd name="T64" fmla="*/ 0 h 3375"/>
                  <a:gd name="T65" fmla="*/ 139 w 139"/>
                  <a:gd name="T66" fmla="*/ 3375 h 33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9" h="3375">
                    <a:moveTo>
                      <a:pt x="139" y="660"/>
                    </a:moveTo>
                    <a:lnTo>
                      <a:pt x="82" y="634"/>
                    </a:lnTo>
                    <a:lnTo>
                      <a:pt x="83" y="586"/>
                    </a:lnTo>
                    <a:lnTo>
                      <a:pt x="85" y="540"/>
                    </a:lnTo>
                    <a:lnTo>
                      <a:pt x="85" y="494"/>
                    </a:lnTo>
                    <a:lnTo>
                      <a:pt x="85" y="450"/>
                    </a:lnTo>
                    <a:lnTo>
                      <a:pt x="83" y="406"/>
                    </a:lnTo>
                    <a:lnTo>
                      <a:pt x="81" y="364"/>
                    </a:lnTo>
                    <a:lnTo>
                      <a:pt x="73" y="284"/>
                    </a:lnTo>
                    <a:lnTo>
                      <a:pt x="66" y="244"/>
                    </a:lnTo>
                    <a:lnTo>
                      <a:pt x="60" y="207"/>
                    </a:lnTo>
                    <a:lnTo>
                      <a:pt x="52" y="169"/>
                    </a:lnTo>
                    <a:lnTo>
                      <a:pt x="44" y="133"/>
                    </a:lnTo>
                    <a:lnTo>
                      <a:pt x="34" y="98"/>
                    </a:lnTo>
                    <a:lnTo>
                      <a:pt x="25" y="64"/>
                    </a:lnTo>
                    <a:lnTo>
                      <a:pt x="12" y="31"/>
                    </a:lnTo>
                    <a:lnTo>
                      <a:pt x="0" y="0"/>
                    </a:lnTo>
                    <a:lnTo>
                      <a:pt x="0" y="3375"/>
                    </a:lnTo>
                    <a:lnTo>
                      <a:pt x="67" y="3356"/>
                    </a:lnTo>
                    <a:lnTo>
                      <a:pt x="139" y="3340"/>
                    </a:lnTo>
                    <a:lnTo>
                      <a:pt x="139" y="660"/>
                    </a:lnTo>
                    <a:close/>
                  </a:path>
                </a:pathLst>
              </a:custGeom>
              <a:solidFill>
                <a:srgbClr val="376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9"/>
              <p:cNvSpPr>
                <a:spLocks/>
              </p:cNvSpPr>
              <p:nvPr/>
            </p:nvSpPr>
            <p:spPr bwMode="auto">
              <a:xfrm>
                <a:off x="3336" y="1135"/>
                <a:ext cx="15" cy="84"/>
              </a:xfrm>
              <a:custGeom>
                <a:avLst/>
                <a:gdLst>
                  <a:gd name="T0" fmla="*/ 0 w 141"/>
                  <a:gd name="T1" fmla="*/ 0 h 846"/>
                  <a:gd name="T2" fmla="*/ 0 w 141"/>
                  <a:gd name="T3" fmla="*/ 0 h 846"/>
                  <a:gd name="T4" fmla="*/ 0 w 141"/>
                  <a:gd name="T5" fmla="*/ 0 h 846"/>
                  <a:gd name="T6" fmla="*/ 0 w 141"/>
                  <a:gd name="T7" fmla="*/ 0 h 846"/>
                  <a:gd name="T8" fmla="*/ 0 w 141"/>
                  <a:gd name="T9" fmla="*/ 0 h 846"/>
                  <a:gd name="T10" fmla="*/ 0 w 141"/>
                  <a:gd name="T11" fmla="*/ 0 h 846"/>
                  <a:gd name="T12" fmla="*/ 0 w 141"/>
                  <a:gd name="T13" fmla="*/ 0 h 846"/>
                  <a:gd name="T14" fmla="*/ 0 w 141"/>
                  <a:gd name="T15" fmla="*/ 0 h 846"/>
                  <a:gd name="T16" fmla="*/ 0 w 141"/>
                  <a:gd name="T17" fmla="*/ 0 h 846"/>
                  <a:gd name="T18" fmla="*/ 0 w 141"/>
                  <a:gd name="T19" fmla="*/ 0 h 846"/>
                  <a:gd name="T20" fmla="*/ 0 w 141"/>
                  <a:gd name="T21" fmla="*/ 0 h 846"/>
                  <a:gd name="T22" fmla="*/ 0 w 141"/>
                  <a:gd name="T23" fmla="*/ 0 h 846"/>
                  <a:gd name="T24" fmla="*/ 0 w 141"/>
                  <a:gd name="T25" fmla="*/ 0 h 846"/>
                  <a:gd name="T26" fmla="*/ 0 w 141"/>
                  <a:gd name="T27" fmla="*/ 0 h 846"/>
                  <a:gd name="T28" fmla="*/ 0 w 141"/>
                  <a:gd name="T29" fmla="*/ 0 h 846"/>
                  <a:gd name="T30" fmla="*/ 0 w 141"/>
                  <a:gd name="T31" fmla="*/ 0 h 846"/>
                  <a:gd name="T32" fmla="*/ 0 w 141"/>
                  <a:gd name="T33" fmla="*/ 0 h 846"/>
                  <a:gd name="T34" fmla="*/ 0 w 141"/>
                  <a:gd name="T35" fmla="*/ 0 h 8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846"/>
                  <a:gd name="T56" fmla="*/ 141 w 141"/>
                  <a:gd name="T57" fmla="*/ 846 h 8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846">
                    <a:moveTo>
                      <a:pt x="0" y="0"/>
                    </a:moveTo>
                    <a:lnTo>
                      <a:pt x="0" y="846"/>
                    </a:lnTo>
                    <a:lnTo>
                      <a:pt x="33" y="791"/>
                    </a:lnTo>
                    <a:lnTo>
                      <a:pt x="62" y="739"/>
                    </a:lnTo>
                    <a:lnTo>
                      <a:pt x="86" y="685"/>
                    </a:lnTo>
                    <a:lnTo>
                      <a:pt x="106" y="633"/>
                    </a:lnTo>
                    <a:lnTo>
                      <a:pt x="121" y="578"/>
                    </a:lnTo>
                    <a:lnTo>
                      <a:pt x="132" y="526"/>
                    </a:lnTo>
                    <a:lnTo>
                      <a:pt x="139" y="474"/>
                    </a:lnTo>
                    <a:lnTo>
                      <a:pt x="141" y="421"/>
                    </a:lnTo>
                    <a:lnTo>
                      <a:pt x="139" y="367"/>
                    </a:lnTo>
                    <a:lnTo>
                      <a:pt x="132" y="315"/>
                    </a:lnTo>
                    <a:lnTo>
                      <a:pt x="121" y="262"/>
                    </a:lnTo>
                    <a:lnTo>
                      <a:pt x="106" y="210"/>
                    </a:lnTo>
                    <a:lnTo>
                      <a:pt x="86" y="157"/>
                    </a:lnTo>
                    <a:lnTo>
                      <a:pt x="62" y="105"/>
                    </a:lnTo>
                    <a:lnTo>
                      <a:pt x="33" y="52"/>
                    </a:lnTo>
                    <a:lnTo>
                      <a:pt x="0" y="0"/>
                    </a:lnTo>
                    <a:close/>
                  </a:path>
                </a:pathLst>
              </a:custGeom>
              <a:solidFill>
                <a:srgbClr val="FA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60"/>
              <p:cNvSpPr>
                <a:spLocks/>
              </p:cNvSpPr>
              <p:nvPr/>
            </p:nvSpPr>
            <p:spPr bwMode="auto">
              <a:xfrm>
                <a:off x="3197" y="1043"/>
                <a:ext cx="15" cy="259"/>
              </a:xfrm>
              <a:custGeom>
                <a:avLst/>
                <a:gdLst>
                  <a:gd name="T0" fmla="*/ 0 w 139"/>
                  <a:gd name="T1" fmla="*/ 0 h 2583"/>
                  <a:gd name="T2" fmla="*/ 0 w 139"/>
                  <a:gd name="T3" fmla="*/ 0 h 2583"/>
                  <a:gd name="T4" fmla="*/ 0 w 139"/>
                  <a:gd name="T5" fmla="*/ 0 h 2583"/>
                  <a:gd name="T6" fmla="*/ 0 w 139"/>
                  <a:gd name="T7" fmla="*/ 0 h 2583"/>
                  <a:gd name="T8" fmla="*/ 0 w 139"/>
                  <a:gd name="T9" fmla="*/ 0 h 2583"/>
                  <a:gd name="T10" fmla="*/ 0 w 139"/>
                  <a:gd name="T11" fmla="*/ 0 h 2583"/>
                  <a:gd name="T12" fmla="*/ 0 w 139"/>
                  <a:gd name="T13" fmla="*/ 0 h 2583"/>
                  <a:gd name="T14" fmla="*/ 0 60000 65536"/>
                  <a:gd name="T15" fmla="*/ 0 60000 65536"/>
                  <a:gd name="T16" fmla="*/ 0 60000 65536"/>
                  <a:gd name="T17" fmla="*/ 0 60000 65536"/>
                  <a:gd name="T18" fmla="*/ 0 60000 65536"/>
                  <a:gd name="T19" fmla="*/ 0 60000 65536"/>
                  <a:gd name="T20" fmla="*/ 0 60000 65536"/>
                  <a:gd name="T21" fmla="*/ 0 w 139"/>
                  <a:gd name="T22" fmla="*/ 0 h 2583"/>
                  <a:gd name="T23" fmla="*/ 139 w 139"/>
                  <a:gd name="T24" fmla="*/ 2583 h 25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2583">
                    <a:moveTo>
                      <a:pt x="139" y="2555"/>
                    </a:moveTo>
                    <a:lnTo>
                      <a:pt x="139" y="68"/>
                    </a:lnTo>
                    <a:lnTo>
                      <a:pt x="70" y="34"/>
                    </a:lnTo>
                    <a:lnTo>
                      <a:pt x="0" y="0"/>
                    </a:lnTo>
                    <a:lnTo>
                      <a:pt x="0" y="2583"/>
                    </a:lnTo>
                    <a:lnTo>
                      <a:pt x="68" y="2567"/>
                    </a:lnTo>
                    <a:lnTo>
                      <a:pt x="139" y="2555"/>
                    </a:lnTo>
                    <a:close/>
                  </a:path>
                </a:pathLst>
              </a:custGeom>
              <a:solidFill>
                <a:srgbClr val="4F7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61"/>
              <p:cNvSpPr>
                <a:spLocks/>
              </p:cNvSpPr>
              <p:nvPr/>
            </p:nvSpPr>
            <p:spPr bwMode="auto">
              <a:xfrm>
                <a:off x="3011" y="921"/>
                <a:ext cx="15" cy="569"/>
              </a:xfrm>
              <a:custGeom>
                <a:avLst/>
                <a:gdLst>
                  <a:gd name="T0" fmla="*/ 0 w 140"/>
                  <a:gd name="T1" fmla="*/ 0 h 5686"/>
                  <a:gd name="T2" fmla="*/ 0 w 140"/>
                  <a:gd name="T3" fmla="*/ 0 h 5686"/>
                  <a:gd name="T4" fmla="*/ 0 w 140"/>
                  <a:gd name="T5" fmla="*/ 0 h 5686"/>
                  <a:gd name="T6" fmla="*/ 0 w 140"/>
                  <a:gd name="T7" fmla="*/ 0 h 5686"/>
                  <a:gd name="T8" fmla="*/ 0 w 140"/>
                  <a:gd name="T9" fmla="*/ 0 h 5686"/>
                  <a:gd name="T10" fmla="*/ 0 w 140"/>
                  <a:gd name="T11" fmla="*/ 0 h 5686"/>
                  <a:gd name="T12" fmla="*/ 0 w 140"/>
                  <a:gd name="T13" fmla="*/ 0 h 5686"/>
                  <a:gd name="T14" fmla="*/ 0 w 140"/>
                  <a:gd name="T15" fmla="*/ 0 h 568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5686"/>
                  <a:gd name="T26" fmla="*/ 140 w 140"/>
                  <a:gd name="T27" fmla="*/ 5686 h 56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5686">
                    <a:moveTo>
                      <a:pt x="140" y="0"/>
                    </a:moveTo>
                    <a:lnTo>
                      <a:pt x="105" y="2"/>
                    </a:lnTo>
                    <a:lnTo>
                      <a:pt x="71" y="6"/>
                    </a:lnTo>
                    <a:lnTo>
                      <a:pt x="0" y="17"/>
                    </a:lnTo>
                    <a:lnTo>
                      <a:pt x="0" y="5686"/>
                    </a:lnTo>
                    <a:lnTo>
                      <a:pt x="69" y="5601"/>
                    </a:lnTo>
                    <a:lnTo>
                      <a:pt x="140" y="5514"/>
                    </a:lnTo>
                    <a:lnTo>
                      <a:pt x="140" y="0"/>
                    </a:lnTo>
                    <a:close/>
                  </a:path>
                </a:pathLst>
              </a:custGeom>
              <a:solidFill>
                <a:srgbClr val="5DE5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162"/>
              <p:cNvSpPr>
                <a:spLocks/>
              </p:cNvSpPr>
              <p:nvPr/>
            </p:nvSpPr>
            <p:spPr bwMode="auto">
              <a:xfrm>
                <a:off x="2670" y="939"/>
                <a:ext cx="16" cy="629"/>
              </a:xfrm>
              <a:custGeom>
                <a:avLst/>
                <a:gdLst>
                  <a:gd name="T0" fmla="*/ 0 w 138"/>
                  <a:gd name="T1" fmla="*/ 0 h 6287"/>
                  <a:gd name="T2" fmla="*/ 0 w 138"/>
                  <a:gd name="T3" fmla="*/ 0 h 6287"/>
                  <a:gd name="T4" fmla="*/ 0 w 138"/>
                  <a:gd name="T5" fmla="*/ 0 h 6287"/>
                  <a:gd name="T6" fmla="*/ 0 w 138"/>
                  <a:gd name="T7" fmla="*/ 0 h 6287"/>
                  <a:gd name="T8" fmla="*/ 0 w 138"/>
                  <a:gd name="T9" fmla="*/ 0 h 6287"/>
                  <a:gd name="T10" fmla="*/ 0 w 138"/>
                  <a:gd name="T11" fmla="*/ 0 h 6287"/>
                  <a:gd name="T12" fmla="*/ 0 60000 65536"/>
                  <a:gd name="T13" fmla="*/ 0 60000 65536"/>
                  <a:gd name="T14" fmla="*/ 0 60000 65536"/>
                  <a:gd name="T15" fmla="*/ 0 60000 65536"/>
                  <a:gd name="T16" fmla="*/ 0 60000 65536"/>
                  <a:gd name="T17" fmla="*/ 0 60000 65536"/>
                  <a:gd name="T18" fmla="*/ 0 w 138"/>
                  <a:gd name="T19" fmla="*/ 0 h 6287"/>
                  <a:gd name="T20" fmla="*/ 138 w 138"/>
                  <a:gd name="T21" fmla="*/ 6287 h 6287"/>
                </a:gdLst>
                <a:ahLst/>
                <a:cxnLst>
                  <a:cxn ang="T12">
                    <a:pos x="T0" y="T1"/>
                  </a:cxn>
                  <a:cxn ang="T13">
                    <a:pos x="T2" y="T3"/>
                  </a:cxn>
                  <a:cxn ang="T14">
                    <a:pos x="T4" y="T5"/>
                  </a:cxn>
                  <a:cxn ang="T15">
                    <a:pos x="T6" y="T7"/>
                  </a:cxn>
                  <a:cxn ang="T16">
                    <a:pos x="T8" y="T9"/>
                  </a:cxn>
                  <a:cxn ang="T17">
                    <a:pos x="T10" y="T11"/>
                  </a:cxn>
                </a:cxnLst>
                <a:rect l="T18" t="T19" r="T20" b="T21"/>
                <a:pathLst>
                  <a:path w="138" h="6287">
                    <a:moveTo>
                      <a:pt x="138" y="6287"/>
                    </a:moveTo>
                    <a:lnTo>
                      <a:pt x="138" y="0"/>
                    </a:lnTo>
                    <a:lnTo>
                      <a:pt x="0" y="36"/>
                    </a:lnTo>
                    <a:lnTo>
                      <a:pt x="0" y="6231"/>
                    </a:lnTo>
                    <a:lnTo>
                      <a:pt x="69" y="6260"/>
                    </a:lnTo>
                    <a:lnTo>
                      <a:pt x="138" y="6287"/>
                    </a:lnTo>
                    <a:close/>
                  </a:path>
                </a:pathLst>
              </a:custGeom>
              <a:solidFill>
                <a:srgbClr val="FFB5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63"/>
              <p:cNvSpPr>
                <a:spLocks/>
              </p:cNvSpPr>
              <p:nvPr/>
            </p:nvSpPr>
            <p:spPr bwMode="auto">
              <a:xfrm>
                <a:off x="2531" y="1012"/>
                <a:ext cx="15" cy="480"/>
              </a:xfrm>
              <a:custGeom>
                <a:avLst/>
                <a:gdLst>
                  <a:gd name="T0" fmla="*/ 0 w 138"/>
                  <a:gd name="T1" fmla="*/ 0 h 4810"/>
                  <a:gd name="T2" fmla="*/ 0 w 138"/>
                  <a:gd name="T3" fmla="*/ 0 h 4810"/>
                  <a:gd name="T4" fmla="*/ 0 w 138"/>
                  <a:gd name="T5" fmla="*/ 0 h 4810"/>
                  <a:gd name="T6" fmla="*/ 0 w 138"/>
                  <a:gd name="T7" fmla="*/ 0 h 4810"/>
                  <a:gd name="T8" fmla="*/ 0 w 138"/>
                  <a:gd name="T9" fmla="*/ 0 h 4810"/>
                  <a:gd name="T10" fmla="*/ 0 w 138"/>
                  <a:gd name="T11" fmla="*/ 0 h 4810"/>
                  <a:gd name="T12" fmla="*/ 0 60000 65536"/>
                  <a:gd name="T13" fmla="*/ 0 60000 65536"/>
                  <a:gd name="T14" fmla="*/ 0 60000 65536"/>
                  <a:gd name="T15" fmla="*/ 0 60000 65536"/>
                  <a:gd name="T16" fmla="*/ 0 60000 65536"/>
                  <a:gd name="T17" fmla="*/ 0 60000 65536"/>
                  <a:gd name="T18" fmla="*/ 0 w 138"/>
                  <a:gd name="T19" fmla="*/ 0 h 4810"/>
                  <a:gd name="T20" fmla="*/ 138 w 138"/>
                  <a:gd name="T21" fmla="*/ 4810 h 4810"/>
                </a:gdLst>
                <a:ahLst/>
                <a:cxnLst>
                  <a:cxn ang="T12">
                    <a:pos x="T0" y="T1"/>
                  </a:cxn>
                  <a:cxn ang="T13">
                    <a:pos x="T2" y="T3"/>
                  </a:cxn>
                  <a:cxn ang="T14">
                    <a:pos x="T4" y="T5"/>
                  </a:cxn>
                  <a:cxn ang="T15">
                    <a:pos x="T6" y="T7"/>
                  </a:cxn>
                  <a:cxn ang="T16">
                    <a:pos x="T8" y="T9"/>
                  </a:cxn>
                  <a:cxn ang="T17">
                    <a:pos x="T10" y="T11"/>
                  </a:cxn>
                </a:cxnLst>
                <a:rect l="T18" t="T19" r="T20" b="T21"/>
                <a:pathLst>
                  <a:path w="138" h="4810">
                    <a:moveTo>
                      <a:pt x="138" y="0"/>
                    </a:moveTo>
                    <a:lnTo>
                      <a:pt x="66" y="48"/>
                    </a:lnTo>
                    <a:lnTo>
                      <a:pt x="0" y="99"/>
                    </a:lnTo>
                    <a:lnTo>
                      <a:pt x="0" y="4703"/>
                    </a:lnTo>
                    <a:lnTo>
                      <a:pt x="138" y="4810"/>
                    </a:lnTo>
                    <a:lnTo>
                      <a:pt x="138" y="0"/>
                    </a:lnTo>
                    <a:close/>
                  </a:path>
                </a:pathLst>
              </a:custGeom>
              <a:solidFill>
                <a:srgbClr val="FF5E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64"/>
              <p:cNvSpPr>
                <a:spLocks/>
              </p:cNvSpPr>
              <p:nvPr/>
            </p:nvSpPr>
            <p:spPr bwMode="auto">
              <a:xfrm>
                <a:off x="2546" y="1001"/>
                <a:ext cx="16" cy="502"/>
              </a:xfrm>
              <a:custGeom>
                <a:avLst/>
                <a:gdLst>
                  <a:gd name="T0" fmla="*/ 0 w 139"/>
                  <a:gd name="T1" fmla="*/ 0 h 5025"/>
                  <a:gd name="T2" fmla="*/ 0 w 139"/>
                  <a:gd name="T3" fmla="*/ 0 h 5025"/>
                  <a:gd name="T4" fmla="*/ 0 w 139"/>
                  <a:gd name="T5" fmla="*/ 0 h 5025"/>
                  <a:gd name="T6" fmla="*/ 0 w 139"/>
                  <a:gd name="T7" fmla="*/ 0 h 5025"/>
                  <a:gd name="T8" fmla="*/ 0 w 139"/>
                  <a:gd name="T9" fmla="*/ 0 h 5025"/>
                  <a:gd name="T10" fmla="*/ 0 w 139"/>
                  <a:gd name="T11" fmla="*/ 0 h 5025"/>
                  <a:gd name="T12" fmla="*/ 0 w 139"/>
                  <a:gd name="T13" fmla="*/ 0 h 5025"/>
                  <a:gd name="T14" fmla="*/ 0 60000 65536"/>
                  <a:gd name="T15" fmla="*/ 0 60000 65536"/>
                  <a:gd name="T16" fmla="*/ 0 60000 65536"/>
                  <a:gd name="T17" fmla="*/ 0 60000 65536"/>
                  <a:gd name="T18" fmla="*/ 0 60000 65536"/>
                  <a:gd name="T19" fmla="*/ 0 60000 65536"/>
                  <a:gd name="T20" fmla="*/ 0 60000 65536"/>
                  <a:gd name="T21" fmla="*/ 0 w 139"/>
                  <a:gd name="T22" fmla="*/ 0 h 5025"/>
                  <a:gd name="T23" fmla="*/ 139 w 139"/>
                  <a:gd name="T24" fmla="*/ 5025 h 50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5025">
                    <a:moveTo>
                      <a:pt x="77" y="57"/>
                    </a:moveTo>
                    <a:lnTo>
                      <a:pt x="0" y="108"/>
                    </a:lnTo>
                    <a:lnTo>
                      <a:pt x="0" y="4918"/>
                    </a:lnTo>
                    <a:lnTo>
                      <a:pt x="139" y="5025"/>
                    </a:lnTo>
                    <a:lnTo>
                      <a:pt x="139" y="0"/>
                    </a:lnTo>
                    <a:lnTo>
                      <a:pt x="107" y="27"/>
                    </a:lnTo>
                    <a:lnTo>
                      <a:pt x="77" y="57"/>
                    </a:lnTo>
                    <a:close/>
                  </a:path>
                </a:pathLst>
              </a:custGeom>
              <a:solidFill>
                <a:srgbClr val="FF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65"/>
              <p:cNvSpPr>
                <a:spLocks/>
              </p:cNvSpPr>
              <p:nvPr/>
            </p:nvSpPr>
            <p:spPr bwMode="auto">
              <a:xfrm>
                <a:off x="2562" y="989"/>
                <a:ext cx="15" cy="525"/>
              </a:xfrm>
              <a:custGeom>
                <a:avLst/>
                <a:gdLst>
                  <a:gd name="T0" fmla="*/ 0 w 140"/>
                  <a:gd name="T1" fmla="*/ 0 h 5251"/>
                  <a:gd name="T2" fmla="*/ 0 w 140"/>
                  <a:gd name="T3" fmla="*/ 0 h 5251"/>
                  <a:gd name="T4" fmla="*/ 0 w 140"/>
                  <a:gd name="T5" fmla="*/ 0 h 5251"/>
                  <a:gd name="T6" fmla="*/ 0 w 140"/>
                  <a:gd name="T7" fmla="*/ 0 h 5251"/>
                  <a:gd name="T8" fmla="*/ 0 w 140"/>
                  <a:gd name="T9" fmla="*/ 0 h 5251"/>
                  <a:gd name="T10" fmla="*/ 0 w 140"/>
                  <a:gd name="T11" fmla="*/ 0 h 5251"/>
                  <a:gd name="T12" fmla="*/ 0 60000 65536"/>
                  <a:gd name="T13" fmla="*/ 0 60000 65536"/>
                  <a:gd name="T14" fmla="*/ 0 60000 65536"/>
                  <a:gd name="T15" fmla="*/ 0 60000 65536"/>
                  <a:gd name="T16" fmla="*/ 0 60000 65536"/>
                  <a:gd name="T17" fmla="*/ 0 60000 65536"/>
                  <a:gd name="T18" fmla="*/ 0 w 140"/>
                  <a:gd name="T19" fmla="*/ 0 h 5251"/>
                  <a:gd name="T20" fmla="*/ 140 w 140"/>
                  <a:gd name="T21" fmla="*/ 5251 h 5251"/>
                </a:gdLst>
                <a:ahLst/>
                <a:cxnLst>
                  <a:cxn ang="T12">
                    <a:pos x="T0" y="T1"/>
                  </a:cxn>
                  <a:cxn ang="T13">
                    <a:pos x="T2" y="T3"/>
                  </a:cxn>
                  <a:cxn ang="T14">
                    <a:pos x="T4" y="T5"/>
                  </a:cxn>
                  <a:cxn ang="T15">
                    <a:pos x="T6" y="T7"/>
                  </a:cxn>
                  <a:cxn ang="T16">
                    <a:pos x="T8" y="T9"/>
                  </a:cxn>
                  <a:cxn ang="T17">
                    <a:pos x="T10" y="T11"/>
                  </a:cxn>
                </a:cxnLst>
                <a:rect l="T18" t="T19" r="T20" b="T21"/>
                <a:pathLst>
                  <a:path w="140" h="5251">
                    <a:moveTo>
                      <a:pt x="140" y="0"/>
                    </a:moveTo>
                    <a:lnTo>
                      <a:pt x="70" y="57"/>
                    </a:lnTo>
                    <a:lnTo>
                      <a:pt x="0" y="119"/>
                    </a:lnTo>
                    <a:lnTo>
                      <a:pt x="0" y="5144"/>
                    </a:lnTo>
                    <a:lnTo>
                      <a:pt x="140" y="5251"/>
                    </a:lnTo>
                    <a:lnTo>
                      <a:pt x="140" y="0"/>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66"/>
              <p:cNvSpPr>
                <a:spLocks/>
              </p:cNvSpPr>
              <p:nvPr/>
            </p:nvSpPr>
            <p:spPr bwMode="auto">
              <a:xfrm>
                <a:off x="2655" y="943"/>
                <a:ext cx="15" cy="619"/>
              </a:xfrm>
              <a:custGeom>
                <a:avLst/>
                <a:gdLst>
                  <a:gd name="T0" fmla="*/ 0 w 139"/>
                  <a:gd name="T1" fmla="*/ 0 h 6195"/>
                  <a:gd name="T2" fmla="*/ 0 w 139"/>
                  <a:gd name="T3" fmla="*/ 0 h 6195"/>
                  <a:gd name="T4" fmla="*/ 0 w 139"/>
                  <a:gd name="T5" fmla="*/ 0 h 6195"/>
                  <a:gd name="T6" fmla="*/ 0 w 139"/>
                  <a:gd name="T7" fmla="*/ 0 h 6195"/>
                  <a:gd name="T8" fmla="*/ 0 w 139"/>
                  <a:gd name="T9" fmla="*/ 0 h 6195"/>
                  <a:gd name="T10" fmla="*/ 0 w 139"/>
                  <a:gd name="T11" fmla="*/ 0 h 6195"/>
                  <a:gd name="T12" fmla="*/ 0 60000 65536"/>
                  <a:gd name="T13" fmla="*/ 0 60000 65536"/>
                  <a:gd name="T14" fmla="*/ 0 60000 65536"/>
                  <a:gd name="T15" fmla="*/ 0 60000 65536"/>
                  <a:gd name="T16" fmla="*/ 0 60000 65536"/>
                  <a:gd name="T17" fmla="*/ 0 60000 65536"/>
                  <a:gd name="T18" fmla="*/ 0 w 139"/>
                  <a:gd name="T19" fmla="*/ 0 h 6195"/>
                  <a:gd name="T20" fmla="*/ 139 w 139"/>
                  <a:gd name="T21" fmla="*/ 6195 h 6195"/>
                </a:gdLst>
                <a:ahLst/>
                <a:cxnLst>
                  <a:cxn ang="T12">
                    <a:pos x="T0" y="T1"/>
                  </a:cxn>
                  <a:cxn ang="T13">
                    <a:pos x="T2" y="T3"/>
                  </a:cxn>
                  <a:cxn ang="T14">
                    <a:pos x="T4" y="T5"/>
                  </a:cxn>
                  <a:cxn ang="T15">
                    <a:pos x="T6" y="T7"/>
                  </a:cxn>
                  <a:cxn ang="T16">
                    <a:pos x="T8" y="T9"/>
                  </a:cxn>
                  <a:cxn ang="T17">
                    <a:pos x="T10" y="T11"/>
                  </a:cxn>
                </a:cxnLst>
                <a:rect l="T18" t="T19" r="T20" b="T21"/>
                <a:pathLst>
                  <a:path w="139" h="6195">
                    <a:moveTo>
                      <a:pt x="139" y="0"/>
                    </a:moveTo>
                    <a:lnTo>
                      <a:pt x="69" y="22"/>
                    </a:lnTo>
                    <a:lnTo>
                      <a:pt x="0" y="49"/>
                    </a:lnTo>
                    <a:lnTo>
                      <a:pt x="0" y="6131"/>
                    </a:lnTo>
                    <a:lnTo>
                      <a:pt x="139" y="6195"/>
                    </a:lnTo>
                    <a:lnTo>
                      <a:pt x="139" y="0"/>
                    </a:lnTo>
                    <a:close/>
                  </a:path>
                </a:pathLst>
              </a:custGeom>
              <a:solidFill>
                <a:srgbClr val="FFB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67"/>
              <p:cNvSpPr>
                <a:spLocks/>
              </p:cNvSpPr>
              <p:nvPr/>
            </p:nvSpPr>
            <p:spPr bwMode="auto">
              <a:xfrm>
                <a:off x="2639" y="948"/>
                <a:ext cx="16" cy="608"/>
              </a:xfrm>
              <a:custGeom>
                <a:avLst/>
                <a:gdLst>
                  <a:gd name="T0" fmla="*/ 0 w 140"/>
                  <a:gd name="T1" fmla="*/ 0 h 6082"/>
                  <a:gd name="T2" fmla="*/ 0 w 140"/>
                  <a:gd name="T3" fmla="*/ 0 h 6082"/>
                  <a:gd name="T4" fmla="*/ 0 w 140"/>
                  <a:gd name="T5" fmla="*/ 0 h 6082"/>
                  <a:gd name="T6" fmla="*/ 0 w 140"/>
                  <a:gd name="T7" fmla="*/ 0 h 6082"/>
                  <a:gd name="T8" fmla="*/ 0 w 140"/>
                  <a:gd name="T9" fmla="*/ 0 h 6082"/>
                  <a:gd name="T10" fmla="*/ 0 w 140"/>
                  <a:gd name="T11" fmla="*/ 0 h 6082"/>
                  <a:gd name="T12" fmla="*/ 0 w 140"/>
                  <a:gd name="T13" fmla="*/ 0 h 6082"/>
                  <a:gd name="T14" fmla="*/ 0 60000 65536"/>
                  <a:gd name="T15" fmla="*/ 0 60000 65536"/>
                  <a:gd name="T16" fmla="*/ 0 60000 65536"/>
                  <a:gd name="T17" fmla="*/ 0 60000 65536"/>
                  <a:gd name="T18" fmla="*/ 0 60000 65536"/>
                  <a:gd name="T19" fmla="*/ 0 60000 65536"/>
                  <a:gd name="T20" fmla="*/ 0 60000 65536"/>
                  <a:gd name="T21" fmla="*/ 0 w 140"/>
                  <a:gd name="T22" fmla="*/ 0 h 6082"/>
                  <a:gd name="T23" fmla="*/ 140 w 140"/>
                  <a:gd name="T24" fmla="*/ 6082 h 60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6082">
                    <a:moveTo>
                      <a:pt x="140" y="0"/>
                    </a:moveTo>
                    <a:lnTo>
                      <a:pt x="69" y="28"/>
                    </a:lnTo>
                    <a:lnTo>
                      <a:pt x="0" y="58"/>
                    </a:lnTo>
                    <a:lnTo>
                      <a:pt x="0" y="6012"/>
                    </a:lnTo>
                    <a:lnTo>
                      <a:pt x="69" y="6047"/>
                    </a:lnTo>
                    <a:lnTo>
                      <a:pt x="140" y="6082"/>
                    </a:lnTo>
                    <a:lnTo>
                      <a:pt x="140" y="0"/>
                    </a:lnTo>
                    <a:close/>
                  </a:path>
                </a:pathLst>
              </a:custGeom>
              <a:solidFill>
                <a:srgbClr val="FFA5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8"/>
              <p:cNvSpPr>
                <a:spLocks/>
              </p:cNvSpPr>
              <p:nvPr/>
            </p:nvSpPr>
            <p:spPr bwMode="auto">
              <a:xfrm>
                <a:off x="2624" y="954"/>
                <a:ext cx="15" cy="595"/>
              </a:xfrm>
              <a:custGeom>
                <a:avLst/>
                <a:gdLst>
                  <a:gd name="T0" fmla="*/ 0 w 140"/>
                  <a:gd name="T1" fmla="*/ 0 h 5954"/>
                  <a:gd name="T2" fmla="*/ 0 w 140"/>
                  <a:gd name="T3" fmla="*/ 0 h 5954"/>
                  <a:gd name="T4" fmla="*/ 0 w 140"/>
                  <a:gd name="T5" fmla="*/ 0 h 5954"/>
                  <a:gd name="T6" fmla="*/ 0 w 140"/>
                  <a:gd name="T7" fmla="*/ 0 h 5954"/>
                  <a:gd name="T8" fmla="*/ 0 w 140"/>
                  <a:gd name="T9" fmla="*/ 0 h 5954"/>
                  <a:gd name="T10" fmla="*/ 0 w 140"/>
                  <a:gd name="T11" fmla="*/ 0 h 5954"/>
                  <a:gd name="T12" fmla="*/ 0 60000 65536"/>
                  <a:gd name="T13" fmla="*/ 0 60000 65536"/>
                  <a:gd name="T14" fmla="*/ 0 60000 65536"/>
                  <a:gd name="T15" fmla="*/ 0 60000 65536"/>
                  <a:gd name="T16" fmla="*/ 0 60000 65536"/>
                  <a:gd name="T17" fmla="*/ 0 60000 65536"/>
                  <a:gd name="T18" fmla="*/ 0 w 140"/>
                  <a:gd name="T19" fmla="*/ 0 h 5954"/>
                  <a:gd name="T20" fmla="*/ 140 w 140"/>
                  <a:gd name="T21" fmla="*/ 5954 h 5954"/>
                </a:gdLst>
                <a:ahLst/>
                <a:cxnLst>
                  <a:cxn ang="T12">
                    <a:pos x="T0" y="T1"/>
                  </a:cxn>
                  <a:cxn ang="T13">
                    <a:pos x="T2" y="T3"/>
                  </a:cxn>
                  <a:cxn ang="T14">
                    <a:pos x="T4" y="T5"/>
                  </a:cxn>
                  <a:cxn ang="T15">
                    <a:pos x="T6" y="T7"/>
                  </a:cxn>
                  <a:cxn ang="T16">
                    <a:pos x="T8" y="T9"/>
                  </a:cxn>
                  <a:cxn ang="T17">
                    <a:pos x="T10" y="T11"/>
                  </a:cxn>
                </a:cxnLst>
                <a:rect l="T18" t="T19" r="T20" b="T21"/>
                <a:pathLst>
                  <a:path w="140" h="5954">
                    <a:moveTo>
                      <a:pt x="140" y="0"/>
                    </a:moveTo>
                    <a:lnTo>
                      <a:pt x="69" y="33"/>
                    </a:lnTo>
                    <a:lnTo>
                      <a:pt x="0" y="70"/>
                    </a:lnTo>
                    <a:lnTo>
                      <a:pt x="0" y="5878"/>
                    </a:lnTo>
                    <a:lnTo>
                      <a:pt x="140" y="5954"/>
                    </a:lnTo>
                    <a:lnTo>
                      <a:pt x="140" y="0"/>
                    </a:lnTo>
                    <a:close/>
                  </a:path>
                </a:pathLst>
              </a:custGeom>
              <a:solidFill>
                <a:srgbClr val="FF9A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9"/>
              <p:cNvSpPr>
                <a:spLocks/>
              </p:cNvSpPr>
              <p:nvPr/>
            </p:nvSpPr>
            <p:spPr bwMode="auto">
              <a:xfrm>
                <a:off x="2608" y="961"/>
                <a:ext cx="16" cy="580"/>
              </a:xfrm>
              <a:custGeom>
                <a:avLst/>
                <a:gdLst>
                  <a:gd name="T0" fmla="*/ 0 w 137"/>
                  <a:gd name="T1" fmla="*/ 0 h 5808"/>
                  <a:gd name="T2" fmla="*/ 0 w 137"/>
                  <a:gd name="T3" fmla="*/ 0 h 5808"/>
                  <a:gd name="T4" fmla="*/ 0 w 137"/>
                  <a:gd name="T5" fmla="*/ 0 h 5808"/>
                  <a:gd name="T6" fmla="*/ 0 w 137"/>
                  <a:gd name="T7" fmla="*/ 0 h 5808"/>
                  <a:gd name="T8" fmla="*/ 0 w 137"/>
                  <a:gd name="T9" fmla="*/ 0 h 5808"/>
                  <a:gd name="T10" fmla="*/ 0 w 137"/>
                  <a:gd name="T11" fmla="*/ 0 h 5808"/>
                  <a:gd name="T12" fmla="*/ 0 w 137"/>
                  <a:gd name="T13" fmla="*/ 0 h 5808"/>
                  <a:gd name="T14" fmla="*/ 0 60000 65536"/>
                  <a:gd name="T15" fmla="*/ 0 60000 65536"/>
                  <a:gd name="T16" fmla="*/ 0 60000 65536"/>
                  <a:gd name="T17" fmla="*/ 0 60000 65536"/>
                  <a:gd name="T18" fmla="*/ 0 60000 65536"/>
                  <a:gd name="T19" fmla="*/ 0 60000 65536"/>
                  <a:gd name="T20" fmla="*/ 0 60000 65536"/>
                  <a:gd name="T21" fmla="*/ 0 w 137"/>
                  <a:gd name="T22" fmla="*/ 0 h 5808"/>
                  <a:gd name="T23" fmla="*/ 137 w 137"/>
                  <a:gd name="T24" fmla="*/ 5808 h 58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5808">
                    <a:moveTo>
                      <a:pt x="137" y="0"/>
                    </a:moveTo>
                    <a:lnTo>
                      <a:pt x="67" y="39"/>
                    </a:lnTo>
                    <a:lnTo>
                      <a:pt x="0" y="82"/>
                    </a:lnTo>
                    <a:lnTo>
                      <a:pt x="0" y="5729"/>
                    </a:lnTo>
                    <a:lnTo>
                      <a:pt x="68" y="5768"/>
                    </a:lnTo>
                    <a:lnTo>
                      <a:pt x="137" y="5808"/>
                    </a:lnTo>
                    <a:lnTo>
                      <a:pt x="137" y="0"/>
                    </a:lnTo>
                    <a:close/>
                  </a:path>
                </a:pathLst>
              </a:custGeom>
              <a:solidFill>
                <a:srgbClr val="FF9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70"/>
              <p:cNvSpPr>
                <a:spLocks/>
              </p:cNvSpPr>
              <p:nvPr/>
            </p:nvSpPr>
            <p:spPr bwMode="auto">
              <a:xfrm>
                <a:off x="2593" y="969"/>
                <a:ext cx="15" cy="564"/>
              </a:xfrm>
              <a:custGeom>
                <a:avLst/>
                <a:gdLst>
                  <a:gd name="T0" fmla="*/ 0 w 140"/>
                  <a:gd name="T1" fmla="*/ 0 h 5647"/>
                  <a:gd name="T2" fmla="*/ 0 w 140"/>
                  <a:gd name="T3" fmla="*/ 0 h 5647"/>
                  <a:gd name="T4" fmla="*/ 0 w 140"/>
                  <a:gd name="T5" fmla="*/ 0 h 5647"/>
                  <a:gd name="T6" fmla="*/ 0 w 140"/>
                  <a:gd name="T7" fmla="*/ 0 h 5647"/>
                  <a:gd name="T8" fmla="*/ 0 w 140"/>
                  <a:gd name="T9" fmla="*/ 0 h 5647"/>
                  <a:gd name="T10" fmla="*/ 0 w 140"/>
                  <a:gd name="T11" fmla="*/ 0 h 5647"/>
                  <a:gd name="T12" fmla="*/ 0 w 140"/>
                  <a:gd name="T13" fmla="*/ 0 h 5647"/>
                  <a:gd name="T14" fmla="*/ 0 w 140"/>
                  <a:gd name="T15" fmla="*/ 0 h 5647"/>
                  <a:gd name="T16" fmla="*/ 0 w 140"/>
                  <a:gd name="T17" fmla="*/ 0 h 5647"/>
                  <a:gd name="T18" fmla="*/ 0 w 140"/>
                  <a:gd name="T19" fmla="*/ 0 h 5647"/>
                  <a:gd name="T20" fmla="*/ 0 w 140"/>
                  <a:gd name="T21" fmla="*/ 0 h 5647"/>
                  <a:gd name="T22" fmla="*/ 0 w 140"/>
                  <a:gd name="T23" fmla="*/ 0 h 56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0"/>
                  <a:gd name="T37" fmla="*/ 0 h 5647"/>
                  <a:gd name="T38" fmla="*/ 140 w 140"/>
                  <a:gd name="T39" fmla="*/ 5647 h 56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0" h="5647">
                    <a:moveTo>
                      <a:pt x="140" y="0"/>
                    </a:moveTo>
                    <a:lnTo>
                      <a:pt x="69" y="45"/>
                    </a:lnTo>
                    <a:lnTo>
                      <a:pt x="0" y="94"/>
                    </a:lnTo>
                    <a:lnTo>
                      <a:pt x="0" y="5558"/>
                    </a:lnTo>
                    <a:lnTo>
                      <a:pt x="10" y="5565"/>
                    </a:lnTo>
                    <a:lnTo>
                      <a:pt x="25" y="5575"/>
                    </a:lnTo>
                    <a:lnTo>
                      <a:pt x="42" y="5585"/>
                    </a:lnTo>
                    <a:lnTo>
                      <a:pt x="75" y="5606"/>
                    </a:lnTo>
                    <a:lnTo>
                      <a:pt x="90" y="5615"/>
                    </a:lnTo>
                    <a:lnTo>
                      <a:pt x="107" y="5626"/>
                    </a:lnTo>
                    <a:lnTo>
                      <a:pt x="140" y="5647"/>
                    </a:lnTo>
                    <a:lnTo>
                      <a:pt x="140" y="0"/>
                    </a:lnTo>
                    <a:close/>
                  </a:path>
                </a:pathLst>
              </a:custGeom>
              <a:solidFill>
                <a:srgbClr val="FF88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71"/>
              <p:cNvSpPr>
                <a:spLocks/>
              </p:cNvSpPr>
              <p:nvPr/>
            </p:nvSpPr>
            <p:spPr bwMode="auto">
              <a:xfrm>
                <a:off x="2577" y="978"/>
                <a:ext cx="16" cy="547"/>
              </a:xfrm>
              <a:custGeom>
                <a:avLst/>
                <a:gdLst>
                  <a:gd name="T0" fmla="*/ 0 w 140"/>
                  <a:gd name="T1" fmla="*/ 0 h 5464"/>
                  <a:gd name="T2" fmla="*/ 0 w 140"/>
                  <a:gd name="T3" fmla="*/ 0 h 5464"/>
                  <a:gd name="T4" fmla="*/ 0 w 140"/>
                  <a:gd name="T5" fmla="*/ 0 h 5464"/>
                  <a:gd name="T6" fmla="*/ 0 w 140"/>
                  <a:gd name="T7" fmla="*/ 0 h 5464"/>
                  <a:gd name="T8" fmla="*/ 0 w 140"/>
                  <a:gd name="T9" fmla="*/ 0 h 5464"/>
                  <a:gd name="T10" fmla="*/ 0 w 140"/>
                  <a:gd name="T11" fmla="*/ 0 h 5464"/>
                  <a:gd name="T12" fmla="*/ 0 60000 65536"/>
                  <a:gd name="T13" fmla="*/ 0 60000 65536"/>
                  <a:gd name="T14" fmla="*/ 0 60000 65536"/>
                  <a:gd name="T15" fmla="*/ 0 60000 65536"/>
                  <a:gd name="T16" fmla="*/ 0 60000 65536"/>
                  <a:gd name="T17" fmla="*/ 0 60000 65536"/>
                  <a:gd name="T18" fmla="*/ 0 w 140"/>
                  <a:gd name="T19" fmla="*/ 0 h 5464"/>
                  <a:gd name="T20" fmla="*/ 140 w 140"/>
                  <a:gd name="T21" fmla="*/ 5464 h 5464"/>
                </a:gdLst>
                <a:ahLst/>
                <a:cxnLst>
                  <a:cxn ang="T12">
                    <a:pos x="T0" y="T1"/>
                  </a:cxn>
                  <a:cxn ang="T13">
                    <a:pos x="T2" y="T3"/>
                  </a:cxn>
                  <a:cxn ang="T14">
                    <a:pos x="T4" y="T5"/>
                  </a:cxn>
                  <a:cxn ang="T15">
                    <a:pos x="T6" y="T7"/>
                  </a:cxn>
                  <a:cxn ang="T16">
                    <a:pos x="T8" y="T9"/>
                  </a:cxn>
                  <a:cxn ang="T17">
                    <a:pos x="T10" y="T11"/>
                  </a:cxn>
                </a:cxnLst>
                <a:rect l="T18" t="T19" r="T20" b="T21"/>
                <a:pathLst>
                  <a:path w="140" h="5464">
                    <a:moveTo>
                      <a:pt x="140" y="0"/>
                    </a:moveTo>
                    <a:lnTo>
                      <a:pt x="69" y="50"/>
                    </a:lnTo>
                    <a:lnTo>
                      <a:pt x="0" y="106"/>
                    </a:lnTo>
                    <a:lnTo>
                      <a:pt x="0" y="5357"/>
                    </a:lnTo>
                    <a:lnTo>
                      <a:pt x="140" y="5464"/>
                    </a:lnTo>
                    <a:lnTo>
                      <a:pt x="140" y="0"/>
                    </a:lnTo>
                    <a:close/>
                  </a:path>
                </a:pathLst>
              </a:custGeom>
              <a:solidFill>
                <a:srgbClr val="FF7D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72"/>
              <p:cNvSpPr>
                <a:spLocks/>
              </p:cNvSpPr>
              <p:nvPr/>
            </p:nvSpPr>
            <p:spPr bwMode="auto">
              <a:xfrm>
                <a:off x="2500" y="1032"/>
                <a:ext cx="15" cy="439"/>
              </a:xfrm>
              <a:custGeom>
                <a:avLst/>
                <a:gdLst>
                  <a:gd name="T0" fmla="*/ 0 w 139"/>
                  <a:gd name="T1" fmla="*/ 0 h 4392"/>
                  <a:gd name="T2" fmla="*/ 0 w 139"/>
                  <a:gd name="T3" fmla="*/ 0 h 4392"/>
                  <a:gd name="T4" fmla="*/ 0 w 139"/>
                  <a:gd name="T5" fmla="*/ 0 h 4392"/>
                  <a:gd name="T6" fmla="*/ 0 w 139"/>
                  <a:gd name="T7" fmla="*/ 0 h 4392"/>
                  <a:gd name="T8" fmla="*/ 0 w 139"/>
                  <a:gd name="T9" fmla="*/ 0 h 4392"/>
                  <a:gd name="T10" fmla="*/ 0 w 139"/>
                  <a:gd name="T11" fmla="*/ 0 h 4392"/>
                  <a:gd name="T12" fmla="*/ 0 60000 65536"/>
                  <a:gd name="T13" fmla="*/ 0 60000 65536"/>
                  <a:gd name="T14" fmla="*/ 0 60000 65536"/>
                  <a:gd name="T15" fmla="*/ 0 60000 65536"/>
                  <a:gd name="T16" fmla="*/ 0 60000 65536"/>
                  <a:gd name="T17" fmla="*/ 0 60000 65536"/>
                  <a:gd name="T18" fmla="*/ 0 w 139"/>
                  <a:gd name="T19" fmla="*/ 0 h 4392"/>
                  <a:gd name="T20" fmla="*/ 139 w 139"/>
                  <a:gd name="T21" fmla="*/ 4392 h 4392"/>
                </a:gdLst>
                <a:ahLst/>
                <a:cxnLst>
                  <a:cxn ang="T12">
                    <a:pos x="T0" y="T1"/>
                  </a:cxn>
                  <a:cxn ang="T13">
                    <a:pos x="T2" y="T3"/>
                  </a:cxn>
                  <a:cxn ang="T14">
                    <a:pos x="T4" y="T5"/>
                  </a:cxn>
                  <a:cxn ang="T15">
                    <a:pos x="T6" y="T7"/>
                  </a:cxn>
                  <a:cxn ang="T16">
                    <a:pos x="T8" y="T9"/>
                  </a:cxn>
                  <a:cxn ang="T17">
                    <a:pos x="T10" y="T11"/>
                  </a:cxn>
                </a:cxnLst>
                <a:rect l="T18" t="T19" r="T20" b="T21"/>
                <a:pathLst>
                  <a:path w="139" h="4392">
                    <a:moveTo>
                      <a:pt x="139" y="0"/>
                    </a:moveTo>
                    <a:lnTo>
                      <a:pt x="67" y="59"/>
                    </a:lnTo>
                    <a:lnTo>
                      <a:pt x="0" y="118"/>
                    </a:lnTo>
                    <a:lnTo>
                      <a:pt x="0" y="4284"/>
                    </a:lnTo>
                    <a:lnTo>
                      <a:pt x="139" y="4392"/>
                    </a:lnTo>
                    <a:lnTo>
                      <a:pt x="139" y="0"/>
                    </a:lnTo>
                    <a:close/>
                  </a:path>
                </a:pathLst>
              </a:custGeom>
              <a:solidFill>
                <a:srgbClr val="FF4E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73"/>
              <p:cNvSpPr>
                <a:spLocks/>
              </p:cNvSpPr>
              <p:nvPr/>
            </p:nvSpPr>
            <p:spPr bwMode="auto">
              <a:xfrm>
                <a:off x="2469" y="1057"/>
                <a:ext cx="15" cy="393"/>
              </a:xfrm>
              <a:custGeom>
                <a:avLst/>
                <a:gdLst>
                  <a:gd name="T0" fmla="*/ 0 w 140"/>
                  <a:gd name="T1" fmla="*/ 0 h 3924"/>
                  <a:gd name="T2" fmla="*/ 0 w 140"/>
                  <a:gd name="T3" fmla="*/ 0 h 3924"/>
                  <a:gd name="T4" fmla="*/ 0 w 140"/>
                  <a:gd name="T5" fmla="*/ 0 h 3924"/>
                  <a:gd name="T6" fmla="*/ 0 w 140"/>
                  <a:gd name="T7" fmla="*/ 0 h 3924"/>
                  <a:gd name="T8" fmla="*/ 0 w 140"/>
                  <a:gd name="T9" fmla="*/ 0 h 3924"/>
                  <a:gd name="T10" fmla="*/ 0 w 140"/>
                  <a:gd name="T11" fmla="*/ 0 h 3924"/>
                  <a:gd name="T12" fmla="*/ 0 60000 65536"/>
                  <a:gd name="T13" fmla="*/ 0 60000 65536"/>
                  <a:gd name="T14" fmla="*/ 0 60000 65536"/>
                  <a:gd name="T15" fmla="*/ 0 60000 65536"/>
                  <a:gd name="T16" fmla="*/ 0 60000 65536"/>
                  <a:gd name="T17" fmla="*/ 0 60000 65536"/>
                  <a:gd name="T18" fmla="*/ 0 w 140"/>
                  <a:gd name="T19" fmla="*/ 0 h 3924"/>
                  <a:gd name="T20" fmla="*/ 140 w 140"/>
                  <a:gd name="T21" fmla="*/ 3924 h 3924"/>
                </a:gdLst>
                <a:ahLst/>
                <a:cxnLst>
                  <a:cxn ang="T12">
                    <a:pos x="T0" y="T1"/>
                  </a:cxn>
                  <a:cxn ang="T13">
                    <a:pos x="T2" y="T3"/>
                  </a:cxn>
                  <a:cxn ang="T14">
                    <a:pos x="T4" y="T5"/>
                  </a:cxn>
                  <a:cxn ang="T15">
                    <a:pos x="T6" y="T7"/>
                  </a:cxn>
                  <a:cxn ang="T16">
                    <a:pos x="T8" y="T9"/>
                  </a:cxn>
                  <a:cxn ang="T17">
                    <a:pos x="T10" y="T11"/>
                  </a:cxn>
                </a:cxnLst>
                <a:rect l="T18" t="T19" r="T20" b="T21"/>
                <a:pathLst>
                  <a:path w="140" h="3924">
                    <a:moveTo>
                      <a:pt x="140" y="0"/>
                    </a:moveTo>
                    <a:lnTo>
                      <a:pt x="66" y="76"/>
                    </a:lnTo>
                    <a:lnTo>
                      <a:pt x="0" y="153"/>
                    </a:lnTo>
                    <a:lnTo>
                      <a:pt x="0" y="3818"/>
                    </a:lnTo>
                    <a:lnTo>
                      <a:pt x="140" y="3924"/>
                    </a:lnTo>
                    <a:lnTo>
                      <a:pt x="140" y="0"/>
                    </a:lnTo>
                    <a:close/>
                  </a:path>
                </a:pathLst>
              </a:custGeom>
              <a:solidFill>
                <a:srgbClr val="FF3E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74"/>
              <p:cNvSpPr>
                <a:spLocks/>
              </p:cNvSpPr>
              <p:nvPr/>
            </p:nvSpPr>
            <p:spPr bwMode="auto">
              <a:xfrm>
                <a:off x="2453" y="1072"/>
                <a:ext cx="16" cy="367"/>
              </a:xfrm>
              <a:custGeom>
                <a:avLst/>
                <a:gdLst>
                  <a:gd name="T0" fmla="*/ 0 w 139"/>
                  <a:gd name="T1" fmla="*/ 0 h 3665"/>
                  <a:gd name="T2" fmla="*/ 0 w 139"/>
                  <a:gd name="T3" fmla="*/ 0 h 3665"/>
                  <a:gd name="T4" fmla="*/ 0 w 139"/>
                  <a:gd name="T5" fmla="*/ 0 h 3665"/>
                  <a:gd name="T6" fmla="*/ 0 w 139"/>
                  <a:gd name="T7" fmla="*/ 0 h 3665"/>
                  <a:gd name="T8" fmla="*/ 0 w 139"/>
                  <a:gd name="T9" fmla="*/ 0 h 3665"/>
                  <a:gd name="T10" fmla="*/ 0 w 139"/>
                  <a:gd name="T11" fmla="*/ 0 h 3665"/>
                  <a:gd name="T12" fmla="*/ 0 60000 65536"/>
                  <a:gd name="T13" fmla="*/ 0 60000 65536"/>
                  <a:gd name="T14" fmla="*/ 0 60000 65536"/>
                  <a:gd name="T15" fmla="*/ 0 60000 65536"/>
                  <a:gd name="T16" fmla="*/ 0 60000 65536"/>
                  <a:gd name="T17" fmla="*/ 0 60000 65536"/>
                  <a:gd name="T18" fmla="*/ 0 w 139"/>
                  <a:gd name="T19" fmla="*/ 0 h 3665"/>
                  <a:gd name="T20" fmla="*/ 139 w 139"/>
                  <a:gd name="T21" fmla="*/ 3665 h 3665"/>
                </a:gdLst>
                <a:ahLst/>
                <a:cxnLst>
                  <a:cxn ang="T12">
                    <a:pos x="T0" y="T1"/>
                  </a:cxn>
                  <a:cxn ang="T13">
                    <a:pos x="T2" y="T3"/>
                  </a:cxn>
                  <a:cxn ang="T14">
                    <a:pos x="T4" y="T5"/>
                  </a:cxn>
                  <a:cxn ang="T15">
                    <a:pos x="T6" y="T7"/>
                  </a:cxn>
                  <a:cxn ang="T16">
                    <a:pos x="T8" y="T9"/>
                  </a:cxn>
                  <a:cxn ang="T17">
                    <a:pos x="T10" y="T11"/>
                  </a:cxn>
                </a:cxnLst>
                <a:rect l="T18" t="T19" r="T20" b="T21"/>
                <a:pathLst>
                  <a:path w="139" h="3665">
                    <a:moveTo>
                      <a:pt x="139" y="0"/>
                    </a:moveTo>
                    <a:lnTo>
                      <a:pt x="65" y="89"/>
                    </a:lnTo>
                    <a:lnTo>
                      <a:pt x="0" y="181"/>
                    </a:lnTo>
                    <a:lnTo>
                      <a:pt x="0" y="3559"/>
                    </a:lnTo>
                    <a:lnTo>
                      <a:pt x="139" y="3665"/>
                    </a:lnTo>
                    <a:lnTo>
                      <a:pt x="139" y="0"/>
                    </a:lnTo>
                    <a:close/>
                  </a:path>
                </a:pathLst>
              </a:custGeom>
              <a:solidFill>
                <a:srgbClr val="FF3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75"/>
              <p:cNvSpPr>
                <a:spLocks/>
              </p:cNvSpPr>
              <p:nvPr/>
            </p:nvSpPr>
            <p:spPr bwMode="auto">
              <a:xfrm>
                <a:off x="2438" y="1090"/>
                <a:ext cx="15" cy="338"/>
              </a:xfrm>
              <a:custGeom>
                <a:avLst/>
                <a:gdLst>
                  <a:gd name="T0" fmla="*/ 0 w 139"/>
                  <a:gd name="T1" fmla="*/ 0 h 3378"/>
                  <a:gd name="T2" fmla="*/ 0 w 139"/>
                  <a:gd name="T3" fmla="*/ 0 h 3378"/>
                  <a:gd name="T4" fmla="*/ 0 w 139"/>
                  <a:gd name="T5" fmla="*/ 0 h 3378"/>
                  <a:gd name="T6" fmla="*/ 0 w 139"/>
                  <a:gd name="T7" fmla="*/ 0 h 3378"/>
                  <a:gd name="T8" fmla="*/ 0 w 139"/>
                  <a:gd name="T9" fmla="*/ 0 h 3378"/>
                  <a:gd name="T10" fmla="*/ 0 w 139"/>
                  <a:gd name="T11" fmla="*/ 0 h 3378"/>
                  <a:gd name="T12" fmla="*/ 0 w 139"/>
                  <a:gd name="T13" fmla="*/ 0 h 3378"/>
                  <a:gd name="T14" fmla="*/ 0 w 139"/>
                  <a:gd name="T15" fmla="*/ 0 h 3378"/>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3378"/>
                  <a:gd name="T26" fmla="*/ 139 w 139"/>
                  <a:gd name="T27" fmla="*/ 3378 h 33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3378">
                    <a:moveTo>
                      <a:pt x="139" y="0"/>
                    </a:moveTo>
                    <a:lnTo>
                      <a:pt x="100" y="59"/>
                    </a:lnTo>
                    <a:lnTo>
                      <a:pt x="63" y="120"/>
                    </a:lnTo>
                    <a:lnTo>
                      <a:pt x="29" y="181"/>
                    </a:lnTo>
                    <a:lnTo>
                      <a:pt x="0" y="241"/>
                    </a:lnTo>
                    <a:lnTo>
                      <a:pt x="0" y="3271"/>
                    </a:lnTo>
                    <a:lnTo>
                      <a:pt x="139" y="3378"/>
                    </a:lnTo>
                    <a:lnTo>
                      <a:pt x="139" y="0"/>
                    </a:lnTo>
                    <a:close/>
                  </a:path>
                </a:pathLst>
              </a:custGeom>
              <a:solidFill>
                <a:srgbClr val="FF2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76"/>
              <p:cNvSpPr>
                <a:spLocks/>
              </p:cNvSpPr>
              <p:nvPr/>
            </p:nvSpPr>
            <p:spPr bwMode="auto">
              <a:xfrm>
                <a:off x="2422" y="1115"/>
                <a:ext cx="16" cy="303"/>
              </a:xfrm>
              <a:custGeom>
                <a:avLst/>
                <a:gdLst>
                  <a:gd name="T0" fmla="*/ 0 w 140"/>
                  <a:gd name="T1" fmla="*/ 0 h 3030"/>
                  <a:gd name="T2" fmla="*/ 0 w 140"/>
                  <a:gd name="T3" fmla="*/ 0 h 3030"/>
                  <a:gd name="T4" fmla="*/ 0 w 140"/>
                  <a:gd name="T5" fmla="*/ 0 h 3030"/>
                  <a:gd name="T6" fmla="*/ 0 w 140"/>
                  <a:gd name="T7" fmla="*/ 0 h 3030"/>
                  <a:gd name="T8" fmla="*/ 0 w 140"/>
                  <a:gd name="T9" fmla="*/ 0 h 3030"/>
                  <a:gd name="T10" fmla="*/ 0 w 140"/>
                  <a:gd name="T11" fmla="*/ 0 h 3030"/>
                  <a:gd name="T12" fmla="*/ 0 w 140"/>
                  <a:gd name="T13" fmla="*/ 0 h 3030"/>
                  <a:gd name="T14" fmla="*/ 0 w 140"/>
                  <a:gd name="T15" fmla="*/ 0 h 3030"/>
                  <a:gd name="T16" fmla="*/ 0 w 140"/>
                  <a:gd name="T17" fmla="*/ 0 h 3030"/>
                  <a:gd name="T18" fmla="*/ 0 w 140"/>
                  <a:gd name="T19" fmla="*/ 0 h 3030"/>
                  <a:gd name="T20" fmla="*/ 0 w 140"/>
                  <a:gd name="T21" fmla="*/ 0 h 3030"/>
                  <a:gd name="T22" fmla="*/ 0 w 140"/>
                  <a:gd name="T23" fmla="*/ 0 h 3030"/>
                  <a:gd name="T24" fmla="*/ 0 w 140"/>
                  <a:gd name="T25" fmla="*/ 0 h 3030"/>
                  <a:gd name="T26" fmla="*/ 0 w 140"/>
                  <a:gd name="T27" fmla="*/ 0 h 3030"/>
                  <a:gd name="T28" fmla="*/ 0 w 140"/>
                  <a:gd name="T29" fmla="*/ 0 h 3030"/>
                  <a:gd name="T30" fmla="*/ 0 w 140"/>
                  <a:gd name="T31" fmla="*/ 0 h 3030"/>
                  <a:gd name="T32" fmla="*/ 0 w 140"/>
                  <a:gd name="T33" fmla="*/ 0 h 30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
                  <a:gd name="T52" fmla="*/ 0 h 3030"/>
                  <a:gd name="T53" fmla="*/ 140 w 140"/>
                  <a:gd name="T54" fmla="*/ 3030 h 30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 h="3030">
                    <a:moveTo>
                      <a:pt x="140" y="0"/>
                    </a:moveTo>
                    <a:lnTo>
                      <a:pt x="112" y="59"/>
                    </a:lnTo>
                    <a:lnTo>
                      <a:pt x="89" y="117"/>
                    </a:lnTo>
                    <a:lnTo>
                      <a:pt x="68" y="176"/>
                    </a:lnTo>
                    <a:lnTo>
                      <a:pt x="49" y="237"/>
                    </a:lnTo>
                    <a:lnTo>
                      <a:pt x="33" y="295"/>
                    </a:lnTo>
                    <a:lnTo>
                      <a:pt x="19" y="356"/>
                    </a:lnTo>
                    <a:lnTo>
                      <a:pt x="8" y="416"/>
                    </a:lnTo>
                    <a:lnTo>
                      <a:pt x="0" y="478"/>
                    </a:lnTo>
                    <a:lnTo>
                      <a:pt x="0" y="821"/>
                    </a:lnTo>
                    <a:lnTo>
                      <a:pt x="6" y="872"/>
                    </a:lnTo>
                    <a:lnTo>
                      <a:pt x="15" y="927"/>
                    </a:lnTo>
                    <a:lnTo>
                      <a:pt x="0" y="941"/>
                    </a:lnTo>
                    <a:lnTo>
                      <a:pt x="0" y="2922"/>
                    </a:lnTo>
                    <a:lnTo>
                      <a:pt x="15" y="2934"/>
                    </a:lnTo>
                    <a:lnTo>
                      <a:pt x="140" y="3030"/>
                    </a:lnTo>
                    <a:lnTo>
                      <a:pt x="140" y="0"/>
                    </a:lnTo>
                    <a:close/>
                  </a:path>
                </a:pathLst>
              </a:custGeom>
              <a:solidFill>
                <a:srgbClr val="FF2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77"/>
              <p:cNvSpPr>
                <a:spLocks/>
              </p:cNvSpPr>
              <p:nvPr/>
            </p:nvSpPr>
            <p:spPr bwMode="auto">
              <a:xfrm>
                <a:off x="2421" y="1162"/>
                <a:ext cx="1" cy="35"/>
              </a:xfrm>
              <a:custGeom>
                <a:avLst/>
                <a:gdLst>
                  <a:gd name="T0" fmla="*/ 0 w 10"/>
                  <a:gd name="T1" fmla="*/ 0 h 343"/>
                  <a:gd name="T2" fmla="*/ 0 w 10"/>
                  <a:gd name="T3" fmla="*/ 0 h 343"/>
                  <a:gd name="T4" fmla="*/ 0 w 10"/>
                  <a:gd name="T5" fmla="*/ 0 h 343"/>
                  <a:gd name="T6" fmla="*/ 0 w 10"/>
                  <a:gd name="T7" fmla="*/ 0 h 343"/>
                  <a:gd name="T8" fmla="*/ 0 w 10"/>
                  <a:gd name="T9" fmla="*/ 0 h 343"/>
                  <a:gd name="T10" fmla="*/ 0 w 10"/>
                  <a:gd name="T11" fmla="*/ 0 h 343"/>
                  <a:gd name="T12" fmla="*/ 0 60000 65536"/>
                  <a:gd name="T13" fmla="*/ 0 60000 65536"/>
                  <a:gd name="T14" fmla="*/ 0 60000 65536"/>
                  <a:gd name="T15" fmla="*/ 0 60000 65536"/>
                  <a:gd name="T16" fmla="*/ 0 60000 65536"/>
                  <a:gd name="T17" fmla="*/ 0 60000 65536"/>
                  <a:gd name="T18" fmla="*/ 0 w 10"/>
                  <a:gd name="T19" fmla="*/ 0 h 343"/>
                  <a:gd name="T20" fmla="*/ 10 w 10"/>
                  <a:gd name="T21" fmla="*/ 343 h 343"/>
                </a:gdLst>
                <a:ahLst/>
                <a:cxnLst>
                  <a:cxn ang="T12">
                    <a:pos x="T0" y="T1"/>
                  </a:cxn>
                  <a:cxn ang="T13">
                    <a:pos x="T2" y="T3"/>
                  </a:cxn>
                  <a:cxn ang="T14">
                    <a:pos x="T4" y="T5"/>
                  </a:cxn>
                  <a:cxn ang="T15">
                    <a:pos x="T6" y="T7"/>
                  </a:cxn>
                  <a:cxn ang="T16">
                    <a:pos x="T8" y="T9"/>
                  </a:cxn>
                  <a:cxn ang="T17">
                    <a:pos x="T10" y="T11"/>
                  </a:cxn>
                </a:cxnLst>
                <a:rect l="T18" t="T19" r="T20" b="T21"/>
                <a:pathLst>
                  <a:path w="10" h="343">
                    <a:moveTo>
                      <a:pt x="10" y="343"/>
                    </a:moveTo>
                    <a:lnTo>
                      <a:pt x="10" y="0"/>
                    </a:lnTo>
                    <a:lnTo>
                      <a:pt x="2" y="84"/>
                    </a:lnTo>
                    <a:lnTo>
                      <a:pt x="0" y="169"/>
                    </a:lnTo>
                    <a:lnTo>
                      <a:pt x="2" y="255"/>
                    </a:lnTo>
                    <a:lnTo>
                      <a:pt x="10" y="343"/>
                    </a:lnTo>
                    <a:close/>
                  </a:path>
                </a:pathLst>
              </a:custGeom>
              <a:solidFill>
                <a:srgbClr val="FF1B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78"/>
              <p:cNvSpPr>
                <a:spLocks/>
              </p:cNvSpPr>
              <p:nvPr/>
            </p:nvSpPr>
            <p:spPr bwMode="auto">
              <a:xfrm>
                <a:off x="2407" y="1209"/>
                <a:ext cx="15" cy="198"/>
              </a:xfrm>
              <a:custGeom>
                <a:avLst/>
                <a:gdLst>
                  <a:gd name="T0" fmla="*/ 0 w 140"/>
                  <a:gd name="T1" fmla="*/ 0 h 1981"/>
                  <a:gd name="T2" fmla="*/ 0 w 140"/>
                  <a:gd name="T3" fmla="*/ 0 h 1981"/>
                  <a:gd name="T4" fmla="*/ 0 w 140"/>
                  <a:gd name="T5" fmla="*/ 0 h 1981"/>
                  <a:gd name="T6" fmla="*/ 0 w 140"/>
                  <a:gd name="T7" fmla="*/ 0 h 1981"/>
                  <a:gd name="T8" fmla="*/ 0 w 140"/>
                  <a:gd name="T9" fmla="*/ 0 h 1981"/>
                  <a:gd name="T10" fmla="*/ 0 w 140"/>
                  <a:gd name="T11" fmla="*/ 0 h 1981"/>
                  <a:gd name="T12" fmla="*/ 0 w 140"/>
                  <a:gd name="T13" fmla="*/ 0 h 1981"/>
                  <a:gd name="T14" fmla="*/ 0 60000 65536"/>
                  <a:gd name="T15" fmla="*/ 0 60000 65536"/>
                  <a:gd name="T16" fmla="*/ 0 60000 65536"/>
                  <a:gd name="T17" fmla="*/ 0 60000 65536"/>
                  <a:gd name="T18" fmla="*/ 0 60000 65536"/>
                  <a:gd name="T19" fmla="*/ 0 60000 65536"/>
                  <a:gd name="T20" fmla="*/ 0 60000 65536"/>
                  <a:gd name="T21" fmla="*/ 0 w 140"/>
                  <a:gd name="T22" fmla="*/ 0 h 1981"/>
                  <a:gd name="T23" fmla="*/ 140 w 140"/>
                  <a:gd name="T24" fmla="*/ 1981 h 19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981">
                    <a:moveTo>
                      <a:pt x="140" y="0"/>
                    </a:moveTo>
                    <a:lnTo>
                      <a:pt x="67" y="66"/>
                    </a:lnTo>
                    <a:lnTo>
                      <a:pt x="0" y="133"/>
                    </a:lnTo>
                    <a:lnTo>
                      <a:pt x="0" y="1848"/>
                    </a:lnTo>
                    <a:lnTo>
                      <a:pt x="67" y="1913"/>
                    </a:lnTo>
                    <a:lnTo>
                      <a:pt x="140" y="1981"/>
                    </a:lnTo>
                    <a:lnTo>
                      <a:pt x="140" y="0"/>
                    </a:lnTo>
                    <a:close/>
                  </a:path>
                </a:pathLst>
              </a:custGeom>
              <a:solidFill>
                <a:srgbClr val="FF1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79"/>
              <p:cNvSpPr>
                <a:spLocks/>
              </p:cNvSpPr>
              <p:nvPr/>
            </p:nvSpPr>
            <p:spPr bwMode="auto">
              <a:xfrm>
                <a:off x="2392" y="1222"/>
                <a:ext cx="15" cy="171"/>
              </a:xfrm>
              <a:custGeom>
                <a:avLst/>
                <a:gdLst>
                  <a:gd name="T0" fmla="*/ 0 w 137"/>
                  <a:gd name="T1" fmla="*/ 0 h 1715"/>
                  <a:gd name="T2" fmla="*/ 0 w 137"/>
                  <a:gd name="T3" fmla="*/ 0 h 1715"/>
                  <a:gd name="T4" fmla="*/ 0 w 137"/>
                  <a:gd name="T5" fmla="*/ 0 h 1715"/>
                  <a:gd name="T6" fmla="*/ 0 w 137"/>
                  <a:gd name="T7" fmla="*/ 0 h 1715"/>
                  <a:gd name="T8" fmla="*/ 0 w 137"/>
                  <a:gd name="T9" fmla="*/ 0 h 1715"/>
                  <a:gd name="T10" fmla="*/ 0 w 137"/>
                  <a:gd name="T11" fmla="*/ 0 h 1715"/>
                  <a:gd name="T12" fmla="*/ 0 w 137"/>
                  <a:gd name="T13" fmla="*/ 0 h 1715"/>
                  <a:gd name="T14" fmla="*/ 0 60000 65536"/>
                  <a:gd name="T15" fmla="*/ 0 60000 65536"/>
                  <a:gd name="T16" fmla="*/ 0 60000 65536"/>
                  <a:gd name="T17" fmla="*/ 0 60000 65536"/>
                  <a:gd name="T18" fmla="*/ 0 60000 65536"/>
                  <a:gd name="T19" fmla="*/ 0 60000 65536"/>
                  <a:gd name="T20" fmla="*/ 0 60000 65536"/>
                  <a:gd name="T21" fmla="*/ 0 w 137"/>
                  <a:gd name="T22" fmla="*/ 0 h 1715"/>
                  <a:gd name="T23" fmla="*/ 137 w 137"/>
                  <a:gd name="T24" fmla="*/ 1715 h 17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715">
                    <a:moveTo>
                      <a:pt x="137" y="0"/>
                    </a:moveTo>
                    <a:lnTo>
                      <a:pt x="64" y="77"/>
                    </a:lnTo>
                    <a:lnTo>
                      <a:pt x="0" y="155"/>
                    </a:lnTo>
                    <a:lnTo>
                      <a:pt x="0" y="1558"/>
                    </a:lnTo>
                    <a:lnTo>
                      <a:pt x="64" y="1635"/>
                    </a:lnTo>
                    <a:lnTo>
                      <a:pt x="137" y="1715"/>
                    </a:lnTo>
                    <a:lnTo>
                      <a:pt x="137" y="0"/>
                    </a:lnTo>
                    <a:close/>
                  </a:path>
                </a:pathLst>
              </a:custGeom>
              <a:solidFill>
                <a:srgbClr val="FF1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80"/>
              <p:cNvSpPr>
                <a:spLocks/>
              </p:cNvSpPr>
              <p:nvPr/>
            </p:nvSpPr>
            <p:spPr bwMode="auto">
              <a:xfrm>
                <a:off x="2376" y="1237"/>
                <a:ext cx="16" cy="141"/>
              </a:xfrm>
              <a:custGeom>
                <a:avLst/>
                <a:gdLst>
                  <a:gd name="T0" fmla="*/ 0 w 140"/>
                  <a:gd name="T1" fmla="*/ 0 h 1403"/>
                  <a:gd name="T2" fmla="*/ 0 w 140"/>
                  <a:gd name="T3" fmla="*/ 0 h 1403"/>
                  <a:gd name="T4" fmla="*/ 0 w 140"/>
                  <a:gd name="T5" fmla="*/ 0 h 1403"/>
                  <a:gd name="T6" fmla="*/ 0 w 140"/>
                  <a:gd name="T7" fmla="*/ 0 h 1403"/>
                  <a:gd name="T8" fmla="*/ 0 w 140"/>
                  <a:gd name="T9" fmla="*/ 0 h 1403"/>
                  <a:gd name="T10" fmla="*/ 0 w 140"/>
                  <a:gd name="T11" fmla="*/ 0 h 1403"/>
                  <a:gd name="T12" fmla="*/ 0 w 140"/>
                  <a:gd name="T13" fmla="*/ 0 h 1403"/>
                  <a:gd name="T14" fmla="*/ 0 w 140"/>
                  <a:gd name="T15" fmla="*/ 0 h 1403"/>
                  <a:gd name="T16" fmla="*/ 0 w 140"/>
                  <a:gd name="T17" fmla="*/ 0 h 1403"/>
                  <a:gd name="T18" fmla="*/ 0 w 140"/>
                  <a:gd name="T19" fmla="*/ 0 h 1403"/>
                  <a:gd name="T20" fmla="*/ 0 w 140"/>
                  <a:gd name="T21" fmla="*/ 0 h 14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1403"/>
                  <a:gd name="T35" fmla="*/ 140 w 140"/>
                  <a:gd name="T36" fmla="*/ 1403 h 14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1403">
                    <a:moveTo>
                      <a:pt x="140" y="1403"/>
                    </a:moveTo>
                    <a:lnTo>
                      <a:pt x="140" y="0"/>
                    </a:lnTo>
                    <a:lnTo>
                      <a:pt x="100" y="50"/>
                    </a:lnTo>
                    <a:lnTo>
                      <a:pt x="64" y="102"/>
                    </a:lnTo>
                    <a:lnTo>
                      <a:pt x="29" y="153"/>
                    </a:lnTo>
                    <a:lnTo>
                      <a:pt x="0" y="206"/>
                    </a:lnTo>
                    <a:lnTo>
                      <a:pt x="0" y="1198"/>
                    </a:lnTo>
                    <a:lnTo>
                      <a:pt x="29" y="1248"/>
                    </a:lnTo>
                    <a:lnTo>
                      <a:pt x="64" y="1299"/>
                    </a:lnTo>
                    <a:lnTo>
                      <a:pt x="100" y="1351"/>
                    </a:lnTo>
                    <a:lnTo>
                      <a:pt x="140" y="1403"/>
                    </a:lnTo>
                    <a:close/>
                  </a:path>
                </a:pathLst>
              </a:custGeom>
              <a:solidFill>
                <a:srgbClr val="FF0B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181"/>
              <p:cNvSpPr>
                <a:spLocks/>
              </p:cNvSpPr>
              <p:nvPr/>
            </p:nvSpPr>
            <p:spPr bwMode="auto">
              <a:xfrm>
                <a:off x="2361" y="1258"/>
                <a:ext cx="15" cy="99"/>
              </a:xfrm>
              <a:custGeom>
                <a:avLst/>
                <a:gdLst>
                  <a:gd name="T0" fmla="*/ 0 w 140"/>
                  <a:gd name="T1" fmla="*/ 0 h 992"/>
                  <a:gd name="T2" fmla="*/ 0 w 140"/>
                  <a:gd name="T3" fmla="*/ 0 h 992"/>
                  <a:gd name="T4" fmla="*/ 0 w 140"/>
                  <a:gd name="T5" fmla="*/ 0 h 992"/>
                  <a:gd name="T6" fmla="*/ 0 w 140"/>
                  <a:gd name="T7" fmla="*/ 0 h 992"/>
                  <a:gd name="T8" fmla="*/ 0 w 140"/>
                  <a:gd name="T9" fmla="*/ 0 h 992"/>
                  <a:gd name="T10" fmla="*/ 0 w 140"/>
                  <a:gd name="T11" fmla="*/ 0 h 992"/>
                  <a:gd name="T12" fmla="*/ 0 w 140"/>
                  <a:gd name="T13" fmla="*/ 0 h 992"/>
                  <a:gd name="T14" fmla="*/ 0 w 140"/>
                  <a:gd name="T15" fmla="*/ 0 h 992"/>
                  <a:gd name="T16" fmla="*/ 0 w 140"/>
                  <a:gd name="T17" fmla="*/ 0 h 992"/>
                  <a:gd name="T18" fmla="*/ 0 w 140"/>
                  <a:gd name="T19" fmla="*/ 0 h 992"/>
                  <a:gd name="T20" fmla="*/ 0 w 140"/>
                  <a:gd name="T21" fmla="*/ 0 h 992"/>
                  <a:gd name="T22" fmla="*/ 0 w 140"/>
                  <a:gd name="T23" fmla="*/ 0 h 992"/>
                  <a:gd name="T24" fmla="*/ 0 w 140"/>
                  <a:gd name="T25" fmla="*/ 0 h 992"/>
                  <a:gd name="T26" fmla="*/ 0 w 140"/>
                  <a:gd name="T27" fmla="*/ 0 h 992"/>
                  <a:gd name="T28" fmla="*/ 0 w 140"/>
                  <a:gd name="T29" fmla="*/ 0 h 992"/>
                  <a:gd name="T30" fmla="*/ 0 w 140"/>
                  <a:gd name="T31" fmla="*/ 0 h 992"/>
                  <a:gd name="T32" fmla="*/ 0 w 140"/>
                  <a:gd name="T33" fmla="*/ 0 h 992"/>
                  <a:gd name="T34" fmla="*/ 0 w 140"/>
                  <a:gd name="T35" fmla="*/ 0 h 992"/>
                  <a:gd name="T36" fmla="*/ 0 w 140"/>
                  <a:gd name="T37" fmla="*/ 0 h 9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0"/>
                  <a:gd name="T58" fmla="*/ 0 h 992"/>
                  <a:gd name="T59" fmla="*/ 140 w 140"/>
                  <a:gd name="T60" fmla="*/ 992 h 9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0" h="992">
                    <a:moveTo>
                      <a:pt x="140" y="992"/>
                    </a:moveTo>
                    <a:lnTo>
                      <a:pt x="140" y="0"/>
                    </a:lnTo>
                    <a:lnTo>
                      <a:pt x="107" y="60"/>
                    </a:lnTo>
                    <a:lnTo>
                      <a:pt x="78" y="123"/>
                    </a:lnTo>
                    <a:lnTo>
                      <a:pt x="54" y="184"/>
                    </a:lnTo>
                    <a:lnTo>
                      <a:pt x="34" y="247"/>
                    </a:lnTo>
                    <a:lnTo>
                      <a:pt x="19" y="307"/>
                    </a:lnTo>
                    <a:lnTo>
                      <a:pt x="8" y="370"/>
                    </a:lnTo>
                    <a:lnTo>
                      <a:pt x="1" y="433"/>
                    </a:lnTo>
                    <a:lnTo>
                      <a:pt x="0" y="495"/>
                    </a:lnTo>
                    <a:lnTo>
                      <a:pt x="1" y="556"/>
                    </a:lnTo>
                    <a:lnTo>
                      <a:pt x="8" y="619"/>
                    </a:lnTo>
                    <a:lnTo>
                      <a:pt x="12" y="649"/>
                    </a:lnTo>
                    <a:lnTo>
                      <a:pt x="19" y="680"/>
                    </a:lnTo>
                    <a:lnTo>
                      <a:pt x="34" y="743"/>
                    </a:lnTo>
                    <a:lnTo>
                      <a:pt x="54" y="804"/>
                    </a:lnTo>
                    <a:lnTo>
                      <a:pt x="78" y="867"/>
                    </a:lnTo>
                    <a:lnTo>
                      <a:pt x="107" y="929"/>
                    </a:lnTo>
                    <a:lnTo>
                      <a:pt x="140" y="992"/>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82"/>
              <p:cNvSpPr>
                <a:spLocks/>
              </p:cNvSpPr>
              <p:nvPr/>
            </p:nvSpPr>
            <p:spPr bwMode="auto">
              <a:xfrm>
                <a:off x="2484" y="1044"/>
                <a:ext cx="16" cy="416"/>
              </a:xfrm>
              <a:custGeom>
                <a:avLst/>
                <a:gdLst>
                  <a:gd name="T0" fmla="*/ 0 w 140"/>
                  <a:gd name="T1" fmla="*/ 0 h 4166"/>
                  <a:gd name="T2" fmla="*/ 0 w 140"/>
                  <a:gd name="T3" fmla="*/ 0 h 4166"/>
                  <a:gd name="T4" fmla="*/ 0 w 140"/>
                  <a:gd name="T5" fmla="*/ 0 h 4166"/>
                  <a:gd name="T6" fmla="*/ 0 w 140"/>
                  <a:gd name="T7" fmla="*/ 0 h 4166"/>
                  <a:gd name="T8" fmla="*/ 0 w 140"/>
                  <a:gd name="T9" fmla="*/ 0 h 4166"/>
                  <a:gd name="T10" fmla="*/ 0 w 140"/>
                  <a:gd name="T11" fmla="*/ 0 h 4166"/>
                  <a:gd name="T12" fmla="*/ 0 60000 65536"/>
                  <a:gd name="T13" fmla="*/ 0 60000 65536"/>
                  <a:gd name="T14" fmla="*/ 0 60000 65536"/>
                  <a:gd name="T15" fmla="*/ 0 60000 65536"/>
                  <a:gd name="T16" fmla="*/ 0 60000 65536"/>
                  <a:gd name="T17" fmla="*/ 0 60000 65536"/>
                  <a:gd name="T18" fmla="*/ 0 w 140"/>
                  <a:gd name="T19" fmla="*/ 0 h 4166"/>
                  <a:gd name="T20" fmla="*/ 140 w 140"/>
                  <a:gd name="T21" fmla="*/ 4166 h 4166"/>
                </a:gdLst>
                <a:ahLst/>
                <a:cxnLst>
                  <a:cxn ang="T12">
                    <a:pos x="T0" y="T1"/>
                  </a:cxn>
                  <a:cxn ang="T13">
                    <a:pos x="T2" y="T3"/>
                  </a:cxn>
                  <a:cxn ang="T14">
                    <a:pos x="T4" y="T5"/>
                  </a:cxn>
                  <a:cxn ang="T15">
                    <a:pos x="T6" y="T7"/>
                  </a:cxn>
                  <a:cxn ang="T16">
                    <a:pos x="T8" y="T9"/>
                  </a:cxn>
                  <a:cxn ang="T17">
                    <a:pos x="T10" y="T11"/>
                  </a:cxn>
                </a:cxnLst>
                <a:rect l="T18" t="T19" r="T20" b="T21"/>
                <a:pathLst>
                  <a:path w="140" h="4166">
                    <a:moveTo>
                      <a:pt x="140" y="0"/>
                    </a:moveTo>
                    <a:lnTo>
                      <a:pt x="67" y="66"/>
                    </a:lnTo>
                    <a:lnTo>
                      <a:pt x="0" y="133"/>
                    </a:lnTo>
                    <a:lnTo>
                      <a:pt x="0" y="4057"/>
                    </a:lnTo>
                    <a:lnTo>
                      <a:pt x="140" y="4166"/>
                    </a:lnTo>
                    <a:lnTo>
                      <a:pt x="140" y="0"/>
                    </a:lnTo>
                    <a:close/>
                  </a:path>
                </a:pathLst>
              </a:custGeom>
              <a:solidFill>
                <a:srgbClr val="FF4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183"/>
              <p:cNvSpPr>
                <a:spLocks/>
              </p:cNvSpPr>
              <p:nvPr/>
            </p:nvSpPr>
            <p:spPr bwMode="auto">
              <a:xfrm>
                <a:off x="2515" y="1021"/>
                <a:ext cx="16" cy="461"/>
              </a:xfrm>
              <a:custGeom>
                <a:avLst/>
                <a:gdLst>
                  <a:gd name="T0" fmla="*/ 0 w 140"/>
                  <a:gd name="T1" fmla="*/ 0 h 4604"/>
                  <a:gd name="T2" fmla="*/ 0 w 140"/>
                  <a:gd name="T3" fmla="*/ 0 h 4604"/>
                  <a:gd name="T4" fmla="*/ 0 w 140"/>
                  <a:gd name="T5" fmla="*/ 0 h 4604"/>
                  <a:gd name="T6" fmla="*/ 0 w 140"/>
                  <a:gd name="T7" fmla="*/ 0 h 4604"/>
                  <a:gd name="T8" fmla="*/ 0 w 140"/>
                  <a:gd name="T9" fmla="*/ 0 h 4604"/>
                  <a:gd name="T10" fmla="*/ 0 w 140"/>
                  <a:gd name="T11" fmla="*/ 0 h 4604"/>
                  <a:gd name="T12" fmla="*/ 0 60000 65536"/>
                  <a:gd name="T13" fmla="*/ 0 60000 65536"/>
                  <a:gd name="T14" fmla="*/ 0 60000 65536"/>
                  <a:gd name="T15" fmla="*/ 0 60000 65536"/>
                  <a:gd name="T16" fmla="*/ 0 60000 65536"/>
                  <a:gd name="T17" fmla="*/ 0 60000 65536"/>
                  <a:gd name="T18" fmla="*/ 0 w 140"/>
                  <a:gd name="T19" fmla="*/ 0 h 4604"/>
                  <a:gd name="T20" fmla="*/ 140 w 140"/>
                  <a:gd name="T21" fmla="*/ 4604 h 4604"/>
                </a:gdLst>
                <a:ahLst/>
                <a:cxnLst>
                  <a:cxn ang="T12">
                    <a:pos x="T0" y="T1"/>
                  </a:cxn>
                  <a:cxn ang="T13">
                    <a:pos x="T2" y="T3"/>
                  </a:cxn>
                  <a:cxn ang="T14">
                    <a:pos x="T4" y="T5"/>
                  </a:cxn>
                  <a:cxn ang="T15">
                    <a:pos x="T6" y="T7"/>
                  </a:cxn>
                  <a:cxn ang="T16">
                    <a:pos x="T8" y="T9"/>
                  </a:cxn>
                  <a:cxn ang="T17">
                    <a:pos x="T10" y="T11"/>
                  </a:cxn>
                </a:cxnLst>
                <a:rect l="T18" t="T19" r="T20" b="T21"/>
                <a:pathLst>
                  <a:path w="140" h="4604">
                    <a:moveTo>
                      <a:pt x="140" y="0"/>
                    </a:moveTo>
                    <a:lnTo>
                      <a:pt x="69" y="52"/>
                    </a:lnTo>
                    <a:lnTo>
                      <a:pt x="0" y="106"/>
                    </a:lnTo>
                    <a:lnTo>
                      <a:pt x="0" y="4498"/>
                    </a:lnTo>
                    <a:lnTo>
                      <a:pt x="140" y="4604"/>
                    </a:lnTo>
                    <a:lnTo>
                      <a:pt x="140" y="0"/>
                    </a:lnTo>
                    <a:close/>
                  </a:path>
                </a:pathLst>
              </a:custGeom>
              <a:solidFill>
                <a:srgbClr val="FF5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77" name="Group 184"/>
          <p:cNvGrpSpPr>
            <a:grpSpLocks/>
          </p:cNvGrpSpPr>
          <p:nvPr/>
        </p:nvGrpSpPr>
        <p:grpSpPr bwMode="auto">
          <a:xfrm>
            <a:off x="4262590" y="4042139"/>
            <a:ext cx="2659325" cy="2375911"/>
            <a:chOff x="3996" y="1056"/>
            <a:chExt cx="1323" cy="1192"/>
          </a:xfrm>
        </p:grpSpPr>
        <p:sp>
          <p:nvSpPr>
            <p:cNvPr id="178" name="Text Box 185"/>
            <p:cNvSpPr txBox="1">
              <a:spLocks noChangeArrowheads="1"/>
            </p:cNvSpPr>
            <p:nvPr/>
          </p:nvSpPr>
          <p:spPr bwMode="auto">
            <a:xfrm>
              <a:off x="3996" y="2016"/>
              <a:ext cx="132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9900CC"/>
                  </a:solidFill>
                </a:rPr>
                <a:t>肥皂泡上彩色条纹</a:t>
              </a:r>
            </a:p>
          </p:txBody>
        </p:sp>
        <p:grpSp>
          <p:nvGrpSpPr>
            <p:cNvPr id="179" name="Group 186"/>
            <p:cNvGrpSpPr>
              <a:grpSpLocks/>
            </p:cNvGrpSpPr>
            <p:nvPr/>
          </p:nvGrpSpPr>
          <p:grpSpPr bwMode="auto">
            <a:xfrm>
              <a:off x="4608" y="1056"/>
              <a:ext cx="672" cy="969"/>
              <a:chOff x="2880" y="672"/>
              <a:chExt cx="672" cy="969"/>
            </a:xfrm>
          </p:grpSpPr>
          <p:graphicFrame>
            <p:nvGraphicFramePr>
              <p:cNvPr id="180" name="Object 187"/>
              <p:cNvGraphicFramePr>
                <a:graphicFrameLocks noChangeAspect="1"/>
              </p:cNvGraphicFramePr>
              <p:nvPr/>
            </p:nvGraphicFramePr>
            <p:xfrm>
              <a:off x="2880" y="672"/>
              <a:ext cx="672" cy="969"/>
            </p:xfrm>
            <a:graphic>
              <a:graphicData uri="http://schemas.openxmlformats.org/presentationml/2006/ole">
                <mc:AlternateContent xmlns:mc="http://schemas.openxmlformats.org/markup-compatibility/2006">
                  <mc:Choice xmlns:v="urn:schemas-microsoft-com:vml" Requires="v">
                    <p:oleObj spid="_x0000_s114151" name="Flash Movie" r:id="rId4" imgW="1242000" imgH="2376000" progId="Flash.Movie">
                      <p:embed/>
                    </p:oleObj>
                  </mc:Choice>
                  <mc:Fallback>
                    <p:oleObj name="Flash Movie" r:id="rId4" imgW="1242000" imgH="2376000" progId="Flash.Movi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672"/>
                            <a:ext cx="672" cy="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 name="Oval 188"/>
              <p:cNvSpPr>
                <a:spLocks noChangeArrowheads="1"/>
              </p:cNvSpPr>
              <p:nvPr/>
            </p:nvSpPr>
            <p:spPr bwMode="auto">
              <a:xfrm>
                <a:off x="2880" y="672"/>
                <a:ext cx="672" cy="960"/>
              </a:xfrm>
              <a:prstGeom prst="ellipse">
                <a:avLst/>
              </a:prstGeom>
              <a:solidFill>
                <a:srgbClr val="99CCFF">
                  <a:alpha val="50195"/>
                </a:srgbClr>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182" name="Group 35"/>
          <p:cNvGrpSpPr>
            <a:grpSpLocks/>
          </p:cNvGrpSpPr>
          <p:nvPr/>
        </p:nvGrpSpPr>
        <p:grpSpPr bwMode="auto">
          <a:xfrm>
            <a:off x="5709635" y="905832"/>
            <a:ext cx="3233799" cy="1332331"/>
            <a:chOff x="3024" y="2640"/>
            <a:chExt cx="2400" cy="1056"/>
          </a:xfrm>
        </p:grpSpPr>
        <p:sp>
          <p:nvSpPr>
            <p:cNvPr id="183" name="Rectangle 36"/>
            <p:cNvSpPr>
              <a:spLocks noChangeArrowheads="1"/>
            </p:cNvSpPr>
            <p:nvPr/>
          </p:nvSpPr>
          <p:spPr bwMode="auto">
            <a:xfrm>
              <a:off x="3024" y="2640"/>
              <a:ext cx="2400" cy="1056"/>
            </a:xfrm>
            <a:prstGeom prst="rect">
              <a:avLst/>
            </a:prstGeom>
            <a:solidFill>
              <a:srgbClr val="FFFFFF"/>
            </a:solidFill>
            <a:ln w="76200">
              <a:solidFill>
                <a:srgbClr val="3333FF"/>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4" name="Rectangle 37"/>
            <p:cNvSpPr>
              <a:spLocks noChangeArrowheads="1"/>
            </p:cNvSpPr>
            <p:nvPr/>
          </p:nvSpPr>
          <p:spPr bwMode="auto">
            <a:xfrm>
              <a:off x="3072"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5" name="Rectangle 38"/>
            <p:cNvSpPr>
              <a:spLocks noChangeArrowheads="1"/>
            </p:cNvSpPr>
            <p:nvPr/>
          </p:nvSpPr>
          <p:spPr bwMode="auto">
            <a:xfrm>
              <a:off x="3264"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6" name="Rectangle 39"/>
            <p:cNvSpPr>
              <a:spLocks noChangeArrowheads="1"/>
            </p:cNvSpPr>
            <p:nvPr/>
          </p:nvSpPr>
          <p:spPr bwMode="auto">
            <a:xfrm>
              <a:off x="3456"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7" name="Rectangle 40"/>
            <p:cNvSpPr>
              <a:spLocks noChangeArrowheads="1"/>
            </p:cNvSpPr>
            <p:nvPr/>
          </p:nvSpPr>
          <p:spPr bwMode="auto">
            <a:xfrm>
              <a:off x="3648"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8" name="Rectangle 41"/>
            <p:cNvSpPr>
              <a:spLocks noChangeArrowheads="1"/>
            </p:cNvSpPr>
            <p:nvPr/>
          </p:nvSpPr>
          <p:spPr bwMode="auto">
            <a:xfrm>
              <a:off x="3840"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89" name="Rectangle 42"/>
            <p:cNvSpPr>
              <a:spLocks noChangeArrowheads="1"/>
            </p:cNvSpPr>
            <p:nvPr/>
          </p:nvSpPr>
          <p:spPr bwMode="auto">
            <a:xfrm>
              <a:off x="4032"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0" name="Rectangle 43"/>
            <p:cNvSpPr>
              <a:spLocks noChangeArrowheads="1"/>
            </p:cNvSpPr>
            <p:nvPr/>
          </p:nvSpPr>
          <p:spPr bwMode="auto">
            <a:xfrm>
              <a:off x="4224"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1" name="Rectangle 44"/>
            <p:cNvSpPr>
              <a:spLocks noChangeArrowheads="1"/>
            </p:cNvSpPr>
            <p:nvPr/>
          </p:nvSpPr>
          <p:spPr bwMode="auto">
            <a:xfrm>
              <a:off x="4416"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2" name="Rectangle 45"/>
            <p:cNvSpPr>
              <a:spLocks noChangeArrowheads="1"/>
            </p:cNvSpPr>
            <p:nvPr/>
          </p:nvSpPr>
          <p:spPr bwMode="auto">
            <a:xfrm>
              <a:off x="4608"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3" name="Rectangle 46"/>
            <p:cNvSpPr>
              <a:spLocks noChangeArrowheads="1"/>
            </p:cNvSpPr>
            <p:nvPr/>
          </p:nvSpPr>
          <p:spPr bwMode="auto">
            <a:xfrm>
              <a:off x="4800"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4" name="Rectangle 47"/>
            <p:cNvSpPr>
              <a:spLocks noChangeArrowheads="1"/>
            </p:cNvSpPr>
            <p:nvPr/>
          </p:nvSpPr>
          <p:spPr bwMode="auto">
            <a:xfrm>
              <a:off x="4992"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5" name="Rectangle 48"/>
            <p:cNvSpPr>
              <a:spLocks noChangeArrowheads="1"/>
            </p:cNvSpPr>
            <p:nvPr/>
          </p:nvSpPr>
          <p:spPr bwMode="auto">
            <a:xfrm>
              <a:off x="5184" y="2688"/>
              <a:ext cx="192" cy="960"/>
            </a:xfrm>
            <a:prstGeom prst="rect">
              <a:avLst/>
            </a:prstGeom>
            <a:gradFill rotWithShape="0">
              <a:gsLst>
                <a:gs pos="0">
                  <a:srgbClr val="761700"/>
                </a:gs>
                <a:gs pos="50000">
                  <a:srgbClr val="FF3300"/>
                </a:gs>
                <a:gs pos="100000">
                  <a:srgbClr val="761700"/>
                </a:gs>
              </a:gsLst>
              <a:lin ang="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96" name="矩形 56"/>
          <p:cNvSpPr>
            <a:spLocks noChangeArrowheads="1"/>
          </p:cNvSpPr>
          <p:nvPr/>
        </p:nvSpPr>
        <p:spPr bwMode="auto">
          <a:xfrm>
            <a:off x="5822276" y="201633"/>
            <a:ext cx="43540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600" i="0" dirty="0">
                <a:solidFill>
                  <a:srgbClr val="CC3300"/>
                </a:solidFill>
              </a:rPr>
              <a:t>劈尖干涉的实验装置</a:t>
            </a:r>
          </a:p>
        </p:txBody>
      </p:sp>
      <p:grpSp>
        <p:nvGrpSpPr>
          <p:cNvPr id="197" name="Group 65"/>
          <p:cNvGrpSpPr>
            <a:grpSpLocks/>
          </p:cNvGrpSpPr>
          <p:nvPr/>
        </p:nvGrpSpPr>
        <p:grpSpPr bwMode="auto">
          <a:xfrm>
            <a:off x="7349317" y="6037049"/>
            <a:ext cx="2949575" cy="609600"/>
            <a:chOff x="586" y="3840"/>
            <a:chExt cx="3398" cy="384"/>
          </a:xfrm>
        </p:grpSpPr>
        <p:sp>
          <p:nvSpPr>
            <p:cNvPr id="198" name="AutoShape 66"/>
            <p:cNvSpPr>
              <a:spLocks noChangeArrowheads="1"/>
            </p:cNvSpPr>
            <p:nvPr/>
          </p:nvSpPr>
          <p:spPr bwMode="auto">
            <a:xfrm flipH="1">
              <a:off x="586" y="3840"/>
              <a:ext cx="3398" cy="384"/>
            </a:xfrm>
            <a:prstGeom prst="rtTriangle">
              <a:avLst/>
            </a:prstGeom>
            <a:solidFill>
              <a:srgbClr val="0099CC">
                <a:alpha val="50195"/>
              </a:srgbClr>
            </a:solidFill>
            <a:ln w="9525">
              <a:miter lim="800000"/>
              <a:headEnd/>
              <a:tailEnd/>
            </a:ln>
            <a:scene3d>
              <a:camera prst="legacyObliqueTopRight"/>
              <a:lightRig rig="legacyFlat2" dir="t"/>
            </a:scene3d>
            <a:sp3d extrusionH="430200"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9" name="Line 67"/>
            <p:cNvSpPr>
              <a:spLocks noChangeShapeType="1"/>
            </p:cNvSpPr>
            <p:nvPr/>
          </p:nvSpPr>
          <p:spPr bwMode="auto">
            <a:xfrm flipV="1">
              <a:off x="3744" y="3936"/>
              <a:ext cx="96" cy="9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 name="Line 68"/>
            <p:cNvSpPr>
              <a:spLocks noChangeShapeType="1"/>
            </p:cNvSpPr>
            <p:nvPr/>
          </p:nvSpPr>
          <p:spPr bwMode="auto">
            <a:xfrm flipV="1">
              <a:off x="3840" y="4032"/>
              <a:ext cx="96" cy="9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69"/>
            <p:cNvSpPr>
              <a:spLocks noChangeShapeType="1"/>
            </p:cNvSpPr>
            <p:nvPr/>
          </p:nvSpPr>
          <p:spPr bwMode="auto">
            <a:xfrm flipV="1">
              <a:off x="3696" y="3936"/>
              <a:ext cx="240" cy="24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2" name="Group 70"/>
          <p:cNvGrpSpPr>
            <a:grpSpLocks/>
          </p:cNvGrpSpPr>
          <p:nvPr/>
        </p:nvGrpSpPr>
        <p:grpSpPr bwMode="auto">
          <a:xfrm>
            <a:off x="8644715" y="4436849"/>
            <a:ext cx="762000" cy="2057400"/>
            <a:chOff x="1728" y="2592"/>
            <a:chExt cx="480" cy="1296"/>
          </a:xfrm>
        </p:grpSpPr>
        <p:sp>
          <p:nvSpPr>
            <p:cNvPr id="203" name="Line 71"/>
            <p:cNvSpPr>
              <a:spLocks noChangeShapeType="1"/>
            </p:cNvSpPr>
            <p:nvPr/>
          </p:nvSpPr>
          <p:spPr bwMode="auto">
            <a:xfrm>
              <a:off x="1968" y="2880"/>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72"/>
            <p:cNvSpPr>
              <a:spLocks noChangeShapeType="1"/>
            </p:cNvSpPr>
            <p:nvPr/>
          </p:nvSpPr>
          <p:spPr bwMode="auto">
            <a:xfrm>
              <a:off x="1728" y="2592"/>
              <a:ext cx="0" cy="129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73"/>
            <p:cNvSpPr>
              <a:spLocks noChangeShapeType="1"/>
            </p:cNvSpPr>
            <p:nvPr/>
          </p:nvSpPr>
          <p:spPr bwMode="auto">
            <a:xfrm flipH="1">
              <a:off x="2208" y="3168"/>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 name="Group 74"/>
          <p:cNvGrpSpPr>
            <a:grpSpLocks/>
          </p:cNvGrpSpPr>
          <p:nvPr/>
        </p:nvGrpSpPr>
        <p:grpSpPr bwMode="auto">
          <a:xfrm>
            <a:off x="7469965" y="3700249"/>
            <a:ext cx="420688" cy="1955800"/>
            <a:chOff x="3456" y="1881"/>
            <a:chExt cx="265" cy="1232"/>
          </a:xfrm>
        </p:grpSpPr>
        <p:sp>
          <p:nvSpPr>
            <p:cNvPr id="207" name="Text Box 75"/>
            <p:cNvSpPr txBox="1">
              <a:spLocks noChangeArrowheads="1"/>
            </p:cNvSpPr>
            <p:nvPr/>
          </p:nvSpPr>
          <p:spPr bwMode="auto">
            <a:xfrm>
              <a:off x="3456" y="1881"/>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t>L</a:t>
              </a:r>
            </a:p>
          </p:txBody>
        </p:sp>
        <p:sp>
          <p:nvSpPr>
            <p:cNvPr id="208" name="Line 76"/>
            <p:cNvSpPr>
              <a:spLocks noChangeShapeType="1"/>
            </p:cNvSpPr>
            <p:nvPr/>
          </p:nvSpPr>
          <p:spPr bwMode="auto">
            <a:xfrm>
              <a:off x="3563" y="2132"/>
              <a:ext cx="0" cy="981"/>
            </a:xfrm>
            <a:prstGeom prst="line">
              <a:avLst/>
            </a:prstGeom>
            <a:noFill/>
            <a:ln w="57150">
              <a:solidFill>
                <a:srgbClr val="3399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 name="Rectangle 77"/>
          <p:cNvSpPr>
            <a:spLocks noChangeArrowheads="1"/>
          </p:cNvSpPr>
          <p:nvPr/>
        </p:nvSpPr>
        <p:spPr bwMode="auto">
          <a:xfrm rot="19185536">
            <a:off x="9042010" y="4018143"/>
            <a:ext cx="90488" cy="1698625"/>
          </a:xfrm>
          <a:prstGeom prst="rect">
            <a:avLst/>
          </a:prstGeom>
          <a:gradFill rotWithShape="0">
            <a:gsLst>
              <a:gs pos="0">
                <a:srgbClr val="76765E"/>
              </a:gs>
              <a:gs pos="50000">
                <a:srgbClr val="FFFFCC"/>
              </a:gs>
              <a:gs pos="100000">
                <a:srgbClr val="76765E"/>
              </a:gs>
            </a:gsLst>
            <a:lin ang="5400000" scaled="1"/>
          </a:gra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210" name="Group 83"/>
          <p:cNvGrpSpPr>
            <a:grpSpLocks/>
          </p:cNvGrpSpPr>
          <p:nvPr/>
        </p:nvGrpSpPr>
        <p:grpSpPr bwMode="auto">
          <a:xfrm>
            <a:off x="7363605" y="2531849"/>
            <a:ext cx="2284413" cy="1371600"/>
            <a:chOff x="3341" y="1152"/>
            <a:chExt cx="1439" cy="864"/>
          </a:xfrm>
        </p:grpSpPr>
        <p:sp>
          <p:nvSpPr>
            <p:cNvPr id="211" name="AutoShape 84"/>
            <p:cNvSpPr>
              <a:spLocks noChangeArrowheads="1"/>
            </p:cNvSpPr>
            <p:nvPr/>
          </p:nvSpPr>
          <p:spPr bwMode="auto">
            <a:xfrm flipV="1">
              <a:off x="4032" y="1152"/>
              <a:ext cx="748" cy="624"/>
            </a:xfrm>
            <a:prstGeom prst="can">
              <a:avLst>
                <a:gd name="adj" fmla="val 25000"/>
              </a:avLst>
            </a:prstGeom>
            <a:solidFill>
              <a:schemeClr val="hlink"/>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2" name="Text Box 85"/>
            <p:cNvSpPr txBox="1">
              <a:spLocks noChangeArrowheads="1"/>
            </p:cNvSpPr>
            <p:nvPr/>
          </p:nvSpPr>
          <p:spPr bwMode="auto">
            <a:xfrm>
              <a:off x="3341" y="1221"/>
              <a:ext cx="77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t>读数显</a:t>
              </a:r>
            </a:p>
            <a:p>
              <a:pPr eaLnBrk="1" hangingPunct="1"/>
              <a:r>
                <a:rPr lang="zh-CN" altLang="en-US" sz="2400" i="0" dirty="0"/>
                <a:t>微镜</a:t>
              </a:r>
            </a:p>
          </p:txBody>
        </p:sp>
        <p:sp>
          <p:nvSpPr>
            <p:cNvPr id="213" name="AutoShape 86"/>
            <p:cNvSpPr>
              <a:spLocks noChangeArrowheads="1"/>
            </p:cNvSpPr>
            <p:nvPr/>
          </p:nvSpPr>
          <p:spPr bwMode="auto">
            <a:xfrm rot="10753503">
              <a:off x="4098" y="1680"/>
              <a:ext cx="606" cy="336"/>
            </a:xfrm>
            <a:prstGeom prst="can">
              <a:avLst>
                <a:gd name="adj" fmla="val 25000"/>
              </a:avLst>
            </a:prstGeom>
            <a:solidFill>
              <a:schemeClr val="folHlink"/>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214" name="Group 87"/>
          <p:cNvGrpSpPr>
            <a:grpSpLocks/>
          </p:cNvGrpSpPr>
          <p:nvPr/>
        </p:nvGrpSpPr>
        <p:grpSpPr bwMode="auto">
          <a:xfrm>
            <a:off x="7622365" y="4436849"/>
            <a:ext cx="1752600" cy="914400"/>
            <a:chOff x="3552" y="2352"/>
            <a:chExt cx="1104" cy="576"/>
          </a:xfrm>
        </p:grpSpPr>
        <p:sp>
          <p:nvSpPr>
            <p:cNvPr id="215" name="Line 88"/>
            <p:cNvSpPr>
              <a:spLocks noChangeShapeType="1"/>
            </p:cNvSpPr>
            <p:nvPr/>
          </p:nvSpPr>
          <p:spPr bwMode="auto">
            <a:xfrm>
              <a:off x="3552" y="2640"/>
              <a:ext cx="86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 name="Line 89"/>
            <p:cNvSpPr>
              <a:spLocks noChangeShapeType="1"/>
            </p:cNvSpPr>
            <p:nvPr/>
          </p:nvSpPr>
          <p:spPr bwMode="auto">
            <a:xfrm>
              <a:off x="3552" y="2352"/>
              <a:ext cx="65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 name="Line 90"/>
            <p:cNvSpPr>
              <a:spLocks noChangeShapeType="1"/>
            </p:cNvSpPr>
            <p:nvPr/>
          </p:nvSpPr>
          <p:spPr bwMode="auto">
            <a:xfrm>
              <a:off x="3552" y="2928"/>
              <a:ext cx="110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8" name="Group 216"/>
          <p:cNvGrpSpPr>
            <a:grpSpLocks/>
          </p:cNvGrpSpPr>
          <p:nvPr/>
        </p:nvGrpSpPr>
        <p:grpSpPr bwMode="auto">
          <a:xfrm>
            <a:off x="7044517" y="4436851"/>
            <a:ext cx="595313" cy="925513"/>
            <a:chOff x="288" y="2736"/>
            <a:chExt cx="375" cy="583"/>
          </a:xfrm>
        </p:grpSpPr>
        <p:sp>
          <p:nvSpPr>
            <p:cNvPr id="219" name="Line 92"/>
            <p:cNvSpPr>
              <a:spLocks noChangeShapeType="1"/>
            </p:cNvSpPr>
            <p:nvPr/>
          </p:nvSpPr>
          <p:spPr bwMode="auto">
            <a:xfrm flipV="1">
              <a:off x="316" y="2736"/>
              <a:ext cx="33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 name="Line 93"/>
            <p:cNvSpPr>
              <a:spLocks noChangeShapeType="1"/>
            </p:cNvSpPr>
            <p:nvPr/>
          </p:nvSpPr>
          <p:spPr bwMode="auto">
            <a:xfrm>
              <a:off x="288" y="3024"/>
              <a:ext cx="375"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 name="Line 94"/>
            <p:cNvSpPr>
              <a:spLocks noChangeShapeType="1"/>
            </p:cNvSpPr>
            <p:nvPr/>
          </p:nvSpPr>
          <p:spPr bwMode="auto">
            <a:xfrm>
              <a:off x="316" y="302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2" name="Group 99"/>
          <p:cNvGrpSpPr>
            <a:grpSpLocks/>
          </p:cNvGrpSpPr>
          <p:nvPr/>
        </p:nvGrpSpPr>
        <p:grpSpPr bwMode="auto">
          <a:xfrm>
            <a:off x="8759081" y="4132049"/>
            <a:ext cx="762000" cy="2362200"/>
            <a:chOff x="4176" y="3113"/>
            <a:chExt cx="480" cy="535"/>
          </a:xfrm>
        </p:grpSpPr>
        <p:sp>
          <p:nvSpPr>
            <p:cNvPr id="223" name="Line 100"/>
            <p:cNvSpPr>
              <a:spLocks noChangeShapeType="1"/>
            </p:cNvSpPr>
            <p:nvPr/>
          </p:nvSpPr>
          <p:spPr bwMode="auto">
            <a:xfrm flipV="1">
              <a:off x="4176" y="3113"/>
              <a:ext cx="0" cy="535"/>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 name="Line 101"/>
            <p:cNvSpPr>
              <a:spLocks noChangeShapeType="1"/>
            </p:cNvSpPr>
            <p:nvPr/>
          </p:nvSpPr>
          <p:spPr bwMode="auto">
            <a:xfrm flipV="1">
              <a:off x="4416" y="3113"/>
              <a:ext cx="0" cy="535"/>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 name="Line 102"/>
            <p:cNvSpPr>
              <a:spLocks noChangeShapeType="1"/>
            </p:cNvSpPr>
            <p:nvPr/>
          </p:nvSpPr>
          <p:spPr bwMode="auto">
            <a:xfrm flipV="1">
              <a:off x="4656" y="3113"/>
              <a:ext cx="0" cy="535"/>
            </a:xfrm>
            <a:prstGeom prst="line">
              <a:avLst/>
            </a:prstGeom>
            <a:noFill/>
            <a:ln w="38100">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456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9"/>
                                        </p:tgtEl>
                                        <p:attrNameLst>
                                          <p:attrName>style.visibility</p:attrName>
                                        </p:attrNameLst>
                                      </p:cBhvr>
                                      <p:to>
                                        <p:strVal val="visible"/>
                                      </p:to>
                                    </p:set>
                                    <p:anim calcmode="lin" valueType="num">
                                      <p:cBhvr additive="base">
                                        <p:cTn id="18" dur="500" fill="hold"/>
                                        <p:tgtEl>
                                          <p:spTgt spid="109"/>
                                        </p:tgtEl>
                                        <p:attrNameLst>
                                          <p:attrName>ppt_x</p:attrName>
                                        </p:attrNameLst>
                                      </p:cBhvr>
                                      <p:tavLst>
                                        <p:tav tm="0">
                                          <p:val>
                                            <p:strVal val="#ppt_x"/>
                                          </p:val>
                                        </p:tav>
                                        <p:tav tm="100000">
                                          <p:val>
                                            <p:strVal val="#ppt_x"/>
                                          </p:val>
                                        </p:tav>
                                      </p:tavLst>
                                    </p:anim>
                                    <p:anim calcmode="lin" valueType="num">
                                      <p:cBhvr additive="base">
                                        <p:cTn id="19"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77"/>
                                        </p:tgtEl>
                                        <p:attrNameLst>
                                          <p:attrName>style.visibility</p:attrName>
                                        </p:attrNameLst>
                                      </p:cBhvr>
                                      <p:to>
                                        <p:strVal val="visible"/>
                                      </p:to>
                                    </p:set>
                                    <p:anim calcmode="lin" valueType="num">
                                      <p:cBhvr additive="base">
                                        <p:cTn id="24" dur="500" fill="hold"/>
                                        <p:tgtEl>
                                          <p:spTgt spid="177"/>
                                        </p:tgtEl>
                                        <p:attrNameLst>
                                          <p:attrName>ppt_x</p:attrName>
                                        </p:attrNameLst>
                                      </p:cBhvr>
                                      <p:tavLst>
                                        <p:tav tm="0">
                                          <p:val>
                                            <p:strVal val="#ppt_x"/>
                                          </p:val>
                                        </p:tav>
                                        <p:tav tm="100000">
                                          <p:val>
                                            <p:strVal val="#ppt_x"/>
                                          </p:val>
                                        </p:tav>
                                      </p:tavLst>
                                    </p:anim>
                                    <p:anim calcmode="lin" valueType="num">
                                      <p:cBhvr additive="base">
                                        <p:cTn id="25"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circle(in)">
                                      <p:cBhvr>
                                        <p:cTn id="30" dur="2000"/>
                                        <p:tgtEl>
                                          <p:spTgt spid="19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7"/>
                                        </p:tgtEl>
                                        <p:attrNameLst>
                                          <p:attrName>style.visibility</p:attrName>
                                        </p:attrNameLst>
                                      </p:cBhvr>
                                      <p:to>
                                        <p:strVal val="visible"/>
                                      </p:to>
                                    </p:set>
                                    <p:anim calcmode="lin" valueType="num">
                                      <p:cBhvr additive="base">
                                        <p:cTn id="35" dur="500" fill="hold"/>
                                        <p:tgtEl>
                                          <p:spTgt spid="197"/>
                                        </p:tgtEl>
                                        <p:attrNameLst>
                                          <p:attrName>ppt_x</p:attrName>
                                        </p:attrNameLst>
                                      </p:cBhvr>
                                      <p:tavLst>
                                        <p:tav tm="0">
                                          <p:val>
                                            <p:strVal val="#ppt_x"/>
                                          </p:val>
                                        </p:tav>
                                        <p:tav tm="100000">
                                          <p:val>
                                            <p:strVal val="#ppt_x"/>
                                          </p:val>
                                        </p:tav>
                                      </p:tavLst>
                                    </p:anim>
                                    <p:anim calcmode="lin" valueType="num">
                                      <p:cBhvr additive="base">
                                        <p:cTn id="36"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6"/>
                                        </p:tgtEl>
                                        <p:attrNameLst>
                                          <p:attrName>style.visibility</p:attrName>
                                        </p:attrNameLst>
                                      </p:cBhvr>
                                      <p:to>
                                        <p:strVal val="visible"/>
                                      </p:to>
                                    </p:set>
                                    <p:anim calcmode="lin" valueType="num">
                                      <p:cBhvr additive="base">
                                        <p:cTn id="41" dur="500" fill="hold"/>
                                        <p:tgtEl>
                                          <p:spTgt spid="206"/>
                                        </p:tgtEl>
                                        <p:attrNameLst>
                                          <p:attrName>ppt_x</p:attrName>
                                        </p:attrNameLst>
                                      </p:cBhvr>
                                      <p:tavLst>
                                        <p:tav tm="0">
                                          <p:val>
                                            <p:strVal val="#ppt_x"/>
                                          </p:val>
                                        </p:tav>
                                        <p:tav tm="100000">
                                          <p:val>
                                            <p:strVal val="#ppt_x"/>
                                          </p:val>
                                        </p:tav>
                                      </p:tavLst>
                                    </p:anim>
                                    <p:anim calcmode="lin" valueType="num">
                                      <p:cBhvr additive="base">
                                        <p:cTn id="42"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09"/>
                                        </p:tgtEl>
                                        <p:attrNameLst>
                                          <p:attrName>style.visibility</p:attrName>
                                        </p:attrNameLst>
                                      </p:cBhvr>
                                      <p:to>
                                        <p:strVal val="visible"/>
                                      </p:to>
                                    </p:set>
                                    <p:anim calcmode="lin" valueType="num">
                                      <p:cBhvr additive="base">
                                        <p:cTn id="47" dur="500" fill="hold"/>
                                        <p:tgtEl>
                                          <p:spTgt spid="209"/>
                                        </p:tgtEl>
                                        <p:attrNameLst>
                                          <p:attrName>ppt_x</p:attrName>
                                        </p:attrNameLst>
                                      </p:cBhvr>
                                      <p:tavLst>
                                        <p:tav tm="0">
                                          <p:val>
                                            <p:strVal val="#ppt_x"/>
                                          </p:val>
                                        </p:tav>
                                        <p:tav tm="100000">
                                          <p:val>
                                            <p:strVal val="#ppt_x"/>
                                          </p:val>
                                        </p:tav>
                                      </p:tavLst>
                                    </p:anim>
                                    <p:anim calcmode="lin" valueType="num">
                                      <p:cBhvr additive="base">
                                        <p:cTn id="48"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10"/>
                                        </p:tgtEl>
                                        <p:attrNameLst>
                                          <p:attrName>style.visibility</p:attrName>
                                        </p:attrNameLst>
                                      </p:cBhvr>
                                      <p:to>
                                        <p:strVal val="visible"/>
                                      </p:to>
                                    </p:set>
                                    <p:anim calcmode="lin" valueType="num">
                                      <p:cBhvr additive="base">
                                        <p:cTn id="53" dur="500" fill="hold"/>
                                        <p:tgtEl>
                                          <p:spTgt spid="210"/>
                                        </p:tgtEl>
                                        <p:attrNameLst>
                                          <p:attrName>ppt_x</p:attrName>
                                        </p:attrNameLst>
                                      </p:cBhvr>
                                      <p:tavLst>
                                        <p:tav tm="0">
                                          <p:val>
                                            <p:strVal val="#ppt_x"/>
                                          </p:val>
                                        </p:tav>
                                        <p:tav tm="100000">
                                          <p:val>
                                            <p:strVal val="#ppt_x"/>
                                          </p:val>
                                        </p:tav>
                                      </p:tavLst>
                                    </p:anim>
                                    <p:anim calcmode="lin" valueType="num">
                                      <p:cBhvr additive="base">
                                        <p:cTn id="54"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18"/>
                                        </p:tgtEl>
                                        <p:attrNameLst>
                                          <p:attrName>style.visibility</p:attrName>
                                        </p:attrNameLst>
                                      </p:cBhvr>
                                      <p:to>
                                        <p:strVal val="visible"/>
                                      </p:to>
                                    </p:set>
                                    <p:anim calcmode="lin" valueType="num">
                                      <p:cBhvr additive="base">
                                        <p:cTn id="59" dur="500" fill="hold"/>
                                        <p:tgtEl>
                                          <p:spTgt spid="218"/>
                                        </p:tgtEl>
                                        <p:attrNameLst>
                                          <p:attrName>ppt_x</p:attrName>
                                        </p:attrNameLst>
                                      </p:cBhvr>
                                      <p:tavLst>
                                        <p:tav tm="0">
                                          <p:val>
                                            <p:strVal val="#ppt_x"/>
                                          </p:val>
                                        </p:tav>
                                        <p:tav tm="100000">
                                          <p:val>
                                            <p:strVal val="#ppt_x"/>
                                          </p:val>
                                        </p:tav>
                                      </p:tavLst>
                                    </p:anim>
                                    <p:anim calcmode="lin" valueType="num">
                                      <p:cBhvr additive="base">
                                        <p:cTn id="60"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14"/>
                                        </p:tgtEl>
                                        <p:attrNameLst>
                                          <p:attrName>style.visibility</p:attrName>
                                        </p:attrNameLst>
                                      </p:cBhvr>
                                      <p:to>
                                        <p:strVal val="visible"/>
                                      </p:to>
                                    </p:set>
                                    <p:anim calcmode="lin" valueType="num">
                                      <p:cBhvr additive="base">
                                        <p:cTn id="65" dur="500" fill="hold"/>
                                        <p:tgtEl>
                                          <p:spTgt spid="214"/>
                                        </p:tgtEl>
                                        <p:attrNameLst>
                                          <p:attrName>ppt_x</p:attrName>
                                        </p:attrNameLst>
                                      </p:cBhvr>
                                      <p:tavLst>
                                        <p:tav tm="0">
                                          <p:val>
                                            <p:strVal val="#ppt_x"/>
                                          </p:val>
                                        </p:tav>
                                        <p:tav tm="100000">
                                          <p:val>
                                            <p:strVal val="#ppt_x"/>
                                          </p:val>
                                        </p:tav>
                                      </p:tavLst>
                                    </p:anim>
                                    <p:anim calcmode="lin" valueType="num">
                                      <p:cBhvr additive="base">
                                        <p:cTn id="66"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02"/>
                                        </p:tgtEl>
                                        <p:attrNameLst>
                                          <p:attrName>style.visibility</p:attrName>
                                        </p:attrNameLst>
                                      </p:cBhvr>
                                      <p:to>
                                        <p:strVal val="visible"/>
                                      </p:to>
                                    </p:set>
                                    <p:anim calcmode="lin" valueType="num">
                                      <p:cBhvr additive="base">
                                        <p:cTn id="71" dur="500" fill="hold"/>
                                        <p:tgtEl>
                                          <p:spTgt spid="202"/>
                                        </p:tgtEl>
                                        <p:attrNameLst>
                                          <p:attrName>ppt_x</p:attrName>
                                        </p:attrNameLst>
                                      </p:cBhvr>
                                      <p:tavLst>
                                        <p:tav tm="0">
                                          <p:val>
                                            <p:strVal val="#ppt_x"/>
                                          </p:val>
                                        </p:tav>
                                        <p:tav tm="100000">
                                          <p:val>
                                            <p:strVal val="#ppt_x"/>
                                          </p:val>
                                        </p:tav>
                                      </p:tavLst>
                                    </p:anim>
                                    <p:anim calcmode="lin" valueType="num">
                                      <p:cBhvr additive="base">
                                        <p:cTn id="72"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2"/>
                                        </p:tgtEl>
                                        <p:attrNameLst>
                                          <p:attrName>style.visibility</p:attrName>
                                        </p:attrNameLst>
                                      </p:cBhvr>
                                      <p:to>
                                        <p:strVal val="visible"/>
                                      </p:to>
                                    </p:set>
                                    <p:anim calcmode="lin" valueType="num">
                                      <p:cBhvr additive="base">
                                        <p:cTn id="77" dur="500" fill="hold"/>
                                        <p:tgtEl>
                                          <p:spTgt spid="222"/>
                                        </p:tgtEl>
                                        <p:attrNameLst>
                                          <p:attrName>ppt_x</p:attrName>
                                        </p:attrNameLst>
                                      </p:cBhvr>
                                      <p:tavLst>
                                        <p:tav tm="0">
                                          <p:val>
                                            <p:strVal val="#ppt_x"/>
                                          </p:val>
                                        </p:tav>
                                        <p:tav tm="100000">
                                          <p:val>
                                            <p:strVal val="#ppt_x"/>
                                          </p:val>
                                        </p:tav>
                                      </p:tavLst>
                                    </p:anim>
                                    <p:anim calcmode="lin" valueType="num">
                                      <p:cBhvr additive="base">
                                        <p:cTn id="78"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82"/>
                                        </p:tgtEl>
                                        <p:attrNameLst>
                                          <p:attrName>style.visibility</p:attrName>
                                        </p:attrNameLst>
                                      </p:cBhvr>
                                      <p:to>
                                        <p:strVal val="visible"/>
                                      </p:to>
                                    </p:set>
                                    <p:anim calcmode="lin" valueType="num">
                                      <p:cBhvr additive="base">
                                        <p:cTn id="83" dur="500" fill="hold"/>
                                        <p:tgtEl>
                                          <p:spTgt spid="182"/>
                                        </p:tgtEl>
                                        <p:attrNameLst>
                                          <p:attrName>ppt_x</p:attrName>
                                        </p:attrNameLst>
                                      </p:cBhvr>
                                      <p:tavLst>
                                        <p:tav tm="0">
                                          <p:val>
                                            <p:strVal val="#ppt_x"/>
                                          </p:val>
                                        </p:tav>
                                        <p:tav tm="100000">
                                          <p:val>
                                            <p:strVal val="#ppt_x"/>
                                          </p:val>
                                        </p:tav>
                                      </p:tavLst>
                                    </p:anim>
                                    <p:anim calcmode="lin" valueType="num">
                                      <p:cBhvr additive="base">
                                        <p:cTn id="84"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6" grpId="0"/>
      <p:bldP spid="20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81"/>
          <p:cNvGrpSpPr>
            <a:grpSpLocks/>
          </p:cNvGrpSpPr>
          <p:nvPr/>
        </p:nvGrpSpPr>
        <p:grpSpPr bwMode="auto">
          <a:xfrm>
            <a:off x="8478661" y="2966809"/>
            <a:ext cx="1235075" cy="762000"/>
            <a:chOff x="4128" y="3360"/>
            <a:chExt cx="778" cy="480"/>
          </a:xfrm>
        </p:grpSpPr>
        <p:sp>
          <p:nvSpPr>
            <p:cNvPr id="3" name="Line 1082"/>
            <p:cNvSpPr>
              <a:spLocks noChangeShapeType="1"/>
            </p:cNvSpPr>
            <p:nvPr/>
          </p:nvSpPr>
          <p:spPr bwMode="auto">
            <a:xfrm>
              <a:off x="4128" y="3360"/>
              <a:ext cx="672" cy="0"/>
            </a:xfrm>
            <a:prstGeom prst="line">
              <a:avLst/>
            </a:prstGeom>
            <a:noFill/>
            <a:ln w="12700">
              <a:solidFill>
                <a:srgbClr val="00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 name="Group 1083"/>
            <p:cNvGrpSpPr>
              <a:grpSpLocks/>
            </p:cNvGrpSpPr>
            <p:nvPr/>
          </p:nvGrpSpPr>
          <p:grpSpPr bwMode="auto">
            <a:xfrm>
              <a:off x="4560" y="3360"/>
              <a:ext cx="346" cy="480"/>
              <a:chOff x="4512" y="2400"/>
              <a:chExt cx="346" cy="480"/>
            </a:xfrm>
          </p:grpSpPr>
          <p:sp>
            <p:nvSpPr>
              <p:cNvPr id="5" name="Line 1084"/>
              <p:cNvSpPr>
                <a:spLocks noChangeShapeType="1"/>
              </p:cNvSpPr>
              <p:nvPr/>
            </p:nvSpPr>
            <p:spPr bwMode="auto">
              <a:xfrm>
                <a:off x="4512" y="2400"/>
                <a:ext cx="0" cy="480"/>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 name="Rectangle 1085"/>
              <p:cNvSpPr>
                <a:spLocks noChangeArrowheads="1"/>
              </p:cNvSpPr>
              <p:nvPr/>
            </p:nvSpPr>
            <p:spPr bwMode="auto">
              <a:xfrm>
                <a:off x="4560" y="2448"/>
                <a:ext cx="29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a:t>e</a:t>
                </a:r>
                <a:endParaRPr lang="en-US" altLang="zh-CN" b="0"/>
              </a:p>
            </p:txBody>
          </p:sp>
        </p:grpSp>
      </p:grpSp>
      <p:grpSp>
        <p:nvGrpSpPr>
          <p:cNvPr id="7" name="Group 1086"/>
          <p:cNvGrpSpPr>
            <a:grpSpLocks/>
          </p:cNvGrpSpPr>
          <p:nvPr/>
        </p:nvGrpSpPr>
        <p:grpSpPr bwMode="auto">
          <a:xfrm>
            <a:off x="8246886" y="906234"/>
            <a:ext cx="2212975" cy="2019300"/>
            <a:chOff x="4078" y="1102"/>
            <a:chExt cx="1394" cy="1272"/>
          </a:xfrm>
        </p:grpSpPr>
        <p:sp>
          <p:nvSpPr>
            <p:cNvPr id="8" name="Line 1087"/>
            <p:cNvSpPr>
              <a:spLocks noChangeShapeType="1"/>
            </p:cNvSpPr>
            <p:nvPr/>
          </p:nvSpPr>
          <p:spPr bwMode="auto">
            <a:xfrm flipH="1">
              <a:off x="4200" y="1388"/>
              <a:ext cx="412" cy="986"/>
            </a:xfrm>
            <a:prstGeom prst="line">
              <a:avLst/>
            </a:prstGeom>
            <a:noFill/>
            <a:ln w="19050">
              <a:solidFill>
                <a:srgbClr val="FF0066"/>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088"/>
            <p:cNvSpPr>
              <a:spLocks noChangeShapeType="1"/>
            </p:cNvSpPr>
            <p:nvPr/>
          </p:nvSpPr>
          <p:spPr bwMode="auto">
            <a:xfrm flipH="1">
              <a:off x="4204" y="1465"/>
              <a:ext cx="600" cy="902"/>
            </a:xfrm>
            <a:prstGeom prst="line">
              <a:avLst/>
            </a:prstGeom>
            <a:noFill/>
            <a:ln w="190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Rectangle 1089"/>
            <p:cNvSpPr>
              <a:spLocks noChangeArrowheads="1"/>
            </p:cNvSpPr>
            <p:nvPr/>
          </p:nvSpPr>
          <p:spPr bwMode="auto">
            <a:xfrm>
              <a:off x="4078" y="1102"/>
              <a:ext cx="7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0066"/>
                  </a:solidFill>
                </a:rPr>
                <a:t>反射光</a:t>
              </a:r>
              <a:r>
                <a:rPr lang="en-US" altLang="zh-CN" sz="2400" i="0">
                  <a:solidFill>
                    <a:srgbClr val="FF0066"/>
                  </a:solidFill>
                </a:rPr>
                <a:t>1</a:t>
              </a:r>
              <a:endParaRPr lang="en-US" altLang="zh-CN" sz="2400" b="0" i="0">
                <a:solidFill>
                  <a:srgbClr val="FF0066"/>
                </a:solidFill>
              </a:endParaRPr>
            </a:p>
          </p:txBody>
        </p:sp>
        <p:sp>
          <p:nvSpPr>
            <p:cNvPr id="11" name="Rectangle 1090"/>
            <p:cNvSpPr>
              <a:spLocks noChangeArrowheads="1"/>
            </p:cNvSpPr>
            <p:nvPr/>
          </p:nvSpPr>
          <p:spPr bwMode="auto">
            <a:xfrm>
              <a:off x="4713" y="1577"/>
              <a:ext cx="759"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008000"/>
                  </a:solidFill>
                </a:rPr>
                <a:t>反射光</a:t>
              </a:r>
              <a:r>
                <a:rPr lang="en-US" altLang="zh-CN" sz="2400" i="0" dirty="0">
                  <a:solidFill>
                    <a:srgbClr val="008000"/>
                  </a:solidFill>
                </a:rPr>
                <a:t>2</a:t>
              </a:r>
              <a:endParaRPr lang="en-US" altLang="zh-CN" sz="2400" b="0" i="0" dirty="0">
                <a:solidFill>
                  <a:srgbClr val="008000"/>
                </a:solidFill>
              </a:endParaRPr>
            </a:p>
          </p:txBody>
        </p:sp>
      </p:grpSp>
      <p:grpSp>
        <p:nvGrpSpPr>
          <p:cNvPr id="12" name="Group 1091"/>
          <p:cNvGrpSpPr>
            <a:grpSpLocks/>
          </p:cNvGrpSpPr>
          <p:nvPr/>
        </p:nvGrpSpPr>
        <p:grpSpPr bwMode="auto">
          <a:xfrm>
            <a:off x="6726059" y="2503259"/>
            <a:ext cx="3175000" cy="1911350"/>
            <a:chOff x="2976" y="2108"/>
            <a:chExt cx="2000" cy="1204"/>
          </a:xfrm>
        </p:grpSpPr>
        <p:sp>
          <p:nvSpPr>
            <p:cNvPr id="13" name="Line 1092"/>
            <p:cNvSpPr>
              <a:spLocks noChangeShapeType="1"/>
            </p:cNvSpPr>
            <p:nvPr/>
          </p:nvSpPr>
          <p:spPr bwMode="auto">
            <a:xfrm>
              <a:off x="2976" y="2880"/>
              <a:ext cx="1998" cy="1"/>
            </a:xfrm>
            <a:prstGeom prst="line">
              <a:avLst/>
            </a:prstGeom>
            <a:noFill/>
            <a:ln w="3810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093"/>
            <p:cNvSpPr>
              <a:spLocks noChangeShapeType="1"/>
            </p:cNvSpPr>
            <p:nvPr/>
          </p:nvSpPr>
          <p:spPr bwMode="auto">
            <a:xfrm flipV="1">
              <a:off x="2980" y="2272"/>
              <a:ext cx="1996" cy="261"/>
            </a:xfrm>
            <a:prstGeom prst="line">
              <a:avLst/>
            </a:prstGeom>
            <a:noFill/>
            <a:ln w="38100">
              <a:solidFill>
                <a:srgbClr val="129C15"/>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Arc 1094"/>
            <p:cNvSpPr>
              <a:spLocks/>
            </p:cNvSpPr>
            <p:nvPr/>
          </p:nvSpPr>
          <p:spPr bwMode="auto">
            <a:xfrm rot="750503">
              <a:off x="3425" y="2478"/>
              <a:ext cx="118" cy="38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Rectangle 1095"/>
            <p:cNvSpPr>
              <a:spLocks noChangeArrowheads="1"/>
            </p:cNvSpPr>
            <p:nvPr/>
          </p:nvSpPr>
          <p:spPr bwMode="auto">
            <a:xfrm>
              <a:off x="3518" y="2486"/>
              <a:ext cx="2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p>
          </p:txBody>
        </p:sp>
        <p:sp>
          <p:nvSpPr>
            <p:cNvPr id="17" name="Rectangle 1096"/>
            <p:cNvSpPr>
              <a:spLocks noChangeArrowheads="1"/>
            </p:cNvSpPr>
            <p:nvPr/>
          </p:nvSpPr>
          <p:spPr bwMode="auto">
            <a:xfrm>
              <a:off x="3080" y="2108"/>
              <a:ext cx="368"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n</a:t>
              </a:r>
              <a:r>
                <a:rPr lang="en-US" altLang="zh-CN" sz="2400">
                  <a:sym typeface="Symbol" panose="05050102010706020507" pitchFamily="18" charset="2"/>
                </a:rPr>
                <a:t></a:t>
              </a:r>
              <a:endParaRPr lang="en-US" altLang="zh-CN" sz="2400" b="0"/>
            </a:p>
          </p:txBody>
        </p:sp>
        <p:sp>
          <p:nvSpPr>
            <p:cNvPr id="18" name="Rectangle 1097"/>
            <p:cNvSpPr>
              <a:spLocks noChangeArrowheads="1"/>
            </p:cNvSpPr>
            <p:nvPr/>
          </p:nvSpPr>
          <p:spPr bwMode="auto">
            <a:xfrm>
              <a:off x="3014" y="2905"/>
              <a:ext cx="35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n</a:t>
              </a:r>
              <a:r>
                <a:rPr lang="en-US" altLang="zh-CN" sz="2400">
                  <a:sym typeface="Symbol" panose="05050102010706020507" pitchFamily="18" charset="2"/>
                </a:rPr>
                <a:t></a:t>
              </a:r>
              <a:endParaRPr lang="en-US" altLang="zh-CN" sz="2400" b="0"/>
            </a:p>
          </p:txBody>
        </p:sp>
        <p:sp>
          <p:nvSpPr>
            <p:cNvPr id="19" name="Rectangle 1098"/>
            <p:cNvSpPr>
              <a:spLocks noChangeArrowheads="1"/>
            </p:cNvSpPr>
            <p:nvPr/>
          </p:nvSpPr>
          <p:spPr bwMode="auto">
            <a:xfrm>
              <a:off x="3064" y="2496"/>
              <a:ext cx="29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n</a:t>
              </a:r>
              <a:endParaRPr lang="en-US" altLang="zh-CN" sz="2400" b="0"/>
            </a:p>
          </p:txBody>
        </p:sp>
        <p:sp>
          <p:nvSpPr>
            <p:cNvPr id="20" name="Rectangle 1099"/>
            <p:cNvSpPr>
              <a:spLocks noChangeArrowheads="1"/>
            </p:cNvSpPr>
            <p:nvPr/>
          </p:nvSpPr>
          <p:spPr bwMode="auto">
            <a:xfrm>
              <a:off x="3234" y="2919"/>
              <a:ext cx="1026"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t>(</a:t>
              </a:r>
              <a:r>
                <a:rPr lang="zh-CN" altLang="en-US" sz="2400" i="0" dirty="0"/>
                <a:t>设</a:t>
              </a:r>
              <a:r>
                <a:rPr lang="en-US" altLang="zh-CN" sz="2400" dirty="0"/>
                <a:t>n</a:t>
              </a:r>
              <a:r>
                <a:rPr lang="en-US" altLang="zh-CN" sz="2400" i="0" dirty="0"/>
                <a:t> &gt; </a:t>
              </a:r>
              <a:r>
                <a:rPr lang="en-US" altLang="zh-CN" sz="2400" dirty="0"/>
                <a:t>n</a:t>
              </a:r>
              <a:r>
                <a:rPr lang="en-US" altLang="zh-CN" sz="2400" dirty="0">
                  <a:sym typeface="Symbol" panose="05050102010706020507" pitchFamily="18" charset="2"/>
                </a:rPr>
                <a:t></a:t>
              </a:r>
              <a:r>
                <a:rPr lang="en-US" altLang="zh-CN" sz="2400" i="0" dirty="0"/>
                <a:t> )</a:t>
              </a:r>
              <a:endParaRPr lang="en-US" altLang="zh-CN" sz="2400" b="0" i="0" dirty="0"/>
            </a:p>
            <a:p>
              <a:pPr eaLnBrk="1" hangingPunct="1"/>
              <a:endParaRPr lang="en-US" altLang="zh-CN" sz="2400" b="0" i="0" dirty="0"/>
            </a:p>
          </p:txBody>
        </p:sp>
      </p:grpSp>
      <p:grpSp>
        <p:nvGrpSpPr>
          <p:cNvPr id="21" name="Group 1100"/>
          <p:cNvGrpSpPr>
            <a:grpSpLocks/>
          </p:cNvGrpSpPr>
          <p:nvPr/>
        </p:nvGrpSpPr>
        <p:grpSpPr bwMode="auto">
          <a:xfrm>
            <a:off x="7975424" y="2390547"/>
            <a:ext cx="808037" cy="1338262"/>
            <a:chOff x="3922" y="2031"/>
            <a:chExt cx="509" cy="843"/>
          </a:xfrm>
        </p:grpSpPr>
        <p:sp>
          <p:nvSpPr>
            <p:cNvPr id="22" name="Line 1101"/>
            <p:cNvSpPr>
              <a:spLocks noChangeShapeType="1"/>
            </p:cNvSpPr>
            <p:nvPr/>
          </p:nvSpPr>
          <p:spPr bwMode="auto">
            <a:xfrm>
              <a:off x="4107" y="2374"/>
              <a:ext cx="0" cy="50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Rectangle 1102"/>
            <p:cNvSpPr>
              <a:spLocks noChangeArrowheads="1"/>
            </p:cNvSpPr>
            <p:nvPr/>
          </p:nvSpPr>
          <p:spPr bwMode="auto">
            <a:xfrm>
              <a:off x="3922" y="2154"/>
              <a:ext cx="27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a:t>
              </a:r>
              <a:endParaRPr lang="en-US" altLang="zh-CN" sz="2400" b="0" i="0"/>
            </a:p>
          </p:txBody>
        </p:sp>
        <p:sp>
          <p:nvSpPr>
            <p:cNvPr id="24" name="Rectangle 1103"/>
            <p:cNvSpPr>
              <a:spLocks noChangeArrowheads="1"/>
            </p:cNvSpPr>
            <p:nvPr/>
          </p:nvSpPr>
          <p:spPr bwMode="auto">
            <a:xfrm>
              <a:off x="4187" y="2313"/>
              <a:ext cx="24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 c</a:t>
              </a:r>
              <a:endParaRPr lang="en-US" altLang="zh-CN" sz="2400" b="0" i="0"/>
            </a:p>
          </p:txBody>
        </p:sp>
        <p:sp>
          <p:nvSpPr>
            <p:cNvPr id="25" name="Line 1104"/>
            <p:cNvSpPr>
              <a:spLocks noChangeShapeType="1"/>
            </p:cNvSpPr>
            <p:nvPr/>
          </p:nvSpPr>
          <p:spPr bwMode="auto">
            <a:xfrm>
              <a:off x="3963" y="2054"/>
              <a:ext cx="0" cy="62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105"/>
            <p:cNvSpPr>
              <a:spLocks noChangeShapeType="1"/>
            </p:cNvSpPr>
            <p:nvPr/>
          </p:nvSpPr>
          <p:spPr bwMode="auto">
            <a:xfrm>
              <a:off x="3974" y="2393"/>
              <a:ext cx="130" cy="45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106"/>
            <p:cNvSpPr>
              <a:spLocks noChangeShapeType="1"/>
            </p:cNvSpPr>
            <p:nvPr/>
          </p:nvSpPr>
          <p:spPr bwMode="auto">
            <a:xfrm>
              <a:off x="4214" y="2031"/>
              <a:ext cx="0" cy="62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107"/>
            <p:cNvSpPr>
              <a:spLocks noChangeShapeType="1"/>
            </p:cNvSpPr>
            <p:nvPr/>
          </p:nvSpPr>
          <p:spPr bwMode="auto">
            <a:xfrm flipV="1">
              <a:off x="4104" y="2381"/>
              <a:ext cx="100" cy="47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 name="Group 1108"/>
          <p:cNvGrpSpPr>
            <a:grpSpLocks/>
          </p:cNvGrpSpPr>
          <p:nvPr/>
        </p:nvGrpSpPr>
        <p:grpSpPr bwMode="auto">
          <a:xfrm>
            <a:off x="5735461" y="299809"/>
            <a:ext cx="2951163" cy="2698750"/>
            <a:chOff x="2496" y="720"/>
            <a:chExt cx="1859" cy="1700"/>
          </a:xfrm>
        </p:grpSpPr>
        <p:grpSp>
          <p:nvGrpSpPr>
            <p:cNvPr id="30" name="Group 1109"/>
            <p:cNvGrpSpPr>
              <a:grpSpLocks/>
            </p:cNvGrpSpPr>
            <p:nvPr/>
          </p:nvGrpSpPr>
          <p:grpSpPr bwMode="auto">
            <a:xfrm>
              <a:off x="2496" y="720"/>
              <a:ext cx="1718" cy="1700"/>
              <a:chOff x="2496" y="720"/>
              <a:chExt cx="1718" cy="1700"/>
            </a:xfrm>
          </p:grpSpPr>
          <p:sp>
            <p:nvSpPr>
              <p:cNvPr id="32" name="Rectangle 1110"/>
              <p:cNvSpPr>
                <a:spLocks noChangeArrowheads="1"/>
              </p:cNvSpPr>
              <p:nvPr/>
            </p:nvSpPr>
            <p:spPr bwMode="auto">
              <a:xfrm>
                <a:off x="2868" y="1804"/>
                <a:ext cx="25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endParaRPr lang="en-US" altLang="zh-CN" sz="2400" b="0"/>
              </a:p>
            </p:txBody>
          </p:sp>
          <p:sp>
            <p:nvSpPr>
              <p:cNvPr id="33" name="Rectangle 1111"/>
              <p:cNvSpPr>
                <a:spLocks noChangeArrowheads="1"/>
              </p:cNvSpPr>
              <p:nvPr/>
            </p:nvSpPr>
            <p:spPr bwMode="auto">
              <a:xfrm>
                <a:off x="2496" y="1541"/>
                <a:ext cx="1426"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129C15"/>
                    </a:solidFill>
                  </a:rPr>
                  <a:t>单色平行光</a:t>
                </a:r>
                <a:endParaRPr lang="zh-CN" altLang="en-US" sz="2400" b="0" i="0" dirty="0">
                  <a:solidFill>
                    <a:srgbClr val="129C15"/>
                  </a:solidFill>
                </a:endParaRPr>
              </a:p>
            </p:txBody>
          </p:sp>
          <p:sp>
            <p:nvSpPr>
              <p:cNvPr id="34" name="Line 1112"/>
              <p:cNvSpPr>
                <a:spLocks noChangeShapeType="1"/>
              </p:cNvSpPr>
              <p:nvPr/>
            </p:nvSpPr>
            <p:spPr bwMode="auto">
              <a:xfrm>
                <a:off x="3522" y="1456"/>
                <a:ext cx="452" cy="964"/>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1113"/>
              <p:cNvSpPr>
                <a:spLocks noChangeShapeType="1"/>
              </p:cNvSpPr>
              <p:nvPr/>
            </p:nvSpPr>
            <p:spPr bwMode="auto">
              <a:xfrm>
                <a:off x="3753" y="1300"/>
                <a:ext cx="461" cy="1054"/>
              </a:xfrm>
              <a:prstGeom prst="line">
                <a:avLst/>
              </a:prstGeom>
              <a:noFill/>
              <a:ln w="19050">
                <a:solidFill>
                  <a:srgbClr val="FF0000"/>
                </a:solidFill>
                <a:round/>
                <a:headEnd/>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36" name="Group 1114"/>
              <p:cNvGrpSpPr>
                <a:grpSpLocks/>
              </p:cNvGrpSpPr>
              <p:nvPr/>
            </p:nvGrpSpPr>
            <p:grpSpPr bwMode="auto">
              <a:xfrm>
                <a:off x="3319" y="1253"/>
                <a:ext cx="588" cy="154"/>
                <a:chOff x="2499" y="10232"/>
                <a:chExt cx="880" cy="203"/>
              </a:xfrm>
            </p:grpSpPr>
            <p:sp>
              <p:nvSpPr>
                <p:cNvPr id="46" name="Freeform 1115"/>
                <p:cNvSpPr>
                  <a:spLocks/>
                </p:cNvSpPr>
                <p:nvPr/>
              </p:nvSpPr>
              <p:spPr bwMode="auto">
                <a:xfrm rot="-1579163">
                  <a:off x="2499" y="10232"/>
                  <a:ext cx="855" cy="106"/>
                </a:xfrm>
                <a:custGeom>
                  <a:avLst/>
                  <a:gdLst>
                    <a:gd name="T0" fmla="*/ 0 w 855"/>
                    <a:gd name="T1" fmla="*/ 3 h 122"/>
                    <a:gd name="T2" fmla="*/ 450 w 855"/>
                    <a:gd name="T3" fmla="*/ 2 h 122"/>
                    <a:gd name="T4" fmla="*/ 855 w 855"/>
                    <a:gd name="T5" fmla="*/ 3 h 122"/>
                    <a:gd name="T6" fmla="*/ 0 60000 65536"/>
                    <a:gd name="T7" fmla="*/ 0 60000 65536"/>
                    <a:gd name="T8" fmla="*/ 0 60000 65536"/>
                    <a:gd name="T9" fmla="*/ 0 w 855"/>
                    <a:gd name="T10" fmla="*/ 0 h 122"/>
                    <a:gd name="T11" fmla="*/ 855 w 855"/>
                    <a:gd name="T12" fmla="*/ 122 h 122"/>
                  </a:gdLst>
                  <a:ahLst/>
                  <a:cxnLst>
                    <a:cxn ang="T6">
                      <a:pos x="T0" y="T1"/>
                    </a:cxn>
                    <a:cxn ang="T7">
                      <a:pos x="T2" y="T3"/>
                    </a:cxn>
                    <a:cxn ang="T8">
                      <a:pos x="T4" y="T5"/>
                    </a:cxn>
                  </a:cxnLst>
                  <a:rect l="T9" t="T10" r="T11" b="T12"/>
                  <a:pathLst>
                    <a:path w="855" h="122">
                      <a:moveTo>
                        <a:pt x="0" y="107"/>
                      </a:moveTo>
                      <a:cubicBezTo>
                        <a:pt x="154" y="53"/>
                        <a:pt x="308" y="0"/>
                        <a:pt x="450" y="2"/>
                      </a:cubicBezTo>
                      <a:cubicBezTo>
                        <a:pt x="592" y="4"/>
                        <a:pt x="723" y="63"/>
                        <a:pt x="855" y="122"/>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1116"/>
                <p:cNvSpPr>
                  <a:spLocks/>
                </p:cNvSpPr>
                <p:nvPr/>
              </p:nvSpPr>
              <p:spPr bwMode="auto">
                <a:xfrm rot="20020837" flipV="1">
                  <a:off x="2524" y="10329"/>
                  <a:ext cx="855" cy="106"/>
                </a:xfrm>
                <a:custGeom>
                  <a:avLst/>
                  <a:gdLst>
                    <a:gd name="T0" fmla="*/ 0 w 855"/>
                    <a:gd name="T1" fmla="*/ 3 h 122"/>
                    <a:gd name="T2" fmla="*/ 450 w 855"/>
                    <a:gd name="T3" fmla="*/ 2 h 122"/>
                    <a:gd name="T4" fmla="*/ 855 w 855"/>
                    <a:gd name="T5" fmla="*/ 3 h 122"/>
                    <a:gd name="T6" fmla="*/ 0 60000 65536"/>
                    <a:gd name="T7" fmla="*/ 0 60000 65536"/>
                    <a:gd name="T8" fmla="*/ 0 60000 65536"/>
                    <a:gd name="T9" fmla="*/ 0 w 855"/>
                    <a:gd name="T10" fmla="*/ 0 h 122"/>
                    <a:gd name="T11" fmla="*/ 855 w 855"/>
                    <a:gd name="T12" fmla="*/ 122 h 122"/>
                  </a:gdLst>
                  <a:ahLst/>
                  <a:cxnLst>
                    <a:cxn ang="T6">
                      <a:pos x="T0" y="T1"/>
                    </a:cxn>
                    <a:cxn ang="T7">
                      <a:pos x="T2" y="T3"/>
                    </a:cxn>
                    <a:cxn ang="T8">
                      <a:pos x="T4" y="T5"/>
                    </a:cxn>
                  </a:cxnLst>
                  <a:rect l="T9" t="T10" r="T11" b="T12"/>
                  <a:pathLst>
                    <a:path w="855" h="122">
                      <a:moveTo>
                        <a:pt x="0" y="107"/>
                      </a:moveTo>
                      <a:cubicBezTo>
                        <a:pt x="154" y="53"/>
                        <a:pt x="308" y="0"/>
                        <a:pt x="450" y="2"/>
                      </a:cubicBezTo>
                      <a:cubicBezTo>
                        <a:pt x="592" y="4"/>
                        <a:pt x="723" y="63"/>
                        <a:pt x="855" y="122"/>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 name="Text Box 1117"/>
              <p:cNvSpPr txBox="1">
                <a:spLocks noChangeArrowheads="1"/>
              </p:cNvSpPr>
              <p:nvPr/>
            </p:nvSpPr>
            <p:spPr bwMode="auto">
              <a:xfrm>
                <a:off x="3192" y="720"/>
                <a:ext cx="421"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en-US" altLang="zh-CN" sz="2400" b="0" i="0" dirty="0"/>
              </a:p>
            </p:txBody>
          </p:sp>
          <p:sp>
            <p:nvSpPr>
              <p:cNvPr id="38" name="Line 1118"/>
              <p:cNvSpPr>
                <a:spLocks noChangeShapeType="1"/>
              </p:cNvSpPr>
              <p:nvPr/>
            </p:nvSpPr>
            <p:spPr bwMode="auto">
              <a:xfrm>
                <a:off x="3432" y="992"/>
                <a:ext cx="51" cy="339"/>
              </a:xfrm>
              <a:prstGeom prst="line">
                <a:avLst/>
              </a:prstGeom>
              <a:noFill/>
              <a:ln w="14097">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119"/>
              <p:cNvSpPr>
                <a:spLocks noChangeShapeType="1"/>
              </p:cNvSpPr>
              <p:nvPr/>
            </p:nvSpPr>
            <p:spPr bwMode="auto">
              <a:xfrm>
                <a:off x="3432" y="992"/>
                <a:ext cx="251" cy="226"/>
              </a:xfrm>
              <a:prstGeom prst="line">
                <a:avLst/>
              </a:prstGeom>
              <a:noFill/>
              <a:ln w="14097">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120"/>
              <p:cNvSpPr>
                <a:spLocks noChangeShapeType="1"/>
              </p:cNvSpPr>
              <p:nvPr/>
            </p:nvSpPr>
            <p:spPr bwMode="auto">
              <a:xfrm>
                <a:off x="3483" y="1331"/>
                <a:ext cx="40" cy="125"/>
              </a:xfrm>
              <a:prstGeom prst="line">
                <a:avLst/>
              </a:prstGeom>
              <a:noFill/>
              <a:ln w="14097">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121"/>
              <p:cNvSpPr>
                <a:spLocks noChangeShapeType="1"/>
              </p:cNvSpPr>
              <p:nvPr/>
            </p:nvSpPr>
            <p:spPr bwMode="auto">
              <a:xfrm>
                <a:off x="3693" y="1218"/>
                <a:ext cx="60" cy="91"/>
              </a:xfrm>
              <a:prstGeom prst="line">
                <a:avLst/>
              </a:prstGeom>
              <a:noFill/>
              <a:ln w="14097">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122"/>
              <p:cNvSpPr>
                <a:spLocks noChangeShapeType="1"/>
              </p:cNvSpPr>
              <p:nvPr/>
            </p:nvSpPr>
            <p:spPr bwMode="auto">
              <a:xfrm>
                <a:off x="3683" y="1815"/>
                <a:ext cx="90" cy="18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1123"/>
              <p:cNvSpPr>
                <a:spLocks noChangeShapeType="1"/>
              </p:cNvSpPr>
              <p:nvPr/>
            </p:nvSpPr>
            <p:spPr bwMode="auto">
              <a:xfrm>
                <a:off x="3913" y="1668"/>
                <a:ext cx="90" cy="18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Text Box 1124"/>
              <p:cNvSpPr txBox="1">
                <a:spLocks noChangeArrowheads="1"/>
              </p:cNvSpPr>
              <p:nvPr/>
            </p:nvSpPr>
            <p:spPr bwMode="auto">
              <a:xfrm>
                <a:off x="3481" y="776"/>
                <a:ext cx="47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t>S</a:t>
                </a:r>
              </a:p>
            </p:txBody>
          </p:sp>
          <p:sp>
            <p:nvSpPr>
              <p:cNvPr id="45" name="Text Box 1125"/>
              <p:cNvSpPr txBox="1">
                <a:spLocks noChangeArrowheads="1"/>
              </p:cNvSpPr>
              <p:nvPr/>
            </p:nvSpPr>
            <p:spPr bwMode="auto">
              <a:xfrm>
                <a:off x="3553" y="1872"/>
                <a:ext cx="280"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2</a:t>
                </a:r>
              </a:p>
            </p:txBody>
          </p:sp>
        </p:grpSp>
        <p:sp>
          <p:nvSpPr>
            <p:cNvPr id="31" name="Text Box 1126"/>
            <p:cNvSpPr txBox="1">
              <a:spLocks noChangeArrowheads="1"/>
            </p:cNvSpPr>
            <p:nvPr/>
          </p:nvSpPr>
          <p:spPr bwMode="auto">
            <a:xfrm>
              <a:off x="3974" y="1668"/>
              <a:ext cx="381"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66"/>
                  </a:solidFill>
                </a:rPr>
                <a:t>1</a:t>
              </a:r>
            </a:p>
          </p:txBody>
        </p:sp>
      </p:grpSp>
      <p:sp>
        <p:nvSpPr>
          <p:cNvPr id="48" name="Text Box 1029"/>
          <p:cNvSpPr txBox="1">
            <a:spLocks noChangeArrowheads="1"/>
          </p:cNvSpPr>
          <p:nvPr/>
        </p:nvSpPr>
        <p:spPr bwMode="auto">
          <a:xfrm>
            <a:off x="1635045" y="264056"/>
            <a:ext cx="52307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夹角很小的两个平面所夹的薄膜</a:t>
            </a:r>
            <a:endParaRPr lang="zh-CN" altLang="en-US" sz="2000" i="0" dirty="0">
              <a:solidFill>
                <a:srgbClr val="FF0000"/>
              </a:solidFill>
            </a:endParaRPr>
          </a:p>
        </p:txBody>
      </p:sp>
      <p:graphicFrame>
        <p:nvGraphicFramePr>
          <p:cNvPr id="49" name="Object 1030"/>
          <p:cNvGraphicFramePr>
            <a:graphicFrameLocks noChangeAspect="1"/>
          </p:cNvGraphicFramePr>
          <p:nvPr>
            <p:extLst>
              <p:ext uri="{D42A27DB-BD31-4B8C-83A1-F6EECF244321}">
                <p14:modId xmlns:p14="http://schemas.microsoft.com/office/powerpoint/2010/main" val="1234294576"/>
              </p:ext>
            </p:extLst>
          </p:nvPr>
        </p:nvGraphicFramePr>
        <p:xfrm>
          <a:off x="2416840" y="802034"/>
          <a:ext cx="3200400" cy="631825"/>
        </p:xfrm>
        <a:graphic>
          <a:graphicData uri="http://schemas.openxmlformats.org/presentationml/2006/ole">
            <mc:AlternateContent xmlns:mc="http://schemas.openxmlformats.org/markup-compatibility/2006">
              <mc:Choice xmlns:v="urn:schemas-microsoft-com:vml" Requires="v">
                <p:oleObj spid="_x0000_s486059" name="Equation" r:id="rId3" imgW="1155700" imgH="228600" progId="Equation.3">
                  <p:embed/>
                </p:oleObj>
              </mc:Choice>
              <mc:Fallback>
                <p:oleObj name="Equation" r:id="rId3" imgW="1155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840" y="802034"/>
                        <a:ext cx="320040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矩形 60"/>
          <p:cNvSpPr>
            <a:spLocks noChangeArrowheads="1"/>
          </p:cNvSpPr>
          <p:nvPr/>
        </p:nvSpPr>
        <p:spPr bwMode="auto">
          <a:xfrm>
            <a:off x="2058809" y="3935859"/>
            <a:ext cx="422592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6600CC"/>
                </a:solidFill>
              </a:rPr>
              <a:t>一般情况下大都只考虑对劈尖的平行光</a:t>
            </a:r>
            <a:r>
              <a:rPr lang="zh-CN" altLang="en-US" i="0" dirty="0">
                <a:solidFill>
                  <a:srgbClr val="FF0000"/>
                </a:solidFill>
              </a:rPr>
              <a:t>垂直入射</a:t>
            </a:r>
          </a:p>
        </p:txBody>
      </p:sp>
      <p:sp>
        <p:nvSpPr>
          <p:cNvPr id="74" name="Rectangle 3"/>
          <p:cNvSpPr>
            <a:spLocks noChangeArrowheads="1"/>
          </p:cNvSpPr>
          <p:nvPr/>
        </p:nvSpPr>
        <p:spPr bwMode="auto">
          <a:xfrm>
            <a:off x="2435100" y="2992347"/>
            <a:ext cx="2654300" cy="168275"/>
          </a:xfrm>
          <a:prstGeom prst="rect">
            <a:avLst/>
          </a:prstGeom>
          <a:gradFill rotWithShape="1">
            <a:gsLst>
              <a:gs pos="0">
                <a:srgbClr val="00FFFF"/>
              </a:gs>
              <a:gs pos="100000">
                <a:srgbClr val="4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5" name="Rectangle 4"/>
          <p:cNvSpPr>
            <a:spLocks noChangeArrowheads="1"/>
          </p:cNvSpPr>
          <p:nvPr/>
        </p:nvSpPr>
        <p:spPr bwMode="auto">
          <a:xfrm rot="20978403">
            <a:off x="2408112" y="2579597"/>
            <a:ext cx="2654300" cy="168275"/>
          </a:xfrm>
          <a:prstGeom prst="rect">
            <a:avLst/>
          </a:prstGeom>
          <a:gradFill rotWithShape="1">
            <a:gsLst>
              <a:gs pos="0">
                <a:srgbClr val="00FFFF"/>
              </a:gs>
              <a:gs pos="100000">
                <a:srgbClr val="5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76" name="Group 5"/>
          <p:cNvGrpSpPr>
            <a:grpSpLocks/>
          </p:cNvGrpSpPr>
          <p:nvPr/>
        </p:nvGrpSpPr>
        <p:grpSpPr bwMode="auto">
          <a:xfrm>
            <a:off x="3039141" y="1345842"/>
            <a:ext cx="1858963" cy="757238"/>
            <a:chOff x="576" y="3120"/>
            <a:chExt cx="1008" cy="432"/>
          </a:xfrm>
        </p:grpSpPr>
        <p:sp>
          <p:nvSpPr>
            <p:cNvPr id="77"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1" name="Object 17"/>
          <p:cNvGraphicFramePr>
            <a:graphicFrameLocks noChangeAspect="1"/>
          </p:cNvGraphicFramePr>
          <p:nvPr>
            <p:extLst>
              <p:ext uri="{D42A27DB-BD31-4B8C-83A1-F6EECF244321}">
                <p14:modId xmlns:p14="http://schemas.microsoft.com/office/powerpoint/2010/main" val="2231781118"/>
              </p:ext>
            </p:extLst>
          </p:nvPr>
        </p:nvGraphicFramePr>
        <p:xfrm>
          <a:off x="4175144" y="2602156"/>
          <a:ext cx="263525" cy="288925"/>
        </p:xfrm>
        <a:graphic>
          <a:graphicData uri="http://schemas.openxmlformats.org/presentationml/2006/ole">
            <mc:AlternateContent xmlns:mc="http://schemas.openxmlformats.org/markup-compatibility/2006">
              <mc:Choice xmlns:v="urn:schemas-microsoft-com:vml" Requires="v">
                <p:oleObj spid="_x0000_s486060" name="公式" r:id="rId5" imgW="19166" imgH="38061" progId="Equation.3">
                  <p:embed/>
                </p:oleObj>
              </mc:Choice>
              <mc:Fallback>
                <p:oleObj name="公式" r:id="rId5" imgW="19166" imgH="3806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144" y="2602156"/>
                        <a:ext cx="263525" cy="288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Line 255"/>
          <p:cNvSpPr>
            <a:spLocks noChangeShapeType="1"/>
          </p:cNvSpPr>
          <p:nvPr/>
        </p:nvSpPr>
        <p:spPr bwMode="auto">
          <a:xfrm>
            <a:off x="4560102" y="1825578"/>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256"/>
          <p:cNvSpPr>
            <a:spLocks noChangeShapeType="1"/>
          </p:cNvSpPr>
          <p:nvPr/>
        </p:nvSpPr>
        <p:spPr bwMode="auto">
          <a:xfrm flipV="1">
            <a:off x="4469951" y="2150773"/>
            <a:ext cx="4296" cy="451383"/>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262"/>
          <p:cNvSpPr>
            <a:spLocks noChangeShapeType="1"/>
          </p:cNvSpPr>
          <p:nvPr/>
        </p:nvSpPr>
        <p:spPr bwMode="auto">
          <a:xfrm>
            <a:off x="4560102" y="2602156"/>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256"/>
          <p:cNvSpPr>
            <a:spLocks noChangeShapeType="1"/>
          </p:cNvSpPr>
          <p:nvPr/>
        </p:nvSpPr>
        <p:spPr bwMode="auto">
          <a:xfrm flipH="1" flipV="1">
            <a:off x="4708067" y="2549040"/>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6" name="Group 248"/>
          <p:cNvGrpSpPr>
            <a:grpSpLocks/>
          </p:cNvGrpSpPr>
          <p:nvPr/>
        </p:nvGrpSpPr>
        <p:grpSpPr bwMode="auto">
          <a:xfrm>
            <a:off x="4941887" y="1936901"/>
            <a:ext cx="668717" cy="1496820"/>
            <a:chOff x="5136" y="1584"/>
            <a:chExt cx="439" cy="432"/>
          </a:xfrm>
        </p:grpSpPr>
        <p:sp>
          <p:nvSpPr>
            <p:cNvPr id="87"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88"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92" name="Picture 16" descr="劈尖干涉3"/>
          <p:cNvPicPr>
            <a:picLocks noChangeAspect="1" noChangeArrowheads="1"/>
          </p:cNvPicPr>
          <p:nvPr/>
        </p:nvPicPr>
        <p:blipFill>
          <a:blip r:embed="rId7">
            <a:extLst>
              <a:ext uri="{28A0092B-C50C-407E-A947-70E740481C1C}">
                <a14:useLocalDpi xmlns:a14="http://schemas.microsoft.com/office/drawing/2010/main" val="0"/>
              </a:ext>
            </a:extLst>
          </a:blip>
          <a:srcRect l="10400" t="56346" r="10201"/>
          <a:stretch>
            <a:fillRect/>
          </a:stretch>
        </p:blipFill>
        <p:spPr bwMode="auto">
          <a:xfrm>
            <a:off x="2481138" y="3227297"/>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3" name="Object 138"/>
          <p:cNvGraphicFramePr>
            <a:graphicFrameLocks noChangeAspect="1"/>
          </p:cNvGraphicFramePr>
          <p:nvPr>
            <p:extLst>
              <p:ext uri="{D42A27DB-BD31-4B8C-83A1-F6EECF244321}">
                <p14:modId xmlns:p14="http://schemas.microsoft.com/office/powerpoint/2010/main" val="2793688649"/>
              </p:ext>
            </p:extLst>
          </p:nvPr>
        </p:nvGraphicFramePr>
        <p:xfrm>
          <a:off x="6112105" y="4427583"/>
          <a:ext cx="3494856" cy="1001710"/>
        </p:xfrm>
        <a:graphic>
          <a:graphicData uri="http://schemas.openxmlformats.org/presentationml/2006/ole">
            <mc:AlternateContent xmlns:mc="http://schemas.openxmlformats.org/markup-compatibility/2006">
              <mc:Choice xmlns:v="urn:schemas-microsoft-com:vml" Requires="v">
                <p:oleObj spid="_x0000_s486061" name="Equation" r:id="rId8" imgW="1193800" imgH="393700" progId="Equation.3">
                  <p:embed/>
                </p:oleObj>
              </mc:Choice>
              <mc:Fallback>
                <p:oleObj name="Equation" r:id="rId8" imgW="11938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105" y="4427583"/>
                        <a:ext cx="3494856" cy="1001710"/>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solidFill>
                          <a:srgbClr val="00FFFF"/>
                        </a:solidFill>
                      </a:ln>
                      <a:extLst/>
                    </p:spPr>
                  </p:pic>
                </p:oleObj>
              </mc:Fallback>
            </mc:AlternateContent>
          </a:graphicData>
        </a:graphic>
      </p:graphicFrame>
      <p:sp>
        <p:nvSpPr>
          <p:cNvPr id="94" name="Text Box 55"/>
          <p:cNvSpPr txBox="1">
            <a:spLocks noChangeArrowheads="1"/>
          </p:cNvSpPr>
          <p:nvPr/>
        </p:nvSpPr>
        <p:spPr bwMode="auto">
          <a:xfrm>
            <a:off x="3972395" y="4949099"/>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09A70D"/>
                </a:solidFill>
                <a:ea typeface="楷体_GB2312" pitchFamily="49" charset="-122"/>
              </a:rPr>
              <a:t>干涉条件</a:t>
            </a:r>
            <a:endParaRPr lang="zh-CN" altLang="en-US" b="0" i="0" dirty="0">
              <a:solidFill>
                <a:srgbClr val="09A70D"/>
              </a:solidFill>
            </a:endParaRPr>
          </a:p>
        </p:txBody>
      </p:sp>
      <p:graphicFrame>
        <p:nvGraphicFramePr>
          <p:cNvPr id="95" name="Object 50"/>
          <p:cNvGraphicFramePr>
            <a:graphicFrameLocks noChangeAspect="1"/>
          </p:cNvGraphicFramePr>
          <p:nvPr>
            <p:extLst>
              <p:ext uri="{D42A27DB-BD31-4B8C-83A1-F6EECF244321}">
                <p14:modId xmlns:p14="http://schemas.microsoft.com/office/powerpoint/2010/main" val="3748953682"/>
              </p:ext>
            </p:extLst>
          </p:nvPr>
        </p:nvGraphicFramePr>
        <p:xfrm>
          <a:off x="3191105" y="5563973"/>
          <a:ext cx="2921000" cy="449262"/>
        </p:xfrm>
        <a:graphic>
          <a:graphicData uri="http://schemas.openxmlformats.org/presentationml/2006/ole">
            <mc:AlternateContent xmlns:mc="http://schemas.openxmlformats.org/markup-compatibility/2006">
              <mc:Choice xmlns:v="urn:schemas-microsoft-com:vml" Requires="v">
                <p:oleObj spid="_x0000_s486062" name="Equation" r:id="rId10" imgW="1142504" imgH="177723" progId="Equation.3">
                  <p:embed/>
                </p:oleObj>
              </mc:Choice>
              <mc:Fallback>
                <p:oleObj name="Equation" r:id="rId10" imgW="1142504"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1105" y="5563973"/>
                        <a:ext cx="2921000" cy="449262"/>
                      </a:xfrm>
                      <a:prstGeom prst="rect">
                        <a:avLst/>
                      </a:prstGeom>
                      <a:solidFill>
                        <a:srgbClr val="FFFF00"/>
                      </a:solidFill>
                      <a:ln>
                        <a:noFill/>
                      </a:ln>
                      <a:effectLst/>
                      <a:extLst/>
                    </p:spPr>
                  </p:pic>
                </p:oleObj>
              </mc:Fallback>
            </mc:AlternateContent>
          </a:graphicData>
        </a:graphic>
      </p:graphicFrame>
      <p:graphicFrame>
        <p:nvGraphicFramePr>
          <p:cNvPr id="96" name="Object 57"/>
          <p:cNvGraphicFramePr>
            <a:graphicFrameLocks noChangeAspect="1"/>
          </p:cNvGraphicFramePr>
          <p:nvPr>
            <p:extLst>
              <p:ext uri="{D42A27DB-BD31-4B8C-83A1-F6EECF244321}">
                <p14:modId xmlns:p14="http://schemas.microsoft.com/office/powerpoint/2010/main" val="3506655178"/>
              </p:ext>
            </p:extLst>
          </p:nvPr>
        </p:nvGraphicFramePr>
        <p:xfrm>
          <a:off x="6554526" y="5530636"/>
          <a:ext cx="1492250" cy="515937"/>
        </p:xfrm>
        <a:graphic>
          <a:graphicData uri="http://schemas.openxmlformats.org/presentationml/2006/ole">
            <mc:AlternateContent xmlns:mc="http://schemas.openxmlformats.org/markup-compatibility/2006">
              <mc:Choice xmlns:v="urn:schemas-microsoft-com:vml" Requires="v">
                <p:oleObj spid="_x0000_s486063" name="公式" r:id="rId12" imgW="583947" imgH="203112" progId="Equation.3">
                  <p:embed/>
                </p:oleObj>
              </mc:Choice>
              <mc:Fallback>
                <p:oleObj name="公式" r:id="rId12" imgW="583947"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4526" y="5530636"/>
                        <a:ext cx="14922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Text Box 53"/>
          <p:cNvSpPr txBox="1">
            <a:spLocks noChangeArrowheads="1"/>
          </p:cNvSpPr>
          <p:nvPr/>
        </p:nvSpPr>
        <p:spPr bwMode="auto">
          <a:xfrm>
            <a:off x="8701704" y="5495741"/>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graphicFrame>
        <p:nvGraphicFramePr>
          <p:cNvPr id="98" name="Object 51"/>
          <p:cNvGraphicFramePr>
            <a:graphicFrameLocks noChangeAspect="1"/>
          </p:cNvGraphicFramePr>
          <p:nvPr>
            <p:extLst>
              <p:ext uri="{D42A27DB-BD31-4B8C-83A1-F6EECF244321}">
                <p14:modId xmlns:p14="http://schemas.microsoft.com/office/powerpoint/2010/main" val="904860991"/>
              </p:ext>
            </p:extLst>
          </p:nvPr>
        </p:nvGraphicFramePr>
        <p:xfrm>
          <a:off x="3068788" y="6158651"/>
          <a:ext cx="3581400" cy="514350"/>
        </p:xfrm>
        <a:graphic>
          <a:graphicData uri="http://schemas.openxmlformats.org/presentationml/2006/ole">
            <mc:AlternateContent xmlns:mc="http://schemas.openxmlformats.org/markup-compatibility/2006">
              <mc:Choice xmlns:v="urn:schemas-microsoft-com:vml" Requires="v">
                <p:oleObj spid="_x0000_s486064" name="Equation" r:id="rId14" imgW="1688367" imgH="203112" progId="Equation.3">
                  <p:embed/>
                </p:oleObj>
              </mc:Choice>
              <mc:Fallback>
                <p:oleObj name="Equation" r:id="rId14" imgW="1688367"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8788" y="6158651"/>
                        <a:ext cx="3581400" cy="514350"/>
                      </a:xfrm>
                      <a:prstGeom prst="rect">
                        <a:avLst/>
                      </a:prstGeom>
                      <a:solidFill>
                        <a:srgbClr val="00FFFF"/>
                      </a:solidFill>
                      <a:ln>
                        <a:noFill/>
                      </a:ln>
                      <a:effectLst/>
                      <a:extLst/>
                    </p:spPr>
                  </p:pic>
                </p:oleObj>
              </mc:Fallback>
            </mc:AlternateContent>
          </a:graphicData>
        </a:graphic>
      </p:graphicFrame>
      <p:graphicFrame>
        <p:nvGraphicFramePr>
          <p:cNvPr id="99" name="Object 52"/>
          <p:cNvGraphicFramePr>
            <a:graphicFrameLocks noChangeAspect="1"/>
          </p:cNvGraphicFramePr>
          <p:nvPr>
            <p:extLst>
              <p:ext uri="{D42A27DB-BD31-4B8C-83A1-F6EECF244321}">
                <p14:modId xmlns:p14="http://schemas.microsoft.com/office/powerpoint/2010/main" val="1657513493"/>
              </p:ext>
            </p:extLst>
          </p:nvPr>
        </p:nvGraphicFramePr>
        <p:xfrm>
          <a:off x="6885434" y="6158652"/>
          <a:ext cx="1784350" cy="515937"/>
        </p:xfrm>
        <a:graphic>
          <a:graphicData uri="http://schemas.openxmlformats.org/presentationml/2006/ole">
            <mc:AlternateContent xmlns:mc="http://schemas.openxmlformats.org/markup-compatibility/2006">
              <mc:Choice xmlns:v="urn:schemas-microsoft-com:vml" Requires="v">
                <p:oleObj spid="_x0000_s486065" name="公式" r:id="rId16" imgW="698197" imgH="203112" progId="Equation.3">
                  <p:embed/>
                </p:oleObj>
              </mc:Choice>
              <mc:Fallback>
                <p:oleObj name="公式" r:id="rId16" imgW="698197" imgH="20311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85434" y="6158652"/>
                        <a:ext cx="17843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Text Box 54"/>
          <p:cNvSpPr txBox="1">
            <a:spLocks noChangeArrowheads="1"/>
          </p:cNvSpPr>
          <p:nvPr/>
        </p:nvSpPr>
        <p:spPr bwMode="auto">
          <a:xfrm>
            <a:off x="8832673" y="624784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暗纹中心</a:t>
            </a:r>
          </a:p>
        </p:txBody>
      </p:sp>
      <p:graphicFrame>
        <p:nvGraphicFramePr>
          <p:cNvPr id="101" name="Object 9"/>
          <p:cNvGraphicFramePr>
            <a:graphicFrameLocks noChangeAspect="1"/>
          </p:cNvGraphicFramePr>
          <p:nvPr>
            <p:extLst>
              <p:ext uri="{D42A27DB-BD31-4B8C-83A1-F6EECF244321}">
                <p14:modId xmlns:p14="http://schemas.microsoft.com/office/powerpoint/2010/main" val="1430800669"/>
              </p:ext>
            </p:extLst>
          </p:nvPr>
        </p:nvGraphicFramePr>
        <p:xfrm>
          <a:off x="537327" y="4774471"/>
          <a:ext cx="3042964" cy="904998"/>
        </p:xfrm>
        <a:graphic>
          <a:graphicData uri="http://schemas.openxmlformats.org/presentationml/2006/ole">
            <mc:AlternateContent xmlns:mc="http://schemas.openxmlformats.org/markup-compatibility/2006">
              <mc:Choice xmlns:v="urn:schemas-microsoft-com:vml" Requires="v">
                <p:oleObj spid="_x0000_s486066" name="Equation" r:id="rId18" imgW="1155600" imgH="342720" progId="Equation.DSMT4">
                  <p:embed/>
                </p:oleObj>
              </mc:Choice>
              <mc:Fallback>
                <p:oleObj name="Equation" r:id="rId18" imgW="1155600" imgH="342720" progId="Equation.DSMT4">
                  <p:embed/>
                  <p:pic>
                    <p:nvPicPr>
                      <p:cNvPr id="81" name="Object 9"/>
                      <p:cNvPicPr>
                        <a:picLocks noChangeAspect="1" noChangeArrowheads="1"/>
                      </p:cNvPicPr>
                      <p:nvPr/>
                    </p:nvPicPr>
                    <p:blipFill>
                      <a:blip r:embed="rId19"/>
                      <a:srcRect/>
                      <a:stretch>
                        <a:fillRect/>
                      </a:stretch>
                    </p:blipFill>
                    <p:spPr bwMode="auto">
                      <a:xfrm>
                        <a:off x="537327" y="4774471"/>
                        <a:ext cx="3042964" cy="90499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604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circle(in)">
                                      <p:cBhvr>
                                        <p:cTn id="37" dur="20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p:cTn id="42" dur="1000" fill="hold"/>
                                        <p:tgtEl>
                                          <p:spTgt spid="49"/>
                                        </p:tgtEl>
                                        <p:attrNameLst>
                                          <p:attrName>ppt_w</p:attrName>
                                        </p:attrNameLst>
                                      </p:cBhvr>
                                      <p:tavLst>
                                        <p:tav tm="0">
                                          <p:val>
                                            <p:fltVal val="0"/>
                                          </p:val>
                                        </p:tav>
                                        <p:tav tm="100000">
                                          <p:val>
                                            <p:strVal val="#ppt_w"/>
                                          </p:val>
                                        </p:tav>
                                      </p:tavLst>
                                    </p:anim>
                                    <p:anim calcmode="lin" valueType="num">
                                      <p:cBhvr>
                                        <p:cTn id="43" dur="1000" fill="hold"/>
                                        <p:tgtEl>
                                          <p:spTgt spid="49"/>
                                        </p:tgtEl>
                                        <p:attrNameLst>
                                          <p:attrName>ppt_h</p:attrName>
                                        </p:attrNameLst>
                                      </p:cBhvr>
                                      <p:tavLst>
                                        <p:tav tm="0">
                                          <p:val>
                                            <p:fltVal val="0"/>
                                          </p:val>
                                        </p:tav>
                                        <p:tav tm="100000">
                                          <p:val>
                                            <p:strVal val="#ppt_h"/>
                                          </p:val>
                                        </p:tav>
                                      </p:tavLst>
                                    </p:anim>
                                    <p:anim calcmode="lin" valueType="num">
                                      <p:cBhvr>
                                        <p:cTn id="44" dur="1000" fill="hold"/>
                                        <p:tgtEl>
                                          <p:spTgt spid="49"/>
                                        </p:tgtEl>
                                        <p:attrNameLst>
                                          <p:attrName>style.rotation</p:attrName>
                                        </p:attrNameLst>
                                      </p:cBhvr>
                                      <p:tavLst>
                                        <p:tav tm="0">
                                          <p:val>
                                            <p:fltVal val="90"/>
                                          </p:val>
                                        </p:tav>
                                        <p:tav tm="100000">
                                          <p:val>
                                            <p:fltVal val="0"/>
                                          </p:val>
                                        </p:tav>
                                      </p:tavLst>
                                    </p:anim>
                                    <p:animEffect transition="in" filter="fade">
                                      <p:cBhvr>
                                        <p:cTn id="45" dur="10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0"/>
                                        <p:tgtEl>
                                          <p:spTgt spid="50"/>
                                        </p:tgtEl>
                                      </p:cBhvr>
                                    </p:animEffect>
                                    <p:anim calcmode="lin" valueType="num">
                                      <p:cBhvr>
                                        <p:cTn id="51" dur="2000" fill="hold"/>
                                        <p:tgtEl>
                                          <p:spTgt spid="50"/>
                                        </p:tgtEl>
                                        <p:attrNameLst>
                                          <p:attrName>ppt_w</p:attrName>
                                        </p:attrNameLst>
                                      </p:cBhvr>
                                      <p:tavLst>
                                        <p:tav tm="0" fmla="#ppt_w*sin(2.5*pi*$)">
                                          <p:val>
                                            <p:fltVal val="0"/>
                                          </p:val>
                                        </p:tav>
                                        <p:tav tm="100000">
                                          <p:val>
                                            <p:fltVal val="1"/>
                                          </p:val>
                                        </p:tav>
                                      </p:tavLst>
                                    </p:anim>
                                    <p:anim calcmode="lin" valueType="num">
                                      <p:cBhvr>
                                        <p:cTn id="52"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left)">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left)">
                                      <p:cBhvr>
                                        <p:cTn id="62" dur="500"/>
                                        <p:tgtEl>
                                          <p:spTgt spid="7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wipe(left)">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wipe(left)">
                                      <p:cBhvr>
                                        <p:cTn id="72" dur="500"/>
                                        <p:tgtEl>
                                          <p:spTgt spid="81"/>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 calcmode="lin" valueType="num">
                                      <p:cBhvr additive="base">
                                        <p:cTn id="77" dur="500" fill="hold"/>
                                        <p:tgtEl>
                                          <p:spTgt spid="82"/>
                                        </p:tgtEl>
                                        <p:attrNameLst>
                                          <p:attrName>ppt_x</p:attrName>
                                        </p:attrNameLst>
                                      </p:cBhvr>
                                      <p:tavLst>
                                        <p:tav tm="0">
                                          <p:val>
                                            <p:strVal val="#ppt_x"/>
                                          </p:val>
                                        </p:tav>
                                        <p:tav tm="100000">
                                          <p:val>
                                            <p:strVal val="#ppt_x"/>
                                          </p:val>
                                        </p:tav>
                                      </p:tavLst>
                                    </p:anim>
                                    <p:anim calcmode="lin" valueType="num">
                                      <p:cBhvr additive="base">
                                        <p:cTn id="7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anim calcmode="lin" valueType="num">
                                      <p:cBhvr additive="base">
                                        <p:cTn id="83" dur="500" fill="hold"/>
                                        <p:tgtEl>
                                          <p:spTgt spid="83"/>
                                        </p:tgtEl>
                                        <p:attrNameLst>
                                          <p:attrName>ppt_x</p:attrName>
                                        </p:attrNameLst>
                                      </p:cBhvr>
                                      <p:tavLst>
                                        <p:tav tm="0">
                                          <p:val>
                                            <p:strVal val="#ppt_x"/>
                                          </p:val>
                                        </p:tav>
                                        <p:tav tm="100000">
                                          <p:val>
                                            <p:strVal val="#ppt_x"/>
                                          </p:val>
                                        </p:tav>
                                      </p:tavLst>
                                    </p:anim>
                                    <p:anim calcmode="lin" valueType="num">
                                      <p:cBhvr additive="base">
                                        <p:cTn id="8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4"/>
                                        </p:tgtEl>
                                        <p:attrNameLst>
                                          <p:attrName>style.visibility</p:attrName>
                                        </p:attrNameLst>
                                      </p:cBhvr>
                                      <p:to>
                                        <p:strVal val="visible"/>
                                      </p:to>
                                    </p:set>
                                    <p:anim calcmode="lin" valueType="num">
                                      <p:cBhvr additive="base">
                                        <p:cTn id="89" dur="500" fill="hold"/>
                                        <p:tgtEl>
                                          <p:spTgt spid="84"/>
                                        </p:tgtEl>
                                        <p:attrNameLst>
                                          <p:attrName>ppt_x</p:attrName>
                                        </p:attrNameLst>
                                      </p:cBhvr>
                                      <p:tavLst>
                                        <p:tav tm="0">
                                          <p:val>
                                            <p:strVal val="#ppt_x"/>
                                          </p:val>
                                        </p:tav>
                                        <p:tav tm="100000">
                                          <p:val>
                                            <p:strVal val="#ppt_x"/>
                                          </p:val>
                                        </p:tav>
                                      </p:tavLst>
                                    </p:anim>
                                    <p:anim calcmode="lin" valueType="num">
                                      <p:cBhvr additive="base">
                                        <p:cTn id="9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500" fill="hold"/>
                                        <p:tgtEl>
                                          <p:spTgt spid="85"/>
                                        </p:tgtEl>
                                        <p:attrNameLst>
                                          <p:attrName>ppt_x</p:attrName>
                                        </p:attrNameLst>
                                      </p:cBhvr>
                                      <p:tavLst>
                                        <p:tav tm="0">
                                          <p:val>
                                            <p:strVal val="#ppt_x"/>
                                          </p:val>
                                        </p:tav>
                                        <p:tav tm="100000">
                                          <p:val>
                                            <p:strVal val="#ppt_x"/>
                                          </p:val>
                                        </p:tav>
                                      </p:tavLst>
                                    </p:anim>
                                    <p:anim calcmode="lin" valueType="num">
                                      <p:cBhvr additive="base">
                                        <p:cTn id="9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86"/>
                                        </p:tgtEl>
                                        <p:attrNameLst>
                                          <p:attrName>style.visibility</p:attrName>
                                        </p:attrNameLst>
                                      </p:cBhvr>
                                      <p:to>
                                        <p:strVal val="visible"/>
                                      </p:to>
                                    </p:set>
                                    <p:anim calcmode="lin" valueType="num">
                                      <p:cBhvr additive="base">
                                        <p:cTn id="101" dur="500" fill="hold"/>
                                        <p:tgtEl>
                                          <p:spTgt spid="86"/>
                                        </p:tgtEl>
                                        <p:attrNameLst>
                                          <p:attrName>ppt_x</p:attrName>
                                        </p:attrNameLst>
                                      </p:cBhvr>
                                      <p:tavLst>
                                        <p:tav tm="0">
                                          <p:val>
                                            <p:strVal val="#ppt_x"/>
                                          </p:val>
                                        </p:tav>
                                        <p:tav tm="100000">
                                          <p:val>
                                            <p:strVal val="#ppt_x"/>
                                          </p:val>
                                        </p:tav>
                                      </p:tavLst>
                                    </p:anim>
                                    <p:anim calcmode="lin" valueType="num">
                                      <p:cBhvr additive="base">
                                        <p:cTn id="10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wipe(left)">
                                      <p:cBhvr>
                                        <p:cTn id="107" dur="500"/>
                                        <p:tgtEl>
                                          <p:spTgt spid="92"/>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93"/>
                                        </p:tgtEl>
                                        <p:attrNameLst>
                                          <p:attrName>style.visibility</p:attrName>
                                        </p:attrNameLst>
                                      </p:cBhvr>
                                      <p:to>
                                        <p:strVal val="visible"/>
                                      </p:to>
                                    </p:set>
                                    <p:anim calcmode="lin" valueType="num">
                                      <p:cBhvr additive="base">
                                        <p:cTn id="112" dur="500" fill="hold"/>
                                        <p:tgtEl>
                                          <p:spTgt spid="93"/>
                                        </p:tgtEl>
                                        <p:attrNameLst>
                                          <p:attrName>ppt_x</p:attrName>
                                        </p:attrNameLst>
                                      </p:cBhvr>
                                      <p:tavLst>
                                        <p:tav tm="0">
                                          <p:val>
                                            <p:strVal val="#ppt_x"/>
                                          </p:val>
                                        </p:tav>
                                        <p:tav tm="100000">
                                          <p:val>
                                            <p:strVal val="#ppt_x"/>
                                          </p:val>
                                        </p:tav>
                                      </p:tavLst>
                                    </p:anim>
                                    <p:anim calcmode="lin" valueType="num">
                                      <p:cBhvr additive="base">
                                        <p:cTn id="113"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499"/>
                                          </p:stCondLst>
                                        </p:cTn>
                                        <p:tgtEl>
                                          <p:spTgt spid="9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3" presetClass="entr" presetSubtype="5" fill="hold" nodeType="clickEffect">
                                  <p:stCondLst>
                                    <p:cond delay="0"/>
                                  </p:stCondLst>
                                  <p:childTnLst>
                                    <p:set>
                                      <p:cBhvr>
                                        <p:cTn id="121" dur="1" fill="hold">
                                          <p:stCondLst>
                                            <p:cond delay="0"/>
                                          </p:stCondLst>
                                        </p:cTn>
                                        <p:tgtEl>
                                          <p:spTgt spid="95"/>
                                        </p:tgtEl>
                                        <p:attrNameLst>
                                          <p:attrName>style.visibility</p:attrName>
                                        </p:attrNameLst>
                                      </p:cBhvr>
                                      <p:to>
                                        <p:strVal val="visible"/>
                                      </p:to>
                                    </p:set>
                                    <p:animEffect transition="in" filter="blinds(vertical)">
                                      <p:cBhvr>
                                        <p:cTn id="122" dur="500"/>
                                        <p:tgtEl>
                                          <p:spTgt spid="95"/>
                                        </p:tgtEl>
                                      </p:cBhvr>
                                    </p:animEffec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nodeType="clickEffect">
                                  <p:stCondLst>
                                    <p:cond delay="0"/>
                                  </p:stCondLst>
                                  <p:childTnLst>
                                    <p:set>
                                      <p:cBhvr>
                                        <p:cTn id="126" dur="1" fill="hold">
                                          <p:stCondLst>
                                            <p:cond delay="0"/>
                                          </p:stCondLst>
                                        </p:cTn>
                                        <p:tgtEl>
                                          <p:spTgt spid="96"/>
                                        </p:tgtEl>
                                        <p:attrNameLst>
                                          <p:attrName>style.visibility</p:attrName>
                                        </p:attrNameLst>
                                      </p:cBhvr>
                                      <p:to>
                                        <p:strVal val="visible"/>
                                      </p:to>
                                    </p:set>
                                    <p:animEffect transition="in" filter="box(in)">
                                      <p:cBhvr>
                                        <p:cTn id="127" dur="500"/>
                                        <p:tgtEl>
                                          <p:spTgt spid="96"/>
                                        </p:tgtEl>
                                      </p:cBhvr>
                                    </p:animEffect>
                                  </p:childTnLst>
                                </p:cTn>
                              </p:par>
                            </p:childTnLst>
                          </p:cTn>
                        </p:par>
                      </p:childTnLst>
                    </p:cTn>
                  </p:par>
                  <p:par>
                    <p:cTn id="128" fill="hold">
                      <p:stCondLst>
                        <p:cond delay="indefinite"/>
                      </p:stCondLst>
                      <p:childTnLst>
                        <p:par>
                          <p:cTn id="129" fill="hold">
                            <p:stCondLst>
                              <p:cond delay="0"/>
                            </p:stCondLst>
                            <p:childTnLst>
                              <p:par>
                                <p:cTn id="130" presetID="4" presetClass="entr" presetSubtype="16" fill="hold" grpId="0" nodeType="clickEffect">
                                  <p:stCondLst>
                                    <p:cond delay="0"/>
                                  </p:stCondLst>
                                  <p:childTnLst>
                                    <p:set>
                                      <p:cBhvr>
                                        <p:cTn id="131" dur="1" fill="hold">
                                          <p:stCondLst>
                                            <p:cond delay="0"/>
                                          </p:stCondLst>
                                        </p:cTn>
                                        <p:tgtEl>
                                          <p:spTgt spid="97"/>
                                        </p:tgtEl>
                                        <p:attrNameLst>
                                          <p:attrName>style.visibility</p:attrName>
                                        </p:attrNameLst>
                                      </p:cBhvr>
                                      <p:to>
                                        <p:strVal val="visible"/>
                                      </p:to>
                                    </p:set>
                                    <p:animEffect transition="in" filter="box(in)">
                                      <p:cBhvr>
                                        <p:cTn id="132" dur="500"/>
                                        <p:tgtEl>
                                          <p:spTgt spid="97"/>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98"/>
                                        </p:tgtEl>
                                        <p:attrNameLst>
                                          <p:attrName>style.visibility</p:attrName>
                                        </p:attrNameLst>
                                      </p:cBhvr>
                                      <p:to>
                                        <p:strVal val="visible"/>
                                      </p:to>
                                    </p:set>
                                    <p:animEffect transition="in" filter="blinds(horizontal)">
                                      <p:cBhvr>
                                        <p:cTn id="137" dur="500"/>
                                        <p:tgtEl>
                                          <p:spTgt spid="98"/>
                                        </p:tgtEl>
                                      </p:cBhvr>
                                    </p:animEffect>
                                  </p:childTnLst>
                                </p:cTn>
                              </p:par>
                            </p:childTnLst>
                          </p:cTn>
                        </p:par>
                      </p:childTnLst>
                    </p:cTn>
                  </p:par>
                  <p:par>
                    <p:cTn id="138" fill="hold">
                      <p:stCondLst>
                        <p:cond delay="indefinite"/>
                      </p:stCondLst>
                      <p:childTnLst>
                        <p:par>
                          <p:cTn id="139" fill="hold">
                            <p:stCondLst>
                              <p:cond delay="0"/>
                            </p:stCondLst>
                            <p:childTnLst>
                              <p:par>
                                <p:cTn id="140" presetID="4" presetClass="entr" presetSubtype="16" fill="hold" nodeType="clickEffect">
                                  <p:stCondLst>
                                    <p:cond delay="0"/>
                                  </p:stCondLst>
                                  <p:childTnLst>
                                    <p:set>
                                      <p:cBhvr>
                                        <p:cTn id="141" dur="1" fill="hold">
                                          <p:stCondLst>
                                            <p:cond delay="0"/>
                                          </p:stCondLst>
                                        </p:cTn>
                                        <p:tgtEl>
                                          <p:spTgt spid="99"/>
                                        </p:tgtEl>
                                        <p:attrNameLst>
                                          <p:attrName>style.visibility</p:attrName>
                                        </p:attrNameLst>
                                      </p:cBhvr>
                                      <p:to>
                                        <p:strVal val="visible"/>
                                      </p:to>
                                    </p:set>
                                    <p:animEffect transition="in" filter="box(in)">
                                      <p:cBhvr>
                                        <p:cTn id="142" dur="500"/>
                                        <p:tgtEl>
                                          <p:spTgt spid="99"/>
                                        </p:tgtEl>
                                      </p:cBhvr>
                                    </p:animEffect>
                                  </p:childTnLst>
                                </p:cTn>
                              </p:par>
                            </p:childTnLst>
                          </p:cTn>
                        </p:par>
                      </p:childTnLst>
                    </p:cTn>
                  </p:par>
                  <p:par>
                    <p:cTn id="143" fill="hold">
                      <p:stCondLst>
                        <p:cond delay="indefinite"/>
                      </p:stCondLst>
                      <p:childTnLst>
                        <p:par>
                          <p:cTn id="144" fill="hold">
                            <p:stCondLst>
                              <p:cond delay="0"/>
                            </p:stCondLst>
                            <p:childTnLst>
                              <p:par>
                                <p:cTn id="145" presetID="4" presetClass="entr" presetSubtype="32" fill="hold" grpId="0" nodeType="clickEffect">
                                  <p:stCondLst>
                                    <p:cond delay="0"/>
                                  </p:stCondLst>
                                  <p:childTnLst>
                                    <p:set>
                                      <p:cBhvr>
                                        <p:cTn id="146" dur="1" fill="hold">
                                          <p:stCondLst>
                                            <p:cond delay="0"/>
                                          </p:stCondLst>
                                        </p:cTn>
                                        <p:tgtEl>
                                          <p:spTgt spid="100"/>
                                        </p:tgtEl>
                                        <p:attrNameLst>
                                          <p:attrName>style.visibility</p:attrName>
                                        </p:attrNameLst>
                                      </p:cBhvr>
                                      <p:to>
                                        <p:strVal val="visible"/>
                                      </p:to>
                                    </p:set>
                                    <p:animEffect transition="in" filter="box(out)">
                                      <p:cBhvr>
                                        <p:cTn id="14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74" grpId="0" animBg="1"/>
      <p:bldP spid="75" grpId="0" animBg="1"/>
      <p:bldP spid="82" grpId="0" animBg="1"/>
      <p:bldP spid="83" grpId="0" animBg="1"/>
      <p:bldP spid="84" grpId="0" animBg="1"/>
      <p:bldP spid="85" grpId="0" animBg="1"/>
      <p:bldP spid="94" grpId="0" autoUpdateAnimBg="0"/>
      <p:bldP spid="97" grpId="0" autoUpdateAnimBg="0"/>
      <p:bldP spid="10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7091847" y="1706347"/>
            <a:ext cx="2654300" cy="168275"/>
          </a:xfrm>
          <a:prstGeom prst="rect">
            <a:avLst/>
          </a:prstGeom>
          <a:gradFill rotWithShape="1">
            <a:gsLst>
              <a:gs pos="0">
                <a:srgbClr val="00FFFF"/>
              </a:gs>
              <a:gs pos="100000">
                <a:srgbClr val="4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4" name="Rectangle 4"/>
          <p:cNvSpPr>
            <a:spLocks noChangeArrowheads="1"/>
          </p:cNvSpPr>
          <p:nvPr/>
        </p:nvSpPr>
        <p:spPr bwMode="auto">
          <a:xfrm rot="20978403">
            <a:off x="7064859" y="1293597"/>
            <a:ext cx="2654300" cy="168275"/>
          </a:xfrm>
          <a:prstGeom prst="rect">
            <a:avLst/>
          </a:prstGeom>
          <a:gradFill rotWithShape="1">
            <a:gsLst>
              <a:gs pos="0">
                <a:srgbClr val="00FFFF"/>
              </a:gs>
              <a:gs pos="100000">
                <a:srgbClr val="5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5" name="Group 5"/>
          <p:cNvGrpSpPr>
            <a:grpSpLocks/>
          </p:cNvGrpSpPr>
          <p:nvPr/>
        </p:nvGrpSpPr>
        <p:grpSpPr bwMode="auto">
          <a:xfrm>
            <a:off x="7576685" y="218998"/>
            <a:ext cx="1858963" cy="757238"/>
            <a:chOff x="576" y="3120"/>
            <a:chExt cx="1008" cy="432"/>
          </a:xfrm>
        </p:grpSpPr>
        <p:sp>
          <p:nvSpPr>
            <p:cNvPr id="6"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 name="Object 17"/>
          <p:cNvGraphicFramePr>
            <a:graphicFrameLocks noChangeAspect="1"/>
          </p:cNvGraphicFramePr>
          <p:nvPr>
            <p:extLst>
              <p:ext uri="{D42A27DB-BD31-4B8C-83A1-F6EECF244321}">
                <p14:modId xmlns:p14="http://schemas.microsoft.com/office/powerpoint/2010/main" val="822999563"/>
              </p:ext>
            </p:extLst>
          </p:nvPr>
        </p:nvGraphicFramePr>
        <p:xfrm>
          <a:off x="8831891" y="1316156"/>
          <a:ext cx="263525" cy="288925"/>
        </p:xfrm>
        <a:graphic>
          <a:graphicData uri="http://schemas.openxmlformats.org/presentationml/2006/ole">
            <mc:AlternateContent xmlns:mc="http://schemas.openxmlformats.org/markup-compatibility/2006">
              <mc:Choice xmlns:v="urn:schemas-microsoft-com:vml" Requires="v">
                <p:oleObj spid="_x0000_s608612" name="公式" r:id="rId3" imgW="19166" imgH="38061" progId="Equation.3">
                  <p:embed/>
                </p:oleObj>
              </mc:Choice>
              <mc:Fallback>
                <p:oleObj name="公式" r:id="rId3" imgW="19166" imgH="3806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891" y="1316156"/>
                        <a:ext cx="263525" cy="288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255"/>
          <p:cNvSpPr>
            <a:spLocks noChangeShapeType="1"/>
          </p:cNvSpPr>
          <p:nvPr/>
        </p:nvSpPr>
        <p:spPr bwMode="auto">
          <a:xfrm>
            <a:off x="9216849" y="539578"/>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56"/>
          <p:cNvSpPr>
            <a:spLocks noChangeShapeType="1"/>
          </p:cNvSpPr>
          <p:nvPr/>
        </p:nvSpPr>
        <p:spPr bwMode="auto">
          <a:xfrm flipV="1">
            <a:off x="9126698" y="864773"/>
            <a:ext cx="4296" cy="451383"/>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62"/>
          <p:cNvSpPr>
            <a:spLocks noChangeShapeType="1"/>
          </p:cNvSpPr>
          <p:nvPr/>
        </p:nvSpPr>
        <p:spPr bwMode="auto">
          <a:xfrm>
            <a:off x="9216849" y="1316156"/>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56"/>
          <p:cNvSpPr>
            <a:spLocks noChangeShapeType="1"/>
          </p:cNvSpPr>
          <p:nvPr/>
        </p:nvSpPr>
        <p:spPr bwMode="auto">
          <a:xfrm flipH="1" flipV="1">
            <a:off x="9364814" y="1263040"/>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248"/>
          <p:cNvGrpSpPr>
            <a:grpSpLocks/>
          </p:cNvGrpSpPr>
          <p:nvPr/>
        </p:nvGrpSpPr>
        <p:grpSpPr bwMode="auto">
          <a:xfrm>
            <a:off x="9598634" y="650901"/>
            <a:ext cx="668717" cy="1496820"/>
            <a:chOff x="5136" y="1584"/>
            <a:chExt cx="439" cy="432"/>
          </a:xfrm>
        </p:grpSpPr>
        <p:sp>
          <p:nvSpPr>
            <p:cNvPr id="16"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17"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1" name="Picture 16" descr="劈尖干涉3"/>
          <p:cNvPicPr>
            <a:picLocks noChangeAspect="1" noChangeArrowheads="1"/>
          </p:cNvPicPr>
          <p:nvPr/>
        </p:nvPicPr>
        <p:blipFill>
          <a:blip r:embed="rId5">
            <a:extLst>
              <a:ext uri="{28A0092B-C50C-407E-A947-70E740481C1C}">
                <a14:useLocalDpi xmlns:a14="http://schemas.microsoft.com/office/drawing/2010/main" val="0"/>
              </a:ext>
            </a:extLst>
          </a:blip>
          <a:srcRect l="10400" t="56346" r="10201"/>
          <a:stretch>
            <a:fillRect/>
          </a:stretch>
        </p:blipFill>
        <p:spPr bwMode="auto">
          <a:xfrm>
            <a:off x="7137885" y="1941297"/>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Object 50"/>
          <p:cNvGraphicFramePr>
            <a:graphicFrameLocks noChangeAspect="1"/>
          </p:cNvGraphicFramePr>
          <p:nvPr>
            <p:extLst>
              <p:ext uri="{D42A27DB-BD31-4B8C-83A1-F6EECF244321}">
                <p14:modId xmlns:p14="http://schemas.microsoft.com/office/powerpoint/2010/main" val="2409561883"/>
              </p:ext>
            </p:extLst>
          </p:nvPr>
        </p:nvGraphicFramePr>
        <p:xfrm>
          <a:off x="2354281" y="370772"/>
          <a:ext cx="3268198" cy="449262"/>
        </p:xfrm>
        <a:graphic>
          <a:graphicData uri="http://schemas.openxmlformats.org/presentationml/2006/ole">
            <mc:AlternateContent xmlns:mc="http://schemas.openxmlformats.org/markup-compatibility/2006">
              <mc:Choice xmlns:v="urn:schemas-microsoft-com:vml" Requires="v">
                <p:oleObj spid="_x0000_s608613" name="公式" r:id="rId6" imgW="1168200" imgH="177480" progId="Equation.3">
                  <p:embed/>
                </p:oleObj>
              </mc:Choice>
              <mc:Fallback>
                <p:oleObj name="公式" r:id="rId6" imgW="1168200" imgH="177480" progId="Equation.3">
                  <p:embed/>
                  <p:pic>
                    <p:nvPicPr>
                      <p:cNvPr id="0" name=""/>
                      <p:cNvPicPr>
                        <a:picLocks noChangeAspect="1" noChangeArrowheads="1"/>
                      </p:cNvPicPr>
                      <p:nvPr/>
                    </p:nvPicPr>
                    <p:blipFill>
                      <a:blip r:embed="rId7"/>
                      <a:srcRect/>
                      <a:stretch>
                        <a:fillRect/>
                      </a:stretch>
                    </p:blipFill>
                    <p:spPr bwMode="auto">
                      <a:xfrm>
                        <a:off x="2354281" y="370772"/>
                        <a:ext cx="3268198" cy="449262"/>
                      </a:xfrm>
                      <a:prstGeom prst="rect">
                        <a:avLst/>
                      </a:prstGeom>
                      <a:solidFill>
                        <a:srgbClr val="FFFF00"/>
                      </a:solidFill>
                      <a:ln>
                        <a:noFill/>
                      </a:ln>
                      <a:effectLst/>
                      <a:extLst/>
                    </p:spPr>
                  </p:pic>
                </p:oleObj>
              </mc:Fallback>
            </mc:AlternateContent>
          </a:graphicData>
        </a:graphic>
      </p:graphicFrame>
      <p:graphicFrame>
        <p:nvGraphicFramePr>
          <p:cNvPr id="23" name="Object 57"/>
          <p:cNvGraphicFramePr>
            <a:graphicFrameLocks noChangeAspect="1"/>
          </p:cNvGraphicFramePr>
          <p:nvPr>
            <p:extLst>
              <p:ext uri="{D42A27DB-BD31-4B8C-83A1-F6EECF244321}">
                <p14:modId xmlns:p14="http://schemas.microsoft.com/office/powerpoint/2010/main" val="336532597"/>
              </p:ext>
            </p:extLst>
          </p:nvPr>
        </p:nvGraphicFramePr>
        <p:xfrm>
          <a:off x="2405161" y="858139"/>
          <a:ext cx="1492250" cy="515937"/>
        </p:xfrm>
        <a:graphic>
          <a:graphicData uri="http://schemas.openxmlformats.org/presentationml/2006/ole">
            <mc:AlternateContent xmlns:mc="http://schemas.openxmlformats.org/markup-compatibility/2006">
              <mc:Choice xmlns:v="urn:schemas-microsoft-com:vml" Requires="v">
                <p:oleObj spid="_x0000_s608614" name="公式" r:id="rId8" imgW="583947" imgH="203112" progId="Equation.3">
                  <p:embed/>
                </p:oleObj>
              </mc:Choice>
              <mc:Fallback>
                <p:oleObj name="公式" r:id="rId8" imgW="583947"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5161" y="858139"/>
                        <a:ext cx="14922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53"/>
          <p:cNvSpPr txBox="1">
            <a:spLocks noChangeArrowheads="1"/>
          </p:cNvSpPr>
          <p:nvPr/>
        </p:nvSpPr>
        <p:spPr bwMode="auto">
          <a:xfrm>
            <a:off x="4079593" y="82003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graphicFrame>
        <p:nvGraphicFramePr>
          <p:cNvPr id="25" name="Object 51"/>
          <p:cNvGraphicFramePr>
            <a:graphicFrameLocks noChangeAspect="1"/>
          </p:cNvGraphicFramePr>
          <p:nvPr>
            <p:extLst>
              <p:ext uri="{D42A27DB-BD31-4B8C-83A1-F6EECF244321}">
                <p14:modId xmlns:p14="http://schemas.microsoft.com/office/powerpoint/2010/main" val="2232106874"/>
              </p:ext>
            </p:extLst>
          </p:nvPr>
        </p:nvGraphicFramePr>
        <p:xfrm>
          <a:off x="1826212" y="1579152"/>
          <a:ext cx="4142398" cy="514350"/>
        </p:xfrm>
        <a:graphic>
          <a:graphicData uri="http://schemas.openxmlformats.org/presentationml/2006/ole">
            <mc:AlternateContent xmlns:mc="http://schemas.openxmlformats.org/markup-compatibility/2006">
              <mc:Choice xmlns:v="urn:schemas-microsoft-com:vml" Requires="v">
                <p:oleObj spid="_x0000_s608615" name="公式" r:id="rId10" imgW="1726920" imgH="203040" progId="Equation.3">
                  <p:embed/>
                </p:oleObj>
              </mc:Choice>
              <mc:Fallback>
                <p:oleObj name="公式" r:id="rId10" imgW="1726920" imgH="203040" progId="Equation.3">
                  <p:embed/>
                  <p:pic>
                    <p:nvPicPr>
                      <p:cNvPr id="0" name=""/>
                      <p:cNvPicPr>
                        <a:picLocks noChangeAspect="1" noChangeArrowheads="1"/>
                      </p:cNvPicPr>
                      <p:nvPr/>
                    </p:nvPicPr>
                    <p:blipFill>
                      <a:blip r:embed="rId11"/>
                      <a:srcRect/>
                      <a:stretch>
                        <a:fillRect/>
                      </a:stretch>
                    </p:blipFill>
                    <p:spPr bwMode="auto">
                      <a:xfrm>
                        <a:off x="1826212" y="1579152"/>
                        <a:ext cx="4142398" cy="514350"/>
                      </a:xfrm>
                      <a:prstGeom prst="rect">
                        <a:avLst/>
                      </a:prstGeom>
                      <a:solidFill>
                        <a:srgbClr val="FFC000"/>
                      </a:solidFill>
                      <a:ln>
                        <a:noFill/>
                      </a:ln>
                      <a:effectLst/>
                      <a:extLst/>
                    </p:spPr>
                  </p:pic>
                </p:oleObj>
              </mc:Fallback>
            </mc:AlternateContent>
          </a:graphicData>
        </a:graphic>
      </p:graphicFrame>
      <p:graphicFrame>
        <p:nvGraphicFramePr>
          <p:cNvPr id="26" name="Object 52"/>
          <p:cNvGraphicFramePr>
            <a:graphicFrameLocks noChangeAspect="1"/>
          </p:cNvGraphicFramePr>
          <p:nvPr>
            <p:extLst>
              <p:ext uri="{D42A27DB-BD31-4B8C-83A1-F6EECF244321}">
                <p14:modId xmlns:p14="http://schemas.microsoft.com/office/powerpoint/2010/main" val="4249753546"/>
              </p:ext>
            </p:extLst>
          </p:nvPr>
        </p:nvGraphicFramePr>
        <p:xfrm>
          <a:off x="2296008" y="2357918"/>
          <a:ext cx="1784350" cy="515937"/>
        </p:xfrm>
        <a:graphic>
          <a:graphicData uri="http://schemas.openxmlformats.org/presentationml/2006/ole">
            <mc:AlternateContent xmlns:mc="http://schemas.openxmlformats.org/markup-compatibility/2006">
              <mc:Choice xmlns:v="urn:schemas-microsoft-com:vml" Requires="v">
                <p:oleObj spid="_x0000_s608616" name="公式" r:id="rId12" imgW="698197" imgH="203112" progId="Equation.3">
                  <p:embed/>
                </p:oleObj>
              </mc:Choice>
              <mc:Fallback>
                <p:oleObj name="公式" r:id="rId12" imgW="698197"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6008" y="2357918"/>
                        <a:ext cx="17843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54"/>
          <p:cNvSpPr txBox="1">
            <a:spLocks noChangeArrowheads="1"/>
          </p:cNvSpPr>
          <p:nvPr/>
        </p:nvSpPr>
        <p:spPr bwMode="auto">
          <a:xfrm>
            <a:off x="4521048" y="227096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暗纹中心</a:t>
            </a:r>
          </a:p>
        </p:txBody>
      </p:sp>
      <p:graphicFrame>
        <p:nvGraphicFramePr>
          <p:cNvPr id="111" name="Object 57"/>
          <p:cNvGraphicFramePr>
            <a:graphicFrameLocks noChangeAspect="1"/>
          </p:cNvGraphicFramePr>
          <p:nvPr>
            <p:extLst>
              <p:ext uri="{D42A27DB-BD31-4B8C-83A1-F6EECF244321}">
                <p14:modId xmlns:p14="http://schemas.microsoft.com/office/powerpoint/2010/main" val="506009891"/>
              </p:ext>
            </p:extLst>
          </p:nvPr>
        </p:nvGraphicFramePr>
        <p:xfrm>
          <a:off x="6643270" y="2587562"/>
          <a:ext cx="1726919" cy="458787"/>
        </p:xfrm>
        <a:graphic>
          <a:graphicData uri="http://schemas.openxmlformats.org/presentationml/2006/ole">
            <mc:AlternateContent xmlns:mc="http://schemas.openxmlformats.org/markup-compatibility/2006">
              <mc:Choice xmlns:v="urn:schemas-microsoft-com:vml" Requires="v">
                <p:oleObj spid="_x0000_s608617" name="Equation" r:id="rId14" imgW="876240" imgH="203040" progId="Equation.DSMT4">
                  <p:embed/>
                </p:oleObj>
              </mc:Choice>
              <mc:Fallback>
                <p:oleObj name="Equation" r:id="rId14" imgW="876240" imgH="203040" progId="Equation.DSMT4">
                  <p:embed/>
                  <p:pic>
                    <p:nvPicPr>
                      <p:cNvPr id="23" name="Object 57"/>
                      <p:cNvPicPr>
                        <a:picLocks noChangeAspect="1" noChangeArrowheads="1"/>
                      </p:cNvPicPr>
                      <p:nvPr/>
                    </p:nvPicPr>
                    <p:blipFill>
                      <a:blip r:embed="rId15"/>
                      <a:srcRect/>
                      <a:stretch>
                        <a:fillRect/>
                      </a:stretch>
                    </p:blipFill>
                    <p:spPr bwMode="auto">
                      <a:xfrm>
                        <a:off x="6643270" y="2587562"/>
                        <a:ext cx="1726919" cy="458787"/>
                      </a:xfrm>
                      <a:prstGeom prst="rect">
                        <a:avLst/>
                      </a:prstGeom>
                      <a:noFill/>
                      <a:ln>
                        <a:noFill/>
                      </a:ln>
                      <a:effectLst/>
                      <a:extLst/>
                    </p:spPr>
                  </p:pic>
                </p:oleObj>
              </mc:Fallback>
            </mc:AlternateContent>
          </a:graphicData>
        </a:graphic>
      </p:graphicFrame>
      <p:grpSp>
        <p:nvGrpSpPr>
          <p:cNvPr id="112" name="Group 61"/>
          <p:cNvGrpSpPr>
            <a:grpSpLocks/>
          </p:cNvGrpSpPr>
          <p:nvPr/>
        </p:nvGrpSpPr>
        <p:grpSpPr bwMode="auto">
          <a:xfrm>
            <a:off x="2155686" y="3150504"/>
            <a:ext cx="7620000" cy="2438400"/>
            <a:chOff x="480" y="528"/>
            <a:chExt cx="4800" cy="1536"/>
          </a:xfrm>
        </p:grpSpPr>
        <p:grpSp>
          <p:nvGrpSpPr>
            <p:cNvPr id="113" name="Group 62"/>
            <p:cNvGrpSpPr>
              <a:grpSpLocks/>
            </p:cNvGrpSpPr>
            <p:nvPr/>
          </p:nvGrpSpPr>
          <p:grpSpPr bwMode="auto">
            <a:xfrm>
              <a:off x="480" y="528"/>
              <a:ext cx="4800" cy="1536"/>
              <a:chOff x="2448" y="2928"/>
              <a:chExt cx="2832" cy="912"/>
            </a:xfrm>
          </p:grpSpPr>
          <p:grpSp>
            <p:nvGrpSpPr>
              <p:cNvPr id="115" name="Group 63"/>
              <p:cNvGrpSpPr>
                <a:grpSpLocks/>
              </p:cNvGrpSpPr>
              <p:nvPr/>
            </p:nvGrpSpPr>
            <p:grpSpPr bwMode="auto">
              <a:xfrm>
                <a:off x="2448" y="2928"/>
                <a:ext cx="2832" cy="864"/>
                <a:chOff x="2448" y="2928"/>
                <a:chExt cx="2832" cy="864"/>
              </a:xfrm>
            </p:grpSpPr>
            <p:sp>
              <p:nvSpPr>
                <p:cNvPr id="123" name="Line 64"/>
                <p:cNvSpPr>
                  <a:spLocks noChangeShapeType="1"/>
                </p:cNvSpPr>
                <p:nvPr/>
              </p:nvSpPr>
              <p:spPr bwMode="auto">
                <a:xfrm flipV="1">
                  <a:off x="2448" y="2928"/>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65"/>
                <p:cNvSpPr>
                  <a:spLocks noChangeShapeType="1"/>
                </p:cNvSpPr>
                <p:nvPr/>
              </p:nvSpPr>
              <p:spPr bwMode="auto">
                <a:xfrm flipV="1">
                  <a:off x="2976" y="3312"/>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66"/>
                <p:cNvSpPr>
                  <a:spLocks noChangeShapeType="1"/>
                </p:cNvSpPr>
                <p:nvPr/>
              </p:nvSpPr>
              <p:spPr bwMode="auto">
                <a:xfrm>
                  <a:off x="2448" y="3360"/>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67"/>
                <p:cNvSpPr>
                  <a:spLocks noChangeShapeType="1"/>
                </p:cNvSpPr>
                <p:nvPr/>
              </p:nvSpPr>
              <p:spPr bwMode="auto">
                <a:xfrm>
                  <a:off x="2448" y="340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68"/>
                <p:cNvSpPr>
                  <a:spLocks noChangeShapeType="1"/>
                </p:cNvSpPr>
                <p:nvPr/>
              </p:nvSpPr>
              <p:spPr bwMode="auto">
                <a:xfrm flipV="1">
                  <a:off x="2976" y="3360"/>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69"/>
                <p:cNvSpPr>
                  <a:spLocks noChangeShapeType="1"/>
                </p:cNvSpPr>
                <p:nvPr/>
              </p:nvSpPr>
              <p:spPr bwMode="auto">
                <a:xfrm>
                  <a:off x="2448" y="3360"/>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70"/>
                <p:cNvSpPr>
                  <a:spLocks noChangeShapeType="1"/>
                </p:cNvSpPr>
                <p:nvPr/>
              </p:nvSpPr>
              <p:spPr bwMode="auto">
                <a:xfrm>
                  <a:off x="2976" y="3744"/>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71"/>
                <p:cNvSpPr>
                  <a:spLocks noChangeShapeType="1"/>
                </p:cNvSpPr>
                <p:nvPr/>
              </p:nvSpPr>
              <p:spPr bwMode="auto">
                <a:xfrm>
                  <a:off x="4752" y="292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72"/>
                <p:cNvSpPr>
                  <a:spLocks noChangeShapeType="1"/>
                </p:cNvSpPr>
                <p:nvPr/>
              </p:nvSpPr>
              <p:spPr bwMode="auto">
                <a:xfrm>
                  <a:off x="5280" y="331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6" name="Line 73"/>
              <p:cNvSpPr>
                <a:spLocks noChangeShapeType="1"/>
              </p:cNvSpPr>
              <p:nvPr/>
            </p:nvSpPr>
            <p:spPr bwMode="auto">
              <a:xfrm>
                <a:off x="2976" y="3792"/>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74"/>
              <p:cNvSpPr>
                <a:spLocks noChangeShapeType="1"/>
              </p:cNvSpPr>
              <p:nvPr/>
            </p:nvSpPr>
            <p:spPr bwMode="auto">
              <a:xfrm>
                <a:off x="2976" y="3840"/>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75"/>
              <p:cNvSpPr>
                <a:spLocks noChangeShapeType="1"/>
              </p:cNvSpPr>
              <p:nvPr/>
            </p:nvSpPr>
            <p:spPr bwMode="auto">
              <a:xfrm>
                <a:off x="2448" y="3456"/>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76"/>
              <p:cNvSpPr>
                <a:spLocks noChangeShapeType="1"/>
              </p:cNvSpPr>
              <p:nvPr/>
            </p:nvSpPr>
            <p:spPr bwMode="auto">
              <a:xfrm>
                <a:off x="2448" y="3408"/>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77"/>
              <p:cNvSpPr>
                <a:spLocks noChangeShapeType="1"/>
              </p:cNvSpPr>
              <p:nvPr/>
            </p:nvSpPr>
            <p:spPr bwMode="auto">
              <a:xfrm>
                <a:off x="5280"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78"/>
              <p:cNvSpPr>
                <a:spLocks noChangeShapeType="1"/>
              </p:cNvSpPr>
              <p:nvPr/>
            </p:nvSpPr>
            <p:spPr bwMode="auto">
              <a:xfrm>
                <a:off x="4848" y="3456"/>
                <a:ext cx="432" cy="336"/>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79"/>
              <p:cNvSpPr>
                <a:spLocks noChangeShapeType="1"/>
              </p:cNvSpPr>
              <p:nvPr/>
            </p:nvSpPr>
            <p:spPr bwMode="auto">
              <a:xfrm>
                <a:off x="2976"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4" name="Line 80"/>
            <p:cNvSpPr>
              <a:spLocks noChangeShapeType="1"/>
            </p:cNvSpPr>
            <p:nvPr/>
          </p:nvSpPr>
          <p:spPr bwMode="auto">
            <a:xfrm flipV="1">
              <a:off x="576" y="624"/>
              <a:ext cx="3840" cy="720"/>
            </a:xfrm>
            <a:prstGeom prst="line">
              <a:avLst/>
            </a:prstGeom>
            <a:noFill/>
            <a:ln w="1587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32" name="Object 52"/>
          <p:cNvGraphicFramePr>
            <a:graphicFrameLocks noChangeAspect="1"/>
          </p:cNvGraphicFramePr>
          <p:nvPr>
            <p:extLst>
              <p:ext uri="{D42A27DB-BD31-4B8C-83A1-F6EECF244321}">
                <p14:modId xmlns:p14="http://schemas.microsoft.com/office/powerpoint/2010/main" val="927346876"/>
              </p:ext>
            </p:extLst>
          </p:nvPr>
        </p:nvGraphicFramePr>
        <p:xfrm>
          <a:off x="5221942" y="5114655"/>
          <a:ext cx="268288" cy="385762"/>
        </p:xfrm>
        <a:graphic>
          <a:graphicData uri="http://schemas.openxmlformats.org/presentationml/2006/ole">
            <mc:AlternateContent xmlns:mc="http://schemas.openxmlformats.org/markup-compatibility/2006">
              <mc:Choice xmlns:v="urn:schemas-microsoft-com:vml" Requires="v">
                <p:oleObj spid="_x0000_s608618" name="公式" r:id="rId16" imgW="19166" imgH="76121" progId="Equation.3">
                  <p:embed/>
                </p:oleObj>
              </mc:Choice>
              <mc:Fallback>
                <p:oleObj name="公式" r:id="rId16" imgW="19166" imgH="76121" progId="Equation.3">
                  <p:embed/>
                  <p:pic>
                    <p:nvPicPr>
                      <p:cNvPr id="48" name="Object 5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942" y="5114655"/>
                        <a:ext cx="268288"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 name="Arc 1094"/>
          <p:cNvSpPr>
            <a:spLocks/>
          </p:cNvSpPr>
          <p:nvPr/>
        </p:nvSpPr>
        <p:spPr bwMode="auto">
          <a:xfrm rot="750503">
            <a:off x="5097283" y="5195836"/>
            <a:ext cx="98904" cy="2570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4" name="Group 2"/>
          <p:cNvGrpSpPr>
            <a:grpSpLocks/>
          </p:cNvGrpSpPr>
          <p:nvPr/>
        </p:nvGrpSpPr>
        <p:grpSpPr bwMode="auto">
          <a:xfrm>
            <a:off x="3311386" y="2617104"/>
            <a:ext cx="4953000" cy="2895600"/>
            <a:chOff x="1200" y="144"/>
            <a:chExt cx="3120" cy="1824"/>
          </a:xfrm>
        </p:grpSpPr>
        <p:grpSp>
          <p:nvGrpSpPr>
            <p:cNvPr id="135" name="Group 3"/>
            <p:cNvGrpSpPr>
              <a:grpSpLocks/>
            </p:cNvGrpSpPr>
            <p:nvPr/>
          </p:nvGrpSpPr>
          <p:grpSpPr bwMode="auto">
            <a:xfrm>
              <a:off x="1200" y="144"/>
              <a:ext cx="3120" cy="1776"/>
              <a:chOff x="1200" y="144"/>
              <a:chExt cx="3120" cy="1776"/>
            </a:xfrm>
          </p:grpSpPr>
          <p:grpSp>
            <p:nvGrpSpPr>
              <p:cNvPr id="140" name="Group 4"/>
              <p:cNvGrpSpPr>
                <a:grpSpLocks/>
              </p:cNvGrpSpPr>
              <p:nvPr/>
            </p:nvGrpSpPr>
            <p:grpSpPr bwMode="auto">
              <a:xfrm>
                <a:off x="2352" y="384"/>
                <a:ext cx="768" cy="1296"/>
                <a:chOff x="2352" y="0"/>
                <a:chExt cx="768" cy="1296"/>
              </a:xfrm>
            </p:grpSpPr>
            <p:sp>
              <p:nvSpPr>
                <p:cNvPr id="149" name="Line 5"/>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6"/>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7"/>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1" name="Group 8"/>
              <p:cNvGrpSpPr>
                <a:grpSpLocks/>
              </p:cNvGrpSpPr>
              <p:nvPr/>
            </p:nvGrpSpPr>
            <p:grpSpPr bwMode="auto">
              <a:xfrm>
                <a:off x="1200" y="624"/>
                <a:ext cx="768" cy="1296"/>
                <a:chOff x="2352" y="0"/>
                <a:chExt cx="768" cy="1296"/>
              </a:xfrm>
            </p:grpSpPr>
            <p:sp>
              <p:nvSpPr>
                <p:cNvPr id="146" name="Line 9"/>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10"/>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11"/>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2" name="Group 12"/>
              <p:cNvGrpSpPr>
                <a:grpSpLocks/>
              </p:cNvGrpSpPr>
              <p:nvPr/>
            </p:nvGrpSpPr>
            <p:grpSpPr bwMode="auto">
              <a:xfrm>
                <a:off x="3552" y="144"/>
                <a:ext cx="768" cy="1296"/>
                <a:chOff x="2352" y="0"/>
                <a:chExt cx="768" cy="1296"/>
              </a:xfrm>
            </p:grpSpPr>
            <p:sp>
              <p:nvSpPr>
                <p:cNvPr id="143" name="Line 13"/>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14"/>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15"/>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36" name="Group 16"/>
            <p:cNvGrpSpPr>
              <a:grpSpLocks/>
            </p:cNvGrpSpPr>
            <p:nvPr/>
          </p:nvGrpSpPr>
          <p:grpSpPr bwMode="auto">
            <a:xfrm>
              <a:off x="1968" y="1440"/>
              <a:ext cx="2352" cy="528"/>
              <a:chOff x="1968" y="1440"/>
              <a:chExt cx="2352" cy="528"/>
            </a:xfrm>
          </p:grpSpPr>
          <p:sp>
            <p:nvSpPr>
              <p:cNvPr id="137" name="Line 17"/>
              <p:cNvSpPr>
                <a:spLocks noChangeShapeType="1"/>
              </p:cNvSpPr>
              <p:nvPr/>
            </p:nvSpPr>
            <p:spPr bwMode="auto">
              <a:xfrm>
                <a:off x="3120" y="1680"/>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18"/>
              <p:cNvSpPr>
                <a:spLocks noChangeShapeType="1"/>
              </p:cNvSpPr>
              <p:nvPr/>
            </p:nvSpPr>
            <p:spPr bwMode="auto">
              <a:xfrm>
                <a:off x="4320" y="144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19"/>
              <p:cNvSpPr>
                <a:spLocks noChangeShapeType="1"/>
              </p:cNvSpPr>
              <p:nvPr/>
            </p:nvSpPr>
            <p:spPr bwMode="auto">
              <a:xfrm>
                <a:off x="1968" y="1872"/>
                <a:ext cx="0" cy="9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52" name="Object 57"/>
          <p:cNvGraphicFramePr>
            <a:graphicFrameLocks noChangeAspect="1"/>
          </p:cNvGraphicFramePr>
          <p:nvPr>
            <p:extLst>
              <p:ext uri="{D42A27DB-BD31-4B8C-83A1-F6EECF244321}">
                <p14:modId xmlns:p14="http://schemas.microsoft.com/office/powerpoint/2010/main" val="4236471812"/>
              </p:ext>
            </p:extLst>
          </p:nvPr>
        </p:nvGraphicFramePr>
        <p:xfrm>
          <a:off x="9326067" y="4676102"/>
          <a:ext cx="325437" cy="355600"/>
        </p:xfrm>
        <a:graphic>
          <a:graphicData uri="http://schemas.openxmlformats.org/presentationml/2006/ole">
            <mc:AlternateContent xmlns:mc="http://schemas.openxmlformats.org/markup-compatibility/2006">
              <mc:Choice xmlns:v="urn:schemas-microsoft-com:vml" Requires="v">
                <p:oleObj spid="_x0000_s608619" name="公式" r:id="rId18" imgW="126720" imgH="139680" progId="Equation.3">
                  <p:embed/>
                </p:oleObj>
              </mc:Choice>
              <mc:Fallback>
                <p:oleObj name="公式" r:id="rId18" imgW="126720" imgH="139680" progId="Equation.3">
                  <p:embed/>
                  <p:pic>
                    <p:nvPicPr>
                      <p:cNvPr id="68" name="Object 57"/>
                      <p:cNvPicPr>
                        <a:picLocks noChangeAspect="1" noChangeArrowheads="1"/>
                      </p:cNvPicPr>
                      <p:nvPr/>
                    </p:nvPicPr>
                    <p:blipFill>
                      <a:blip r:embed="rId19"/>
                      <a:srcRect/>
                      <a:stretch>
                        <a:fillRect/>
                      </a:stretch>
                    </p:blipFill>
                    <p:spPr bwMode="auto">
                      <a:xfrm>
                        <a:off x="9326067" y="4676102"/>
                        <a:ext cx="3254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 name="Group 20"/>
          <p:cNvGrpSpPr>
            <a:grpSpLocks/>
          </p:cNvGrpSpPr>
          <p:nvPr/>
        </p:nvGrpSpPr>
        <p:grpSpPr bwMode="auto">
          <a:xfrm>
            <a:off x="4528999" y="4522104"/>
            <a:ext cx="3733800" cy="914400"/>
            <a:chOff x="2016" y="1392"/>
            <a:chExt cx="2352" cy="576"/>
          </a:xfrm>
        </p:grpSpPr>
        <p:sp>
          <p:nvSpPr>
            <p:cNvPr id="154" name="Line 21"/>
            <p:cNvSpPr>
              <a:spLocks noChangeShapeType="1"/>
            </p:cNvSpPr>
            <p:nvPr/>
          </p:nvSpPr>
          <p:spPr bwMode="auto">
            <a:xfrm>
              <a:off x="2016" y="1872"/>
              <a:ext cx="0" cy="96"/>
            </a:xfrm>
            <a:prstGeom prst="line">
              <a:avLst/>
            </a:prstGeom>
            <a:noFill/>
            <a:ln w="9525">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22"/>
            <p:cNvSpPr>
              <a:spLocks noChangeShapeType="1"/>
            </p:cNvSpPr>
            <p:nvPr/>
          </p:nvSpPr>
          <p:spPr bwMode="auto">
            <a:xfrm flipV="1">
              <a:off x="3168" y="1632"/>
              <a:ext cx="0" cy="33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23"/>
            <p:cNvSpPr>
              <a:spLocks noChangeShapeType="1"/>
            </p:cNvSpPr>
            <p:nvPr/>
          </p:nvSpPr>
          <p:spPr bwMode="auto">
            <a:xfrm flipV="1">
              <a:off x="4368" y="1392"/>
              <a:ext cx="0" cy="57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7" name="Group 29"/>
          <p:cNvGrpSpPr>
            <a:grpSpLocks/>
          </p:cNvGrpSpPr>
          <p:nvPr/>
        </p:nvGrpSpPr>
        <p:grpSpPr bwMode="auto">
          <a:xfrm>
            <a:off x="2536686" y="3302904"/>
            <a:ext cx="6096000" cy="1981200"/>
            <a:chOff x="720" y="528"/>
            <a:chExt cx="3840" cy="1248"/>
          </a:xfrm>
        </p:grpSpPr>
        <p:grpSp>
          <p:nvGrpSpPr>
            <p:cNvPr id="158" name="Group 30"/>
            <p:cNvGrpSpPr>
              <a:grpSpLocks/>
            </p:cNvGrpSpPr>
            <p:nvPr/>
          </p:nvGrpSpPr>
          <p:grpSpPr bwMode="auto">
            <a:xfrm rot="-13157">
              <a:off x="720" y="991"/>
              <a:ext cx="1442" cy="785"/>
              <a:chOff x="958" y="1440"/>
              <a:chExt cx="1442" cy="785"/>
            </a:xfrm>
          </p:grpSpPr>
          <p:sp>
            <p:nvSpPr>
              <p:cNvPr id="169" name="AutoShape 3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70" name="Group 32"/>
              <p:cNvGrpSpPr>
                <a:grpSpLocks/>
              </p:cNvGrpSpPr>
              <p:nvPr/>
            </p:nvGrpSpPr>
            <p:grpSpPr bwMode="auto">
              <a:xfrm>
                <a:off x="1199" y="1440"/>
                <a:ext cx="1201" cy="785"/>
                <a:chOff x="1199" y="1440"/>
                <a:chExt cx="1201" cy="785"/>
              </a:xfrm>
            </p:grpSpPr>
            <p:sp>
              <p:nvSpPr>
                <p:cNvPr id="171" name="AutoShape 3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2" name="AutoShape 3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159" name="Group 35"/>
            <p:cNvGrpSpPr>
              <a:grpSpLocks/>
            </p:cNvGrpSpPr>
            <p:nvPr/>
          </p:nvGrpSpPr>
          <p:grpSpPr bwMode="auto">
            <a:xfrm rot="89892">
              <a:off x="3118" y="528"/>
              <a:ext cx="1442" cy="785"/>
              <a:chOff x="958" y="1440"/>
              <a:chExt cx="1442" cy="785"/>
            </a:xfrm>
          </p:grpSpPr>
          <p:sp>
            <p:nvSpPr>
              <p:cNvPr id="165" name="AutoShape 36"/>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66" name="Group 37"/>
              <p:cNvGrpSpPr>
                <a:grpSpLocks/>
              </p:cNvGrpSpPr>
              <p:nvPr/>
            </p:nvGrpSpPr>
            <p:grpSpPr bwMode="auto">
              <a:xfrm>
                <a:off x="1199" y="1440"/>
                <a:ext cx="1201" cy="785"/>
                <a:chOff x="1199" y="1440"/>
                <a:chExt cx="1201" cy="785"/>
              </a:xfrm>
            </p:grpSpPr>
            <p:sp>
              <p:nvSpPr>
                <p:cNvPr id="167" name="AutoShape 38"/>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8" name="AutoShape 39"/>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160" name="Group 40"/>
            <p:cNvGrpSpPr>
              <a:grpSpLocks/>
            </p:cNvGrpSpPr>
            <p:nvPr/>
          </p:nvGrpSpPr>
          <p:grpSpPr bwMode="auto">
            <a:xfrm rot="71170">
              <a:off x="1917" y="767"/>
              <a:ext cx="1442" cy="769"/>
              <a:chOff x="958" y="1440"/>
              <a:chExt cx="1442" cy="785"/>
            </a:xfrm>
          </p:grpSpPr>
          <p:sp>
            <p:nvSpPr>
              <p:cNvPr id="161" name="AutoShape 4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62" name="Group 42"/>
              <p:cNvGrpSpPr>
                <a:grpSpLocks/>
              </p:cNvGrpSpPr>
              <p:nvPr/>
            </p:nvGrpSpPr>
            <p:grpSpPr bwMode="auto">
              <a:xfrm>
                <a:off x="1199" y="1440"/>
                <a:ext cx="1201" cy="785"/>
                <a:chOff x="1199" y="1440"/>
                <a:chExt cx="1201" cy="785"/>
              </a:xfrm>
            </p:grpSpPr>
            <p:sp>
              <p:nvSpPr>
                <p:cNvPr id="163" name="AutoShape 4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4" name="AutoShape 4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sp>
        <p:nvSpPr>
          <p:cNvPr id="173" name="Line 45"/>
          <p:cNvSpPr>
            <a:spLocks noChangeShapeType="1"/>
          </p:cNvSpPr>
          <p:nvPr/>
        </p:nvSpPr>
        <p:spPr bwMode="auto">
          <a:xfrm>
            <a:off x="6257786" y="4953904"/>
            <a:ext cx="1981200"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 name="Group 46"/>
          <p:cNvGrpSpPr>
            <a:grpSpLocks/>
          </p:cNvGrpSpPr>
          <p:nvPr/>
        </p:nvGrpSpPr>
        <p:grpSpPr bwMode="auto">
          <a:xfrm>
            <a:off x="3146286" y="3455304"/>
            <a:ext cx="5105400" cy="1752600"/>
            <a:chOff x="1146" y="816"/>
            <a:chExt cx="3216" cy="1104"/>
          </a:xfrm>
        </p:grpSpPr>
        <p:sp>
          <p:nvSpPr>
            <p:cNvPr id="175" name="Line 47"/>
            <p:cNvSpPr>
              <a:spLocks noChangeShapeType="1"/>
            </p:cNvSpPr>
            <p:nvPr/>
          </p:nvSpPr>
          <p:spPr bwMode="auto">
            <a:xfrm>
              <a:off x="2346" y="105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Line 48"/>
            <p:cNvSpPr>
              <a:spLocks noChangeShapeType="1"/>
            </p:cNvSpPr>
            <p:nvPr/>
          </p:nvSpPr>
          <p:spPr bwMode="auto">
            <a:xfrm>
              <a:off x="3546" y="81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 name="Line 49"/>
            <p:cNvSpPr>
              <a:spLocks noChangeShapeType="1"/>
            </p:cNvSpPr>
            <p:nvPr/>
          </p:nvSpPr>
          <p:spPr bwMode="auto">
            <a:xfrm>
              <a:off x="1146" y="1296"/>
              <a:ext cx="816" cy="624"/>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78" name="Object 50"/>
          <p:cNvGraphicFramePr>
            <a:graphicFrameLocks noChangeAspect="1"/>
          </p:cNvGraphicFramePr>
          <p:nvPr>
            <p:extLst>
              <p:ext uri="{D42A27DB-BD31-4B8C-83A1-F6EECF244321}">
                <p14:modId xmlns:p14="http://schemas.microsoft.com/office/powerpoint/2010/main" val="2427172134"/>
              </p:ext>
            </p:extLst>
          </p:nvPr>
        </p:nvGraphicFramePr>
        <p:xfrm>
          <a:off x="5737088" y="4842781"/>
          <a:ext cx="466725" cy="669925"/>
        </p:xfrm>
        <a:graphic>
          <a:graphicData uri="http://schemas.openxmlformats.org/presentationml/2006/ole">
            <mc:AlternateContent xmlns:mc="http://schemas.openxmlformats.org/markup-compatibility/2006">
              <mc:Choice xmlns:v="urn:schemas-microsoft-com:vml" Requires="v">
                <p:oleObj spid="_x0000_s608620" name="公式" r:id="rId20" imgW="57227" imgH="123900" progId="Equation.3">
                  <p:embed/>
                </p:oleObj>
              </mc:Choice>
              <mc:Fallback>
                <p:oleObj name="公式" r:id="rId20" imgW="57227" imgH="123900" progId="Equation.3">
                  <p:embed/>
                  <p:pic>
                    <p:nvPicPr>
                      <p:cNvPr id="94"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37088" y="4842781"/>
                        <a:ext cx="4667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 name="Object 51"/>
          <p:cNvGraphicFramePr>
            <a:graphicFrameLocks noChangeAspect="1"/>
          </p:cNvGraphicFramePr>
          <p:nvPr>
            <p:extLst>
              <p:ext uri="{D42A27DB-BD31-4B8C-83A1-F6EECF244321}">
                <p14:modId xmlns:p14="http://schemas.microsoft.com/office/powerpoint/2010/main" val="1793454673"/>
              </p:ext>
            </p:extLst>
          </p:nvPr>
        </p:nvGraphicFramePr>
        <p:xfrm>
          <a:off x="8466302" y="4720014"/>
          <a:ext cx="812800" cy="755650"/>
        </p:xfrm>
        <a:graphic>
          <a:graphicData uri="http://schemas.openxmlformats.org/presentationml/2006/ole">
            <mc:AlternateContent xmlns:mc="http://schemas.openxmlformats.org/markup-compatibility/2006">
              <mc:Choice xmlns:v="urn:schemas-microsoft-com:vml" Requires="v">
                <p:oleObj spid="_x0000_s608621" name="公式" r:id="rId22" imgW="152517" imgH="123900" progId="Equation.3">
                  <p:embed/>
                </p:oleObj>
              </mc:Choice>
              <mc:Fallback>
                <p:oleObj name="公式" r:id="rId22" imgW="152517" imgH="123900" progId="Equation.3">
                  <p:embed/>
                  <p:pic>
                    <p:nvPicPr>
                      <p:cNvPr id="95"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66302" y="4720014"/>
                        <a:ext cx="81280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 name="Line 53"/>
          <p:cNvSpPr>
            <a:spLocks noChangeShapeType="1"/>
          </p:cNvSpPr>
          <p:nvPr/>
        </p:nvSpPr>
        <p:spPr bwMode="auto">
          <a:xfrm flipH="1">
            <a:off x="5737086" y="4217304"/>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Line 54"/>
          <p:cNvSpPr>
            <a:spLocks noChangeShapeType="1"/>
          </p:cNvSpPr>
          <p:nvPr/>
        </p:nvSpPr>
        <p:spPr bwMode="auto">
          <a:xfrm flipV="1">
            <a:off x="6956286" y="3988704"/>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2" name="Object 55"/>
          <p:cNvGraphicFramePr>
            <a:graphicFrameLocks noChangeAspect="1"/>
          </p:cNvGraphicFramePr>
          <p:nvPr>
            <p:extLst>
              <p:ext uri="{D42A27DB-BD31-4B8C-83A1-F6EECF244321}">
                <p14:modId xmlns:p14="http://schemas.microsoft.com/office/powerpoint/2010/main" val="3294680813"/>
              </p:ext>
            </p:extLst>
          </p:nvPr>
        </p:nvGraphicFramePr>
        <p:xfrm>
          <a:off x="6523948" y="3940480"/>
          <a:ext cx="366366" cy="484438"/>
        </p:xfrm>
        <a:graphic>
          <a:graphicData uri="http://schemas.openxmlformats.org/presentationml/2006/ole">
            <mc:AlternateContent xmlns:mc="http://schemas.openxmlformats.org/markup-compatibility/2006">
              <mc:Choice xmlns:v="urn:schemas-microsoft-com:vml" Requires="v">
                <p:oleObj spid="_x0000_s608622" name="公式" r:id="rId24" imgW="88560" imgH="177480" progId="Equation.3">
                  <p:embed/>
                </p:oleObj>
              </mc:Choice>
              <mc:Fallback>
                <p:oleObj name="公式" r:id="rId24" imgW="88560" imgH="177480" progId="Equation.3">
                  <p:embed/>
                  <p:pic>
                    <p:nvPicPr>
                      <p:cNvPr id="98" name="Object 55"/>
                      <p:cNvPicPr>
                        <a:picLocks noChangeAspect="1" noChangeArrowheads="1"/>
                      </p:cNvPicPr>
                      <p:nvPr/>
                    </p:nvPicPr>
                    <p:blipFill>
                      <a:blip r:embed="rId25"/>
                      <a:srcRect/>
                      <a:stretch>
                        <a:fillRect/>
                      </a:stretch>
                    </p:blipFill>
                    <p:spPr bwMode="auto">
                      <a:xfrm>
                        <a:off x="6523948" y="3940480"/>
                        <a:ext cx="366366" cy="484438"/>
                      </a:xfrm>
                      <a:prstGeom prst="rect">
                        <a:avLst/>
                      </a:prstGeom>
                      <a:noFill/>
                      <a:ln>
                        <a:noFill/>
                      </a:ln>
                      <a:effectLst/>
                      <a:extLst/>
                    </p:spPr>
                  </p:pic>
                </p:oleObj>
              </mc:Fallback>
            </mc:AlternateContent>
          </a:graphicData>
        </a:graphic>
      </p:graphicFrame>
      <p:sp>
        <p:nvSpPr>
          <p:cNvPr id="183" name="Line 57"/>
          <p:cNvSpPr>
            <a:spLocks noChangeShapeType="1"/>
          </p:cNvSpPr>
          <p:nvPr/>
        </p:nvSpPr>
        <p:spPr bwMode="auto">
          <a:xfrm flipV="1">
            <a:off x="6308586" y="4522104"/>
            <a:ext cx="1905000" cy="381000"/>
          </a:xfrm>
          <a:prstGeom prst="line">
            <a:avLst/>
          </a:prstGeom>
          <a:noFill/>
          <a:ln w="571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Line 58"/>
          <p:cNvSpPr>
            <a:spLocks noChangeShapeType="1"/>
          </p:cNvSpPr>
          <p:nvPr/>
        </p:nvSpPr>
        <p:spPr bwMode="auto">
          <a:xfrm>
            <a:off x="8256449" y="4522104"/>
            <a:ext cx="0" cy="45720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5" name="Object 59"/>
          <p:cNvGraphicFramePr>
            <a:graphicFrameLocks noChangeAspect="1"/>
          </p:cNvGraphicFramePr>
          <p:nvPr>
            <p:extLst>
              <p:ext uri="{D42A27DB-BD31-4B8C-83A1-F6EECF244321}">
                <p14:modId xmlns:p14="http://schemas.microsoft.com/office/powerpoint/2010/main" val="1261321205"/>
              </p:ext>
            </p:extLst>
          </p:nvPr>
        </p:nvGraphicFramePr>
        <p:xfrm>
          <a:off x="8270736" y="4576081"/>
          <a:ext cx="431800" cy="377825"/>
        </p:xfrm>
        <a:graphic>
          <a:graphicData uri="http://schemas.openxmlformats.org/presentationml/2006/ole">
            <mc:AlternateContent xmlns:mc="http://schemas.openxmlformats.org/markup-compatibility/2006">
              <mc:Choice xmlns:v="urn:schemas-microsoft-com:vml" Requires="v">
                <p:oleObj spid="_x0000_s608623" name="Equation" r:id="rId26" imgW="95289" imgH="76121" progId="Equation.3">
                  <p:embed/>
                </p:oleObj>
              </mc:Choice>
              <mc:Fallback>
                <p:oleObj name="Equation" r:id="rId26" imgW="95289" imgH="76121" progId="Equation.3">
                  <p:embed/>
                  <p:pic>
                    <p:nvPicPr>
                      <p:cNvPr id="101" name="Object 5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270736" y="4576081"/>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 name="Arc 1094"/>
          <p:cNvSpPr>
            <a:spLocks/>
          </p:cNvSpPr>
          <p:nvPr/>
        </p:nvSpPr>
        <p:spPr bwMode="auto">
          <a:xfrm rot="750503">
            <a:off x="7091826" y="4744440"/>
            <a:ext cx="100848" cy="2266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87" name="Object 56"/>
          <p:cNvGraphicFramePr>
            <a:graphicFrameLocks noChangeAspect="1"/>
          </p:cNvGraphicFramePr>
          <p:nvPr>
            <p:extLst>
              <p:ext uri="{D42A27DB-BD31-4B8C-83A1-F6EECF244321}">
                <p14:modId xmlns:p14="http://schemas.microsoft.com/office/powerpoint/2010/main" val="126909478"/>
              </p:ext>
            </p:extLst>
          </p:nvPr>
        </p:nvGraphicFramePr>
        <p:xfrm>
          <a:off x="7261088" y="4671329"/>
          <a:ext cx="233363" cy="336550"/>
        </p:xfrm>
        <a:graphic>
          <a:graphicData uri="http://schemas.openxmlformats.org/presentationml/2006/ole">
            <mc:AlternateContent xmlns:mc="http://schemas.openxmlformats.org/markup-compatibility/2006">
              <mc:Choice xmlns:v="urn:schemas-microsoft-com:vml" Requires="v">
                <p:oleObj spid="_x0000_s608624" name="公式" r:id="rId28" imgW="19166" imgH="76121" progId="Equation.3">
                  <p:embed/>
                </p:oleObj>
              </mc:Choice>
              <mc:Fallback>
                <p:oleObj name="公式" r:id="rId28" imgW="19166" imgH="76121" progId="Equation.3">
                  <p:embed/>
                  <p:pic>
                    <p:nvPicPr>
                      <p:cNvPr id="103" name="Object 5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61088" y="4671329"/>
                        <a:ext cx="2333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 name="Object 57"/>
          <p:cNvGraphicFramePr>
            <a:graphicFrameLocks noChangeAspect="1"/>
          </p:cNvGraphicFramePr>
          <p:nvPr>
            <p:extLst>
              <p:ext uri="{D42A27DB-BD31-4B8C-83A1-F6EECF244321}">
                <p14:modId xmlns:p14="http://schemas.microsoft.com/office/powerpoint/2010/main" val="975313574"/>
              </p:ext>
            </p:extLst>
          </p:nvPr>
        </p:nvGraphicFramePr>
        <p:xfrm>
          <a:off x="3360093" y="4519613"/>
          <a:ext cx="832495" cy="513710"/>
        </p:xfrm>
        <a:graphic>
          <a:graphicData uri="http://schemas.openxmlformats.org/presentationml/2006/ole">
            <mc:AlternateContent xmlns:mc="http://schemas.openxmlformats.org/markup-compatibility/2006">
              <mc:Choice xmlns:v="urn:schemas-microsoft-com:vml" Requires="v">
                <p:oleObj spid="_x0000_s608625" name="Equation" r:id="rId30" imgW="330120" imgH="177480" progId="Equation.DSMT4">
                  <p:embed/>
                </p:oleObj>
              </mc:Choice>
              <mc:Fallback>
                <p:oleObj name="Equation" r:id="rId30" imgW="330120" imgH="177480" progId="Equation.DSMT4">
                  <p:embed/>
                  <p:pic>
                    <p:nvPicPr>
                      <p:cNvPr id="111" name="Object 57"/>
                      <p:cNvPicPr>
                        <a:picLocks noChangeAspect="1" noChangeArrowheads="1"/>
                      </p:cNvPicPr>
                      <p:nvPr/>
                    </p:nvPicPr>
                    <p:blipFill>
                      <a:blip r:embed="rId31"/>
                      <a:srcRect/>
                      <a:stretch>
                        <a:fillRect/>
                      </a:stretch>
                    </p:blipFill>
                    <p:spPr bwMode="auto">
                      <a:xfrm>
                        <a:off x="3360093" y="4519613"/>
                        <a:ext cx="832495" cy="513710"/>
                      </a:xfrm>
                      <a:prstGeom prst="rect">
                        <a:avLst/>
                      </a:prstGeom>
                      <a:noFill/>
                      <a:ln>
                        <a:noFill/>
                      </a:ln>
                      <a:effectLst/>
                      <a:extLst/>
                    </p:spPr>
                  </p:pic>
                </p:oleObj>
              </mc:Fallback>
            </mc:AlternateContent>
          </a:graphicData>
        </a:graphic>
      </p:graphicFrame>
      <p:graphicFrame>
        <p:nvGraphicFramePr>
          <p:cNvPr id="193" name="Object 57"/>
          <p:cNvGraphicFramePr>
            <a:graphicFrameLocks noChangeAspect="1"/>
          </p:cNvGraphicFramePr>
          <p:nvPr>
            <p:extLst>
              <p:ext uri="{D42A27DB-BD31-4B8C-83A1-F6EECF244321}">
                <p14:modId xmlns:p14="http://schemas.microsoft.com/office/powerpoint/2010/main" val="3298570269"/>
              </p:ext>
            </p:extLst>
          </p:nvPr>
        </p:nvGraphicFramePr>
        <p:xfrm>
          <a:off x="5095875" y="4048125"/>
          <a:ext cx="896938" cy="514350"/>
        </p:xfrm>
        <a:graphic>
          <a:graphicData uri="http://schemas.openxmlformats.org/presentationml/2006/ole">
            <mc:AlternateContent xmlns:mc="http://schemas.openxmlformats.org/markup-compatibility/2006">
              <mc:Choice xmlns:v="urn:schemas-microsoft-com:vml" Requires="v">
                <p:oleObj spid="_x0000_s608626" name="Equation" r:id="rId32" imgW="355320" imgH="177480" progId="Equation.DSMT4">
                  <p:embed/>
                </p:oleObj>
              </mc:Choice>
              <mc:Fallback>
                <p:oleObj name="Equation" r:id="rId32" imgW="355320" imgH="177480" progId="Equation.DSMT4">
                  <p:embed/>
                  <p:pic>
                    <p:nvPicPr>
                      <p:cNvPr id="192" name="Object 57"/>
                      <p:cNvPicPr>
                        <a:picLocks noChangeAspect="1" noChangeArrowheads="1"/>
                      </p:cNvPicPr>
                      <p:nvPr/>
                    </p:nvPicPr>
                    <p:blipFill>
                      <a:blip r:embed="rId33"/>
                      <a:srcRect/>
                      <a:stretch>
                        <a:fillRect/>
                      </a:stretch>
                    </p:blipFill>
                    <p:spPr bwMode="auto">
                      <a:xfrm>
                        <a:off x="5095875" y="4048125"/>
                        <a:ext cx="896938" cy="514350"/>
                      </a:xfrm>
                      <a:prstGeom prst="rect">
                        <a:avLst/>
                      </a:prstGeom>
                      <a:noFill/>
                      <a:ln>
                        <a:noFill/>
                      </a:ln>
                      <a:effectLst/>
                      <a:extLst/>
                    </p:spPr>
                  </p:pic>
                </p:oleObj>
              </mc:Fallback>
            </mc:AlternateContent>
          </a:graphicData>
        </a:graphic>
      </p:graphicFrame>
      <p:graphicFrame>
        <p:nvGraphicFramePr>
          <p:cNvPr id="194" name="Object 57"/>
          <p:cNvGraphicFramePr>
            <a:graphicFrameLocks noChangeAspect="1"/>
          </p:cNvGraphicFramePr>
          <p:nvPr>
            <p:extLst>
              <p:ext uri="{D42A27DB-BD31-4B8C-83A1-F6EECF244321}">
                <p14:modId xmlns:p14="http://schemas.microsoft.com/office/powerpoint/2010/main" val="1765638762"/>
              </p:ext>
            </p:extLst>
          </p:nvPr>
        </p:nvGraphicFramePr>
        <p:xfrm>
          <a:off x="7286625" y="3706813"/>
          <a:ext cx="863600" cy="514350"/>
        </p:xfrm>
        <a:graphic>
          <a:graphicData uri="http://schemas.openxmlformats.org/presentationml/2006/ole">
            <mc:AlternateContent xmlns:mc="http://schemas.openxmlformats.org/markup-compatibility/2006">
              <mc:Choice xmlns:v="urn:schemas-microsoft-com:vml" Requires="v">
                <p:oleObj spid="_x0000_s608627" name="Equation" r:id="rId34" imgW="342720" imgH="177480" progId="Equation.DSMT4">
                  <p:embed/>
                </p:oleObj>
              </mc:Choice>
              <mc:Fallback>
                <p:oleObj name="Equation" r:id="rId34" imgW="342720" imgH="177480" progId="Equation.DSMT4">
                  <p:embed/>
                  <p:pic>
                    <p:nvPicPr>
                      <p:cNvPr id="192" name="Object 57"/>
                      <p:cNvPicPr>
                        <a:picLocks noChangeAspect="1" noChangeArrowheads="1"/>
                      </p:cNvPicPr>
                      <p:nvPr/>
                    </p:nvPicPr>
                    <p:blipFill>
                      <a:blip r:embed="rId35"/>
                      <a:srcRect/>
                      <a:stretch>
                        <a:fillRect/>
                      </a:stretch>
                    </p:blipFill>
                    <p:spPr bwMode="auto">
                      <a:xfrm>
                        <a:off x="7286625" y="3706813"/>
                        <a:ext cx="863600" cy="514350"/>
                      </a:xfrm>
                      <a:prstGeom prst="rect">
                        <a:avLst/>
                      </a:prstGeom>
                      <a:noFill/>
                      <a:ln>
                        <a:noFill/>
                      </a:ln>
                      <a:effectLst/>
                      <a:extLst/>
                    </p:spPr>
                  </p:pic>
                </p:oleObj>
              </mc:Fallback>
            </mc:AlternateContent>
          </a:graphicData>
        </a:graphic>
      </p:graphicFrame>
      <p:sp>
        <p:nvSpPr>
          <p:cNvPr id="195" name="AutoShape 20"/>
          <p:cNvSpPr>
            <a:spLocks noChangeArrowheads="1"/>
          </p:cNvSpPr>
          <p:nvPr/>
        </p:nvSpPr>
        <p:spPr bwMode="auto">
          <a:xfrm>
            <a:off x="2066747" y="6169106"/>
            <a:ext cx="703735" cy="317196"/>
          </a:xfrm>
          <a:prstGeom prst="rightArrow">
            <a:avLst>
              <a:gd name="adj1" fmla="val 50000"/>
              <a:gd name="adj2" fmla="val 76471"/>
            </a:avLst>
          </a:prstGeom>
          <a:solidFill>
            <a:srgbClr val="33CC33"/>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6" name="Object 27"/>
          <p:cNvGraphicFramePr>
            <a:graphicFrameLocks/>
          </p:cNvGraphicFramePr>
          <p:nvPr>
            <p:extLst>
              <p:ext uri="{D42A27DB-BD31-4B8C-83A1-F6EECF244321}">
                <p14:modId xmlns:p14="http://schemas.microsoft.com/office/powerpoint/2010/main" val="2747190358"/>
              </p:ext>
            </p:extLst>
          </p:nvPr>
        </p:nvGraphicFramePr>
        <p:xfrm>
          <a:off x="2827673" y="5612968"/>
          <a:ext cx="3320564" cy="1118951"/>
        </p:xfrm>
        <a:graphic>
          <a:graphicData uri="http://schemas.openxmlformats.org/presentationml/2006/ole">
            <mc:AlternateContent xmlns:mc="http://schemas.openxmlformats.org/markup-compatibility/2006">
              <mc:Choice xmlns:v="urn:schemas-microsoft-com:vml" Requires="v">
                <p:oleObj spid="_x0000_s608628" name="公式" r:id="rId36" imgW="1143000" imgH="393480" progId="Equation.3">
                  <p:embed/>
                </p:oleObj>
              </mc:Choice>
              <mc:Fallback>
                <p:oleObj name="公式" r:id="rId36" imgW="1143000" imgH="393480" progId="Equation.3">
                  <p:embed/>
                  <p:pic>
                    <p:nvPicPr>
                      <p:cNvPr id="189" name="Object 27"/>
                      <p:cNvPicPr>
                        <a:picLocks noChangeArrowheads="1"/>
                      </p:cNvPicPr>
                      <p:nvPr/>
                    </p:nvPicPr>
                    <p:blipFill>
                      <a:blip r:embed="rId37"/>
                      <a:srcRect/>
                      <a:stretch>
                        <a:fillRect/>
                      </a:stretch>
                    </p:blipFill>
                    <p:spPr bwMode="auto">
                      <a:xfrm>
                        <a:off x="2827673" y="5612968"/>
                        <a:ext cx="3320564" cy="1118951"/>
                      </a:xfrm>
                      <a:prstGeom prst="rect">
                        <a:avLst/>
                      </a:prstGeom>
                      <a:noFill/>
                      <a:ln>
                        <a:noFill/>
                      </a:ln>
                      <a:extLst/>
                    </p:spPr>
                  </p:pic>
                </p:oleObj>
              </mc:Fallback>
            </mc:AlternateContent>
          </a:graphicData>
        </a:graphic>
      </p:graphicFrame>
      <p:sp>
        <p:nvSpPr>
          <p:cNvPr id="197" name="AutoShape 20"/>
          <p:cNvSpPr>
            <a:spLocks noChangeArrowheads="1"/>
          </p:cNvSpPr>
          <p:nvPr/>
        </p:nvSpPr>
        <p:spPr bwMode="auto">
          <a:xfrm>
            <a:off x="6252552" y="6115967"/>
            <a:ext cx="703735" cy="317196"/>
          </a:xfrm>
          <a:prstGeom prst="rightArrow">
            <a:avLst>
              <a:gd name="adj1" fmla="val 50000"/>
              <a:gd name="adj2" fmla="val 76471"/>
            </a:avLst>
          </a:prstGeom>
          <a:solidFill>
            <a:srgbClr val="00FFFF"/>
          </a:solidFill>
          <a:ln w="9525">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8" name="Object 60"/>
          <p:cNvGraphicFramePr>
            <a:graphicFrameLocks/>
          </p:cNvGraphicFramePr>
          <p:nvPr>
            <p:extLst>
              <p:ext uri="{D42A27DB-BD31-4B8C-83A1-F6EECF244321}">
                <p14:modId xmlns:p14="http://schemas.microsoft.com/office/powerpoint/2010/main" val="2244924799"/>
              </p:ext>
            </p:extLst>
          </p:nvPr>
        </p:nvGraphicFramePr>
        <p:xfrm>
          <a:off x="7137884" y="5685658"/>
          <a:ext cx="3009300" cy="1046260"/>
        </p:xfrm>
        <a:graphic>
          <a:graphicData uri="http://schemas.openxmlformats.org/presentationml/2006/ole">
            <mc:AlternateContent xmlns:mc="http://schemas.openxmlformats.org/markup-compatibility/2006">
              <mc:Choice xmlns:v="urn:schemas-microsoft-com:vml" Requires="v">
                <p:oleObj spid="_x0000_s608629" name="公式" r:id="rId38" imgW="1143000" imgH="393480" progId="Equation.3">
                  <p:embed/>
                </p:oleObj>
              </mc:Choice>
              <mc:Fallback>
                <p:oleObj name="公式" r:id="rId38" imgW="1143000" imgH="393480" progId="Equation.3">
                  <p:embed/>
                  <p:pic>
                    <p:nvPicPr>
                      <p:cNvPr id="191" name="Object 60"/>
                      <p:cNvPicPr>
                        <a:picLocks noChangeArrowheads="1"/>
                      </p:cNvPicPr>
                      <p:nvPr/>
                    </p:nvPicPr>
                    <p:blipFill>
                      <a:blip r:embed="rId39"/>
                      <a:srcRect/>
                      <a:stretch>
                        <a:fillRect/>
                      </a:stretch>
                    </p:blipFill>
                    <p:spPr bwMode="auto">
                      <a:xfrm>
                        <a:off x="7137884" y="5685658"/>
                        <a:ext cx="3009300" cy="104626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96348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linds(vertical)">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ox(in)">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ox(i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box(i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box(ou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box(in)">
                                      <p:cBhvr>
                                        <p:cTn id="92" dur="500"/>
                                        <p:tgtEl>
                                          <p:spTgt spid="11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112"/>
                                        </p:tgtEl>
                                        <p:attrNameLst>
                                          <p:attrName>style.visibility</p:attrName>
                                        </p:attrNameLst>
                                      </p:cBhvr>
                                      <p:to>
                                        <p:strVal val="visible"/>
                                      </p:to>
                                    </p:set>
                                    <p:animEffect transition="in" filter="wipe(up)">
                                      <p:cBhvr>
                                        <p:cTn id="97" dur="500"/>
                                        <p:tgtEl>
                                          <p:spTgt spid="112"/>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33"/>
                                        </p:tgtEl>
                                        <p:attrNameLst>
                                          <p:attrName>style.visibility</p:attrName>
                                        </p:attrNameLst>
                                      </p:cBhvr>
                                      <p:to>
                                        <p:strVal val="visible"/>
                                      </p:to>
                                    </p:set>
                                    <p:anim calcmode="lin" valueType="num">
                                      <p:cBhvr additive="base">
                                        <p:cTn id="102" dur="500" fill="hold"/>
                                        <p:tgtEl>
                                          <p:spTgt spid="133"/>
                                        </p:tgtEl>
                                        <p:attrNameLst>
                                          <p:attrName>ppt_x</p:attrName>
                                        </p:attrNameLst>
                                      </p:cBhvr>
                                      <p:tavLst>
                                        <p:tav tm="0">
                                          <p:val>
                                            <p:strVal val="#ppt_x"/>
                                          </p:val>
                                        </p:tav>
                                        <p:tav tm="100000">
                                          <p:val>
                                            <p:strVal val="#ppt_x"/>
                                          </p:val>
                                        </p:tav>
                                      </p:tavLst>
                                    </p:anim>
                                    <p:anim calcmode="lin" valueType="num">
                                      <p:cBhvr additive="base">
                                        <p:cTn id="103"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132"/>
                                        </p:tgtEl>
                                        <p:attrNameLst>
                                          <p:attrName>style.visibility</p:attrName>
                                        </p:attrNameLst>
                                      </p:cBhvr>
                                      <p:to>
                                        <p:strVal val="visible"/>
                                      </p:to>
                                    </p:set>
                                    <p:animEffect transition="in" filter="fade">
                                      <p:cBhvr>
                                        <p:cTn id="108" dur="1000"/>
                                        <p:tgtEl>
                                          <p:spTgt spid="132"/>
                                        </p:tgtEl>
                                      </p:cBhvr>
                                    </p:animEffect>
                                    <p:anim calcmode="lin" valueType="num">
                                      <p:cBhvr>
                                        <p:cTn id="109" dur="1000" fill="hold"/>
                                        <p:tgtEl>
                                          <p:spTgt spid="132"/>
                                        </p:tgtEl>
                                        <p:attrNameLst>
                                          <p:attrName>ppt_x</p:attrName>
                                        </p:attrNameLst>
                                      </p:cBhvr>
                                      <p:tavLst>
                                        <p:tav tm="0">
                                          <p:val>
                                            <p:strVal val="#ppt_x"/>
                                          </p:val>
                                        </p:tav>
                                        <p:tav tm="100000">
                                          <p:val>
                                            <p:strVal val="#ppt_x"/>
                                          </p:val>
                                        </p:tav>
                                      </p:tavLst>
                                    </p:anim>
                                    <p:anim calcmode="lin" valueType="num">
                                      <p:cBhvr>
                                        <p:cTn id="110"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134"/>
                                        </p:tgtEl>
                                        <p:attrNameLst>
                                          <p:attrName>style.visibility</p:attrName>
                                        </p:attrNameLst>
                                      </p:cBhvr>
                                      <p:to>
                                        <p:strVal val="visible"/>
                                      </p:to>
                                    </p:set>
                                    <p:animEffect transition="in" filter="wipe(up)">
                                      <p:cBhvr>
                                        <p:cTn id="115" dur="500"/>
                                        <p:tgtEl>
                                          <p:spTgt spid="134"/>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ntr" presetSubtype="16" fill="hold" nodeType="clickEffect">
                                  <p:stCondLst>
                                    <p:cond delay="0"/>
                                  </p:stCondLst>
                                  <p:childTnLst>
                                    <p:set>
                                      <p:cBhvr>
                                        <p:cTn id="119" dur="1" fill="hold">
                                          <p:stCondLst>
                                            <p:cond delay="0"/>
                                          </p:stCondLst>
                                        </p:cTn>
                                        <p:tgtEl>
                                          <p:spTgt spid="152"/>
                                        </p:tgtEl>
                                        <p:attrNameLst>
                                          <p:attrName>style.visibility</p:attrName>
                                        </p:attrNameLst>
                                      </p:cBhvr>
                                      <p:to>
                                        <p:strVal val="visible"/>
                                      </p:to>
                                    </p:set>
                                    <p:animEffect transition="in" filter="box(in)">
                                      <p:cBhvr>
                                        <p:cTn id="120" dur="500"/>
                                        <p:tgtEl>
                                          <p:spTgt spid="15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153"/>
                                        </p:tgtEl>
                                        <p:attrNameLst>
                                          <p:attrName>style.visibility</p:attrName>
                                        </p:attrNameLst>
                                      </p:cBhvr>
                                      <p:to>
                                        <p:strVal val="visible"/>
                                      </p:to>
                                    </p:set>
                                    <p:animEffect transition="in" filter="wipe(up)">
                                      <p:cBhvr>
                                        <p:cTn id="125" dur="500"/>
                                        <p:tgtEl>
                                          <p:spTgt spid="153"/>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157"/>
                                        </p:tgtEl>
                                        <p:attrNameLst>
                                          <p:attrName>style.visibility</p:attrName>
                                        </p:attrNameLst>
                                      </p:cBhvr>
                                      <p:to>
                                        <p:strVal val="visible"/>
                                      </p:to>
                                    </p:set>
                                    <p:animEffect transition="in" filter="wipe(up)">
                                      <p:cBhvr>
                                        <p:cTn id="130" dur="500"/>
                                        <p:tgtEl>
                                          <p:spTgt spid="15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animEffect transition="in" filter="wipe(up)">
                                      <p:cBhvr>
                                        <p:cTn id="135" dur="500"/>
                                        <p:tgtEl>
                                          <p:spTgt spid="17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nodeType="click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up)">
                                      <p:cBhvr>
                                        <p:cTn id="140" dur="500"/>
                                        <p:tgtEl>
                                          <p:spTgt spid="17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wipe(up)">
                                      <p:cBhvr>
                                        <p:cTn id="145" dur="500"/>
                                        <p:tgtEl>
                                          <p:spTgt spid="17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180"/>
                                        </p:tgtEl>
                                        <p:attrNameLst>
                                          <p:attrName>style.visibility</p:attrName>
                                        </p:attrNameLst>
                                      </p:cBhvr>
                                      <p:to>
                                        <p:strVal val="visible"/>
                                      </p:to>
                                    </p:set>
                                    <p:animEffect transition="in" filter="wipe(up)">
                                      <p:cBhvr>
                                        <p:cTn id="150" dur="500"/>
                                        <p:tgtEl>
                                          <p:spTgt spid="180"/>
                                        </p:tgtEl>
                                      </p:cBhvr>
                                    </p:animEffect>
                                  </p:childTnLst>
                                </p:cTn>
                              </p:par>
                            </p:childTnLst>
                          </p:cTn>
                        </p:par>
                        <p:par>
                          <p:cTn id="151" fill="hold">
                            <p:stCondLst>
                              <p:cond delay="500"/>
                            </p:stCondLst>
                            <p:childTnLst>
                              <p:par>
                                <p:cTn id="152" presetID="22" presetClass="entr" presetSubtype="1" fill="hold" grpId="0" nodeType="afterEffect">
                                  <p:stCondLst>
                                    <p:cond delay="0"/>
                                  </p:stCondLst>
                                  <p:childTnLst>
                                    <p:set>
                                      <p:cBhvr>
                                        <p:cTn id="153" dur="1" fill="hold">
                                          <p:stCondLst>
                                            <p:cond delay="0"/>
                                          </p:stCondLst>
                                        </p:cTn>
                                        <p:tgtEl>
                                          <p:spTgt spid="181"/>
                                        </p:tgtEl>
                                        <p:attrNameLst>
                                          <p:attrName>style.visibility</p:attrName>
                                        </p:attrNameLst>
                                      </p:cBhvr>
                                      <p:to>
                                        <p:strVal val="visible"/>
                                      </p:to>
                                    </p:set>
                                    <p:animEffect transition="in" filter="wipe(up)">
                                      <p:cBhvr>
                                        <p:cTn id="154" dur="500"/>
                                        <p:tgtEl>
                                          <p:spTgt spid="181"/>
                                        </p:tgtEl>
                                      </p:cBhvr>
                                    </p:animEffect>
                                  </p:childTnLst>
                                </p:cTn>
                              </p:par>
                            </p:childTnLst>
                          </p:cTn>
                        </p:par>
                        <p:par>
                          <p:cTn id="155" fill="hold">
                            <p:stCondLst>
                              <p:cond delay="1000"/>
                            </p:stCondLst>
                            <p:childTnLst>
                              <p:par>
                                <p:cTn id="156" presetID="22" presetClass="entr" presetSubtype="1" fill="hold" nodeType="afterEffect">
                                  <p:stCondLst>
                                    <p:cond delay="0"/>
                                  </p:stCondLst>
                                  <p:childTnLst>
                                    <p:set>
                                      <p:cBhvr>
                                        <p:cTn id="157" dur="1" fill="hold">
                                          <p:stCondLst>
                                            <p:cond delay="0"/>
                                          </p:stCondLst>
                                        </p:cTn>
                                        <p:tgtEl>
                                          <p:spTgt spid="182"/>
                                        </p:tgtEl>
                                        <p:attrNameLst>
                                          <p:attrName>style.visibility</p:attrName>
                                        </p:attrNameLst>
                                      </p:cBhvr>
                                      <p:to>
                                        <p:strVal val="visible"/>
                                      </p:to>
                                    </p:set>
                                    <p:animEffect transition="in" filter="wipe(up)">
                                      <p:cBhvr>
                                        <p:cTn id="158" dur="500"/>
                                        <p:tgtEl>
                                          <p:spTgt spid="182"/>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fill="hold" grpId="0" nodeType="clickEffect">
                                  <p:stCondLst>
                                    <p:cond delay="0"/>
                                  </p:stCondLst>
                                  <p:childTnLst>
                                    <p:set>
                                      <p:cBhvr>
                                        <p:cTn id="162" dur="1" fill="hold">
                                          <p:stCondLst>
                                            <p:cond delay="0"/>
                                          </p:stCondLst>
                                        </p:cTn>
                                        <p:tgtEl>
                                          <p:spTgt spid="173"/>
                                        </p:tgtEl>
                                        <p:attrNameLst>
                                          <p:attrName>style.visibility</p:attrName>
                                        </p:attrNameLst>
                                      </p:cBhvr>
                                      <p:to>
                                        <p:strVal val="visible"/>
                                      </p:to>
                                    </p:set>
                                    <p:animEffect transition="in" filter="wipe(up)">
                                      <p:cBhvr>
                                        <p:cTn id="163" dur="500"/>
                                        <p:tgtEl>
                                          <p:spTgt spid="173"/>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183"/>
                                        </p:tgtEl>
                                        <p:attrNameLst>
                                          <p:attrName>style.visibility</p:attrName>
                                        </p:attrNameLst>
                                      </p:cBhvr>
                                      <p:to>
                                        <p:strVal val="visible"/>
                                      </p:to>
                                    </p:set>
                                    <p:animEffect transition="in" filter="wipe(up)">
                                      <p:cBhvr>
                                        <p:cTn id="168" dur="500"/>
                                        <p:tgtEl>
                                          <p:spTgt spid="18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1" fill="hold" grpId="0" nodeType="clickEffect">
                                  <p:stCondLst>
                                    <p:cond delay="0"/>
                                  </p:stCondLst>
                                  <p:childTnLst>
                                    <p:set>
                                      <p:cBhvr>
                                        <p:cTn id="172" dur="1" fill="hold">
                                          <p:stCondLst>
                                            <p:cond delay="0"/>
                                          </p:stCondLst>
                                        </p:cTn>
                                        <p:tgtEl>
                                          <p:spTgt spid="184"/>
                                        </p:tgtEl>
                                        <p:attrNameLst>
                                          <p:attrName>style.visibility</p:attrName>
                                        </p:attrNameLst>
                                      </p:cBhvr>
                                      <p:to>
                                        <p:strVal val="visible"/>
                                      </p:to>
                                    </p:set>
                                    <p:animEffect transition="in" filter="wipe(up)">
                                      <p:cBhvr>
                                        <p:cTn id="173" dur="500"/>
                                        <p:tgtEl>
                                          <p:spTgt spid="184"/>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nodeType="clickEffect">
                                  <p:stCondLst>
                                    <p:cond delay="0"/>
                                  </p:stCondLst>
                                  <p:childTnLst>
                                    <p:set>
                                      <p:cBhvr>
                                        <p:cTn id="177" dur="1" fill="hold">
                                          <p:stCondLst>
                                            <p:cond delay="0"/>
                                          </p:stCondLst>
                                        </p:cTn>
                                        <p:tgtEl>
                                          <p:spTgt spid="185"/>
                                        </p:tgtEl>
                                        <p:attrNameLst>
                                          <p:attrName>style.visibility</p:attrName>
                                        </p:attrNameLst>
                                      </p:cBhvr>
                                      <p:to>
                                        <p:strVal val="visible"/>
                                      </p:to>
                                    </p:set>
                                    <p:animEffect transition="in" filter="wipe(up)">
                                      <p:cBhvr>
                                        <p:cTn id="178" dur="500"/>
                                        <p:tgtEl>
                                          <p:spTgt spid="185"/>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86"/>
                                        </p:tgtEl>
                                        <p:attrNameLst>
                                          <p:attrName>style.visibility</p:attrName>
                                        </p:attrNameLst>
                                      </p:cBhvr>
                                      <p:to>
                                        <p:strVal val="visible"/>
                                      </p:to>
                                    </p:set>
                                    <p:anim calcmode="lin" valueType="num">
                                      <p:cBhvr additive="base">
                                        <p:cTn id="183" dur="500" fill="hold"/>
                                        <p:tgtEl>
                                          <p:spTgt spid="186"/>
                                        </p:tgtEl>
                                        <p:attrNameLst>
                                          <p:attrName>ppt_x</p:attrName>
                                        </p:attrNameLst>
                                      </p:cBhvr>
                                      <p:tavLst>
                                        <p:tav tm="0">
                                          <p:val>
                                            <p:strVal val="#ppt_x"/>
                                          </p:val>
                                        </p:tav>
                                        <p:tav tm="100000">
                                          <p:val>
                                            <p:strVal val="#ppt_x"/>
                                          </p:val>
                                        </p:tav>
                                      </p:tavLst>
                                    </p:anim>
                                    <p:anim calcmode="lin" valueType="num">
                                      <p:cBhvr additive="base">
                                        <p:cTn id="184"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nodeType="clickEffect">
                                  <p:stCondLst>
                                    <p:cond delay="0"/>
                                  </p:stCondLst>
                                  <p:childTnLst>
                                    <p:set>
                                      <p:cBhvr>
                                        <p:cTn id="188" dur="1" fill="hold">
                                          <p:stCondLst>
                                            <p:cond delay="0"/>
                                          </p:stCondLst>
                                        </p:cTn>
                                        <p:tgtEl>
                                          <p:spTgt spid="187"/>
                                        </p:tgtEl>
                                        <p:attrNameLst>
                                          <p:attrName>style.visibility</p:attrName>
                                        </p:attrNameLst>
                                      </p:cBhvr>
                                      <p:to>
                                        <p:strVal val="visible"/>
                                      </p:to>
                                    </p:set>
                                    <p:animEffect transition="in" filter="wipe(up)">
                                      <p:cBhvr>
                                        <p:cTn id="189" dur="500"/>
                                        <p:tgtEl>
                                          <p:spTgt spid="187"/>
                                        </p:tgtEl>
                                      </p:cBhvr>
                                    </p:animEffect>
                                  </p:childTnLst>
                                </p:cTn>
                              </p:par>
                            </p:childTnLst>
                          </p:cTn>
                        </p:par>
                      </p:childTnLst>
                    </p:cTn>
                  </p:par>
                  <p:par>
                    <p:cTn id="190" fill="hold">
                      <p:stCondLst>
                        <p:cond delay="indefinite"/>
                      </p:stCondLst>
                      <p:childTnLst>
                        <p:par>
                          <p:cTn id="191" fill="hold">
                            <p:stCondLst>
                              <p:cond delay="0"/>
                            </p:stCondLst>
                            <p:childTnLst>
                              <p:par>
                                <p:cTn id="192" presetID="4" presetClass="entr" presetSubtype="16" fill="hold" nodeType="clickEffect">
                                  <p:stCondLst>
                                    <p:cond delay="0"/>
                                  </p:stCondLst>
                                  <p:childTnLst>
                                    <p:set>
                                      <p:cBhvr>
                                        <p:cTn id="193" dur="1" fill="hold">
                                          <p:stCondLst>
                                            <p:cond delay="0"/>
                                          </p:stCondLst>
                                        </p:cTn>
                                        <p:tgtEl>
                                          <p:spTgt spid="192"/>
                                        </p:tgtEl>
                                        <p:attrNameLst>
                                          <p:attrName>style.visibility</p:attrName>
                                        </p:attrNameLst>
                                      </p:cBhvr>
                                      <p:to>
                                        <p:strVal val="visible"/>
                                      </p:to>
                                    </p:set>
                                    <p:animEffect transition="in" filter="box(in)">
                                      <p:cBhvr>
                                        <p:cTn id="194" dur="500"/>
                                        <p:tgtEl>
                                          <p:spTgt spid="192"/>
                                        </p:tgtEl>
                                      </p:cBhvr>
                                    </p:animEffect>
                                  </p:childTnLst>
                                </p:cTn>
                              </p:par>
                            </p:childTnLst>
                          </p:cTn>
                        </p:par>
                      </p:childTnLst>
                    </p:cTn>
                  </p:par>
                  <p:par>
                    <p:cTn id="195" fill="hold">
                      <p:stCondLst>
                        <p:cond delay="indefinite"/>
                      </p:stCondLst>
                      <p:childTnLst>
                        <p:par>
                          <p:cTn id="196" fill="hold">
                            <p:stCondLst>
                              <p:cond delay="0"/>
                            </p:stCondLst>
                            <p:childTnLst>
                              <p:par>
                                <p:cTn id="197" presetID="4" presetClass="entr" presetSubtype="16" fill="hold" nodeType="clickEffect">
                                  <p:stCondLst>
                                    <p:cond delay="0"/>
                                  </p:stCondLst>
                                  <p:childTnLst>
                                    <p:set>
                                      <p:cBhvr>
                                        <p:cTn id="198" dur="1" fill="hold">
                                          <p:stCondLst>
                                            <p:cond delay="0"/>
                                          </p:stCondLst>
                                        </p:cTn>
                                        <p:tgtEl>
                                          <p:spTgt spid="193"/>
                                        </p:tgtEl>
                                        <p:attrNameLst>
                                          <p:attrName>style.visibility</p:attrName>
                                        </p:attrNameLst>
                                      </p:cBhvr>
                                      <p:to>
                                        <p:strVal val="visible"/>
                                      </p:to>
                                    </p:set>
                                    <p:animEffect transition="in" filter="box(in)">
                                      <p:cBhvr>
                                        <p:cTn id="199" dur="500"/>
                                        <p:tgtEl>
                                          <p:spTgt spid="193"/>
                                        </p:tgtEl>
                                      </p:cBhvr>
                                    </p:animEffect>
                                  </p:childTnLst>
                                </p:cTn>
                              </p:par>
                            </p:childTnLst>
                          </p:cTn>
                        </p:par>
                      </p:childTnLst>
                    </p:cTn>
                  </p:par>
                  <p:par>
                    <p:cTn id="200" fill="hold">
                      <p:stCondLst>
                        <p:cond delay="indefinite"/>
                      </p:stCondLst>
                      <p:childTnLst>
                        <p:par>
                          <p:cTn id="201" fill="hold">
                            <p:stCondLst>
                              <p:cond delay="0"/>
                            </p:stCondLst>
                            <p:childTnLst>
                              <p:par>
                                <p:cTn id="202" presetID="4" presetClass="entr" presetSubtype="16" fill="hold" nodeType="clickEffect">
                                  <p:stCondLst>
                                    <p:cond delay="0"/>
                                  </p:stCondLst>
                                  <p:childTnLst>
                                    <p:set>
                                      <p:cBhvr>
                                        <p:cTn id="203" dur="1" fill="hold">
                                          <p:stCondLst>
                                            <p:cond delay="0"/>
                                          </p:stCondLst>
                                        </p:cTn>
                                        <p:tgtEl>
                                          <p:spTgt spid="194"/>
                                        </p:tgtEl>
                                        <p:attrNameLst>
                                          <p:attrName>style.visibility</p:attrName>
                                        </p:attrNameLst>
                                      </p:cBhvr>
                                      <p:to>
                                        <p:strVal val="visible"/>
                                      </p:to>
                                    </p:set>
                                    <p:animEffect transition="in" filter="box(in)">
                                      <p:cBhvr>
                                        <p:cTn id="204" dur="500"/>
                                        <p:tgtEl>
                                          <p:spTgt spid="194"/>
                                        </p:tgtEl>
                                      </p:cBhvr>
                                    </p:animEffec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195"/>
                                        </p:tgtEl>
                                        <p:attrNameLst>
                                          <p:attrName>style.visibility</p:attrName>
                                        </p:attrNameLst>
                                      </p:cBhvr>
                                      <p:to>
                                        <p:strVal val="visible"/>
                                      </p:to>
                                    </p:set>
                                    <p:animEffect transition="in" filter="barn(inVertical)">
                                      <p:cBhvr>
                                        <p:cTn id="209" dur="500"/>
                                        <p:tgtEl>
                                          <p:spTgt spid="195"/>
                                        </p:tgtEl>
                                      </p:cBhvr>
                                    </p:animEffect>
                                  </p:childTnLst>
                                </p:cTn>
                              </p:par>
                            </p:childTnLst>
                          </p:cTn>
                        </p:par>
                      </p:childTnLst>
                    </p:cTn>
                  </p:par>
                  <p:par>
                    <p:cTn id="210" fill="hold">
                      <p:stCondLst>
                        <p:cond delay="indefinite"/>
                      </p:stCondLst>
                      <p:childTnLst>
                        <p:par>
                          <p:cTn id="211" fill="hold">
                            <p:stCondLst>
                              <p:cond delay="0"/>
                            </p:stCondLst>
                            <p:childTnLst>
                              <p:par>
                                <p:cTn id="212" presetID="6" presetClass="entr" presetSubtype="16" fill="hold" nodeType="clickEffect">
                                  <p:stCondLst>
                                    <p:cond delay="0"/>
                                  </p:stCondLst>
                                  <p:childTnLst>
                                    <p:set>
                                      <p:cBhvr>
                                        <p:cTn id="213" dur="1" fill="hold">
                                          <p:stCondLst>
                                            <p:cond delay="0"/>
                                          </p:stCondLst>
                                        </p:cTn>
                                        <p:tgtEl>
                                          <p:spTgt spid="196"/>
                                        </p:tgtEl>
                                        <p:attrNameLst>
                                          <p:attrName>style.visibility</p:attrName>
                                        </p:attrNameLst>
                                      </p:cBhvr>
                                      <p:to>
                                        <p:strVal val="visible"/>
                                      </p:to>
                                    </p:set>
                                    <p:animEffect transition="in" filter="circle(in)">
                                      <p:cBhvr>
                                        <p:cTn id="214" dur="2000"/>
                                        <p:tgtEl>
                                          <p:spTgt spid="196"/>
                                        </p:tgtEl>
                                      </p:cBhvr>
                                    </p:animEffect>
                                  </p:childTnLst>
                                </p:cTn>
                              </p:par>
                            </p:childTnLst>
                          </p:cTn>
                        </p:par>
                      </p:childTnLst>
                    </p:cTn>
                  </p:par>
                  <p:par>
                    <p:cTn id="215" fill="hold">
                      <p:stCondLst>
                        <p:cond delay="indefinite"/>
                      </p:stCondLst>
                      <p:childTnLst>
                        <p:par>
                          <p:cTn id="216" fill="hold">
                            <p:stCondLst>
                              <p:cond delay="0"/>
                            </p:stCondLst>
                            <p:childTnLst>
                              <p:par>
                                <p:cTn id="217" presetID="16" presetClass="entr" presetSubtype="21" fill="hold" grpId="0" nodeType="clickEffect">
                                  <p:stCondLst>
                                    <p:cond delay="0"/>
                                  </p:stCondLst>
                                  <p:childTnLst>
                                    <p:set>
                                      <p:cBhvr>
                                        <p:cTn id="218" dur="1" fill="hold">
                                          <p:stCondLst>
                                            <p:cond delay="0"/>
                                          </p:stCondLst>
                                        </p:cTn>
                                        <p:tgtEl>
                                          <p:spTgt spid="197"/>
                                        </p:tgtEl>
                                        <p:attrNameLst>
                                          <p:attrName>style.visibility</p:attrName>
                                        </p:attrNameLst>
                                      </p:cBhvr>
                                      <p:to>
                                        <p:strVal val="visible"/>
                                      </p:to>
                                    </p:set>
                                    <p:animEffect transition="in" filter="barn(inVertical)">
                                      <p:cBhvr>
                                        <p:cTn id="219" dur="500"/>
                                        <p:tgtEl>
                                          <p:spTgt spid="197"/>
                                        </p:tgtEl>
                                      </p:cBhvr>
                                    </p:animEffect>
                                  </p:childTnLst>
                                </p:cTn>
                              </p:par>
                            </p:childTnLst>
                          </p:cTn>
                        </p:par>
                      </p:childTnLst>
                    </p:cTn>
                  </p:par>
                  <p:par>
                    <p:cTn id="220" fill="hold">
                      <p:stCondLst>
                        <p:cond delay="indefinite"/>
                      </p:stCondLst>
                      <p:childTnLst>
                        <p:par>
                          <p:cTn id="221" fill="hold">
                            <p:stCondLst>
                              <p:cond delay="0"/>
                            </p:stCondLst>
                            <p:childTnLst>
                              <p:par>
                                <p:cTn id="222" presetID="14" presetClass="entr" presetSubtype="10" fill="hold" nodeType="clickEffect">
                                  <p:stCondLst>
                                    <p:cond delay="0"/>
                                  </p:stCondLst>
                                  <p:childTnLst>
                                    <p:set>
                                      <p:cBhvr>
                                        <p:cTn id="223" dur="1" fill="hold">
                                          <p:stCondLst>
                                            <p:cond delay="0"/>
                                          </p:stCondLst>
                                        </p:cTn>
                                        <p:tgtEl>
                                          <p:spTgt spid="198"/>
                                        </p:tgtEl>
                                        <p:attrNameLst>
                                          <p:attrName>style.visibility</p:attrName>
                                        </p:attrNameLst>
                                      </p:cBhvr>
                                      <p:to>
                                        <p:strVal val="visible"/>
                                      </p:to>
                                    </p:set>
                                    <p:animEffect transition="in" filter="randombar(horizontal)">
                                      <p:cBhvr>
                                        <p:cTn id="224"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3" grpId="0" animBg="1"/>
      <p:bldP spid="14" grpId="0" animBg="1"/>
      <p:bldP spid="24" grpId="0" autoUpdateAnimBg="0"/>
      <p:bldP spid="27" grpId="0" autoUpdateAnimBg="0"/>
      <p:bldP spid="133" grpId="0" animBg="1"/>
      <p:bldP spid="173" grpId="0" animBg="1"/>
      <p:bldP spid="180" grpId="0" animBg="1"/>
      <p:bldP spid="181" grpId="0" animBg="1"/>
      <p:bldP spid="183" grpId="0" animBg="1"/>
      <p:bldP spid="184" grpId="0" animBg="1"/>
      <p:bldP spid="186" grpId="0" animBg="1"/>
      <p:bldP spid="195" grpId="0" animBg="1"/>
      <p:bldP spid="19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3"/>
          <p:cNvSpPr>
            <a:spLocks noChangeArrowheads="1"/>
          </p:cNvSpPr>
          <p:nvPr/>
        </p:nvSpPr>
        <p:spPr bwMode="auto">
          <a:xfrm>
            <a:off x="7091847" y="1706347"/>
            <a:ext cx="2654300" cy="168275"/>
          </a:xfrm>
          <a:prstGeom prst="rect">
            <a:avLst/>
          </a:prstGeom>
          <a:gradFill rotWithShape="1">
            <a:gsLst>
              <a:gs pos="0">
                <a:srgbClr val="00FFFF"/>
              </a:gs>
              <a:gs pos="100000">
                <a:srgbClr val="4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1" name="Rectangle 4"/>
          <p:cNvSpPr>
            <a:spLocks noChangeArrowheads="1"/>
          </p:cNvSpPr>
          <p:nvPr/>
        </p:nvSpPr>
        <p:spPr bwMode="auto">
          <a:xfrm rot="20978403">
            <a:off x="7064859" y="1293597"/>
            <a:ext cx="2654300" cy="168275"/>
          </a:xfrm>
          <a:prstGeom prst="rect">
            <a:avLst/>
          </a:prstGeom>
          <a:gradFill rotWithShape="1">
            <a:gsLst>
              <a:gs pos="0">
                <a:srgbClr val="00FFFF"/>
              </a:gs>
              <a:gs pos="100000">
                <a:srgbClr val="5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92" name="Group 5"/>
          <p:cNvGrpSpPr>
            <a:grpSpLocks/>
          </p:cNvGrpSpPr>
          <p:nvPr/>
        </p:nvGrpSpPr>
        <p:grpSpPr bwMode="auto">
          <a:xfrm>
            <a:off x="7576685" y="218998"/>
            <a:ext cx="1858963" cy="757238"/>
            <a:chOff x="576" y="3120"/>
            <a:chExt cx="1008" cy="432"/>
          </a:xfrm>
        </p:grpSpPr>
        <p:sp>
          <p:nvSpPr>
            <p:cNvPr id="93"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7" name="Object 17"/>
          <p:cNvGraphicFramePr>
            <a:graphicFrameLocks noChangeAspect="1"/>
          </p:cNvGraphicFramePr>
          <p:nvPr>
            <p:extLst>
              <p:ext uri="{D42A27DB-BD31-4B8C-83A1-F6EECF244321}">
                <p14:modId xmlns:p14="http://schemas.microsoft.com/office/powerpoint/2010/main" val="3018936998"/>
              </p:ext>
            </p:extLst>
          </p:nvPr>
        </p:nvGraphicFramePr>
        <p:xfrm>
          <a:off x="8831891" y="1316156"/>
          <a:ext cx="263525" cy="288925"/>
        </p:xfrm>
        <a:graphic>
          <a:graphicData uri="http://schemas.openxmlformats.org/presentationml/2006/ole">
            <mc:AlternateContent xmlns:mc="http://schemas.openxmlformats.org/markup-compatibility/2006">
              <mc:Choice xmlns:v="urn:schemas-microsoft-com:vml" Requires="v">
                <p:oleObj spid="_x0000_s492215" name="公式" r:id="rId3" imgW="19166" imgH="38061" progId="Equation.3">
                  <p:embed/>
                </p:oleObj>
              </mc:Choice>
              <mc:Fallback>
                <p:oleObj name="公式" r:id="rId3" imgW="19166" imgH="3806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891" y="1316156"/>
                        <a:ext cx="263525" cy="288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Line 255"/>
          <p:cNvSpPr>
            <a:spLocks noChangeShapeType="1"/>
          </p:cNvSpPr>
          <p:nvPr/>
        </p:nvSpPr>
        <p:spPr bwMode="auto">
          <a:xfrm>
            <a:off x="9216849" y="539578"/>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256"/>
          <p:cNvSpPr>
            <a:spLocks noChangeShapeType="1"/>
          </p:cNvSpPr>
          <p:nvPr/>
        </p:nvSpPr>
        <p:spPr bwMode="auto">
          <a:xfrm flipV="1">
            <a:off x="9126698" y="864773"/>
            <a:ext cx="4296" cy="451383"/>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262"/>
          <p:cNvSpPr>
            <a:spLocks noChangeShapeType="1"/>
          </p:cNvSpPr>
          <p:nvPr/>
        </p:nvSpPr>
        <p:spPr bwMode="auto">
          <a:xfrm>
            <a:off x="9216849" y="1316156"/>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Line 256"/>
          <p:cNvSpPr>
            <a:spLocks noChangeShapeType="1"/>
          </p:cNvSpPr>
          <p:nvPr/>
        </p:nvSpPr>
        <p:spPr bwMode="auto">
          <a:xfrm flipH="1" flipV="1">
            <a:off x="9364814" y="1263040"/>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5" name="Group 248"/>
          <p:cNvGrpSpPr>
            <a:grpSpLocks/>
          </p:cNvGrpSpPr>
          <p:nvPr/>
        </p:nvGrpSpPr>
        <p:grpSpPr bwMode="auto">
          <a:xfrm>
            <a:off x="9598634" y="650901"/>
            <a:ext cx="668717" cy="1496820"/>
            <a:chOff x="5136" y="1584"/>
            <a:chExt cx="439" cy="432"/>
          </a:xfrm>
        </p:grpSpPr>
        <p:sp>
          <p:nvSpPr>
            <p:cNvPr id="186"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187"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91" name="Picture 16" descr="劈尖干涉3"/>
          <p:cNvPicPr>
            <a:picLocks noChangeAspect="1" noChangeArrowheads="1"/>
          </p:cNvPicPr>
          <p:nvPr/>
        </p:nvPicPr>
        <p:blipFill>
          <a:blip r:embed="rId5">
            <a:extLst>
              <a:ext uri="{28A0092B-C50C-407E-A947-70E740481C1C}">
                <a14:useLocalDpi xmlns:a14="http://schemas.microsoft.com/office/drawing/2010/main" val="0"/>
              </a:ext>
            </a:extLst>
          </a:blip>
          <a:srcRect l="10400" t="56346" r="10201"/>
          <a:stretch>
            <a:fillRect/>
          </a:stretch>
        </p:blipFill>
        <p:spPr bwMode="auto">
          <a:xfrm>
            <a:off x="7137885" y="1941297"/>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2" name="Object 50"/>
          <p:cNvGraphicFramePr>
            <a:graphicFrameLocks noChangeAspect="1"/>
          </p:cNvGraphicFramePr>
          <p:nvPr>
            <p:extLst>
              <p:ext uri="{D42A27DB-BD31-4B8C-83A1-F6EECF244321}">
                <p14:modId xmlns:p14="http://schemas.microsoft.com/office/powerpoint/2010/main" val="2727513002"/>
              </p:ext>
            </p:extLst>
          </p:nvPr>
        </p:nvGraphicFramePr>
        <p:xfrm>
          <a:off x="2354281" y="370772"/>
          <a:ext cx="3268198" cy="449262"/>
        </p:xfrm>
        <a:graphic>
          <a:graphicData uri="http://schemas.openxmlformats.org/presentationml/2006/ole">
            <mc:AlternateContent xmlns:mc="http://schemas.openxmlformats.org/markup-compatibility/2006">
              <mc:Choice xmlns:v="urn:schemas-microsoft-com:vml" Requires="v">
                <p:oleObj spid="_x0000_s492216" name="公式" r:id="rId6" imgW="1168200" imgH="177480" progId="Equation.3">
                  <p:embed/>
                </p:oleObj>
              </mc:Choice>
              <mc:Fallback>
                <p:oleObj name="公式" r:id="rId6" imgW="1168200" imgH="177480" progId="Equation.3">
                  <p:embed/>
                  <p:pic>
                    <p:nvPicPr>
                      <p:cNvPr id="0" name=""/>
                      <p:cNvPicPr>
                        <a:picLocks noChangeAspect="1" noChangeArrowheads="1"/>
                      </p:cNvPicPr>
                      <p:nvPr/>
                    </p:nvPicPr>
                    <p:blipFill>
                      <a:blip r:embed="rId7"/>
                      <a:srcRect/>
                      <a:stretch>
                        <a:fillRect/>
                      </a:stretch>
                    </p:blipFill>
                    <p:spPr bwMode="auto">
                      <a:xfrm>
                        <a:off x="2354281" y="370772"/>
                        <a:ext cx="3268198" cy="449262"/>
                      </a:xfrm>
                      <a:prstGeom prst="rect">
                        <a:avLst/>
                      </a:prstGeom>
                      <a:solidFill>
                        <a:srgbClr val="FFFF00"/>
                      </a:solidFill>
                      <a:ln>
                        <a:noFill/>
                      </a:ln>
                      <a:effectLst/>
                      <a:extLst/>
                    </p:spPr>
                  </p:pic>
                </p:oleObj>
              </mc:Fallback>
            </mc:AlternateContent>
          </a:graphicData>
        </a:graphic>
      </p:graphicFrame>
      <p:graphicFrame>
        <p:nvGraphicFramePr>
          <p:cNvPr id="193" name="Object 57"/>
          <p:cNvGraphicFramePr>
            <a:graphicFrameLocks noChangeAspect="1"/>
          </p:cNvGraphicFramePr>
          <p:nvPr>
            <p:extLst>
              <p:ext uri="{D42A27DB-BD31-4B8C-83A1-F6EECF244321}">
                <p14:modId xmlns:p14="http://schemas.microsoft.com/office/powerpoint/2010/main" val="1799907179"/>
              </p:ext>
            </p:extLst>
          </p:nvPr>
        </p:nvGraphicFramePr>
        <p:xfrm>
          <a:off x="2405161" y="858139"/>
          <a:ext cx="1492250" cy="515937"/>
        </p:xfrm>
        <a:graphic>
          <a:graphicData uri="http://schemas.openxmlformats.org/presentationml/2006/ole">
            <mc:AlternateContent xmlns:mc="http://schemas.openxmlformats.org/markup-compatibility/2006">
              <mc:Choice xmlns:v="urn:schemas-microsoft-com:vml" Requires="v">
                <p:oleObj spid="_x0000_s492217" name="公式" r:id="rId8" imgW="583947" imgH="203112" progId="Equation.3">
                  <p:embed/>
                </p:oleObj>
              </mc:Choice>
              <mc:Fallback>
                <p:oleObj name="公式" r:id="rId8" imgW="583947"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5161" y="858139"/>
                        <a:ext cx="14922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 name="Text Box 53"/>
          <p:cNvSpPr txBox="1">
            <a:spLocks noChangeArrowheads="1"/>
          </p:cNvSpPr>
          <p:nvPr/>
        </p:nvSpPr>
        <p:spPr bwMode="auto">
          <a:xfrm>
            <a:off x="4079593" y="82003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graphicFrame>
        <p:nvGraphicFramePr>
          <p:cNvPr id="195" name="Object 51"/>
          <p:cNvGraphicFramePr>
            <a:graphicFrameLocks noChangeAspect="1"/>
          </p:cNvGraphicFramePr>
          <p:nvPr>
            <p:extLst>
              <p:ext uri="{D42A27DB-BD31-4B8C-83A1-F6EECF244321}">
                <p14:modId xmlns:p14="http://schemas.microsoft.com/office/powerpoint/2010/main" val="94099955"/>
              </p:ext>
            </p:extLst>
          </p:nvPr>
        </p:nvGraphicFramePr>
        <p:xfrm>
          <a:off x="1826212" y="1579152"/>
          <a:ext cx="4142398" cy="514350"/>
        </p:xfrm>
        <a:graphic>
          <a:graphicData uri="http://schemas.openxmlformats.org/presentationml/2006/ole">
            <mc:AlternateContent xmlns:mc="http://schemas.openxmlformats.org/markup-compatibility/2006">
              <mc:Choice xmlns:v="urn:schemas-microsoft-com:vml" Requires="v">
                <p:oleObj spid="_x0000_s492218" name="公式" r:id="rId10" imgW="1726920" imgH="203040" progId="Equation.3">
                  <p:embed/>
                </p:oleObj>
              </mc:Choice>
              <mc:Fallback>
                <p:oleObj name="公式" r:id="rId10" imgW="1726920" imgH="203040" progId="Equation.3">
                  <p:embed/>
                  <p:pic>
                    <p:nvPicPr>
                      <p:cNvPr id="0" name=""/>
                      <p:cNvPicPr>
                        <a:picLocks noChangeAspect="1" noChangeArrowheads="1"/>
                      </p:cNvPicPr>
                      <p:nvPr/>
                    </p:nvPicPr>
                    <p:blipFill>
                      <a:blip r:embed="rId11"/>
                      <a:srcRect/>
                      <a:stretch>
                        <a:fillRect/>
                      </a:stretch>
                    </p:blipFill>
                    <p:spPr bwMode="auto">
                      <a:xfrm>
                        <a:off x="1826212" y="1579152"/>
                        <a:ext cx="4142398" cy="514350"/>
                      </a:xfrm>
                      <a:prstGeom prst="rect">
                        <a:avLst/>
                      </a:prstGeom>
                      <a:solidFill>
                        <a:srgbClr val="FFC000"/>
                      </a:solidFill>
                      <a:ln>
                        <a:noFill/>
                      </a:ln>
                      <a:effectLst/>
                      <a:extLst/>
                    </p:spPr>
                  </p:pic>
                </p:oleObj>
              </mc:Fallback>
            </mc:AlternateContent>
          </a:graphicData>
        </a:graphic>
      </p:graphicFrame>
      <p:graphicFrame>
        <p:nvGraphicFramePr>
          <p:cNvPr id="196" name="Object 52"/>
          <p:cNvGraphicFramePr>
            <a:graphicFrameLocks noChangeAspect="1"/>
          </p:cNvGraphicFramePr>
          <p:nvPr>
            <p:extLst>
              <p:ext uri="{D42A27DB-BD31-4B8C-83A1-F6EECF244321}">
                <p14:modId xmlns:p14="http://schemas.microsoft.com/office/powerpoint/2010/main" val="3933399132"/>
              </p:ext>
            </p:extLst>
          </p:nvPr>
        </p:nvGraphicFramePr>
        <p:xfrm>
          <a:off x="2296008" y="2357918"/>
          <a:ext cx="1784350" cy="515937"/>
        </p:xfrm>
        <a:graphic>
          <a:graphicData uri="http://schemas.openxmlformats.org/presentationml/2006/ole">
            <mc:AlternateContent xmlns:mc="http://schemas.openxmlformats.org/markup-compatibility/2006">
              <mc:Choice xmlns:v="urn:schemas-microsoft-com:vml" Requires="v">
                <p:oleObj spid="_x0000_s492219" name="公式" r:id="rId12" imgW="698197" imgH="203112" progId="Equation.3">
                  <p:embed/>
                </p:oleObj>
              </mc:Choice>
              <mc:Fallback>
                <p:oleObj name="公式" r:id="rId12" imgW="698197"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6008" y="2357918"/>
                        <a:ext cx="17843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 name="Text Box 54"/>
          <p:cNvSpPr txBox="1">
            <a:spLocks noChangeArrowheads="1"/>
          </p:cNvSpPr>
          <p:nvPr/>
        </p:nvSpPr>
        <p:spPr bwMode="auto">
          <a:xfrm>
            <a:off x="4521048" y="227096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暗纹中心</a:t>
            </a:r>
          </a:p>
        </p:txBody>
      </p:sp>
      <p:graphicFrame>
        <p:nvGraphicFramePr>
          <p:cNvPr id="34" name="Object 57"/>
          <p:cNvGraphicFramePr>
            <a:graphicFrameLocks noChangeAspect="1"/>
          </p:cNvGraphicFramePr>
          <p:nvPr>
            <p:extLst>
              <p:ext uri="{D42A27DB-BD31-4B8C-83A1-F6EECF244321}">
                <p14:modId xmlns:p14="http://schemas.microsoft.com/office/powerpoint/2010/main" val="3053474736"/>
              </p:ext>
            </p:extLst>
          </p:nvPr>
        </p:nvGraphicFramePr>
        <p:xfrm>
          <a:off x="6693017" y="2574496"/>
          <a:ext cx="1541188" cy="458787"/>
        </p:xfrm>
        <a:graphic>
          <a:graphicData uri="http://schemas.openxmlformats.org/presentationml/2006/ole">
            <mc:AlternateContent xmlns:mc="http://schemas.openxmlformats.org/markup-compatibility/2006">
              <mc:Choice xmlns:v="urn:schemas-microsoft-com:vml" Requires="v">
                <p:oleObj spid="_x0000_s492220" name="Equation" r:id="rId14" imgW="876240" imgH="203040" progId="Equation.DSMT4">
                  <p:embed/>
                </p:oleObj>
              </mc:Choice>
              <mc:Fallback>
                <p:oleObj name="Equation" r:id="rId14" imgW="876240" imgH="203040" progId="Equation.DSMT4">
                  <p:embed/>
                  <p:pic>
                    <p:nvPicPr>
                      <p:cNvPr id="111" name="Object 57"/>
                      <p:cNvPicPr>
                        <a:picLocks noChangeAspect="1" noChangeArrowheads="1"/>
                      </p:cNvPicPr>
                      <p:nvPr/>
                    </p:nvPicPr>
                    <p:blipFill>
                      <a:blip r:embed="rId15"/>
                      <a:srcRect/>
                      <a:stretch>
                        <a:fillRect/>
                      </a:stretch>
                    </p:blipFill>
                    <p:spPr bwMode="auto">
                      <a:xfrm>
                        <a:off x="6693017" y="2574496"/>
                        <a:ext cx="1541188" cy="458787"/>
                      </a:xfrm>
                      <a:prstGeom prst="rect">
                        <a:avLst/>
                      </a:prstGeom>
                      <a:noFill/>
                      <a:ln>
                        <a:noFill/>
                      </a:ln>
                      <a:effectLst/>
                      <a:extLst/>
                    </p:spPr>
                  </p:pic>
                </p:oleObj>
              </mc:Fallback>
            </mc:AlternateContent>
          </a:graphicData>
        </a:graphic>
      </p:graphicFrame>
      <p:graphicFrame>
        <p:nvGraphicFramePr>
          <p:cNvPr id="35" name="Object 27"/>
          <p:cNvGraphicFramePr>
            <a:graphicFrameLocks/>
          </p:cNvGraphicFramePr>
          <p:nvPr>
            <p:extLst>
              <p:ext uri="{D42A27DB-BD31-4B8C-83A1-F6EECF244321}">
                <p14:modId xmlns:p14="http://schemas.microsoft.com/office/powerpoint/2010/main" val="2131393118"/>
              </p:ext>
            </p:extLst>
          </p:nvPr>
        </p:nvGraphicFramePr>
        <p:xfrm>
          <a:off x="2966745" y="2852620"/>
          <a:ext cx="1432977" cy="875162"/>
        </p:xfrm>
        <a:graphic>
          <a:graphicData uri="http://schemas.openxmlformats.org/presentationml/2006/ole">
            <mc:AlternateContent xmlns:mc="http://schemas.openxmlformats.org/markup-compatibility/2006">
              <mc:Choice xmlns:v="urn:schemas-microsoft-com:vml" Requires="v">
                <p:oleObj spid="_x0000_s492221" name="公式" r:id="rId16" imgW="609480" imgH="393480" progId="Equation.3">
                  <p:embed/>
                </p:oleObj>
              </mc:Choice>
              <mc:Fallback>
                <p:oleObj name="公式" r:id="rId16" imgW="609480" imgH="393480" progId="Equation.3">
                  <p:embed/>
                  <p:pic>
                    <p:nvPicPr>
                      <p:cNvPr id="198" name="Object 27"/>
                      <p:cNvPicPr>
                        <a:picLocks noChangeArrowheads="1"/>
                      </p:cNvPicPr>
                      <p:nvPr/>
                    </p:nvPicPr>
                    <p:blipFill>
                      <a:blip r:embed="rId17"/>
                      <a:srcRect/>
                      <a:stretch>
                        <a:fillRect/>
                      </a:stretch>
                    </p:blipFill>
                    <p:spPr bwMode="auto">
                      <a:xfrm>
                        <a:off x="2966745" y="2852620"/>
                        <a:ext cx="1432977" cy="875162"/>
                      </a:xfrm>
                      <a:prstGeom prst="rect">
                        <a:avLst/>
                      </a:prstGeom>
                      <a:noFill/>
                      <a:ln>
                        <a:noFill/>
                      </a:ln>
                      <a:extLst/>
                    </p:spPr>
                  </p:pic>
                </p:oleObj>
              </mc:Fallback>
            </mc:AlternateContent>
          </a:graphicData>
        </a:graphic>
      </p:graphicFrame>
      <p:graphicFrame>
        <p:nvGraphicFramePr>
          <p:cNvPr id="36" name="Object 60"/>
          <p:cNvGraphicFramePr>
            <a:graphicFrameLocks/>
          </p:cNvGraphicFramePr>
          <p:nvPr>
            <p:extLst>
              <p:ext uri="{D42A27DB-BD31-4B8C-83A1-F6EECF244321}">
                <p14:modId xmlns:p14="http://schemas.microsoft.com/office/powerpoint/2010/main" val="2110664536"/>
              </p:ext>
            </p:extLst>
          </p:nvPr>
        </p:nvGraphicFramePr>
        <p:xfrm>
          <a:off x="4933386" y="2814897"/>
          <a:ext cx="1035223" cy="935942"/>
        </p:xfrm>
        <a:graphic>
          <a:graphicData uri="http://schemas.openxmlformats.org/presentationml/2006/ole">
            <mc:AlternateContent xmlns:mc="http://schemas.openxmlformats.org/markup-compatibility/2006">
              <mc:Choice xmlns:v="urn:schemas-microsoft-com:vml" Requires="v">
                <p:oleObj spid="_x0000_s492222" name="公式" r:id="rId18" imgW="507960" imgH="393480" progId="Equation.3">
                  <p:embed/>
                </p:oleObj>
              </mc:Choice>
              <mc:Fallback>
                <p:oleObj name="公式" r:id="rId18" imgW="507960" imgH="393480" progId="Equation.3">
                  <p:embed/>
                  <p:pic>
                    <p:nvPicPr>
                      <p:cNvPr id="199" name="Object 60"/>
                      <p:cNvPicPr>
                        <a:picLocks noChangeArrowheads="1"/>
                      </p:cNvPicPr>
                      <p:nvPr/>
                    </p:nvPicPr>
                    <p:blipFill>
                      <a:blip r:embed="rId19"/>
                      <a:srcRect/>
                      <a:stretch>
                        <a:fillRect/>
                      </a:stretch>
                    </p:blipFill>
                    <p:spPr bwMode="auto">
                      <a:xfrm>
                        <a:off x="4933386" y="2814897"/>
                        <a:ext cx="1035223" cy="935942"/>
                      </a:xfrm>
                      <a:prstGeom prst="rect">
                        <a:avLst/>
                      </a:prstGeom>
                      <a:noFill/>
                      <a:ln>
                        <a:noFill/>
                      </a:ln>
                      <a:extLst/>
                    </p:spPr>
                  </p:pic>
                </p:oleObj>
              </mc:Fallback>
            </mc:AlternateContent>
          </a:graphicData>
        </a:graphic>
      </p:graphicFrame>
      <p:sp>
        <p:nvSpPr>
          <p:cNvPr id="37" name="Text Box 2"/>
          <p:cNvSpPr txBox="1">
            <a:spLocks noChangeArrowheads="1"/>
          </p:cNvSpPr>
          <p:nvPr/>
        </p:nvSpPr>
        <p:spPr bwMode="auto">
          <a:xfrm>
            <a:off x="853686" y="3095542"/>
            <a:ext cx="19843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tx1"/>
                </a:solidFill>
                <a:latin typeface="宋体" panose="02010600030101010101" pitchFamily="2" charset="-122"/>
              </a:rPr>
              <a:t>条纹特点：</a:t>
            </a:r>
          </a:p>
        </p:txBody>
      </p:sp>
      <p:sp>
        <p:nvSpPr>
          <p:cNvPr id="38" name="Text Box 4"/>
          <p:cNvSpPr txBox="1">
            <a:spLocks noChangeArrowheads="1"/>
          </p:cNvSpPr>
          <p:nvPr/>
        </p:nvSpPr>
        <p:spPr bwMode="auto">
          <a:xfrm>
            <a:off x="1845874" y="3702276"/>
            <a:ext cx="8653928" cy="523220"/>
          </a:xfrm>
          <a:prstGeom prst="rect">
            <a:avLst/>
          </a:prstGeom>
          <a:noFill/>
          <a:ln w="9525">
            <a:noFill/>
            <a:miter lim="800000"/>
            <a:headEnd/>
            <a:tailEnd/>
          </a:ln>
        </p:spPr>
        <p:txBody>
          <a:bodyPr wrap="square">
            <a:spAutoFit/>
          </a:bodyPr>
          <a:lstStyle/>
          <a:p>
            <a:pPr>
              <a:buClr>
                <a:srgbClr val="FF0000"/>
              </a:buClr>
              <a:buSzPct val="120000"/>
              <a:buFont typeface="Wingdings" pitchFamily="2" charset="2"/>
              <a:buNone/>
              <a:defRPr/>
            </a:pPr>
            <a:r>
              <a:rPr lang="zh-CN" altLang="en-US" sz="2800" b="1" dirty="0">
                <a:solidFill>
                  <a:srgbClr val="129C15"/>
                </a:solidFill>
                <a:latin typeface="宋体" pitchFamily="2" charset="-122"/>
              </a:rPr>
              <a:t>（</a:t>
            </a:r>
            <a:r>
              <a:rPr lang="en-US" altLang="zh-CN" sz="2800" b="1" dirty="0">
                <a:solidFill>
                  <a:srgbClr val="129C15"/>
                </a:solidFill>
                <a:latin typeface="宋体" pitchFamily="2" charset="-122"/>
              </a:rPr>
              <a:t>1</a:t>
            </a:r>
            <a:r>
              <a:rPr lang="zh-CN" altLang="en-US" sz="2800" b="1" dirty="0">
                <a:solidFill>
                  <a:srgbClr val="129C15"/>
                </a:solidFill>
                <a:latin typeface="宋体" pitchFamily="2" charset="-122"/>
              </a:rPr>
              <a:t>）明暗相间平行于棱边</a:t>
            </a:r>
            <a:r>
              <a:rPr lang="zh-CN" altLang="en-US" sz="2800" b="1" dirty="0">
                <a:solidFill>
                  <a:srgbClr val="FF0000"/>
                </a:solidFill>
              </a:rPr>
              <a:t>（劈尖）</a:t>
            </a:r>
            <a:r>
              <a:rPr lang="zh-CN" altLang="en-US" sz="2800" b="1" dirty="0">
                <a:solidFill>
                  <a:srgbClr val="129C15"/>
                </a:solidFill>
                <a:latin typeface="宋体" pitchFamily="2" charset="-122"/>
              </a:rPr>
              <a:t>的</a:t>
            </a:r>
            <a:r>
              <a:rPr lang="zh-CN" altLang="en-US" sz="2800" b="1" dirty="0">
                <a:solidFill>
                  <a:srgbClr val="FF3399"/>
                </a:solidFill>
                <a:latin typeface="宋体" pitchFamily="2" charset="-122"/>
              </a:rPr>
              <a:t>等间距</a:t>
            </a:r>
            <a:r>
              <a:rPr lang="zh-CN" altLang="en-US" sz="2800" b="1" dirty="0">
                <a:solidFill>
                  <a:srgbClr val="129C15"/>
                </a:solidFill>
                <a:latin typeface="宋体" pitchFamily="2" charset="-122"/>
              </a:rPr>
              <a:t>的直条纹；</a:t>
            </a:r>
          </a:p>
        </p:txBody>
      </p:sp>
      <p:sp>
        <p:nvSpPr>
          <p:cNvPr id="39" name="Rectangle 146"/>
          <p:cNvSpPr>
            <a:spLocks noChangeArrowheads="1"/>
          </p:cNvSpPr>
          <p:nvPr/>
        </p:nvSpPr>
        <p:spPr bwMode="auto">
          <a:xfrm>
            <a:off x="1765337" y="4287271"/>
            <a:ext cx="77877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00"/>
                </a:solidFill>
              </a:rPr>
              <a:t>（</a:t>
            </a:r>
            <a:r>
              <a:rPr lang="en-US" altLang="zh-CN" i="0" dirty="0">
                <a:solidFill>
                  <a:srgbClr val="FF3300"/>
                </a:solidFill>
              </a:rPr>
              <a:t>2</a:t>
            </a:r>
            <a:r>
              <a:rPr lang="zh-CN" altLang="en-US" i="0" dirty="0">
                <a:solidFill>
                  <a:srgbClr val="FF3300"/>
                </a:solidFill>
              </a:rPr>
              <a:t>）条纹级次分布：</a:t>
            </a:r>
            <a:r>
              <a:rPr lang="zh-CN" altLang="en-US" i="0" dirty="0">
                <a:solidFill>
                  <a:schemeClr val="tx1"/>
                </a:solidFill>
              </a:rPr>
              <a:t>  </a:t>
            </a:r>
            <a:r>
              <a:rPr lang="zh-CN" altLang="en-US" i="0" dirty="0">
                <a:solidFill>
                  <a:srgbClr val="6600CC"/>
                </a:solidFill>
              </a:rPr>
              <a:t>厚度越大，级次越高。</a:t>
            </a:r>
            <a:endParaRPr lang="zh-CN" altLang="en-US" dirty="0">
              <a:solidFill>
                <a:srgbClr val="6600CC"/>
              </a:solidFill>
            </a:endParaRPr>
          </a:p>
        </p:txBody>
      </p:sp>
      <p:sp>
        <p:nvSpPr>
          <p:cNvPr id="40" name="Rectangle 219"/>
          <p:cNvSpPr>
            <a:spLocks noChangeArrowheads="1"/>
          </p:cNvSpPr>
          <p:nvPr/>
        </p:nvSpPr>
        <p:spPr bwMode="auto">
          <a:xfrm>
            <a:off x="1845874" y="4934156"/>
            <a:ext cx="6950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008000"/>
                </a:solidFill>
              </a:rPr>
              <a:t>（</a:t>
            </a:r>
            <a:r>
              <a:rPr lang="en-US" altLang="zh-CN" i="0" dirty="0">
                <a:solidFill>
                  <a:srgbClr val="008000"/>
                </a:solidFill>
              </a:rPr>
              <a:t>3</a:t>
            </a:r>
            <a:r>
              <a:rPr lang="zh-CN" altLang="en-US" i="0" dirty="0">
                <a:solidFill>
                  <a:srgbClr val="008000"/>
                </a:solidFill>
              </a:rPr>
              <a:t>）半波损失  </a:t>
            </a:r>
            <a:r>
              <a:rPr lang="zh-CN" altLang="zh-CN" i="0" dirty="0">
                <a:solidFill>
                  <a:srgbClr val="008000"/>
                </a:solidFill>
              </a:rPr>
              <a:t>→</a:t>
            </a:r>
            <a:r>
              <a:rPr lang="en-US" altLang="zh-CN" i="0" dirty="0">
                <a:solidFill>
                  <a:srgbClr val="008000"/>
                </a:solidFill>
              </a:rPr>
              <a:t>  </a:t>
            </a:r>
            <a:r>
              <a:rPr lang="zh-CN" altLang="en-US" i="0" dirty="0">
                <a:solidFill>
                  <a:srgbClr val="008000"/>
                </a:solidFill>
                <a:latin typeface="方正书宋简体"/>
              </a:rPr>
              <a:t>劈尖处为</a:t>
            </a:r>
            <a:r>
              <a:rPr lang="en-US" altLang="zh-CN" i="0" dirty="0">
                <a:solidFill>
                  <a:srgbClr val="008000"/>
                </a:solidFill>
                <a:latin typeface="方正书宋简体"/>
              </a:rPr>
              <a:t>0</a:t>
            </a:r>
            <a:r>
              <a:rPr lang="zh-CN" altLang="en-US" i="0" dirty="0">
                <a:solidFill>
                  <a:srgbClr val="008000"/>
                </a:solidFill>
                <a:latin typeface="方正书宋简体"/>
              </a:rPr>
              <a:t>级暗条纹。</a:t>
            </a:r>
          </a:p>
        </p:txBody>
      </p:sp>
      <p:sp>
        <p:nvSpPr>
          <p:cNvPr id="41" name="Rectangle 6"/>
          <p:cNvSpPr>
            <a:spLocks noChangeArrowheads="1"/>
          </p:cNvSpPr>
          <p:nvPr/>
        </p:nvSpPr>
        <p:spPr bwMode="auto">
          <a:xfrm>
            <a:off x="1733861" y="5531886"/>
            <a:ext cx="844017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685800" algn="l"/>
              </a:tabLst>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tabLst>
                <a:tab pos="685800" algn="l"/>
              </a:tabLst>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tabLst>
                <a:tab pos="685800" algn="l"/>
              </a:tabLst>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tabLst>
                <a:tab pos="685800" algn="l"/>
              </a:tabLst>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tabLst>
                <a:tab pos="685800" algn="l"/>
              </a:tabLst>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tabLst>
                <a:tab pos="685800" algn="l"/>
              </a:tabLs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tabLst>
                <a:tab pos="685800" algn="l"/>
              </a:tabLs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tabLst>
                <a:tab pos="685800" algn="l"/>
              </a:tabLs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tabLst>
                <a:tab pos="685800" algn="l"/>
              </a:tabLs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6600CC"/>
                </a:solidFill>
                <a:latin typeface="宋体" panose="02010600030101010101" pitchFamily="2" charset="-122"/>
              </a:rPr>
              <a:t>（</a:t>
            </a:r>
            <a:r>
              <a:rPr lang="en-US" altLang="zh-CN" i="0" dirty="0">
                <a:solidFill>
                  <a:srgbClr val="6600CC"/>
                </a:solidFill>
                <a:latin typeface="宋体" panose="02010600030101010101" pitchFamily="2" charset="-122"/>
              </a:rPr>
              <a:t>4</a:t>
            </a:r>
            <a:r>
              <a:rPr lang="zh-CN" altLang="en-US" i="0" dirty="0">
                <a:solidFill>
                  <a:srgbClr val="6600CC"/>
                </a:solidFill>
                <a:latin typeface="宋体" panose="02010600030101010101" pitchFamily="2" charset="-122"/>
              </a:rPr>
              <a:t>）相邻条纹之间对应的劈尖厚度差或间距</a:t>
            </a:r>
            <a:r>
              <a:rPr lang="en-US" altLang="zh-CN" dirty="0">
                <a:solidFill>
                  <a:srgbClr val="FF0000"/>
                </a:solidFill>
              </a:rPr>
              <a:t>l</a:t>
            </a:r>
            <a:r>
              <a:rPr lang="zh-CN" altLang="en-US" i="0" dirty="0">
                <a:solidFill>
                  <a:srgbClr val="6600CC"/>
                </a:solidFill>
                <a:latin typeface="宋体" panose="02010600030101010101" pitchFamily="2" charset="-122"/>
              </a:rPr>
              <a:t>均与有无半波损失无关，半波损失仅影响何处呈明纹与暗纹。</a:t>
            </a:r>
          </a:p>
        </p:txBody>
      </p:sp>
    </p:spTree>
    <p:extLst>
      <p:ext uri="{BB962C8B-B14F-4D97-AF65-F5344CB8AC3E}">
        <p14:creationId xmlns:p14="http://schemas.microsoft.com/office/powerpoint/2010/main" val="26963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ppt_x"/>
                                          </p:val>
                                        </p:tav>
                                        <p:tav tm="100000">
                                          <p:val>
                                            <p:strVal val="#ppt_x"/>
                                          </p:val>
                                        </p:tav>
                                      </p:tavLst>
                                    </p:anim>
                                    <p:anim calcmode="lin" valueType="num">
                                      <p:cBhvr additive="base">
                                        <p:cTn id="2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 calcmode="lin" valueType="num">
                                      <p:cBhvr additive="base">
                                        <p:cTn id="33" dur="500" fill="hold"/>
                                        <p:tgtEl>
                                          <p:spTgt spid="99"/>
                                        </p:tgtEl>
                                        <p:attrNameLst>
                                          <p:attrName>ppt_x</p:attrName>
                                        </p:attrNameLst>
                                      </p:cBhvr>
                                      <p:tavLst>
                                        <p:tav tm="0">
                                          <p:val>
                                            <p:strVal val="#ppt_x"/>
                                          </p:val>
                                        </p:tav>
                                        <p:tav tm="100000">
                                          <p:val>
                                            <p:strVal val="#ppt_x"/>
                                          </p:val>
                                        </p:tav>
                                      </p:tavLst>
                                    </p:anim>
                                    <p:anim calcmode="lin" valueType="num">
                                      <p:cBhvr additive="base">
                                        <p:cTn id="34"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anim calcmode="lin" valueType="num">
                                      <p:cBhvr additive="base">
                                        <p:cTn id="39" dur="500" fill="hold"/>
                                        <p:tgtEl>
                                          <p:spTgt spid="100"/>
                                        </p:tgtEl>
                                        <p:attrNameLst>
                                          <p:attrName>ppt_x</p:attrName>
                                        </p:attrNameLst>
                                      </p:cBhvr>
                                      <p:tavLst>
                                        <p:tav tm="0">
                                          <p:val>
                                            <p:strVal val="#ppt_x"/>
                                          </p:val>
                                        </p:tav>
                                        <p:tav tm="100000">
                                          <p:val>
                                            <p:strVal val="#ppt_x"/>
                                          </p:val>
                                        </p:tav>
                                      </p:tavLst>
                                    </p:anim>
                                    <p:anim calcmode="lin" valueType="num">
                                      <p:cBhvr additive="base">
                                        <p:cTn id="4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4"/>
                                        </p:tgtEl>
                                        <p:attrNameLst>
                                          <p:attrName>style.visibility</p:attrName>
                                        </p:attrNameLst>
                                      </p:cBhvr>
                                      <p:to>
                                        <p:strVal val="visible"/>
                                      </p:to>
                                    </p:set>
                                    <p:anim calcmode="lin" valueType="num">
                                      <p:cBhvr additive="base">
                                        <p:cTn id="45" dur="500" fill="hold"/>
                                        <p:tgtEl>
                                          <p:spTgt spid="184"/>
                                        </p:tgtEl>
                                        <p:attrNameLst>
                                          <p:attrName>ppt_x</p:attrName>
                                        </p:attrNameLst>
                                      </p:cBhvr>
                                      <p:tavLst>
                                        <p:tav tm="0">
                                          <p:val>
                                            <p:strVal val="#ppt_x"/>
                                          </p:val>
                                        </p:tav>
                                        <p:tav tm="100000">
                                          <p:val>
                                            <p:strVal val="#ppt_x"/>
                                          </p:val>
                                        </p:tav>
                                      </p:tavLst>
                                    </p:anim>
                                    <p:anim calcmode="lin" valueType="num">
                                      <p:cBhvr additive="base">
                                        <p:cTn id="46"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ppt_x"/>
                                          </p:val>
                                        </p:tav>
                                        <p:tav tm="100000">
                                          <p:val>
                                            <p:strVal val="#ppt_x"/>
                                          </p:val>
                                        </p:tav>
                                      </p:tavLst>
                                    </p:anim>
                                    <p:anim calcmode="lin" valueType="num">
                                      <p:cBhvr additive="base">
                                        <p:cTn id="52"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wipe(left)">
                                      <p:cBhvr>
                                        <p:cTn id="57" dur="500"/>
                                        <p:tgtEl>
                                          <p:spTgt spid="19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192"/>
                                        </p:tgtEl>
                                        <p:attrNameLst>
                                          <p:attrName>style.visibility</p:attrName>
                                        </p:attrNameLst>
                                      </p:cBhvr>
                                      <p:to>
                                        <p:strVal val="visible"/>
                                      </p:to>
                                    </p:set>
                                    <p:animEffect transition="in" filter="blinds(vertical)">
                                      <p:cBhvr>
                                        <p:cTn id="62" dur="500"/>
                                        <p:tgtEl>
                                          <p:spTgt spid="192"/>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193"/>
                                        </p:tgtEl>
                                        <p:attrNameLst>
                                          <p:attrName>style.visibility</p:attrName>
                                        </p:attrNameLst>
                                      </p:cBhvr>
                                      <p:to>
                                        <p:strVal val="visible"/>
                                      </p:to>
                                    </p:set>
                                    <p:animEffect transition="in" filter="box(in)">
                                      <p:cBhvr>
                                        <p:cTn id="67" dur="500"/>
                                        <p:tgtEl>
                                          <p:spTgt spid="193"/>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94"/>
                                        </p:tgtEl>
                                        <p:attrNameLst>
                                          <p:attrName>style.visibility</p:attrName>
                                        </p:attrNameLst>
                                      </p:cBhvr>
                                      <p:to>
                                        <p:strVal val="visible"/>
                                      </p:to>
                                    </p:set>
                                    <p:animEffect transition="in" filter="box(in)">
                                      <p:cBhvr>
                                        <p:cTn id="72" dur="500"/>
                                        <p:tgtEl>
                                          <p:spTgt spid="19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95"/>
                                        </p:tgtEl>
                                        <p:attrNameLst>
                                          <p:attrName>style.visibility</p:attrName>
                                        </p:attrNameLst>
                                      </p:cBhvr>
                                      <p:to>
                                        <p:strVal val="visible"/>
                                      </p:to>
                                    </p:set>
                                    <p:animEffect transition="in" filter="blinds(horizontal)">
                                      <p:cBhvr>
                                        <p:cTn id="77" dur="500"/>
                                        <p:tgtEl>
                                          <p:spTgt spid="195"/>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196"/>
                                        </p:tgtEl>
                                        <p:attrNameLst>
                                          <p:attrName>style.visibility</p:attrName>
                                        </p:attrNameLst>
                                      </p:cBhvr>
                                      <p:to>
                                        <p:strVal val="visible"/>
                                      </p:to>
                                    </p:set>
                                    <p:animEffect transition="in" filter="box(in)">
                                      <p:cBhvr>
                                        <p:cTn id="82" dur="500"/>
                                        <p:tgtEl>
                                          <p:spTgt spid="196"/>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97"/>
                                        </p:tgtEl>
                                        <p:attrNameLst>
                                          <p:attrName>style.visibility</p:attrName>
                                        </p:attrNameLst>
                                      </p:cBhvr>
                                      <p:to>
                                        <p:strVal val="visible"/>
                                      </p:to>
                                    </p:set>
                                    <p:animEffect transition="in" filter="box(out)">
                                      <p:cBhvr>
                                        <p:cTn id="87" dur="500"/>
                                        <p:tgtEl>
                                          <p:spTgt spid="197"/>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box(in)">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circle(in)">
                                      <p:cBhvr>
                                        <p:cTn id="97" dur="20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randombar(horizontal)">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left)">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left)">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down)">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circle(in)">
                                      <p:cBhvr>
                                        <p:cTn id="122" dur="20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wipe(left)">
                                      <p:cBhvr>
                                        <p:cTn id="1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8" grpId="0" animBg="1"/>
      <p:bldP spid="99" grpId="0" animBg="1"/>
      <p:bldP spid="100" grpId="0" animBg="1"/>
      <p:bldP spid="184" grpId="0" animBg="1"/>
      <p:bldP spid="194" grpId="0" autoUpdateAnimBg="0"/>
      <p:bldP spid="197" grpId="0" autoUpdateAnimBg="0"/>
      <p:bldP spid="37" grpId="0"/>
      <p:bldP spid="38" grpId="0"/>
      <p:bldP spid="39" grpId="0"/>
      <p:bldP spid="40" grpId="0"/>
      <p:bldP spid="4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1"/>
          <p:cNvGrpSpPr>
            <a:grpSpLocks/>
          </p:cNvGrpSpPr>
          <p:nvPr/>
        </p:nvGrpSpPr>
        <p:grpSpPr bwMode="auto">
          <a:xfrm>
            <a:off x="2368669" y="713084"/>
            <a:ext cx="7620000" cy="2438400"/>
            <a:chOff x="480" y="528"/>
            <a:chExt cx="4800" cy="1536"/>
          </a:xfrm>
        </p:grpSpPr>
        <p:grpSp>
          <p:nvGrpSpPr>
            <p:cNvPr id="6" name="Group 62"/>
            <p:cNvGrpSpPr>
              <a:grpSpLocks/>
            </p:cNvGrpSpPr>
            <p:nvPr/>
          </p:nvGrpSpPr>
          <p:grpSpPr bwMode="auto">
            <a:xfrm>
              <a:off x="480" y="528"/>
              <a:ext cx="4800" cy="1536"/>
              <a:chOff x="2448" y="2928"/>
              <a:chExt cx="2832" cy="912"/>
            </a:xfrm>
          </p:grpSpPr>
          <p:grpSp>
            <p:nvGrpSpPr>
              <p:cNvPr id="8" name="Group 63"/>
              <p:cNvGrpSpPr>
                <a:grpSpLocks/>
              </p:cNvGrpSpPr>
              <p:nvPr/>
            </p:nvGrpSpPr>
            <p:grpSpPr bwMode="auto">
              <a:xfrm>
                <a:off x="2448" y="2928"/>
                <a:ext cx="2832" cy="864"/>
                <a:chOff x="2448" y="2928"/>
                <a:chExt cx="2832" cy="864"/>
              </a:xfrm>
            </p:grpSpPr>
            <p:sp>
              <p:nvSpPr>
                <p:cNvPr id="16" name="Line 64"/>
                <p:cNvSpPr>
                  <a:spLocks noChangeShapeType="1"/>
                </p:cNvSpPr>
                <p:nvPr/>
              </p:nvSpPr>
              <p:spPr bwMode="auto">
                <a:xfrm flipV="1">
                  <a:off x="2448" y="2928"/>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65"/>
                <p:cNvSpPr>
                  <a:spLocks noChangeShapeType="1"/>
                </p:cNvSpPr>
                <p:nvPr/>
              </p:nvSpPr>
              <p:spPr bwMode="auto">
                <a:xfrm flipV="1">
                  <a:off x="2976" y="3312"/>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66"/>
                <p:cNvSpPr>
                  <a:spLocks noChangeShapeType="1"/>
                </p:cNvSpPr>
                <p:nvPr/>
              </p:nvSpPr>
              <p:spPr bwMode="auto">
                <a:xfrm>
                  <a:off x="2448" y="3360"/>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67"/>
                <p:cNvSpPr>
                  <a:spLocks noChangeShapeType="1"/>
                </p:cNvSpPr>
                <p:nvPr/>
              </p:nvSpPr>
              <p:spPr bwMode="auto">
                <a:xfrm>
                  <a:off x="2448" y="340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68"/>
                <p:cNvSpPr>
                  <a:spLocks noChangeShapeType="1"/>
                </p:cNvSpPr>
                <p:nvPr/>
              </p:nvSpPr>
              <p:spPr bwMode="auto">
                <a:xfrm flipV="1">
                  <a:off x="2976" y="3360"/>
                  <a:ext cx="2304" cy="432"/>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69"/>
                <p:cNvSpPr>
                  <a:spLocks noChangeShapeType="1"/>
                </p:cNvSpPr>
                <p:nvPr/>
              </p:nvSpPr>
              <p:spPr bwMode="auto">
                <a:xfrm>
                  <a:off x="2448" y="3360"/>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70"/>
                <p:cNvSpPr>
                  <a:spLocks noChangeShapeType="1"/>
                </p:cNvSpPr>
                <p:nvPr/>
              </p:nvSpPr>
              <p:spPr bwMode="auto">
                <a:xfrm>
                  <a:off x="2976" y="3744"/>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71"/>
                <p:cNvSpPr>
                  <a:spLocks noChangeShapeType="1"/>
                </p:cNvSpPr>
                <p:nvPr/>
              </p:nvSpPr>
              <p:spPr bwMode="auto">
                <a:xfrm>
                  <a:off x="4752" y="2928"/>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72"/>
                <p:cNvSpPr>
                  <a:spLocks noChangeShapeType="1"/>
                </p:cNvSpPr>
                <p:nvPr/>
              </p:nvSpPr>
              <p:spPr bwMode="auto">
                <a:xfrm>
                  <a:off x="5280" y="331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Line 73"/>
              <p:cNvSpPr>
                <a:spLocks noChangeShapeType="1"/>
              </p:cNvSpPr>
              <p:nvPr/>
            </p:nvSpPr>
            <p:spPr bwMode="auto">
              <a:xfrm>
                <a:off x="2976" y="3792"/>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74"/>
              <p:cNvSpPr>
                <a:spLocks noChangeShapeType="1"/>
              </p:cNvSpPr>
              <p:nvPr/>
            </p:nvSpPr>
            <p:spPr bwMode="auto">
              <a:xfrm>
                <a:off x="2976" y="3840"/>
                <a:ext cx="2304" cy="0"/>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5"/>
              <p:cNvSpPr>
                <a:spLocks noChangeShapeType="1"/>
              </p:cNvSpPr>
              <p:nvPr/>
            </p:nvSpPr>
            <p:spPr bwMode="auto">
              <a:xfrm>
                <a:off x="2448" y="3456"/>
                <a:ext cx="528" cy="384"/>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76"/>
              <p:cNvSpPr>
                <a:spLocks noChangeShapeType="1"/>
              </p:cNvSpPr>
              <p:nvPr/>
            </p:nvSpPr>
            <p:spPr bwMode="auto">
              <a:xfrm>
                <a:off x="2448" y="3408"/>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77"/>
              <p:cNvSpPr>
                <a:spLocks noChangeShapeType="1"/>
              </p:cNvSpPr>
              <p:nvPr/>
            </p:nvSpPr>
            <p:spPr bwMode="auto">
              <a:xfrm>
                <a:off x="5280"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78"/>
              <p:cNvSpPr>
                <a:spLocks noChangeShapeType="1"/>
              </p:cNvSpPr>
              <p:nvPr/>
            </p:nvSpPr>
            <p:spPr bwMode="auto">
              <a:xfrm>
                <a:off x="4848" y="3456"/>
                <a:ext cx="432" cy="336"/>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79"/>
              <p:cNvSpPr>
                <a:spLocks noChangeShapeType="1"/>
              </p:cNvSpPr>
              <p:nvPr/>
            </p:nvSpPr>
            <p:spPr bwMode="auto">
              <a:xfrm>
                <a:off x="2976" y="3792"/>
                <a:ext cx="0" cy="48"/>
              </a:xfrm>
              <a:prstGeom prst="line">
                <a:avLst/>
              </a:prstGeom>
              <a:noFill/>
              <a:ln w="158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 name="Line 80"/>
            <p:cNvSpPr>
              <a:spLocks noChangeShapeType="1"/>
            </p:cNvSpPr>
            <p:nvPr/>
          </p:nvSpPr>
          <p:spPr bwMode="auto">
            <a:xfrm flipV="1">
              <a:off x="576" y="624"/>
              <a:ext cx="3840" cy="720"/>
            </a:xfrm>
            <a:prstGeom prst="line">
              <a:avLst/>
            </a:prstGeom>
            <a:noFill/>
            <a:ln w="1587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5" name="Object 52"/>
          <p:cNvGraphicFramePr>
            <a:graphicFrameLocks noChangeAspect="1"/>
          </p:cNvGraphicFramePr>
          <p:nvPr>
            <p:extLst>
              <p:ext uri="{D42A27DB-BD31-4B8C-83A1-F6EECF244321}">
                <p14:modId xmlns:p14="http://schemas.microsoft.com/office/powerpoint/2010/main" val="2187162402"/>
              </p:ext>
            </p:extLst>
          </p:nvPr>
        </p:nvGraphicFramePr>
        <p:xfrm>
          <a:off x="5434925" y="2677235"/>
          <a:ext cx="268288" cy="385762"/>
        </p:xfrm>
        <a:graphic>
          <a:graphicData uri="http://schemas.openxmlformats.org/presentationml/2006/ole">
            <mc:AlternateContent xmlns:mc="http://schemas.openxmlformats.org/markup-compatibility/2006">
              <mc:Choice xmlns:v="urn:schemas-microsoft-com:vml" Requires="v">
                <p:oleObj spid="_x0000_s509814" name="公式" r:id="rId3" imgW="19166" imgH="76121" progId="Equation.3">
                  <p:embed/>
                </p:oleObj>
              </mc:Choice>
              <mc:Fallback>
                <p:oleObj name="公式" r:id="rId3" imgW="19166" imgH="7612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925" y="2677235"/>
                        <a:ext cx="268288"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rc 1094"/>
          <p:cNvSpPr>
            <a:spLocks/>
          </p:cNvSpPr>
          <p:nvPr/>
        </p:nvSpPr>
        <p:spPr bwMode="auto">
          <a:xfrm rot="750503">
            <a:off x="5310266" y="2758416"/>
            <a:ext cx="98904" cy="2570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7" name="Group 2"/>
          <p:cNvGrpSpPr>
            <a:grpSpLocks/>
          </p:cNvGrpSpPr>
          <p:nvPr/>
        </p:nvGrpSpPr>
        <p:grpSpPr bwMode="auto">
          <a:xfrm>
            <a:off x="3524369" y="179684"/>
            <a:ext cx="4953000" cy="2895600"/>
            <a:chOff x="1200" y="144"/>
            <a:chExt cx="3120" cy="1824"/>
          </a:xfrm>
        </p:grpSpPr>
        <p:grpSp>
          <p:nvGrpSpPr>
            <p:cNvPr id="28" name="Group 3"/>
            <p:cNvGrpSpPr>
              <a:grpSpLocks/>
            </p:cNvGrpSpPr>
            <p:nvPr/>
          </p:nvGrpSpPr>
          <p:grpSpPr bwMode="auto">
            <a:xfrm>
              <a:off x="1200" y="144"/>
              <a:ext cx="3120" cy="1776"/>
              <a:chOff x="1200" y="144"/>
              <a:chExt cx="3120" cy="1776"/>
            </a:xfrm>
          </p:grpSpPr>
          <p:grpSp>
            <p:nvGrpSpPr>
              <p:cNvPr id="33" name="Group 4"/>
              <p:cNvGrpSpPr>
                <a:grpSpLocks/>
              </p:cNvGrpSpPr>
              <p:nvPr/>
            </p:nvGrpSpPr>
            <p:grpSpPr bwMode="auto">
              <a:xfrm>
                <a:off x="2352" y="384"/>
                <a:ext cx="768" cy="1296"/>
                <a:chOff x="2352" y="0"/>
                <a:chExt cx="768" cy="1296"/>
              </a:xfrm>
            </p:grpSpPr>
            <p:sp>
              <p:nvSpPr>
                <p:cNvPr id="42" name="Line 5"/>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6"/>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7"/>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 name="Group 8"/>
              <p:cNvGrpSpPr>
                <a:grpSpLocks/>
              </p:cNvGrpSpPr>
              <p:nvPr/>
            </p:nvGrpSpPr>
            <p:grpSpPr bwMode="auto">
              <a:xfrm>
                <a:off x="1200" y="624"/>
                <a:ext cx="768" cy="1296"/>
                <a:chOff x="2352" y="0"/>
                <a:chExt cx="768" cy="1296"/>
              </a:xfrm>
            </p:grpSpPr>
            <p:sp>
              <p:nvSpPr>
                <p:cNvPr id="39" name="Line 9"/>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0"/>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1"/>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 name="Group 12"/>
              <p:cNvGrpSpPr>
                <a:grpSpLocks/>
              </p:cNvGrpSpPr>
              <p:nvPr/>
            </p:nvGrpSpPr>
            <p:grpSpPr bwMode="auto">
              <a:xfrm>
                <a:off x="3552" y="144"/>
                <a:ext cx="768" cy="1296"/>
                <a:chOff x="2352" y="0"/>
                <a:chExt cx="768" cy="1296"/>
              </a:xfrm>
            </p:grpSpPr>
            <p:sp>
              <p:nvSpPr>
                <p:cNvPr id="36" name="Line 13"/>
                <p:cNvSpPr>
                  <a:spLocks noChangeShapeType="1"/>
                </p:cNvSpPr>
                <p:nvPr/>
              </p:nvSpPr>
              <p:spPr bwMode="auto">
                <a:xfrm>
                  <a:off x="2784" y="14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4"/>
                <p:cNvSpPr>
                  <a:spLocks noChangeShapeType="1"/>
                </p:cNvSpPr>
                <p:nvPr/>
              </p:nvSpPr>
              <p:spPr bwMode="auto">
                <a:xfrm>
                  <a:off x="3120" y="576"/>
                  <a:ext cx="0" cy="72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5"/>
                <p:cNvSpPr>
                  <a:spLocks noChangeShapeType="1"/>
                </p:cNvSpPr>
                <p:nvPr/>
              </p:nvSpPr>
              <p:spPr bwMode="auto">
                <a:xfrm>
                  <a:off x="2352" y="0"/>
                  <a:ext cx="0" cy="52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9" name="Group 16"/>
            <p:cNvGrpSpPr>
              <a:grpSpLocks/>
            </p:cNvGrpSpPr>
            <p:nvPr/>
          </p:nvGrpSpPr>
          <p:grpSpPr bwMode="auto">
            <a:xfrm>
              <a:off x="1968" y="1440"/>
              <a:ext cx="2352" cy="528"/>
              <a:chOff x="1968" y="1440"/>
              <a:chExt cx="2352" cy="528"/>
            </a:xfrm>
          </p:grpSpPr>
          <p:sp>
            <p:nvSpPr>
              <p:cNvPr id="30" name="Line 17"/>
              <p:cNvSpPr>
                <a:spLocks noChangeShapeType="1"/>
              </p:cNvSpPr>
              <p:nvPr/>
            </p:nvSpPr>
            <p:spPr bwMode="auto">
              <a:xfrm>
                <a:off x="3120" y="1680"/>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8"/>
              <p:cNvSpPr>
                <a:spLocks noChangeShapeType="1"/>
              </p:cNvSpPr>
              <p:nvPr/>
            </p:nvSpPr>
            <p:spPr bwMode="auto">
              <a:xfrm>
                <a:off x="4320" y="144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9"/>
              <p:cNvSpPr>
                <a:spLocks noChangeShapeType="1"/>
              </p:cNvSpPr>
              <p:nvPr/>
            </p:nvSpPr>
            <p:spPr bwMode="auto">
              <a:xfrm>
                <a:off x="1968" y="1872"/>
                <a:ext cx="0" cy="96"/>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45" name="Object 57"/>
          <p:cNvGraphicFramePr>
            <a:graphicFrameLocks noChangeAspect="1"/>
          </p:cNvGraphicFramePr>
          <p:nvPr>
            <p:extLst>
              <p:ext uri="{D42A27DB-BD31-4B8C-83A1-F6EECF244321}">
                <p14:modId xmlns:p14="http://schemas.microsoft.com/office/powerpoint/2010/main" val="611323064"/>
              </p:ext>
            </p:extLst>
          </p:nvPr>
        </p:nvGraphicFramePr>
        <p:xfrm>
          <a:off x="9539050" y="2238682"/>
          <a:ext cx="325437" cy="355600"/>
        </p:xfrm>
        <a:graphic>
          <a:graphicData uri="http://schemas.openxmlformats.org/presentationml/2006/ole">
            <mc:AlternateContent xmlns:mc="http://schemas.openxmlformats.org/markup-compatibility/2006">
              <mc:Choice xmlns:v="urn:schemas-microsoft-com:vml" Requires="v">
                <p:oleObj spid="_x0000_s509815" name="公式" r:id="rId5" imgW="126720" imgH="139680" progId="Equation.3">
                  <p:embed/>
                </p:oleObj>
              </mc:Choice>
              <mc:Fallback>
                <p:oleObj name="公式" r:id="rId5" imgW="126720" imgH="139680" progId="Equation.3">
                  <p:embed/>
                  <p:pic>
                    <p:nvPicPr>
                      <p:cNvPr id="0" name=""/>
                      <p:cNvPicPr>
                        <a:picLocks noChangeAspect="1" noChangeArrowheads="1"/>
                      </p:cNvPicPr>
                      <p:nvPr/>
                    </p:nvPicPr>
                    <p:blipFill>
                      <a:blip r:embed="rId6"/>
                      <a:srcRect/>
                      <a:stretch>
                        <a:fillRect/>
                      </a:stretch>
                    </p:blipFill>
                    <p:spPr bwMode="auto">
                      <a:xfrm>
                        <a:off x="9539050" y="2238682"/>
                        <a:ext cx="3254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20"/>
          <p:cNvGrpSpPr>
            <a:grpSpLocks/>
          </p:cNvGrpSpPr>
          <p:nvPr/>
        </p:nvGrpSpPr>
        <p:grpSpPr bwMode="auto">
          <a:xfrm>
            <a:off x="4741982" y="2084684"/>
            <a:ext cx="3733800" cy="914400"/>
            <a:chOff x="2016" y="1392"/>
            <a:chExt cx="2352" cy="576"/>
          </a:xfrm>
        </p:grpSpPr>
        <p:sp>
          <p:nvSpPr>
            <p:cNvPr id="47" name="Line 21"/>
            <p:cNvSpPr>
              <a:spLocks noChangeShapeType="1"/>
            </p:cNvSpPr>
            <p:nvPr/>
          </p:nvSpPr>
          <p:spPr bwMode="auto">
            <a:xfrm>
              <a:off x="2016" y="1872"/>
              <a:ext cx="0" cy="96"/>
            </a:xfrm>
            <a:prstGeom prst="line">
              <a:avLst/>
            </a:prstGeom>
            <a:noFill/>
            <a:ln w="9525">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22"/>
            <p:cNvSpPr>
              <a:spLocks noChangeShapeType="1"/>
            </p:cNvSpPr>
            <p:nvPr/>
          </p:nvSpPr>
          <p:spPr bwMode="auto">
            <a:xfrm flipV="1">
              <a:off x="3168" y="1632"/>
              <a:ext cx="0" cy="33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23"/>
            <p:cNvSpPr>
              <a:spLocks noChangeShapeType="1"/>
            </p:cNvSpPr>
            <p:nvPr/>
          </p:nvSpPr>
          <p:spPr bwMode="auto">
            <a:xfrm flipV="1">
              <a:off x="4368" y="1392"/>
              <a:ext cx="0" cy="57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29"/>
          <p:cNvGrpSpPr>
            <a:grpSpLocks/>
          </p:cNvGrpSpPr>
          <p:nvPr/>
        </p:nvGrpSpPr>
        <p:grpSpPr bwMode="auto">
          <a:xfrm>
            <a:off x="2749669" y="865484"/>
            <a:ext cx="6096000" cy="1981200"/>
            <a:chOff x="720" y="528"/>
            <a:chExt cx="3840" cy="1248"/>
          </a:xfrm>
        </p:grpSpPr>
        <p:grpSp>
          <p:nvGrpSpPr>
            <p:cNvPr id="51" name="Group 30"/>
            <p:cNvGrpSpPr>
              <a:grpSpLocks/>
            </p:cNvGrpSpPr>
            <p:nvPr/>
          </p:nvGrpSpPr>
          <p:grpSpPr bwMode="auto">
            <a:xfrm rot="-13157">
              <a:off x="720" y="991"/>
              <a:ext cx="1442" cy="785"/>
              <a:chOff x="958" y="1440"/>
              <a:chExt cx="1442" cy="785"/>
            </a:xfrm>
          </p:grpSpPr>
          <p:sp>
            <p:nvSpPr>
              <p:cNvPr id="62" name="AutoShape 3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3" name="Group 32"/>
              <p:cNvGrpSpPr>
                <a:grpSpLocks/>
              </p:cNvGrpSpPr>
              <p:nvPr/>
            </p:nvGrpSpPr>
            <p:grpSpPr bwMode="auto">
              <a:xfrm>
                <a:off x="1199" y="1440"/>
                <a:ext cx="1201" cy="785"/>
                <a:chOff x="1199" y="1440"/>
                <a:chExt cx="1201" cy="785"/>
              </a:xfrm>
            </p:grpSpPr>
            <p:sp>
              <p:nvSpPr>
                <p:cNvPr id="64" name="AutoShape 3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5" name="AutoShape 3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52" name="Group 35"/>
            <p:cNvGrpSpPr>
              <a:grpSpLocks/>
            </p:cNvGrpSpPr>
            <p:nvPr/>
          </p:nvGrpSpPr>
          <p:grpSpPr bwMode="auto">
            <a:xfrm rot="89892">
              <a:off x="3118" y="528"/>
              <a:ext cx="1442" cy="785"/>
              <a:chOff x="958" y="1440"/>
              <a:chExt cx="1442" cy="785"/>
            </a:xfrm>
          </p:grpSpPr>
          <p:sp>
            <p:nvSpPr>
              <p:cNvPr id="58" name="AutoShape 36"/>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9" name="Group 37"/>
              <p:cNvGrpSpPr>
                <a:grpSpLocks/>
              </p:cNvGrpSpPr>
              <p:nvPr/>
            </p:nvGrpSpPr>
            <p:grpSpPr bwMode="auto">
              <a:xfrm>
                <a:off x="1199" y="1440"/>
                <a:ext cx="1201" cy="785"/>
                <a:chOff x="1199" y="1440"/>
                <a:chExt cx="1201" cy="785"/>
              </a:xfrm>
            </p:grpSpPr>
            <p:sp>
              <p:nvSpPr>
                <p:cNvPr id="60" name="AutoShape 38"/>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1" name="AutoShape 39"/>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nvGrpSpPr>
            <p:cNvPr id="53" name="Group 40"/>
            <p:cNvGrpSpPr>
              <a:grpSpLocks/>
            </p:cNvGrpSpPr>
            <p:nvPr/>
          </p:nvGrpSpPr>
          <p:grpSpPr bwMode="auto">
            <a:xfrm rot="71170">
              <a:off x="1917" y="767"/>
              <a:ext cx="1442" cy="769"/>
              <a:chOff x="958" y="1440"/>
              <a:chExt cx="1442" cy="785"/>
            </a:xfrm>
          </p:grpSpPr>
          <p:sp>
            <p:nvSpPr>
              <p:cNvPr id="54" name="AutoShape 41"/>
              <p:cNvSpPr>
                <a:spLocks noChangeArrowheads="1"/>
              </p:cNvSpPr>
              <p:nvPr/>
            </p:nvSpPr>
            <p:spPr bwMode="auto">
              <a:xfrm rot="-3763733">
                <a:off x="1287" y="1351"/>
                <a:ext cx="397" cy="1056"/>
              </a:xfrm>
              <a:prstGeom prst="triangle">
                <a:avLst>
                  <a:gd name="adj" fmla="val 50000"/>
                </a:avLst>
              </a:prstGeom>
              <a:solidFill>
                <a:srgbClr val="FF33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5" name="Group 42"/>
              <p:cNvGrpSpPr>
                <a:grpSpLocks/>
              </p:cNvGrpSpPr>
              <p:nvPr/>
            </p:nvGrpSpPr>
            <p:grpSpPr bwMode="auto">
              <a:xfrm>
                <a:off x="1199" y="1440"/>
                <a:ext cx="1201" cy="785"/>
                <a:chOff x="1199" y="1440"/>
                <a:chExt cx="1201" cy="785"/>
              </a:xfrm>
            </p:grpSpPr>
            <p:sp>
              <p:nvSpPr>
                <p:cNvPr id="56" name="AutoShape 43"/>
                <p:cNvSpPr>
                  <a:spLocks noChangeArrowheads="1"/>
                </p:cNvSpPr>
                <p:nvPr/>
              </p:nvSpPr>
              <p:spPr bwMode="auto">
                <a:xfrm rot="10062932">
                  <a:off x="1199" y="1586"/>
                  <a:ext cx="576" cy="598"/>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7" name="AutoShape 44"/>
                <p:cNvSpPr>
                  <a:spLocks noChangeArrowheads="1"/>
                </p:cNvSpPr>
                <p:nvPr/>
              </p:nvSpPr>
              <p:spPr bwMode="auto">
                <a:xfrm rot="-780172">
                  <a:off x="1783" y="1440"/>
                  <a:ext cx="617" cy="785"/>
                </a:xfrm>
                <a:prstGeom prst="rtTriangle">
                  <a:avLst/>
                </a:prstGeom>
                <a:solidFill>
                  <a:srgbClr val="FF33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grpSp>
      <p:sp>
        <p:nvSpPr>
          <p:cNvPr id="66" name="Line 45"/>
          <p:cNvSpPr>
            <a:spLocks noChangeShapeType="1"/>
          </p:cNvSpPr>
          <p:nvPr/>
        </p:nvSpPr>
        <p:spPr bwMode="auto">
          <a:xfrm>
            <a:off x="6470769" y="2516484"/>
            <a:ext cx="1981200"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7" name="Group 46"/>
          <p:cNvGrpSpPr>
            <a:grpSpLocks/>
          </p:cNvGrpSpPr>
          <p:nvPr/>
        </p:nvGrpSpPr>
        <p:grpSpPr bwMode="auto">
          <a:xfrm>
            <a:off x="3359269" y="1017884"/>
            <a:ext cx="5105400" cy="1752600"/>
            <a:chOff x="1146" y="816"/>
            <a:chExt cx="3216" cy="1104"/>
          </a:xfrm>
        </p:grpSpPr>
        <p:sp>
          <p:nvSpPr>
            <p:cNvPr id="68" name="Line 47"/>
            <p:cNvSpPr>
              <a:spLocks noChangeShapeType="1"/>
            </p:cNvSpPr>
            <p:nvPr/>
          </p:nvSpPr>
          <p:spPr bwMode="auto">
            <a:xfrm>
              <a:off x="2346" y="105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48"/>
            <p:cNvSpPr>
              <a:spLocks noChangeShapeType="1"/>
            </p:cNvSpPr>
            <p:nvPr/>
          </p:nvSpPr>
          <p:spPr bwMode="auto">
            <a:xfrm>
              <a:off x="3546" y="816"/>
              <a:ext cx="816" cy="67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9"/>
            <p:cNvSpPr>
              <a:spLocks noChangeShapeType="1"/>
            </p:cNvSpPr>
            <p:nvPr/>
          </p:nvSpPr>
          <p:spPr bwMode="auto">
            <a:xfrm>
              <a:off x="1146" y="1296"/>
              <a:ext cx="816" cy="624"/>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1" name="Object 50"/>
          <p:cNvGraphicFramePr>
            <a:graphicFrameLocks noChangeAspect="1"/>
          </p:cNvGraphicFramePr>
          <p:nvPr>
            <p:extLst>
              <p:ext uri="{D42A27DB-BD31-4B8C-83A1-F6EECF244321}">
                <p14:modId xmlns:p14="http://schemas.microsoft.com/office/powerpoint/2010/main" val="969925563"/>
              </p:ext>
            </p:extLst>
          </p:nvPr>
        </p:nvGraphicFramePr>
        <p:xfrm>
          <a:off x="5950071" y="2405361"/>
          <a:ext cx="466725" cy="669925"/>
        </p:xfrm>
        <a:graphic>
          <a:graphicData uri="http://schemas.openxmlformats.org/presentationml/2006/ole">
            <mc:AlternateContent xmlns:mc="http://schemas.openxmlformats.org/markup-compatibility/2006">
              <mc:Choice xmlns:v="urn:schemas-microsoft-com:vml" Requires="v">
                <p:oleObj spid="_x0000_s509816" name="公式" r:id="rId7" imgW="57227" imgH="123900" progId="Equation.3">
                  <p:embed/>
                </p:oleObj>
              </mc:Choice>
              <mc:Fallback>
                <p:oleObj name="公式" r:id="rId7" imgW="57227"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0071" y="2405361"/>
                        <a:ext cx="4667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51"/>
          <p:cNvGraphicFramePr>
            <a:graphicFrameLocks noChangeAspect="1"/>
          </p:cNvGraphicFramePr>
          <p:nvPr>
            <p:extLst>
              <p:ext uri="{D42A27DB-BD31-4B8C-83A1-F6EECF244321}">
                <p14:modId xmlns:p14="http://schemas.microsoft.com/office/powerpoint/2010/main" val="2338950240"/>
              </p:ext>
            </p:extLst>
          </p:nvPr>
        </p:nvGraphicFramePr>
        <p:xfrm>
          <a:off x="8679285" y="2282594"/>
          <a:ext cx="812800" cy="755650"/>
        </p:xfrm>
        <a:graphic>
          <a:graphicData uri="http://schemas.openxmlformats.org/presentationml/2006/ole">
            <mc:AlternateContent xmlns:mc="http://schemas.openxmlformats.org/markup-compatibility/2006">
              <mc:Choice xmlns:v="urn:schemas-microsoft-com:vml" Requires="v">
                <p:oleObj spid="_x0000_s509817" name="公式" r:id="rId9" imgW="152517" imgH="123900" progId="Equation.3">
                  <p:embed/>
                </p:oleObj>
              </mc:Choice>
              <mc:Fallback>
                <p:oleObj name="公式" r:id="rId9" imgW="152517" imgH="123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9285" y="2282594"/>
                        <a:ext cx="81280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Line 53"/>
          <p:cNvSpPr>
            <a:spLocks noChangeShapeType="1"/>
          </p:cNvSpPr>
          <p:nvPr/>
        </p:nvSpPr>
        <p:spPr bwMode="auto">
          <a:xfrm flipH="1">
            <a:off x="5950069" y="1779884"/>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54"/>
          <p:cNvSpPr>
            <a:spLocks noChangeShapeType="1"/>
          </p:cNvSpPr>
          <p:nvPr/>
        </p:nvSpPr>
        <p:spPr bwMode="auto">
          <a:xfrm flipV="1">
            <a:off x="7169269" y="1551284"/>
            <a:ext cx="685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5" name="Object 55"/>
          <p:cNvGraphicFramePr>
            <a:graphicFrameLocks noChangeAspect="1"/>
          </p:cNvGraphicFramePr>
          <p:nvPr>
            <p:extLst>
              <p:ext uri="{D42A27DB-BD31-4B8C-83A1-F6EECF244321}">
                <p14:modId xmlns:p14="http://schemas.microsoft.com/office/powerpoint/2010/main" val="3595715681"/>
              </p:ext>
            </p:extLst>
          </p:nvPr>
        </p:nvGraphicFramePr>
        <p:xfrm>
          <a:off x="6736931" y="1503060"/>
          <a:ext cx="366366" cy="484438"/>
        </p:xfrm>
        <a:graphic>
          <a:graphicData uri="http://schemas.openxmlformats.org/presentationml/2006/ole">
            <mc:AlternateContent xmlns:mc="http://schemas.openxmlformats.org/markup-compatibility/2006">
              <mc:Choice xmlns:v="urn:schemas-microsoft-com:vml" Requires="v">
                <p:oleObj spid="_x0000_s509818" name="公式" r:id="rId11" imgW="88560" imgH="177480" progId="Equation.3">
                  <p:embed/>
                </p:oleObj>
              </mc:Choice>
              <mc:Fallback>
                <p:oleObj name="公式" r:id="rId11" imgW="88560" imgH="177480" progId="Equation.3">
                  <p:embed/>
                  <p:pic>
                    <p:nvPicPr>
                      <p:cNvPr id="0" name=""/>
                      <p:cNvPicPr>
                        <a:picLocks noChangeAspect="1" noChangeArrowheads="1"/>
                      </p:cNvPicPr>
                      <p:nvPr/>
                    </p:nvPicPr>
                    <p:blipFill>
                      <a:blip r:embed="rId12"/>
                      <a:srcRect/>
                      <a:stretch>
                        <a:fillRect/>
                      </a:stretch>
                    </p:blipFill>
                    <p:spPr bwMode="auto">
                      <a:xfrm>
                        <a:off x="6736931" y="1503060"/>
                        <a:ext cx="366366" cy="484438"/>
                      </a:xfrm>
                      <a:prstGeom prst="rect">
                        <a:avLst/>
                      </a:prstGeom>
                      <a:noFill/>
                      <a:ln>
                        <a:noFill/>
                      </a:ln>
                      <a:effectLst/>
                      <a:extLst/>
                    </p:spPr>
                  </p:pic>
                </p:oleObj>
              </mc:Fallback>
            </mc:AlternateContent>
          </a:graphicData>
        </a:graphic>
      </p:graphicFrame>
      <p:sp>
        <p:nvSpPr>
          <p:cNvPr id="76" name="Line 57"/>
          <p:cNvSpPr>
            <a:spLocks noChangeShapeType="1"/>
          </p:cNvSpPr>
          <p:nvPr/>
        </p:nvSpPr>
        <p:spPr bwMode="auto">
          <a:xfrm flipV="1">
            <a:off x="6521569" y="2084684"/>
            <a:ext cx="1905000" cy="381000"/>
          </a:xfrm>
          <a:prstGeom prst="line">
            <a:avLst/>
          </a:prstGeom>
          <a:noFill/>
          <a:ln w="571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58"/>
          <p:cNvSpPr>
            <a:spLocks noChangeShapeType="1"/>
          </p:cNvSpPr>
          <p:nvPr/>
        </p:nvSpPr>
        <p:spPr bwMode="auto">
          <a:xfrm>
            <a:off x="8469432" y="2084684"/>
            <a:ext cx="0" cy="45720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8" name="Object 59"/>
          <p:cNvGraphicFramePr>
            <a:graphicFrameLocks noChangeAspect="1"/>
          </p:cNvGraphicFramePr>
          <p:nvPr>
            <p:extLst>
              <p:ext uri="{D42A27DB-BD31-4B8C-83A1-F6EECF244321}">
                <p14:modId xmlns:p14="http://schemas.microsoft.com/office/powerpoint/2010/main" val="247862902"/>
              </p:ext>
            </p:extLst>
          </p:nvPr>
        </p:nvGraphicFramePr>
        <p:xfrm>
          <a:off x="8483719" y="2138661"/>
          <a:ext cx="431800" cy="377825"/>
        </p:xfrm>
        <a:graphic>
          <a:graphicData uri="http://schemas.openxmlformats.org/presentationml/2006/ole">
            <mc:AlternateContent xmlns:mc="http://schemas.openxmlformats.org/markup-compatibility/2006">
              <mc:Choice xmlns:v="urn:schemas-microsoft-com:vml" Requires="v">
                <p:oleObj spid="_x0000_s509819" name="Equation" r:id="rId13" imgW="95289" imgH="76121" progId="Equation.3">
                  <p:embed/>
                </p:oleObj>
              </mc:Choice>
              <mc:Fallback>
                <p:oleObj name="Equation" r:id="rId13" imgW="95289" imgH="7612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83719" y="2138661"/>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Arc 1094"/>
          <p:cNvSpPr>
            <a:spLocks/>
          </p:cNvSpPr>
          <p:nvPr/>
        </p:nvSpPr>
        <p:spPr bwMode="auto">
          <a:xfrm rot="750503">
            <a:off x="7304809" y="2307020"/>
            <a:ext cx="100848" cy="2266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80" name="Object 56"/>
          <p:cNvGraphicFramePr>
            <a:graphicFrameLocks noChangeAspect="1"/>
          </p:cNvGraphicFramePr>
          <p:nvPr>
            <p:extLst>
              <p:ext uri="{D42A27DB-BD31-4B8C-83A1-F6EECF244321}">
                <p14:modId xmlns:p14="http://schemas.microsoft.com/office/powerpoint/2010/main" val="3178060756"/>
              </p:ext>
            </p:extLst>
          </p:nvPr>
        </p:nvGraphicFramePr>
        <p:xfrm>
          <a:off x="7474071" y="2233909"/>
          <a:ext cx="233363" cy="336550"/>
        </p:xfrm>
        <a:graphic>
          <a:graphicData uri="http://schemas.openxmlformats.org/presentationml/2006/ole">
            <mc:AlternateContent xmlns:mc="http://schemas.openxmlformats.org/markup-compatibility/2006">
              <mc:Choice xmlns:v="urn:schemas-microsoft-com:vml" Requires="v">
                <p:oleObj spid="_x0000_s509820" name="公式" r:id="rId15" imgW="19166" imgH="76121" progId="Equation.3">
                  <p:embed/>
                </p:oleObj>
              </mc:Choice>
              <mc:Fallback>
                <p:oleObj name="公式" r:id="rId15" imgW="19166" imgH="7612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4071" y="2233909"/>
                        <a:ext cx="2333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27"/>
          <p:cNvGraphicFramePr>
            <a:graphicFrameLocks/>
          </p:cNvGraphicFramePr>
          <p:nvPr>
            <p:extLst>
              <p:ext uri="{D42A27DB-BD31-4B8C-83A1-F6EECF244321}">
                <p14:modId xmlns:p14="http://schemas.microsoft.com/office/powerpoint/2010/main" val="2237316232"/>
              </p:ext>
            </p:extLst>
          </p:nvPr>
        </p:nvGraphicFramePr>
        <p:xfrm>
          <a:off x="2671068" y="48444"/>
          <a:ext cx="1808163" cy="1192213"/>
        </p:xfrm>
        <a:graphic>
          <a:graphicData uri="http://schemas.openxmlformats.org/presentationml/2006/ole">
            <mc:AlternateContent xmlns:mc="http://schemas.openxmlformats.org/markup-compatibility/2006">
              <mc:Choice xmlns:v="urn:schemas-microsoft-com:vml" Requires="v">
                <p:oleObj spid="_x0000_s509821" name="公式" r:id="rId17" imgW="609480" imgH="393480" progId="Equation.3">
                  <p:embed/>
                </p:oleObj>
              </mc:Choice>
              <mc:Fallback>
                <p:oleObj name="公式" r:id="rId17" imgW="609480" imgH="393480" progId="Equation.3">
                  <p:embed/>
                  <p:pic>
                    <p:nvPicPr>
                      <p:cNvPr id="0" name=""/>
                      <p:cNvPicPr>
                        <a:picLocks noChangeArrowheads="1"/>
                      </p:cNvPicPr>
                      <p:nvPr/>
                    </p:nvPicPr>
                    <p:blipFill>
                      <a:blip r:embed="rId18"/>
                      <a:srcRect/>
                      <a:stretch>
                        <a:fillRect/>
                      </a:stretch>
                    </p:blipFill>
                    <p:spPr bwMode="auto">
                      <a:xfrm>
                        <a:off x="2671068" y="48444"/>
                        <a:ext cx="1808163" cy="1192213"/>
                      </a:xfrm>
                      <a:prstGeom prst="rect">
                        <a:avLst/>
                      </a:prstGeom>
                      <a:noFill/>
                      <a:ln>
                        <a:noFill/>
                      </a:ln>
                      <a:extLst/>
                    </p:spPr>
                  </p:pic>
                </p:oleObj>
              </mc:Fallback>
            </mc:AlternateContent>
          </a:graphicData>
        </a:graphic>
      </p:graphicFrame>
      <p:graphicFrame>
        <p:nvGraphicFramePr>
          <p:cNvPr id="82" name="Object 60"/>
          <p:cNvGraphicFramePr>
            <a:graphicFrameLocks/>
          </p:cNvGraphicFramePr>
          <p:nvPr>
            <p:extLst>
              <p:ext uri="{D42A27DB-BD31-4B8C-83A1-F6EECF244321}">
                <p14:modId xmlns:p14="http://schemas.microsoft.com/office/powerpoint/2010/main" val="1906499400"/>
              </p:ext>
            </p:extLst>
          </p:nvPr>
        </p:nvGraphicFramePr>
        <p:xfrm>
          <a:off x="9036190" y="253570"/>
          <a:ext cx="1201738" cy="1122362"/>
        </p:xfrm>
        <a:graphic>
          <a:graphicData uri="http://schemas.openxmlformats.org/presentationml/2006/ole">
            <mc:AlternateContent xmlns:mc="http://schemas.openxmlformats.org/markup-compatibility/2006">
              <mc:Choice xmlns:v="urn:schemas-microsoft-com:vml" Requires="v">
                <p:oleObj spid="_x0000_s509822" name="公式" r:id="rId19" imgW="507960" imgH="393480" progId="Equation.3">
                  <p:embed/>
                </p:oleObj>
              </mc:Choice>
              <mc:Fallback>
                <p:oleObj name="公式" r:id="rId19" imgW="507960" imgH="393480" progId="Equation.3">
                  <p:embed/>
                  <p:pic>
                    <p:nvPicPr>
                      <p:cNvPr id="0" name=""/>
                      <p:cNvPicPr>
                        <a:picLocks noChangeArrowheads="1"/>
                      </p:cNvPicPr>
                      <p:nvPr/>
                    </p:nvPicPr>
                    <p:blipFill>
                      <a:blip r:embed="rId20"/>
                      <a:srcRect/>
                      <a:stretch>
                        <a:fillRect/>
                      </a:stretch>
                    </p:blipFill>
                    <p:spPr bwMode="auto">
                      <a:xfrm>
                        <a:off x="9036190" y="253570"/>
                        <a:ext cx="1201738"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84" name="Object 57"/>
          <p:cNvGraphicFramePr>
            <a:graphicFrameLocks noChangeAspect="1"/>
          </p:cNvGraphicFramePr>
          <p:nvPr>
            <p:extLst>
              <p:ext uri="{D42A27DB-BD31-4B8C-83A1-F6EECF244321}">
                <p14:modId xmlns:p14="http://schemas.microsoft.com/office/powerpoint/2010/main" val="2870575765"/>
              </p:ext>
            </p:extLst>
          </p:nvPr>
        </p:nvGraphicFramePr>
        <p:xfrm>
          <a:off x="3561622" y="2080492"/>
          <a:ext cx="832495" cy="513710"/>
        </p:xfrm>
        <a:graphic>
          <a:graphicData uri="http://schemas.openxmlformats.org/presentationml/2006/ole">
            <mc:AlternateContent xmlns:mc="http://schemas.openxmlformats.org/markup-compatibility/2006">
              <mc:Choice xmlns:v="urn:schemas-microsoft-com:vml" Requires="v">
                <p:oleObj spid="_x0000_s509823" name="Equation" r:id="rId21" imgW="330120" imgH="177480" progId="Equation.DSMT4">
                  <p:embed/>
                </p:oleObj>
              </mc:Choice>
              <mc:Fallback>
                <p:oleObj name="Equation" r:id="rId21" imgW="330120" imgH="177480" progId="Equation.DSMT4">
                  <p:embed/>
                  <p:pic>
                    <p:nvPicPr>
                      <p:cNvPr id="192" name="Object 57"/>
                      <p:cNvPicPr>
                        <a:picLocks noChangeAspect="1" noChangeArrowheads="1"/>
                      </p:cNvPicPr>
                      <p:nvPr/>
                    </p:nvPicPr>
                    <p:blipFill>
                      <a:blip r:embed="rId22"/>
                      <a:srcRect/>
                      <a:stretch>
                        <a:fillRect/>
                      </a:stretch>
                    </p:blipFill>
                    <p:spPr bwMode="auto">
                      <a:xfrm>
                        <a:off x="3561622" y="2080492"/>
                        <a:ext cx="832495" cy="513710"/>
                      </a:xfrm>
                      <a:prstGeom prst="rect">
                        <a:avLst/>
                      </a:prstGeom>
                      <a:noFill/>
                      <a:ln>
                        <a:noFill/>
                      </a:ln>
                      <a:effectLst/>
                      <a:extLst/>
                    </p:spPr>
                  </p:pic>
                </p:oleObj>
              </mc:Fallback>
            </mc:AlternateContent>
          </a:graphicData>
        </a:graphic>
      </p:graphicFrame>
      <p:graphicFrame>
        <p:nvGraphicFramePr>
          <p:cNvPr id="85" name="Object 57"/>
          <p:cNvGraphicFramePr>
            <a:graphicFrameLocks noChangeAspect="1"/>
          </p:cNvGraphicFramePr>
          <p:nvPr>
            <p:extLst>
              <p:ext uri="{D42A27DB-BD31-4B8C-83A1-F6EECF244321}">
                <p14:modId xmlns:p14="http://schemas.microsoft.com/office/powerpoint/2010/main" val="117002165"/>
              </p:ext>
            </p:extLst>
          </p:nvPr>
        </p:nvGraphicFramePr>
        <p:xfrm>
          <a:off x="5419725" y="1609725"/>
          <a:ext cx="895350" cy="514350"/>
        </p:xfrm>
        <a:graphic>
          <a:graphicData uri="http://schemas.openxmlformats.org/presentationml/2006/ole">
            <mc:AlternateContent xmlns:mc="http://schemas.openxmlformats.org/markup-compatibility/2006">
              <mc:Choice xmlns:v="urn:schemas-microsoft-com:vml" Requires="v">
                <p:oleObj spid="_x0000_s509824" name="Equation" r:id="rId23" imgW="355320" imgH="177480" progId="Equation.DSMT4">
                  <p:embed/>
                </p:oleObj>
              </mc:Choice>
              <mc:Fallback>
                <p:oleObj name="Equation" r:id="rId23" imgW="355320" imgH="177480" progId="Equation.DSMT4">
                  <p:embed/>
                  <p:pic>
                    <p:nvPicPr>
                      <p:cNvPr id="84" name="Object 57"/>
                      <p:cNvPicPr>
                        <a:picLocks noChangeAspect="1" noChangeArrowheads="1"/>
                      </p:cNvPicPr>
                      <p:nvPr/>
                    </p:nvPicPr>
                    <p:blipFill>
                      <a:blip r:embed="rId24"/>
                      <a:srcRect/>
                      <a:stretch>
                        <a:fillRect/>
                      </a:stretch>
                    </p:blipFill>
                    <p:spPr bwMode="auto">
                      <a:xfrm>
                        <a:off x="5419725" y="1609725"/>
                        <a:ext cx="895350" cy="514350"/>
                      </a:xfrm>
                      <a:prstGeom prst="rect">
                        <a:avLst/>
                      </a:prstGeom>
                      <a:noFill/>
                      <a:ln>
                        <a:noFill/>
                      </a:ln>
                      <a:effectLst/>
                      <a:extLst/>
                    </p:spPr>
                  </p:pic>
                </p:oleObj>
              </mc:Fallback>
            </mc:AlternateContent>
          </a:graphicData>
        </a:graphic>
      </p:graphicFrame>
      <p:graphicFrame>
        <p:nvGraphicFramePr>
          <p:cNvPr id="86" name="Object 57"/>
          <p:cNvGraphicFramePr>
            <a:graphicFrameLocks noChangeAspect="1"/>
          </p:cNvGraphicFramePr>
          <p:nvPr>
            <p:extLst>
              <p:ext uri="{D42A27DB-BD31-4B8C-83A1-F6EECF244321}">
                <p14:modId xmlns:p14="http://schemas.microsoft.com/office/powerpoint/2010/main" val="1177588170"/>
              </p:ext>
            </p:extLst>
          </p:nvPr>
        </p:nvGraphicFramePr>
        <p:xfrm>
          <a:off x="7434263" y="1266825"/>
          <a:ext cx="863600" cy="512763"/>
        </p:xfrm>
        <a:graphic>
          <a:graphicData uri="http://schemas.openxmlformats.org/presentationml/2006/ole">
            <mc:AlternateContent xmlns:mc="http://schemas.openxmlformats.org/markup-compatibility/2006">
              <mc:Choice xmlns:v="urn:schemas-microsoft-com:vml" Requires="v">
                <p:oleObj spid="_x0000_s509825" name="Equation" r:id="rId25" imgW="342720" imgH="177480" progId="Equation.DSMT4">
                  <p:embed/>
                </p:oleObj>
              </mc:Choice>
              <mc:Fallback>
                <p:oleObj name="Equation" r:id="rId25" imgW="342720" imgH="177480" progId="Equation.DSMT4">
                  <p:embed/>
                  <p:pic>
                    <p:nvPicPr>
                      <p:cNvPr id="84" name="Object 57"/>
                      <p:cNvPicPr>
                        <a:picLocks noChangeAspect="1" noChangeArrowheads="1"/>
                      </p:cNvPicPr>
                      <p:nvPr/>
                    </p:nvPicPr>
                    <p:blipFill>
                      <a:blip r:embed="rId26"/>
                      <a:srcRect/>
                      <a:stretch>
                        <a:fillRect/>
                      </a:stretch>
                    </p:blipFill>
                    <p:spPr bwMode="auto">
                      <a:xfrm>
                        <a:off x="7434263" y="1266825"/>
                        <a:ext cx="863600" cy="512763"/>
                      </a:xfrm>
                      <a:prstGeom prst="rect">
                        <a:avLst/>
                      </a:prstGeom>
                      <a:noFill/>
                      <a:ln>
                        <a:noFill/>
                      </a:ln>
                      <a:effectLst/>
                      <a:extLst/>
                    </p:spPr>
                  </p:pic>
                </p:oleObj>
              </mc:Fallback>
            </mc:AlternateContent>
          </a:graphicData>
        </a:graphic>
      </p:graphicFrame>
      <p:sp>
        <p:nvSpPr>
          <p:cNvPr id="91" name="Text Box 2"/>
          <p:cNvSpPr txBox="1">
            <a:spLocks noChangeArrowheads="1"/>
          </p:cNvSpPr>
          <p:nvPr/>
        </p:nvSpPr>
        <p:spPr bwMode="auto">
          <a:xfrm>
            <a:off x="2148115" y="3216919"/>
            <a:ext cx="19843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chemeClr val="tx1"/>
                </a:solidFill>
                <a:latin typeface="宋体" panose="02010600030101010101" pitchFamily="2" charset="-122"/>
              </a:rPr>
              <a:t>条纹特点：</a:t>
            </a:r>
          </a:p>
        </p:txBody>
      </p:sp>
      <p:sp>
        <p:nvSpPr>
          <p:cNvPr id="92" name="Text Box 3"/>
          <p:cNvSpPr txBox="1">
            <a:spLocks noChangeArrowheads="1"/>
          </p:cNvSpPr>
          <p:nvPr/>
        </p:nvSpPr>
        <p:spPr bwMode="auto">
          <a:xfrm>
            <a:off x="1410128" y="6058646"/>
            <a:ext cx="9257873" cy="61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buClr>
                <a:srgbClr val="FF0000"/>
              </a:buClr>
              <a:buSzPct val="120000"/>
              <a:buFont typeface="Wingdings" panose="05000000000000000000" pitchFamily="2" charset="2"/>
              <a:buNone/>
            </a:pPr>
            <a:r>
              <a:rPr lang="zh-CN" altLang="en-US" i="0" dirty="0">
                <a:solidFill>
                  <a:schemeClr val="tx1"/>
                </a:solidFill>
                <a:latin typeface="宋体" panose="02010600030101010101" pitchFamily="2" charset="-122"/>
              </a:rPr>
              <a:t>（</a:t>
            </a:r>
            <a:r>
              <a:rPr lang="en-US" altLang="zh-CN" i="0" dirty="0">
                <a:solidFill>
                  <a:schemeClr val="tx1"/>
                </a:solidFill>
                <a:latin typeface="宋体" panose="02010600030101010101" pitchFamily="2" charset="-122"/>
              </a:rPr>
              <a:t>7</a:t>
            </a:r>
            <a:r>
              <a:rPr lang="zh-CN" altLang="en-US" i="0" dirty="0">
                <a:solidFill>
                  <a:schemeClr val="tx1"/>
                </a:solidFill>
                <a:latin typeface="宋体" panose="02010600030101010101" pitchFamily="2" charset="-122"/>
              </a:rPr>
              <a:t>）透射光干涉条纹的明暗位置与反射光情形刚好相反；</a:t>
            </a:r>
          </a:p>
        </p:txBody>
      </p:sp>
      <p:sp>
        <p:nvSpPr>
          <p:cNvPr id="93" name="Rectangle 7"/>
          <p:cNvSpPr>
            <a:spLocks noChangeArrowheads="1"/>
          </p:cNvSpPr>
          <p:nvPr/>
        </p:nvSpPr>
        <p:spPr bwMode="auto">
          <a:xfrm>
            <a:off x="1619958" y="3870647"/>
            <a:ext cx="9126949" cy="1126462"/>
          </a:xfrm>
          <a:prstGeom prst="rect">
            <a:avLst/>
          </a:prstGeom>
          <a:noFill/>
          <a:ln w="28575">
            <a:noFill/>
            <a:miter lim="800000"/>
            <a:headEnd/>
            <a:tailEnd/>
          </a:ln>
        </p:spPr>
        <p:txBody>
          <a:bodyPr wrap="square">
            <a:spAutoFit/>
          </a:bodyPr>
          <a:lstStyle/>
          <a:p>
            <a:pPr>
              <a:lnSpc>
                <a:spcPct val="120000"/>
              </a:lnSpc>
              <a:tabLst>
                <a:tab pos="685800" algn="l"/>
              </a:tabLst>
              <a:defRPr/>
            </a:pPr>
            <a:r>
              <a:rPr lang="en-US" altLang="zh-CN" dirty="0">
                <a:latin typeface="宋体" pitchFamily="2" charset="-122"/>
              </a:rPr>
              <a:t> </a:t>
            </a:r>
            <a:r>
              <a:rPr lang="zh-CN" altLang="en-US" sz="2800" b="1" dirty="0">
                <a:solidFill>
                  <a:srgbClr val="008000"/>
                </a:solidFill>
                <a:latin typeface="宋体" pitchFamily="2" charset="-122"/>
              </a:rPr>
              <a:t>（</a:t>
            </a:r>
            <a:r>
              <a:rPr lang="en-US" altLang="zh-CN" sz="2800" b="1" dirty="0">
                <a:solidFill>
                  <a:srgbClr val="008000"/>
                </a:solidFill>
                <a:latin typeface="宋体" pitchFamily="2" charset="-122"/>
              </a:rPr>
              <a:t>5</a:t>
            </a:r>
            <a:r>
              <a:rPr lang="zh-CN" altLang="en-US" sz="2800" b="1" dirty="0">
                <a:solidFill>
                  <a:srgbClr val="008000"/>
                </a:solidFill>
                <a:latin typeface="宋体" pitchFamily="2" charset="-122"/>
              </a:rPr>
              <a:t>）</a:t>
            </a:r>
            <a:r>
              <a:rPr lang="zh-CN" altLang="en-US" sz="2800" b="1" dirty="0">
                <a:solidFill>
                  <a:srgbClr val="FF0000"/>
                </a:solidFill>
                <a:latin typeface="宋体" pitchFamily="2" charset="-122"/>
                <a:sym typeface="Symbol" pitchFamily="18" charset="2"/>
              </a:rPr>
              <a:t></a:t>
            </a:r>
            <a:r>
              <a:rPr lang="zh-CN" altLang="en-US" sz="2800" b="1" dirty="0">
                <a:solidFill>
                  <a:srgbClr val="FF0000"/>
                </a:solidFill>
                <a:latin typeface="宋体" pitchFamily="2" charset="-122"/>
              </a:rPr>
              <a:t> </a:t>
            </a:r>
            <a:r>
              <a:rPr lang="zh-CN" altLang="en-US" sz="2800" b="1" dirty="0">
                <a:solidFill>
                  <a:srgbClr val="008000"/>
                </a:solidFill>
                <a:latin typeface="宋体" pitchFamily="2" charset="-122"/>
              </a:rPr>
              <a:t>越小，间距</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dirty="0">
                <a:solidFill>
                  <a:srgbClr val="008000"/>
                </a:solidFill>
                <a:latin typeface="宋体" pitchFamily="2" charset="-122"/>
              </a:rPr>
              <a:t> </a:t>
            </a:r>
            <a:r>
              <a:rPr lang="zh-CN" altLang="en-US" sz="2800" b="1" dirty="0">
                <a:solidFill>
                  <a:srgbClr val="008000"/>
                </a:solidFill>
                <a:latin typeface="宋体" pitchFamily="2" charset="-122"/>
              </a:rPr>
              <a:t>越大，条纹越稀；</a:t>
            </a:r>
            <a:r>
              <a:rPr lang="zh-CN" altLang="en-US" sz="2800" b="1" dirty="0">
                <a:solidFill>
                  <a:srgbClr val="FF0000"/>
                </a:solidFill>
                <a:latin typeface="宋体" pitchFamily="2" charset="-122"/>
                <a:sym typeface="Symbol" pitchFamily="18" charset="2"/>
              </a:rPr>
              <a:t></a:t>
            </a:r>
            <a:r>
              <a:rPr lang="zh-CN" altLang="en-US" sz="2800" b="1" dirty="0">
                <a:solidFill>
                  <a:srgbClr val="008000"/>
                </a:solidFill>
                <a:latin typeface="宋体" pitchFamily="2" charset="-122"/>
              </a:rPr>
              <a:t> 越大，</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en-US" altLang="zh-CN" sz="2800" b="1" dirty="0">
                <a:solidFill>
                  <a:srgbClr val="008000"/>
                </a:solidFill>
                <a:latin typeface="宋体" pitchFamily="2" charset="-122"/>
              </a:rPr>
              <a:t> </a:t>
            </a:r>
            <a:r>
              <a:rPr lang="zh-CN" altLang="en-US" sz="2800" b="1" dirty="0">
                <a:solidFill>
                  <a:srgbClr val="008000"/>
                </a:solidFill>
                <a:latin typeface="宋体" pitchFamily="2" charset="-122"/>
              </a:rPr>
              <a:t>越小， 条纹越密。当</a:t>
            </a:r>
            <a:r>
              <a:rPr lang="zh-CN" altLang="en-US" sz="2800" b="1" dirty="0">
                <a:solidFill>
                  <a:srgbClr val="FF0000"/>
                </a:solidFill>
                <a:latin typeface="宋体" pitchFamily="2" charset="-122"/>
                <a:sym typeface="Symbol" pitchFamily="18" charset="2"/>
              </a:rPr>
              <a:t></a:t>
            </a:r>
            <a:r>
              <a:rPr lang="zh-CN" altLang="en-US" sz="2800" b="1" dirty="0">
                <a:solidFill>
                  <a:srgbClr val="008000"/>
                </a:solidFill>
                <a:latin typeface="宋体" pitchFamily="2" charset="-122"/>
              </a:rPr>
              <a:t>大到某一值，条纹密不可分，无干涉。</a:t>
            </a:r>
          </a:p>
        </p:txBody>
      </p:sp>
      <p:sp>
        <p:nvSpPr>
          <p:cNvPr id="94" name="Text Box 8"/>
          <p:cNvSpPr txBox="1">
            <a:spLocks noChangeArrowheads="1"/>
          </p:cNvSpPr>
          <p:nvPr/>
        </p:nvSpPr>
        <p:spPr bwMode="auto">
          <a:xfrm>
            <a:off x="1975534" y="5215820"/>
            <a:ext cx="829231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i="0" dirty="0">
                <a:latin typeface="宋体" panose="02010600030101010101" pitchFamily="2" charset="-122"/>
              </a:rPr>
              <a:t>（</a:t>
            </a:r>
            <a:r>
              <a:rPr lang="en-US" altLang="zh-CN" i="0" dirty="0">
                <a:latin typeface="宋体" panose="02010600030101010101" pitchFamily="2" charset="-122"/>
              </a:rPr>
              <a:t>6</a:t>
            </a:r>
            <a:r>
              <a:rPr lang="zh-CN" altLang="en-US" i="0" dirty="0">
                <a:latin typeface="宋体" panose="02010600030101010101" pitchFamily="2" charset="-122"/>
              </a:rPr>
              <a:t>）</a:t>
            </a:r>
            <a:r>
              <a:rPr lang="zh-CN" altLang="en-US" i="0" dirty="0"/>
              <a:t>当厚度变化时，干涉条纹会发生移动：</a:t>
            </a:r>
            <a:r>
              <a:rPr lang="zh-CN" altLang="en-US" i="0" dirty="0">
                <a:solidFill>
                  <a:srgbClr val="9900CC"/>
                </a:solidFill>
              </a:rPr>
              <a:t>薄膜增厚，条纹向棱边移动；</a:t>
            </a:r>
            <a:r>
              <a:rPr lang="zh-CN" altLang="en-US" i="0" dirty="0">
                <a:solidFill>
                  <a:srgbClr val="129C15"/>
                </a:solidFill>
              </a:rPr>
              <a:t>反之，则远离棱边。</a:t>
            </a:r>
          </a:p>
        </p:txBody>
      </p:sp>
    </p:spTree>
    <p:extLst>
      <p:ext uri="{BB962C8B-B14F-4D97-AF65-F5344CB8AC3E}">
        <p14:creationId xmlns:p14="http://schemas.microsoft.com/office/powerpoint/2010/main" val="330001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box(i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up)">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up)">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up)">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up)">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wipe(up)">
                                      <p:cBhvr>
                                        <p:cTn id="60" dur="500"/>
                                        <p:tgtEl>
                                          <p:spTgt spid="73"/>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up)">
                                      <p:cBhvr>
                                        <p:cTn id="64" dur="500"/>
                                        <p:tgtEl>
                                          <p:spTgt spid="74"/>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up)">
                                      <p:cBhvr>
                                        <p:cTn id="68" dur="500"/>
                                        <p:tgtEl>
                                          <p:spTgt spid="7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up)">
                                      <p:cBhvr>
                                        <p:cTn id="73" dur="500"/>
                                        <p:tgtEl>
                                          <p:spTgt spid="6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wipe(up)">
                                      <p:cBhvr>
                                        <p:cTn id="78" dur="500"/>
                                        <p:tgtEl>
                                          <p:spTgt spid="7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up)">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wipe(up)">
                                      <p:cBhvr>
                                        <p:cTn id="88" dur="500"/>
                                        <p:tgtEl>
                                          <p:spTgt spid="78"/>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9"/>
                                        </p:tgtEl>
                                        <p:attrNameLst>
                                          <p:attrName>style.visibility</p:attrName>
                                        </p:attrNameLst>
                                      </p:cBhvr>
                                      <p:to>
                                        <p:strVal val="visible"/>
                                      </p:to>
                                    </p:set>
                                    <p:anim calcmode="lin" valueType="num">
                                      <p:cBhvr additive="base">
                                        <p:cTn id="93" dur="500" fill="hold"/>
                                        <p:tgtEl>
                                          <p:spTgt spid="79"/>
                                        </p:tgtEl>
                                        <p:attrNameLst>
                                          <p:attrName>ppt_x</p:attrName>
                                        </p:attrNameLst>
                                      </p:cBhvr>
                                      <p:tavLst>
                                        <p:tav tm="0">
                                          <p:val>
                                            <p:strVal val="#ppt_x"/>
                                          </p:val>
                                        </p:tav>
                                        <p:tav tm="100000">
                                          <p:val>
                                            <p:strVal val="#ppt_x"/>
                                          </p:val>
                                        </p:tav>
                                      </p:tavLst>
                                    </p:anim>
                                    <p:anim calcmode="lin" valueType="num">
                                      <p:cBhvr additive="base">
                                        <p:cTn id="9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wipe(up)">
                                      <p:cBhvr>
                                        <p:cTn id="99" dur="500"/>
                                        <p:tgtEl>
                                          <p:spTgt spid="80"/>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circle(in)">
                                      <p:cBhvr>
                                        <p:cTn id="104" dur="2000"/>
                                        <p:tgtEl>
                                          <p:spTgt spid="81"/>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nodeType="click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randombar(horizontal)">
                                      <p:cBhvr>
                                        <p:cTn id="109" dur="500"/>
                                        <p:tgtEl>
                                          <p:spTgt spid="82"/>
                                        </p:tgtEl>
                                      </p:cBhvr>
                                    </p:animEffect>
                                  </p:childTnLst>
                                </p:cTn>
                              </p:par>
                            </p:childTnLst>
                          </p:cTn>
                        </p:par>
                      </p:childTnLst>
                    </p:cTn>
                  </p:par>
                  <p:par>
                    <p:cTn id="110" fill="hold">
                      <p:stCondLst>
                        <p:cond delay="indefinite"/>
                      </p:stCondLst>
                      <p:childTnLst>
                        <p:par>
                          <p:cTn id="111" fill="hold">
                            <p:stCondLst>
                              <p:cond delay="0"/>
                            </p:stCondLst>
                            <p:childTnLst>
                              <p:par>
                                <p:cTn id="112" presetID="4" presetClass="entr" presetSubtype="16" fill="hold" nodeType="click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box(in)">
                                      <p:cBhvr>
                                        <p:cTn id="114" dur="500"/>
                                        <p:tgtEl>
                                          <p:spTgt spid="84"/>
                                        </p:tgtEl>
                                      </p:cBhvr>
                                    </p:animEffect>
                                  </p:childTnLst>
                                </p:cTn>
                              </p:par>
                            </p:childTnLst>
                          </p:cTn>
                        </p:par>
                      </p:childTnLst>
                    </p:cTn>
                  </p:par>
                  <p:par>
                    <p:cTn id="115" fill="hold">
                      <p:stCondLst>
                        <p:cond delay="indefinite"/>
                      </p:stCondLst>
                      <p:childTnLst>
                        <p:par>
                          <p:cTn id="116" fill="hold">
                            <p:stCondLst>
                              <p:cond delay="0"/>
                            </p:stCondLst>
                            <p:childTnLst>
                              <p:par>
                                <p:cTn id="117" presetID="4" presetClass="entr" presetSubtype="16" fill="hold" nodeType="click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box(in)">
                                      <p:cBhvr>
                                        <p:cTn id="119" dur="500"/>
                                        <p:tgtEl>
                                          <p:spTgt spid="85"/>
                                        </p:tgtEl>
                                      </p:cBhvr>
                                    </p:animEffect>
                                  </p:childTnLst>
                                </p:cTn>
                              </p:par>
                            </p:childTnLst>
                          </p:cTn>
                        </p:par>
                      </p:childTnLst>
                    </p:cTn>
                  </p:par>
                  <p:par>
                    <p:cTn id="120" fill="hold">
                      <p:stCondLst>
                        <p:cond delay="indefinite"/>
                      </p:stCondLst>
                      <p:childTnLst>
                        <p:par>
                          <p:cTn id="121" fill="hold">
                            <p:stCondLst>
                              <p:cond delay="0"/>
                            </p:stCondLst>
                            <p:childTnLst>
                              <p:par>
                                <p:cTn id="122" presetID="4" presetClass="entr" presetSubtype="16" fill="hold" nodeType="click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box(in)">
                                      <p:cBhvr>
                                        <p:cTn id="124" dur="500"/>
                                        <p:tgtEl>
                                          <p:spTgt spid="8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wipe(left)">
                                      <p:cBhvr>
                                        <p:cTn id="129" dur="500"/>
                                        <p:tgtEl>
                                          <p:spTgt spid="9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500"/>
                                        <p:tgtEl>
                                          <p:spTgt spid="93"/>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wipe(left)">
                                      <p:cBhvr>
                                        <p:cTn id="139" dur="500"/>
                                        <p:tgtEl>
                                          <p:spTgt spid="94"/>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92"/>
                                        </p:tgtEl>
                                        <p:attrNameLst>
                                          <p:attrName>style.visibility</p:attrName>
                                        </p:attrNameLst>
                                      </p:cBhvr>
                                      <p:to>
                                        <p:strVal val="visible"/>
                                      </p:to>
                                    </p:set>
                                    <p:anim calcmode="lin" valueType="num">
                                      <p:cBhvr>
                                        <p:cTn id="144" dur="500" fill="hold"/>
                                        <p:tgtEl>
                                          <p:spTgt spid="92"/>
                                        </p:tgtEl>
                                        <p:attrNameLst>
                                          <p:attrName>ppt_w</p:attrName>
                                        </p:attrNameLst>
                                      </p:cBhvr>
                                      <p:tavLst>
                                        <p:tav tm="0">
                                          <p:val>
                                            <p:fltVal val="0"/>
                                          </p:val>
                                        </p:tav>
                                        <p:tav tm="100000">
                                          <p:val>
                                            <p:strVal val="#ppt_w"/>
                                          </p:val>
                                        </p:tav>
                                      </p:tavLst>
                                    </p:anim>
                                    <p:anim calcmode="lin" valueType="num">
                                      <p:cBhvr>
                                        <p:cTn id="145" dur="500" fill="hold"/>
                                        <p:tgtEl>
                                          <p:spTgt spid="92"/>
                                        </p:tgtEl>
                                        <p:attrNameLst>
                                          <p:attrName>ppt_h</p:attrName>
                                        </p:attrNameLst>
                                      </p:cBhvr>
                                      <p:tavLst>
                                        <p:tav tm="0">
                                          <p:val>
                                            <p:fltVal val="0"/>
                                          </p:val>
                                        </p:tav>
                                        <p:tav tm="100000">
                                          <p:val>
                                            <p:strVal val="#ppt_h"/>
                                          </p:val>
                                        </p:tav>
                                      </p:tavLst>
                                    </p:anim>
                                    <p:animEffect transition="in" filter="fade">
                                      <p:cBhvr>
                                        <p:cTn id="14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6" grpId="0" animBg="1"/>
      <p:bldP spid="73" grpId="0" animBg="1"/>
      <p:bldP spid="74" grpId="0" animBg="1"/>
      <p:bldP spid="76" grpId="0" animBg="1"/>
      <p:bldP spid="77" grpId="0" animBg="1"/>
      <p:bldP spid="79" grpId="0" animBg="1"/>
      <p:bldP spid="91" grpId="0"/>
      <p:bldP spid="92" grpId="0"/>
      <p:bldP spid="93" grpId="0"/>
      <p:bldP spid="9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669062" y="2268421"/>
            <a:ext cx="2654300" cy="168275"/>
          </a:xfrm>
          <a:prstGeom prst="rect">
            <a:avLst/>
          </a:prstGeom>
          <a:gradFill rotWithShape="1">
            <a:gsLst>
              <a:gs pos="0">
                <a:srgbClr val="00FFFF"/>
              </a:gs>
              <a:gs pos="100000">
                <a:srgbClr val="4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3" name="Rectangle 4"/>
          <p:cNvSpPr>
            <a:spLocks noChangeArrowheads="1"/>
          </p:cNvSpPr>
          <p:nvPr/>
        </p:nvSpPr>
        <p:spPr bwMode="auto">
          <a:xfrm rot="20978403">
            <a:off x="4642074" y="1855671"/>
            <a:ext cx="2654300" cy="168275"/>
          </a:xfrm>
          <a:prstGeom prst="rect">
            <a:avLst/>
          </a:prstGeom>
          <a:gradFill rotWithShape="1">
            <a:gsLst>
              <a:gs pos="0">
                <a:srgbClr val="00FFFF"/>
              </a:gs>
              <a:gs pos="100000">
                <a:srgbClr val="5DFF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4" name="Group 5"/>
          <p:cNvGrpSpPr>
            <a:grpSpLocks/>
          </p:cNvGrpSpPr>
          <p:nvPr/>
        </p:nvGrpSpPr>
        <p:grpSpPr bwMode="auto">
          <a:xfrm>
            <a:off x="5172301" y="844431"/>
            <a:ext cx="1858963" cy="757238"/>
            <a:chOff x="576" y="3120"/>
            <a:chExt cx="1008" cy="432"/>
          </a:xfrm>
        </p:grpSpPr>
        <p:sp>
          <p:nvSpPr>
            <p:cNvPr id="5"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10"/>
          <p:cNvGrpSpPr>
            <a:grpSpLocks/>
          </p:cNvGrpSpPr>
          <p:nvPr/>
        </p:nvGrpSpPr>
        <p:grpSpPr bwMode="auto">
          <a:xfrm>
            <a:off x="5861276" y="928571"/>
            <a:ext cx="373063" cy="1347787"/>
            <a:chOff x="4464" y="397"/>
            <a:chExt cx="235" cy="849"/>
          </a:xfrm>
        </p:grpSpPr>
        <p:sp>
          <p:nvSpPr>
            <p:cNvPr id="10" name="Line 11"/>
            <p:cNvSpPr>
              <a:spLocks noChangeShapeType="1"/>
            </p:cNvSpPr>
            <p:nvPr/>
          </p:nvSpPr>
          <p:spPr bwMode="auto">
            <a:xfrm flipV="1">
              <a:off x="4588" y="397"/>
              <a:ext cx="0" cy="69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flipV="1">
              <a:off x="4699" y="450"/>
              <a:ext cx="0" cy="79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a:off x="4464" y="440"/>
              <a:ext cx="0" cy="6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 name="Line 14"/>
          <p:cNvSpPr>
            <a:spLocks noChangeShapeType="1"/>
          </p:cNvSpPr>
          <p:nvPr/>
        </p:nvSpPr>
        <p:spPr bwMode="auto">
          <a:xfrm>
            <a:off x="6748687" y="1881071"/>
            <a:ext cx="0" cy="433387"/>
          </a:xfrm>
          <a:prstGeom prst="line">
            <a:avLst/>
          </a:prstGeom>
          <a:noFill/>
          <a:ln w="19050">
            <a:solidFill>
              <a:srgbClr val="0033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5"/>
          <p:cNvSpPr txBox="1">
            <a:spLocks noChangeArrowheads="1"/>
          </p:cNvSpPr>
          <p:nvPr/>
        </p:nvSpPr>
        <p:spPr bwMode="auto">
          <a:xfrm>
            <a:off x="6750276" y="1782644"/>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cs typeface="Times New Roman" panose="02020603050405020304" pitchFamily="18" charset="0"/>
              </a:rPr>
              <a:t>e</a:t>
            </a:r>
            <a:endParaRPr lang="en-US" altLang="zh-CN" sz="2400" i="0"/>
          </a:p>
        </p:txBody>
      </p:sp>
      <p:pic>
        <p:nvPicPr>
          <p:cNvPr id="15" name="Picture 16" descr="劈尖干涉3"/>
          <p:cNvPicPr>
            <a:picLocks noChangeAspect="1" noChangeArrowheads="1"/>
          </p:cNvPicPr>
          <p:nvPr/>
        </p:nvPicPr>
        <p:blipFill>
          <a:blip r:embed="rId3">
            <a:extLst>
              <a:ext uri="{28A0092B-C50C-407E-A947-70E740481C1C}">
                <a14:useLocalDpi xmlns:a14="http://schemas.microsoft.com/office/drawing/2010/main" val="0"/>
              </a:ext>
            </a:extLst>
          </a:blip>
          <a:srcRect l="10400" t="56346" r="10201"/>
          <a:stretch>
            <a:fillRect/>
          </a:stretch>
        </p:blipFill>
        <p:spPr bwMode="auto">
          <a:xfrm>
            <a:off x="4715101" y="2503371"/>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17"/>
          <p:cNvGraphicFramePr>
            <a:graphicFrameLocks noChangeAspect="1"/>
          </p:cNvGraphicFramePr>
          <p:nvPr>
            <p:extLst>
              <p:ext uri="{D42A27DB-BD31-4B8C-83A1-F6EECF244321}">
                <p14:modId xmlns:p14="http://schemas.microsoft.com/office/powerpoint/2010/main" val="3367732604"/>
              </p:ext>
            </p:extLst>
          </p:nvPr>
        </p:nvGraphicFramePr>
        <p:xfrm>
          <a:off x="7234464" y="1855671"/>
          <a:ext cx="263525" cy="288925"/>
        </p:xfrm>
        <a:graphic>
          <a:graphicData uri="http://schemas.openxmlformats.org/presentationml/2006/ole">
            <mc:AlternateContent xmlns:mc="http://schemas.openxmlformats.org/markup-compatibility/2006">
              <mc:Choice xmlns:v="urn:schemas-microsoft-com:vml" Requires="v">
                <p:oleObj spid="_x0000_s478840" name="公式" r:id="rId4" imgW="19166" imgH="38061" progId="Equation.3">
                  <p:embed/>
                </p:oleObj>
              </mc:Choice>
              <mc:Fallback>
                <p:oleObj name="公式" r:id="rId4" imgW="19166" imgH="3806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464" y="1855671"/>
                        <a:ext cx="263525" cy="288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97"/>
          <p:cNvGrpSpPr>
            <a:grpSpLocks/>
          </p:cNvGrpSpPr>
          <p:nvPr/>
        </p:nvGrpSpPr>
        <p:grpSpPr bwMode="auto">
          <a:xfrm>
            <a:off x="7575920" y="188389"/>
            <a:ext cx="3276600" cy="2357438"/>
            <a:chOff x="3456" y="1728"/>
            <a:chExt cx="2064" cy="1485"/>
          </a:xfrm>
        </p:grpSpPr>
        <p:sp>
          <p:nvSpPr>
            <p:cNvPr id="27" name="Line 98"/>
            <p:cNvSpPr>
              <a:spLocks noChangeShapeType="1"/>
            </p:cNvSpPr>
            <p:nvPr/>
          </p:nvSpPr>
          <p:spPr bwMode="auto">
            <a:xfrm>
              <a:off x="4785" y="2070"/>
              <a:ext cx="268" cy="509"/>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99"/>
            <p:cNvSpPr>
              <a:spLocks noChangeShapeType="1"/>
            </p:cNvSpPr>
            <p:nvPr/>
          </p:nvSpPr>
          <p:spPr bwMode="auto">
            <a:xfrm>
              <a:off x="3456" y="2385"/>
              <a:ext cx="268" cy="509"/>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100"/>
            <p:cNvSpPr>
              <a:spLocks noChangeShapeType="1"/>
            </p:cNvSpPr>
            <p:nvPr/>
          </p:nvSpPr>
          <p:spPr bwMode="auto">
            <a:xfrm flipV="1">
              <a:off x="3706" y="2566"/>
              <a:ext cx="1333" cy="328"/>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101"/>
            <p:cNvSpPr>
              <a:spLocks noChangeShapeType="1"/>
            </p:cNvSpPr>
            <p:nvPr/>
          </p:nvSpPr>
          <p:spPr bwMode="auto">
            <a:xfrm flipV="1">
              <a:off x="3465" y="2058"/>
              <a:ext cx="1320" cy="327"/>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102"/>
            <p:cNvSpPr>
              <a:spLocks noChangeShapeType="1"/>
            </p:cNvSpPr>
            <p:nvPr/>
          </p:nvSpPr>
          <p:spPr bwMode="auto">
            <a:xfrm>
              <a:off x="5043" y="2581"/>
              <a:ext cx="1" cy="343"/>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103"/>
            <p:cNvSpPr>
              <a:spLocks noChangeShapeType="1"/>
            </p:cNvSpPr>
            <p:nvPr/>
          </p:nvSpPr>
          <p:spPr bwMode="auto">
            <a:xfrm>
              <a:off x="3724" y="2905"/>
              <a:ext cx="1320" cy="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104"/>
            <p:cNvSpPr>
              <a:spLocks noChangeShapeType="1"/>
            </p:cNvSpPr>
            <p:nvPr/>
          </p:nvSpPr>
          <p:spPr bwMode="auto">
            <a:xfrm>
              <a:off x="3724" y="2323"/>
              <a:ext cx="259" cy="492"/>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105"/>
            <p:cNvSpPr>
              <a:spLocks noChangeShapeType="1"/>
            </p:cNvSpPr>
            <p:nvPr/>
          </p:nvSpPr>
          <p:spPr bwMode="auto">
            <a:xfrm>
              <a:off x="4642" y="2081"/>
              <a:ext cx="266" cy="500"/>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106"/>
            <p:cNvSpPr>
              <a:spLocks noChangeShapeType="1"/>
            </p:cNvSpPr>
            <p:nvPr/>
          </p:nvSpPr>
          <p:spPr bwMode="auto">
            <a:xfrm>
              <a:off x="4187" y="2202"/>
              <a:ext cx="266" cy="501"/>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107"/>
            <p:cNvSpPr>
              <a:spLocks noChangeShapeType="1"/>
            </p:cNvSpPr>
            <p:nvPr/>
          </p:nvSpPr>
          <p:spPr bwMode="auto">
            <a:xfrm>
              <a:off x="3510" y="2384"/>
              <a:ext cx="265" cy="502"/>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108"/>
            <p:cNvSpPr>
              <a:spLocks noChangeShapeType="1"/>
            </p:cNvSpPr>
            <p:nvPr/>
          </p:nvSpPr>
          <p:spPr bwMode="auto">
            <a:xfrm>
              <a:off x="4415" y="2160"/>
              <a:ext cx="272" cy="491"/>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Line 109"/>
            <p:cNvSpPr>
              <a:spLocks noChangeShapeType="1"/>
            </p:cNvSpPr>
            <p:nvPr/>
          </p:nvSpPr>
          <p:spPr bwMode="auto">
            <a:xfrm>
              <a:off x="3942" y="2266"/>
              <a:ext cx="289" cy="518"/>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9" name="Arc 110"/>
            <p:cNvSpPr>
              <a:spLocks/>
            </p:cNvSpPr>
            <p:nvPr/>
          </p:nvSpPr>
          <p:spPr bwMode="auto">
            <a:xfrm rot="2012745">
              <a:off x="4123" y="2790"/>
              <a:ext cx="80" cy="108"/>
            </a:xfrm>
            <a:custGeom>
              <a:avLst/>
              <a:gdLst>
                <a:gd name="T0" fmla="*/ 0 w 21600"/>
                <a:gd name="T1" fmla="*/ 0 h 24692"/>
                <a:gd name="T2" fmla="*/ 0 w 21600"/>
                <a:gd name="T3" fmla="*/ 0 h 24692"/>
                <a:gd name="T4" fmla="*/ 0 w 21600"/>
                <a:gd name="T5" fmla="*/ 0 h 24692"/>
                <a:gd name="T6" fmla="*/ 0 60000 65536"/>
                <a:gd name="T7" fmla="*/ 0 60000 65536"/>
                <a:gd name="T8" fmla="*/ 0 60000 65536"/>
                <a:gd name="T9" fmla="*/ 0 w 21600"/>
                <a:gd name="T10" fmla="*/ 0 h 24692"/>
                <a:gd name="T11" fmla="*/ 21600 w 21600"/>
                <a:gd name="T12" fmla="*/ 24692 h 24692"/>
              </a:gdLst>
              <a:ahLst/>
              <a:cxnLst>
                <a:cxn ang="T6">
                  <a:pos x="T0" y="T1"/>
                </a:cxn>
                <a:cxn ang="T7">
                  <a:pos x="T2" y="T3"/>
                </a:cxn>
                <a:cxn ang="T8">
                  <a:pos x="T4" y="T5"/>
                </a:cxn>
              </a:cxnLst>
              <a:rect l="T9" t="T10" r="T11" b="T12"/>
              <a:pathLst>
                <a:path w="21600" h="24692" fill="none" extrusionOk="0">
                  <a:moveTo>
                    <a:pt x="-1" y="0"/>
                  </a:moveTo>
                  <a:cubicBezTo>
                    <a:pt x="11929" y="0"/>
                    <a:pt x="21600" y="9670"/>
                    <a:pt x="21600" y="21600"/>
                  </a:cubicBezTo>
                  <a:cubicBezTo>
                    <a:pt x="21600" y="22634"/>
                    <a:pt x="21525" y="23667"/>
                    <a:pt x="21377" y="24691"/>
                  </a:cubicBezTo>
                </a:path>
                <a:path w="21600" h="24692" stroke="0" extrusionOk="0">
                  <a:moveTo>
                    <a:pt x="-1" y="0"/>
                  </a:moveTo>
                  <a:cubicBezTo>
                    <a:pt x="11929" y="0"/>
                    <a:pt x="21600" y="9670"/>
                    <a:pt x="21600" y="21600"/>
                  </a:cubicBezTo>
                  <a:cubicBezTo>
                    <a:pt x="21600" y="22634"/>
                    <a:pt x="21525" y="23667"/>
                    <a:pt x="21377" y="24691"/>
                  </a:cubicBezTo>
                  <a:lnTo>
                    <a:pt x="0" y="216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Rectangle 111"/>
            <p:cNvSpPr>
              <a:spLocks noChangeArrowheads="1"/>
            </p:cNvSpPr>
            <p:nvPr/>
          </p:nvSpPr>
          <p:spPr bwMode="auto">
            <a:xfrm>
              <a:off x="4176" y="2736"/>
              <a:ext cx="35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ym typeface="Symbol" panose="05050102010706020507" pitchFamily="18" charset="2"/>
                </a:rPr>
                <a:t></a:t>
              </a:r>
              <a:endParaRPr lang="en-US" altLang="zh-CN" sz="2000" b="0" dirty="0"/>
            </a:p>
          </p:txBody>
        </p:sp>
        <p:sp>
          <p:nvSpPr>
            <p:cNvPr id="41" name="Line 112"/>
            <p:cNvSpPr>
              <a:spLocks noChangeShapeType="1"/>
            </p:cNvSpPr>
            <p:nvPr/>
          </p:nvSpPr>
          <p:spPr bwMode="auto">
            <a:xfrm>
              <a:off x="4089" y="1983"/>
              <a:ext cx="125" cy="24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113"/>
            <p:cNvSpPr>
              <a:spLocks noChangeShapeType="1"/>
            </p:cNvSpPr>
            <p:nvPr/>
          </p:nvSpPr>
          <p:spPr bwMode="auto">
            <a:xfrm>
              <a:off x="4517" y="1850"/>
              <a:ext cx="125" cy="24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114"/>
            <p:cNvSpPr>
              <a:spLocks noChangeShapeType="1"/>
            </p:cNvSpPr>
            <p:nvPr/>
          </p:nvSpPr>
          <p:spPr bwMode="auto">
            <a:xfrm flipV="1">
              <a:off x="4125" y="1934"/>
              <a:ext cx="437" cy="11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 name="Rectangle 115"/>
            <p:cNvSpPr>
              <a:spLocks noChangeArrowheads="1"/>
            </p:cNvSpPr>
            <p:nvPr/>
          </p:nvSpPr>
          <p:spPr bwMode="auto">
            <a:xfrm>
              <a:off x="4272" y="1728"/>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t>l</a:t>
              </a:r>
            </a:p>
          </p:txBody>
        </p:sp>
        <p:sp>
          <p:nvSpPr>
            <p:cNvPr id="45" name="Line 116"/>
            <p:cNvSpPr>
              <a:spLocks noChangeShapeType="1"/>
            </p:cNvSpPr>
            <p:nvPr/>
          </p:nvSpPr>
          <p:spPr bwMode="auto">
            <a:xfrm>
              <a:off x="4901" y="2597"/>
              <a:ext cx="0" cy="315"/>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117"/>
            <p:cNvSpPr>
              <a:spLocks noChangeShapeType="1"/>
            </p:cNvSpPr>
            <p:nvPr/>
          </p:nvSpPr>
          <p:spPr bwMode="auto">
            <a:xfrm>
              <a:off x="4452" y="2706"/>
              <a:ext cx="1" cy="20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18"/>
            <p:cNvSpPr>
              <a:spLocks noChangeShapeType="1"/>
            </p:cNvSpPr>
            <p:nvPr/>
          </p:nvSpPr>
          <p:spPr bwMode="auto">
            <a:xfrm>
              <a:off x="4892" y="2600"/>
              <a:ext cx="30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119"/>
            <p:cNvSpPr>
              <a:spLocks noChangeShapeType="1"/>
            </p:cNvSpPr>
            <p:nvPr/>
          </p:nvSpPr>
          <p:spPr bwMode="auto">
            <a:xfrm>
              <a:off x="4439" y="2709"/>
              <a:ext cx="756"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120"/>
            <p:cNvSpPr>
              <a:spLocks noChangeShapeType="1"/>
            </p:cNvSpPr>
            <p:nvPr/>
          </p:nvSpPr>
          <p:spPr bwMode="auto">
            <a:xfrm>
              <a:off x="5141" y="2424"/>
              <a:ext cx="1" cy="182"/>
            </a:xfrm>
            <a:prstGeom prst="line">
              <a:avLst/>
            </a:prstGeom>
            <a:noFill/>
            <a:ln w="952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0" name="Line 121"/>
            <p:cNvSpPr>
              <a:spLocks noChangeShapeType="1"/>
            </p:cNvSpPr>
            <p:nvPr/>
          </p:nvSpPr>
          <p:spPr bwMode="auto">
            <a:xfrm flipV="1">
              <a:off x="5141" y="2706"/>
              <a:ext cx="1" cy="182"/>
            </a:xfrm>
            <a:prstGeom prst="line">
              <a:avLst/>
            </a:prstGeom>
            <a:noFill/>
            <a:ln w="952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1" name="Line 122"/>
            <p:cNvSpPr>
              <a:spLocks noChangeShapeType="1"/>
            </p:cNvSpPr>
            <p:nvPr/>
          </p:nvSpPr>
          <p:spPr bwMode="auto">
            <a:xfrm>
              <a:off x="5141" y="2599"/>
              <a:ext cx="1" cy="122"/>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Rectangle 123"/>
            <p:cNvSpPr>
              <a:spLocks noChangeArrowheads="1"/>
            </p:cNvSpPr>
            <p:nvPr/>
          </p:nvSpPr>
          <p:spPr bwMode="auto">
            <a:xfrm>
              <a:off x="5186" y="2499"/>
              <a:ext cx="33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r>
                <a:rPr lang="en-US" altLang="zh-CN" sz="2400"/>
                <a:t>e</a:t>
              </a:r>
              <a:endParaRPr lang="en-US" altLang="zh-CN" sz="2400" b="0"/>
            </a:p>
          </p:txBody>
        </p:sp>
        <p:sp>
          <p:nvSpPr>
            <p:cNvPr id="53" name="Rectangle 124"/>
            <p:cNvSpPr>
              <a:spLocks noChangeArrowheads="1"/>
            </p:cNvSpPr>
            <p:nvPr/>
          </p:nvSpPr>
          <p:spPr bwMode="auto">
            <a:xfrm>
              <a:off x="4234" y="2913"/>
              <a:ext cx="32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e</a:t>
              </a:r>
              <a:r>
                <a:rPr lang="en-US" altLang="zh-CN" sz="2400" baseline="-25000"/>
                <a:t>k</a:t>
              </a:r>
              <a:endParaRPr lang="en-US" altLang="zh-CN" sz="2400" b="0"/>
            </a:p>
          </p:txBody>
        </p:sp>
        <p:sp>
          <p:nvSpPr>
            <p:cNvPr id="54" name="Rectangle 125"/>
            <p:cNvSpPr>
              <a:spLocks noChangeArrowheads="1"/>
            </p:cNvSpPr>
            <p:nvPr/>
          </p:nvSpPr>
          <p:spPr bwMode="auto">
            <a:xfrm>
              <a:off x="4635" y="2904"/>
              <a:ext cx="45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e</a:t>
              </a:r>
              <a:r>
                <a:rPr lang="en-US" altLang="zh-CN" sz="2400" baseline="-25000"/>
                <a:t>k+1</a:t>
              </a:r>
              <a:endParaRPr lang="en-US" altLang="zh-CN" sz="2400" b="0"/>
            </a:p>
          </p:txBody>
        </p:sp>
        <p:sp>
          <p:nvSpPr>
            <p:cNvPr id="55" name="Rectangle 126"/>
            <p:cNvSpPr>
              <a:spLocks noChangeArrowheads="1"/>
            </p:cNvSpPr>
            <p:nvPr/>
          </p:nvSpPr>
          <p:spPr bwMode="auto">
            <a:xfrm>
              <a:off x="3456" y="2079"/>
              <a:ext cx="43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t>明纹</a:t>
              </a:r>
              <a:endParaRPr lang="zh-CN" altLang="en-US" sz="2000" b="0" i="0"/>
            </a:p>
          </p:txBody>
        </p:sp>
        <p:sp>
          <p:nvSpPr>
            <p:cNvPr id="56" name="Rectangle 127"/>
            <p:cNvSpPr>
              <a:spLocks noChangeArrowheads="1"/>
            </p:cNvSpPr>
            <p:nvPr/>
          </p:nvSpPr>
          <p:spPr bwMode="auto">
            <a:xfrm>
              <a:off x="3792" y="2016"/>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chemeClr val="tx1"/>
                  </a:solidFill>
                </a:rPr>
                <a:t>暗纹</a:t>
              </a:r>
              <a:endParaRPr lang="zh-CN" altLang="en-US" sz="2000" b="0" i="0" dirty="0">
                <a:solidFill>
                  <a:schemeClr val="tx1"/>
                </a:solidFill>
              </a:endParaRPr>
            </a:p>
          </p:txBody>
        </p:sp>
        <p:sp>
          <p:nvSpPr>
            <p:cNvPr id="57" name="Line 128"/>
            <p:cNvSpPr>
              <a:spLocks noChangeShapeType="1"/>
            </p:cNvSpPr>
            <p:nvPr/>
          </p:nvSpPr>
          <p:spPr bwMode="auto">
            <a:xfrm flipV="1">
              <a:off x="4333" y="2811"/>
              <a:ext cx="121"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29"/>
            <p:cNvSpPr>
              <a:spLocks noChangeShapeType="1"/>
            </p:cNvSpPr>
            <p:nvPr/>
          </p:nvSpPr>
          <p:spPr bwMode="auto">
            <a:xfrm flipV="1">
              <a:off x="4715" y="2784"/>
              <a:ext cx="187"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 name="Text Box 3"/>
          <p:cNvSpPr txBox="1">
            <a:spLocks noChangeArrowheads="1"/>
          </p:cNvSpPr>
          <p:nvPr/>
        </p:nvSpPr>
        <p:spPr bwMode="auto">
          <a:xfrm>
            <a:off x="2091492" y="353795"/>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二</a:t>
            </a:r>
            <a:r>
              <a:rPr lang="en-US" altLang="zh-CN" i="0" dirty="0"/>
              <a:t>. </a:t>
            </a:r>
            <a:r>
              <a:rPr lang="zh-CN" altLang="en-US" i="0" dirty="0"/>
              <a:t>劈尖干涉的应用</a:t>
            </a:r>
          </a:p>
        </p:txBody>
      </p:sp>
      <p:graphicFrame>
        <p:nvGraphicFramePr>
          <p:cNvPr id="63" name="Object 57"/>
          <p:cNvGraphicFramePr>
            <a:graphicFrameLocks noChangeAspect="1"/>
          </p:cNvGraphicFramePr>
          <p:nvPr>
            <p:extLst>
              <p:ext uri="{D42A27DB-BD31-4B8C-83A1-F6EECF244321}">
                <p14:modId xmlns:p14="http://schemas.microsoft.com/office/powerpoint/2010/main" val="715776214"/>
              </p:ext>
            </p:extLst>
          </p:nvPr>
        </p:nvGraphicFramePr>
        <p:xfrm>
          <a:off x="4267195" y="3154664"/>
          <a:ext cx="1541188" cy="458787"/>
        </p:xfrm>
        <a:graphic>
          <a:graphicData uri="http://schemas.openxmlformats.org/presentationml/2006/ole">
            <mc:AlternateContent xmlns:mc="http://schemas.openxmlformats.org/markup-compatibility/2006">
              <mc:Choice xmlns:v="urn:schemas-microsoft-com:vml" Requires="v">
                <p:oleObj spid="_x0000_s478841" name="Equation" r:id="rId6" imgW="876240" imgH="203040" progId="Equation.DSMT4">
                  <p:embed/>
                </p:oleObj>
              </mc:Choice>
              <mc:Fallback>
                <p:oleObj name="Equation" r:id="rId6" imgW="876240" imgH="203040" progId="Equation.DSMT4">
                  <p:embed/>
                  <p:pic>
                    <p:nvPicPr>
                      <p:cNvPr id="34" name="Object 57"/>
                      <p:cNvPicPr>
                        <a:picLocks noChangeAspect="1" noChangeArrowheads="1"/>
                      </p:cNvPicPr>
                      <p:nvPr/>
                    </p:nvPicPr>
                    <p:blipFill>
                      <a:blip r:embed="rId7"/>
                      <a:srcRect/>
                      <a:stretch>
                        <a:fillRect/>
                      </a:stretch>
                    </p:blipFill>
                    <p:spPr bwMode="auto">
                      <a:xfrm>
                        <a:off x="4267195" y="3154664"/>
                        <a:ext cx="1541188" cy="458787"/>
                      </a:xfrm>
                      <a:prstGeom prst="rect">
                        <a:avLst/>
                      </a:prstGeom>
                      <a:noFill/>
                      <a:ln>
                        <a:noFill/>
                      </a:ln>
                      <a:effectLst/>
                      <a:extLst/>
                    </p:spPr>
                  </p:pic>
                </p:oleObj>
              </mc:Fallback>
            </mc:AlternateContent>
          </a:graphicData>
        </a:graphic>
      </p:graphicFrame>
      <p:graphicFrame>
        <p:nvGraphicFramePr>
          <p:cNvPr id="64" name="Object 4"/>
          <p:cNvGraphicFramePr>
            <a:graphicFrameLocks noChangeAspect="1"/>
          </p:cNvGraphicFramePr>
          <p:nvPr>
            <p:extLst>
              <p:ext uri="{D42A27DB-BD31-4B8C-83A1-F6EECF244321}">
                <p14:modId xmlns:p14="http://schemas.microsoft.com/office/powerpoint/2010/main" val="696283125"/>
              </p:ext>
            </p:extLst>
          </p:nvPr>
        </p:nvGraphicFramePr>
        <p:xfrm>
          <a:off x="2349939" y="2725772"/>
          <a:ext cx="1959450" cy="1123446"/>
        </p:xfrm>
        <a:graphic>
          <a:graphicData uri="http://schemas.openxmlformats.org/presentationml/2006/ole">
            <mc:AlternateContent xmlns:mc="http://schemas.openxmlformats.org/markup-compatibility/2006">
              <mc:Choice xmlns:v="urn:schemas-microsoft-com:vml" Requires="v">
                <p:oleObj spid="_x0000_s478842" name="公式" r:id="rId8" imgW="507960" imgH="393480" progId="Equation.3">
                  <p:embed/>
                </p:oleObj>
              </mc:Choice>
              <mc:Fallback>
                <p:oleObj name="公式" r:id="rId8" imgW="507960" imgH="393480" progId="Equation.3">
                  <p:embed/>
                  <p:pic>
                    <p:nvPicPr>
                      <p:cNvPr id="60" name="Object 4"/>
                      <p:cNvPicPr>
                        <a:picLocks noChangeAspect="1" noChangeArrowheads="1"/>
                      </p:cNvPicPr>
                      <p:nvPr/>
                    </p:nvPicPr>
                    <p:blipFill>
                      <a:blip r:embed="rId9"/>
                      <a:srcRect/>
                      <a:stretch>
                        <a:fillRect/>
                      </a:stretch>
                    </p:blipFill>
                    <p:spPr bwMode="auto">
                      <a:xfrm>
                        <a:off x="2349939" y="2725772"/>
                        <a:ext cx="1959450" cy="1123446"/>
                      </a:xfrm>
                      <a:prstGeom prst="rect">
                        <a:avLst/>
                      </a:prstGeom>
                      <a:solidFill>
                        <a:srgbClr val="FFFF00"/>
                      </a:solidFill>
                      <a:ln>
                        <a:noFill/>
                      </a:ln>
                      <a:effectLst/>
                      <a:extLst/>
                    </p:spPr>
                  </p:pic>
                </p:oleObj>
              </mc:Fallback>
            </mc:AlternateContent>
          </a:graphicData>
        </a:graphic>
      </p:graphicFrame>
      <p:sp>
        <p:nvSpPr>
          <p:cNvPr id="65" name="AutoShape 18"/>
          <p:cNvSpPr>
            <a:spLocks/>
          </p:cNvSpPr>
          <p:nvPr/>
        </p:nvSpPr>
        <p:spPr bwMode="auto">
          <a:xfrm>
            <a:off x="8028306" y="4626395"/>
            <a:ext cx="134989" cy="526649"/>
          </a:xfrm>
          <a:prstGeom prst="leftBrace">
            <a:avLst>
              <a:gd name="adj1" fmla="val 58288"/>
              <a:gd name="adj2" fmla="val 50000"/>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aphicFrame>
        <p:nvGraphicFramePr>
          <p:cNvPr id="66" name="Object 19"/>
          <p:cNvGraphicFramePr>
            <a:graphicFrameLocks noChangeAspect="1"/>
          </p:cNvGraphicFramePr>
          <p:nvPr>
            <p:extLst>
              <p:ext uri="{D42A27DB-BD31-4B8C-83A1-F6EECF244321}">
                <p14:modId xmlns:p14="http://schemas.microsoft.com/office/powerpoint/2010/main" val="1490389256"/>
              </p:ext>
            </p:extLst>
          </p:nvPr>
        </p:nvGraphicFramePr>
        <p:xfrm>
          <a:off x="5840597" y="4352807"/>
          <a:ext cx="1898650" cy="1047443"/>
        </p:xfrm>
        <a:graphic>
          <a:graphicData uri="http://schemas.openxmlformats.org/presentationml/2006/ole">
            <mc:AlternateContent xmlns:mc="http://schemas.openxmlformats.org/markup-compatibility/2006">
              <mc:Choice xmlns:v="urn:schemas-microsoft-com:vml" Requires="v">
                <p:oleObj spid="_x0000_s478843" name="公式" r:id="rId10" imgW="850680" imgH="393480" progId="Equation.3">
                  <p:embed/>
                </p:oleObj>
              </mc:Choice>
              <mc:Fallback>
                <p:oleObj name="公式" r:id="rId10" imgW="850680" imgH="393480" progId="Equation.3">
                  <p:embed/>
                  <p:pic>
                    <p:nvPicPr>
                      <p:cNvPr id="18" name="Object 19"/>
                      <p:cNvPicPr>
                        <a:picLocks noChangeAspect="1" noChangeArrowheads="1"/>
                      </p:cNvPicPr>
                      <p:nvPr/>
                    </p:nvPicPr>
                    <p:blipFill>
                      <a:blip r:embed="rId11"/>
                      <a:srcRect/>
                      <a:stretch>
                        <a:fillRect/>
                      </a:stretch>
                    </p:blipFill>
                    <p:spPr bwMode="auto">
                      <a:xfrm>
                        <a:off x="5840597" y="4352807"/>
                        <a:ext cx="1898650" cy="1047443"/>
                      </a:xfrm>
                      <a:prstGeom prst="rect">
                        <a:avLst/>
                      </a:prstGeom>
                      <a:noFill/>
                      <a:ln>
                        <a:noFill/>
                      </a:ln>
                      <a:extLst/>
                    </p:spPr>
                  </p:pic>
                </p:oleObj>
              </mc:Fallback>
            </mc:AlternateContent>
          </a:graphicData>
        </a:graphic>
      </p:graphicFrame>
      <p:graphicFrame>
        <p:nvGraphicFramePr>
          <p:cNvPr id="67" name="Object 20"/>
          <p:cNvGraphicFramePr>
            <a:graphicFrameLocks noChangeAspect="1"/>
          </p:cNvGraphicFramePr>
          <p:nvPr>
            <p:extLst>
              <p:ext uri="{D42A27DB-BD31-4B8C-83A1-F6EECF244321}">
                <p14:modId xmlns:p14="http://schemas.microsoft.com/office/powerpoint/2010/main" val="3215973907"/>
              </p:ext>
            </p:extLst>
          </p:nvPr>
        </p:nvGraphicFramePr>
        <p:xfrm>
          <a:off x="8086302" y="5761057"/>
          <a:ext cx="1797050" cy="449263"/>
        </p:xfrm>
        <a:graphic>
          <a:graphicData uri="http://schemas.openxmlformats.org/presentationml/2006/ole">
            <mc:AlternateContent xmlns:mc="http://schemas.openxmlformats.org/markup-compatibility/2006">
              <mc:Choice xmlns:v="urn:schemas-microsoft-com:vml" Requires="v">
                <p:oleObj spid="_x0000_s478844" name="Equation" r:id="rId12" imgW="704816" imgH="95287" progId="Equation.3">
                  <p:embed/>
                </p:oleObj>
              </mc:Choice>
              <mc:Fallback>
                <p:oleObj name="Equation" r:id="rId12" imgW="704816" imgH="95287" progId="Equation.3">
                  <p:embed/>
                  <p:pic>
                    <p:nvPicPr>
                      <p:cNvPr id="19"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86302" y="5761057"/>
                        <a:ext cx="1797050"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 name="Group 21"/>
          <p:cNvGrpSpPr>
            <a:grpSpLocks/>
          </p:cNvGrpSpPr>
          <p:nvPr/>
        </p:nvGrpSpPr>
        <p:grpSpPr bwMode="auto">
          <a:xfrm>
            <a:off x="8261720" y="4202060"/>
            <a:ext cx="2116138" cy="633413"/>
            <a:chOff x="2278" y="1060"/>
            <a:chExt cx="1333" cy="399"/>
          </a:xfrm>
        </p:grpSpPr>
        <p:graphicFrame>
          <p:nvGraphicFramePr>
            <p:cNvPr id="69" name="Object 22"/>
            <p:cNvGraphicFramePr>
              <a:graphicFrameLocks noChangeAspect="1"/>
            </p:cNvGraphicFramePr>
            <p:nvPr>
              <p:extLst>
                <p:ext uri="{D42A27DB-BD31-4B8C-83A1-F6EECF244321}">
                  <p14:modId xmlns:p14="http://schemas.microsoft.com/office/powerpoint/2010/main" val="3738321362"/>
                </p:ext>
              </p:extLst>
            </p:nvPr>
          </p:nvGraphicFramePr>
          <p:xfrm>
            <a:off x="2278" y="1060"/>
            <a:ext cx="365" cy="399"/>
          </p:xfrm>
          <a:graphic>
            <a:graphicData uri="http://schemas.openxmlformats.org/presentationml/2006/ole">
              <mc:AlternateContent xmlns:mc="http://schemas.openxmlformats.org/markup-compatibility/2006">
                <mc:Choice xmlns:v="urn:schemas-microsoft-com:vml" Requires="v">
                  <p:oleObj spid="_x0000_s478845" name="公式" r:id="rId14" imgW="177480" imgH="177480" progId="Equation.3">
                    <p:embed/>
                  </p:oleObj>
                </mc:Choice>
                <mc:Fallback>
                  <p:oleObj name="公式" r:id="rId14" imgW="177480" imgH="177480" progId="Equation.3">
                    <p:embed/>
                    <p:pic>
                      <p:nvPicPr>
                        <p:cNvPr id="21" name="Object 22"/>
                        <p:cNvPicPr>
                          <a:picLocks noChangeAspect="1" noChangeArrowheads="1"/>
                        </p:cNvPicPr>
                        <p:nvPr/>
                      </p:nvPicPr>
                      <p:blipFill>
                        <a:blip r:embed="rId15"/>
                        <a:srcRect/>
                        <a:stretch>
                          <a:fillRect/>
                        </a:stretch>
                      </p:blipFill>
                      <p:spPr bwMode="auto">
                        <a:xfrm>
                          <a:off x="2278" y="1060"/>
                          <a:ext cx="365" cy="399"/>
                        </a:xfrm>
                        <a:prstGeom prst="rect">
                          <a:avLst/>
                        </a:prstGeom>
                        <a:noFill/>
                        <a:ln>
                          <a:noFill/>
                        </a:ln>
                        <a:effectLst/>
                        <a:extLst/>
                      </p:spPr>
                    </p:pic>
                  </p:oleObj>
                </mc:Fallback>
              </mc:AlternateContent>
            </a:graphicData>
          </a:graphic>
        </p:graphicFrame>
        <p:sp>
          <p:nvSpPr>
            <p:cNvPr id="70" name="Text Box 23"/>
            <p:cNvSpPr txBox="1">
              <a:spLocks noChangeArrowheads="1"/>
            </p:cNvSpPr>
            <p:nvPr/>
          </p:nvSpPr>
          <p:spPr bwMode="auto">
            <a:xfrm>
              <a:off x="3107" y="1101"/>
              <a:ext cx="50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6600"/>
                  </a:solidFill>
                </a:rPr>
                <a:t>明纹</a:t>
              </a:r>
            </a:p>
          </p:txBody>
        </p:sp>
      </p:grpSp>
      <p:grpSp>
        <p:nvGrpSpPr>
          <p:cNvPr id="71" name="Group 24"/>
          <p:cNvGrpSpPr>
            <a:grpSpLocks/>
          </p:cNvGrpSpPr>
          <p:nvPr/>
        </p:nvGrpSpPr>
        <p:grpSpPr bwMode="auto">
          <a:xfrm>
            <a:off x="8207879" y="4800839"/>
            <a:ext cx="2306638" cy="990599"/>
            <a:chOff x="2192" y="1261"/>
            <a:chExt cx="1453" cy="624"/>
          </a:xfrm>
        </p:grpSpPr>
        <p:graphicFrame>
          <p:nvGraphicFramePr>
            <p:cNvPr id="72" name="Object 25"/>
            <p:cNvGraphicFramePr>
              <a:graphicFrameLocks noChangeAspect="1"/>
            </p:cNvGraphicFramePr>
            <p:nvPr>
              <p:extLst>
                <p:ext uri="{D42A27DB-BD31-4B8C-83A1-F6EECF244321}">
                  <p14:modId xmlns:p14="http://schemas.microsoft.com/office/powerpoint/2010/main" val="693702199"/>
                </p:ext>
              </p:extLst>
            </p:nvPr>
          </p:nvGraphicFramePr>
          <p:xfrm>
            <a:off x="2192" y="1261"/>
            <a:ext cx="853" cy="624"/>
          </p:xfrm>
          <a:graphic>
            <a:graphicData uri="http://schemas.openxmlformats.org/presentationml/2006/ole">
              <mc:AlternateContent xmlns:mc="http://schemas.openxmlformats.org/markup-compatibility/2006">
                <mc:Choice xmlns:v="urn:schemas-microsoft-com:vml" Requires="v">
                  <p:oleObj spid="_x0000_s478846" name="公式" r:id="rId16" imgW="609480" imgH="393480" progId="Equation.3">
                    <p:embed/>
                  </p:oleObj>
                </mc:Choice>
                <mc:Fallback>
                  <p:oleObj name="公式" r:id="rId16" imgW="609480" imgH="393480" progId="Equation.3">
                    <p:embed/>
                    <p:pic>
                      <p:nvPicPr>
                        <p:cNvPr id="24" name="Object 25"/>
                        <p:cNvPicPr>
                          <a:picLocks noChangeAspect="1" noChangeArrowheads="1"/>
                        </p:cNvPicPr>
                        <p:nvPr/>
                      </p:nvPicPr>
                      <p:blipFill>
                        <a:blip r:embed="rId17"/>
                        <a:srcRect/>
                        <a:stretch>
                          <a:fillRect/>
                        </a:stretch>
                      </p:blipFill>
                      <p:spPr bwMode="auto">
                        <a:xfrm>
                          <a:off x="2192" y="1261"/>
                          <a:ext cx="853" cy="624"/>
                        </a:xfrm>
                        <a:prstGeom prst="rect">
                          <a:avLst/>
                        </a:prstGeom>
                        <a:noFill/>
                        <a:ln>
                          <a:noFill/>
                        </a:ln>
                        <a:effectLst/>
                        <a:extLst/>
                      </p:spPr>
                    </p:pic>
                  </p:oleObj>
                </mc:Fallback>
              </mc:AlternateContent>
            </a:graphicData>
          </a:graphic>
        </p:graphicFrame>
        <p:sp>
          <p:nvSpPr>
            <p:cNvPr id="73" name="Text Box 26"/>
            <p:cNvSpPr txBox="1">
              <a:spLocks noChangeArrowheads="1"/>
            </p:cNvSpPr>
            <p:nvPr/>
          </p:nvSpPr>
          <p:spPr bwMode="auto">
            <a:xfrm>
              <a:off x="3141" y="1422"/>
              <a:ext cx="50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6600"/>
                  </a:solidFill>
                </a:rPr>
                <a:t>暗纹</a:t>
              </a:r>
            </a:p>
          </p:txBody>
        </p:sp>
      </p:grpSp>
      <p:sp>
        <p:nvSpPr>
          <p:cNvPr id="74" name="Text Box 5"/>
          <p:cNvSpPr txBox="1">
            <a:spLocks noChangeArrowheads="1"/>
          </p:cNvSpPr>
          <p:nvPr/>
        </p:nvSpPr>
        <p:spPr bwMode="auto">
          <a:xfrm>
            <a:off x="2145083" y="3977344"/>
            <a:ext cx="5643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en-US" altLang="zh-CN" i="0" dirty="0">
                <a:solidFill>
                  <a:srgbClr val="FF0000"/>
                </a:solidFill>
              </a:rPr>
              <a:t> </a:t>
            </a:r>
            <a:r>
              <a:rPr lang="zh-CN" altLang="en-US" i="0" dirty="0">
                <a:solidFill>
                  <a:srgbClr val="FF0000"/>
                </a:solidFill>
              </a:rPr>
              <a:t>测波长：</a:t>
            </a:r>
            <a:r>
              <a:rPr lang="zh-CN" altLang="en-US" i="0" dirty="0">
                <a:solidFill>
                  <a:srgbClr val="129C15"/>
                </a:solidFill>
              </a:rPr>
              <a:t>已知</a:t>
            </a:r>
            <a:r>
              <a:rPr lang="en-US" altLang="zh-CN" dirty="0">
                <a:solidFill>
                  <a:srgbClr val="FF0000"/>
                </a:solidFill>
              </a:rPr>
              <a:t>θ</a:t>
            </a:r>
            <a:r>
              <a:rPr lang="zh-CN" altLang="en-US" i="0" dirty="0">
                <a:solidFill>
                  <a:srgbClr val="129C15"/>
                </a:solidFill>
              </a:rPr>
              <a:t>、</a:t>
            </a:r>
            <a:r>
              <a:rPr lang="en-US" altLang="zh-CN" dirty="0">
                <a:solidFill>
                  <a:srgbClr val="FF0000"/>
                </a:solidFill>
              </a:rPr>
              <a:t>n</a:t>
            </a:r>
            <a:r>
              <a:rPr lang="zh-CN" altLang="en-US" i="0" dirty="0">
                <a:solidFill>
                  <a:srgbClr val="129C15"/>
                </a:solidFill>
              </a:rPr>
              <a:t>，测</a:t>
            </a:r>
            <a:r>
              <a:rPr lang="zh-CN" altLang="en-US" i="0" dirty="0">
                <a:solidFill>
                  <a:srgbClr val="000000"/>
                </a:solidFill>
              </a:rPr>
              <a:t> </a:t>
            </a:r>
            <a:r>
              <a:rPr lang="en-US" altLang="zh-CN" dirty="0">
                <a:solidFill>
                  <a:srgbClr val="FF0000"/>
                </a:solidFill>
              </a:rPr>
              <a:t>l  </a:t>
            </a:r>
            <a:r>
              <a:rPr lang="zh-CN" altLang="en-US" i="0" dirty="0">
                <a:solidFill>
                  <a:srgbClr val="9900CC"/>
                </a:solidFill>
              </a:rPr>
              <a:t>可得</a:t>
            </a:r>
            <a:r>
              <a:rPr lang="zh-CN" altLang="en-US" i="0" dirty="0">
                <a:solidFill>
                  <a:srgbClr val="000000"/>
                </a:solidFill>
              </a:rPr>
              <a:t> </a:t>
            </a:r>
            <a:r>
              <a:rPr lang="zh-CN" altLang="en-US" dirty="0">
                <a:solidFill>
                  <a:srgbClr val="FF0000"/>
                </a:solidFill>
                <a:sym typeface="Symbol" panose="05050102010706020507" pitchFamily="18" charset="2"/>
              </a:rPr>
              <a:t></a:t>
            </a:r>
            <a:endParaRPr lang="zh-CN" altLang="en-US" sz="2000" dirty="0">
              <a:solidFill>
                <a:srgbClr val="FF0000"/>
              </a:solidFill>
            </a:endParaRPr>
          </a:p>
        </p:txBody>
      </p:sp>
      <p:sp>
        <p:nvSpPr>
          <p:cNvPr id="75" name="Text Box 7"/>
          <p:cNvSpPr txBox="1">
            <a:spLocks noChangeArrowheads="1"/>
          </p:cNvSpPr>
          <p:nvPr/>
        </p:nvSpPr>
        <p:spPr bwMode="auto">
          <a:xfrm>
            <a:off x="1777822" y="5614828"/>
            <a:ext cx="614099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en-US" altLang="zh-CN" i="0" dirty="0">
                <a:solidFill>
                  <a:srgbClr val="FF0000"/>
                </a:solidFill>
              </a:rPr>
              <a:t> </a:t>
            </a:r>
            <a:r>
              <a:rPr lang="zh-CN" altLang="en-US" i="0" dirty="0">
                <a:solidFill>
                  <a:srgbClr val="FF0000"/>
                </a:solidFill>
              </a:rPr>
              <a:t>测折射率：</a:t>
            </a:r>
            <a:r>
              <a:rPr lang="zh-CN" altLang="en-US" i="0" dirty="0"/>
              <a:t>已知</a:t>
            </a:r>
            <a:r>
              <a:rPr lang="en-US" altLang="zh-CN" dirty="0">
                <a:solidFill>
                  <a:srgbClr val="FF0000"/>
                </a:solidFill>
              </a:rPr>
              <a:t>θ</a:t>
            </a:r>
            <a:r>
              <a:rPr lang="zh-CN" altLang="en-US" i="0" dirty="0"/>
              <a:t>、</a:t>
            </a:r>
            <a:r>
              <a:rPr lang="zh-CN" altLang="en-US" dirty="0">
                <a:solidFill>
                  <a:srgbClr val="FF0000"/>
                </a:solidFill>
                <a:sym typeface="Symbol" panose="05050102010706020507" pitchFamily="18" charset="2"/>
              </a:rPr>
              <a:t></a:t>
            </a:r>
            <a:r>
              <a:rPr lang="zh-CN" altLang="en-US" i="0" dirty="0"/>
              <a:t>，测</a:t>
            </a:r>
            <a:r>
              <a:rPr lang="zh-CN" altLang="en-US" i="0" dirty="0">
                <a:solidFill>
                  <a:srgbClr val="000000"/>
                </a:solidFill>
              </a:rPr>
              <a:t> </a:t>
            </a:r>
            <a:r>
              <a:rPr lang="en-US" altLang="zh-CN" dirty="0">
                <a:solidFill>
                  <a:srgbClr val="FF0000"/>
                </a:solidFill>
              </a:rPr>
              <a:t>l</a:t>
            </a:r>
            <a:r>
              <a:rPr lang="en-US" altLang="zh-CN" dirty="0">
                <a:solidFill>
                  <a:srgbClr val="000000"/>
                </a:solidFill>
              </a:rPr>
              <a:t> </a:t>
            </a:r>
            <a:r>
              <a:rPr lang="zh-CN" altLang="en-US" i="0" dirty="0">
                <a:solidFill>
                  <a:srgbClr val="008000"/>
                </a:solidFill>
              </a:rPr>
              <a:t>可得</a:t>
            </a:r>
            <a:r>
              <a:rPr lang="zh-CN" altLang="en-US" i="0" dirty="0">
                <a:solidFill>
                  <a:srgbClr val="000000"/>
                </a:solidFill>
              </a:rPr>
              <a:t> </a:t>
            </a:r>
            <a:r>
              <a:rPr lang="en-US" altLang="zh-CN" dirty="0">
                <a:solidFill>
                  <a:srgbClr val="FF0000"/>
                </a:solidFill>
              </a:rPr>
              <a:t>n</a:t>
            </a:r>
          </a:p>
        </p:txBody>
      </p:sp>
    </p:spTree>
    <p:extLst>
      <p:ext uri="{BB962C8B-B14F-4D97-AF65-F5344CB8AC3E}">
        <p14:creationId xmlns:p14="http://schemas.microsoft.com/office/powerpoint/2010/main" val="290236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circle(in)">
                                      <p:cBhvr>
                                        <p:cTn id="47" dur="20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box(in)">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additive="base">
                                        <p:cTn id="57" dur="500" fill="hold"/>
                                        <p:tgtEl>
                                          <p:spTgt spid="64"/>
                                        </p:tgtEl>
                                        <p:attrNameLst>
                                          <p:attrName>ppt_x</p:attrName>
                                        </p:attrNameLst>
                                      </p:cBhvr>
                                      <p:tavLst>
                                        <p:tav tm="0">
                                          <p:val>
                                            <p:strVal val="#ppt_x"/>
                                          </p:val>
                                        </p:tav>
                                        <p:tav tm="100000">
                                          <p:val>
                                            <p:strVal val="#ppt_x"/>
                                          </p:val>
                                        </p:tav>
                                      </p:tavLst>
                                    </p:anim>
                                    <p:anim calcmode="lin" valueType="num">
                                      <p:cBhvr additive="base">
                                        <p:cTn id="5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500" fill="hold"/>
                                        <p:tgtEl>
                                          <p:spTgt spid="66"/>
                                        </p:tgtEl>
                                        <p:attrNameLst>
                                          <p:attrName>ppt_x</p:attrName>
                                        </p:attrNameLst>
                                      </p:cBhvr>
                                      <p:tavLst>
                                        <p:tav tm="0">
                                          <p:val>
                                            <p:strVal val="#ppt_x"/>
                                          </p:val>
                                        </p:tav>
                                        <p:tav tm="100000">
                                          <p:val>
                                            <p:strVal val="#ppt_x"/>
                                          </p:val>
                                        </p:tav>
                                      </p:tavLst>
                                    </p:anim>
                                    <p:anim calcmode="lin" valueType="num">
                                      <p:cBhvr additive="base">
                                        <p:cTn id="68" dur="500" fill="hold"/>
                                        <p:tgtEl>
                                          <p:spTgt spid="6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500" fill="hold"/>
                                        <p:tgtEl>
                                          <p:spTgt spid="67"/>
                                        </p:tgtEl>
                                        <p:attrNameLst>
                                          <p:attrName>ppt_x</p:attrName>
                                        </p:attrNameLst>
                                      </p:cBhvr>
                                      <p:tavLst>
                                        <p:tav tm="0">
                                          <p:val>
                                            <p:strVal val="#ppt_x"/>
                                          </p:val>
                                        </p:tav>
                                        <p:tav tm="100000">
                                          <p:val>
                                            <p:strVal val="#ppt_x"/>
                                          </p:val>
                                        </p:tav>
                                      </p:tavLst>
                                    </p:anim>
                                    <p:anim calcmode="lin" valueType="num">
                                      <p:cBhvr additive="base">
                                        <p:cTn id="72" dur="500" fill="hold"/>
                                        <p:tgtEl>
                                          <p:spTgt spid="6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anim calcmode="lin" valueType="num">
                                      <p:cBhvr additive="base">
                                        <p:cTn id="75" dur="500" fill="hold"/>
                                        <p:tgtEl>
                                          <p:spTgt spid="68"/>
                                        </p:tgtEl>
                                        <p:attrNameLst>
                                          <p:attrName>ppt_x</p:attrName>
                                        </p:attrNameLst>
                                      </p:cBhvr>
                                      <p:tavLst>
                                        <p:tav tm="0">
                                          <p:val>
                                            <p:strVal val="#ppt_x"/>
                                          </p:val>
                                        </p:tav>
                                        <p:tav tm="100000">
                                          <p:val>
                                            <p:strVal val="#ppt_x"/>
                                          </p:val>
                                        </p:tav>
                                      </p:tavLst>
                                    </p:anim>
                                    <p:anim calcmode="lin" valueType="num">
                                      <p:cBhvr additive="base">
                                        <p:cTn id="76" dur="500" fill="hold"/>
                                        <p:tgtEl>
                                          <p:spTgt spid="6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additive="base">
                                        <p:cTn id="79" dur="500" fill="hold"/>
                                        <p:tgtEl>
                                          <p:spTgt spid="71"/>
                                        </p:tgtEl>
                                        <p:attrNameLst>
                                          <p:attrName>ppt_x</p:attrName>
                                        </p:attrNameLst>
                                      </p:cBhvr>
                                      <p:tavLst>
                                        <p:tav tm="0">
                                          <p:val>
                                            <p:strVal val="#ppt_x"/>
                                          </p:val>
                                        </p:tav>
                                        <p:tav tm="100000">
                                          <p:val>
                                            <p:strVal val="#ppt_x"/>
                                          </p:val>
                                        </p:tav>
                                      </p:tavLst>
                                    </p:anim>
                                    <p:anim calcmode="lin" valueType="num">
                                      <p:cBhvr additive="base">
                                        <p:cTn id="8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2000"/>
                                        <p:tgtEl>
                                          <p:spTgt spid="74"/>
                                        </p:tgtEl>
                                      </p:cBhvr>
                                    </p:animEffect>
                                    <p:anim calcmode="lin" valueType="num">
                                      <p:cBhvr>
                                        <p:cTn id="86" dur="2000" fill="hold"/>
                                        <p:tgtEl>
                                          <p:spTgt spid="74"/>
                                        </p:tgtEl>
                                        <p:attrNameLst>
                                          <p:attrName>ppt_w</p:attrName>
                                        </p:attrNameLst>
                                      </p:cBhvr>
                                      <p:tavLst>
                                        <p:tav tm="0" fmla="#ppt_w*sin(2.5*pi*$)">
                                          <p:val>
                                            <p:fltVal val="0"/>
                                          </p:val>
                                        </p:tav>
                                        <p:tav tm="100000">
                                          <p:val>
                                            <p:fltVal val="1"/>
                                          </p:val>
                                        </p:tav>
                                      </p:tavLst>
                                    </p:anim>
                                    <p:anim calcmode="lin" valueType="num">
                                      <p:cBhvr>
                                        <p:cTn id="87" dur="20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26" presetClass="entr" presetSubtype="0" fill="hold" grpId="0" nodeType="click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wipe(down)">
                                      <p:cBhvr>
                                        <p:cTn id="92" dur="580">
                                          <p:stCondLst>
                                            <p:cond delay="0"/>
                                          </p:stCondLst>
                                        </p:cTn>
                                        <p:tgtEl>
                                          <p:spTgt spid="75"/>
                                        </p:tgtEl>
                                      </p:cBhvr>
                                    </p:animEffect>
                                    <p:anim calcmode="lin" valueType="num">
                                      <p:cBhvr>
                                        <p:cTn id="93"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98" dur="26">
                                          <p:stCondLst>
                                            <p:cond delay="650"/>
                                          </p:stCondLst>
                                        </p:cTn>
                                        <p:tgtEl>
                                          <p:spTgt spid="75"/>
                                        </p:tgtEl>
                                      </p:cBhvr>
                                      <p:to x="100000" y="60000"/>
                                    </p:animScale>
                                    <p:animScale>
                                      <p:cBhvr>
                                        <p:cTn id="99" dur="166" decel="50000">
                                          <p:stCondLst>
                                            <p:cond delay="676"/>
                                          </p:stCondLst>
                                        </p:cTn>
                                        <p:tgtEl>
                                          <p:spTgt spid="75"/>
                                        </p:tgtEl>
                                      </p:cBhvr>
                                      <p:to x="100000" y="100000"/>
                                    </p:animScale>
                                    <p:animScale>
                                      <p:cBhvr>
                                        <p:cTn id="100" dur="26">
                                          <p:stCondLst>
                                            <p:cond delay="1312"/>
                                          </p:stCondLst>
                                        </p:cTn>
                                        <p:tgtEl>
                                          <p:spTgt spid="75"/>
                                        </p:tgtEl>
                                      </p:cBhvr>
                                      <p:to x="100000" y="80000"/>
                                    </p:animScale>
                                    <p:animScale>
                                      <p:cBhvr>
                                        <p:cTn id="101" dur="166" decel="50000">
                                          <p:stCondLst>
                                            <p:cond delay="1338"/>
                                          </p:stCondLst>
                                        </p:cTn>
                                        <p:tgtEl>
                                          <p:spTgt spid="75"/>
                                        </p:tgtEl>
                                      </p:cBhvr>
                                      <p:to x="100000" y="100000"/>
                                    </p:animScale>
                                    <p:animScale>
                                      <p:cBhvr>
                                        <p:cTn id="102" dur="26">
                                          <p:stCondLst>
                                            <p:cond delay="1642"/>
                                          </p:stCondLst>
                                        </p:cTn>
                                        <p:tgtEl>
                                          <p:spTgt spid="75"/>
                                        </p:tgtEl>
                                      </p:cBhvr>
                                      <p:to x="100000" y="90000"/>
                                    </p:animScale>
                                    <p:animScale>
                                      <p:cBhvr>
                                        <p:cTn id="103" dur="166" decel="50000">
                                          <p:stCondLst>
                                            <p:cond delay="1668"/>
                                          </p:stCondLst>
                                        </p:cTn>
                                        <p:tgtEl>
                                          <p:spTgt spid="75"/>
                                        </p:tgtEl>
                                      </p:cBhvr>
                                      <p:to x="100000" y="100000"/>
                                    </p:animScale>
                                    <p:animScale>
                                      <p:cBhvr>
                                        <p:cTn id="104" dur="26">
                                          <p:stCondLst>
                                            <p:cond delay="1808"/>
                                          </p:stCondLst>
                                        </p:cTn>
                                        <p:tgtEl>
                                          <p:spTgt spid="75"/>
                                        </p:tgtEl>
                                      </p:cBhvr>
                                      <p:to x="100000" y="95000"/>
                                    </p:animScale>
                                    <p:animScale>
                                      <p:cBhvr>
                                        <p:cTn id="105" dur="166" decel="50000">
                                          <p:stCondLst>
                                            <p:cond delay="1834"/>
                                          </p:stCondLst>
                                        </p:cTn>
                                        <p:tgtEl>
                                          <p:spTgt spid="7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P spid="14" grpId="0"/>
      <p:bldP spid="59" grpId="0"/>
      <p:bldP spid="65" grpId="0" animBg="1"/>
      <p:bldP spid="74" grpId="0"/>
      <p:bldP spid="7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1"/>
          <p:cNvSpPr txBox="1">
            <a:spLocks noChangeArrowheads="1"/>
          </p:cNvSpPr>
          <p:nvPr/>
        </p:nvSpPr>
        <p:spPr bwMode="auto">
          <a:xfrm>
            <a:off x="1866503" y="2770611"/>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en-US" altLang="zh-CN" i="0" dirty="0">
                <a:solidFill>
                  <a:srgbClr val="FF0000"/>
                </a:solidFill>
                <a:latin typeface="方正书宋简体"/>
              </a:rPr>
              <a:t> </a:t>
            </a:r>
            <a:r>
              <a:rPr lang="zh-CN" altLang="en-US" i="0" dirty="0">
                <a:solidFill>
                  <a:srgbClr val="FF0000"/>
                </a:solidFill>
                <a:latin typeface="方正书宋简体"/>
              </a:rPr>
              <a:t>测表面不平度</a:t>
            </a:r>
            <a:endParaRPr lang="zh-CN" altLang="en-US" sz="2000" i="0" dirty="0">
              <a:solidFill>
                <a:srgbClr val="FF0000"/>
              </a:solidFill>
              <a:latin typeface="方正书宋简体"/>
            </a:endParaRPr>
          </a:p>
        </p:txBody>
      </p:sp>
      <p:grpSp>
        <p:nvGrpSpPr>
          <p:cNvPr id="3" name="Group 42"/>
          <p:cNvGrpSpPr>
            <a:grpSpLocks/>
          </p:cNvGrpSpPr>
          <p:nvPr/>
        </p:nvGrpSpPr>
        <p:grpSpPr bwMode="auto">
          <a:xfrm>
            <a:off x="1679733" y="3734625"/>
            <a:ext cx="4724400" cy="2057400"/>
            <a:chOff x="2007" y="8087"/>
            <a:chExt cx="3861" cy="2370"/>
          </a:xfrm>
        </p:grpSpPr>
        <p:sp>
          <p:nvSpPr>
            <p:cNvPr id="4" name="Line 43"/>
            <p:cNvSpPr>
              <a:spLocks noChangeShapeType="1"/>
            </p:cNvSpPr>
            <p:nvPr/>
          </p:nvSpPr>
          <p:spPr bwMode="auto">
            <a:xfrm flipV="1">
              <a:off x="5055" y="9285"/>
              <a:ext cx="390" cy="6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4"/>
            <p:cNvSpPr>
              <a:spLocks noChangeShapeType="1"/>
            </p:cNvSpPr>
            <p:nvPr/>
          </p:nvSpPr>
          <p:spPr bwMode="auto">
            <a:xfrm flipH="1">
              <a:off x="5753" y="8919"/>
              <a:ext cx="14" cy="32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45"/>
            <p:cNvSpPr>
              <a:spLocks noChangeShapeType="1"/>
            </p:cNvSpPr>
            <p:nvPr/>
          </p:nvSpPr>
          <p:spPr bwMode="auto">
            <a:xfrm>
              <a:off x="4612" y="8496"/>
              <a:ext cx="1111" cy="42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46"/>
            <p:cNvSpPr>
              <a:spLocks noChangeShapeType="1"/>
            </p:cNvSpPr>
            <p:nvPr/>
          </p:nvSpPr>
          <p:spPr bwMode="auto">
            <a:xfrm>
              <a:off x="2007" y="8965"/>
              <a:ext cx="1" cy="61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47"/>
            <p:cNvSpPr>
              <a:spLocks noChangeShapeType="1"/>
            </p:cNvSpPr>
            <p:nvPr/>
          </p:nvSpPr>
          <p:spPr bwMode="auto">
            <a:xfrm>
              <a:off x="3147" y="9300"/>
              <a:ext cx="1" cy="58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48"/>
            <p:cNvSpPr>
              <a:spLocks noChangeShapeType="1"/>
            </p:cNvSpPr>
            <p:nvPr/>
          </p:nvSpPr>
          <p:spPr bwMode="auto">
            <a:xfrm>
              <a:off x="2007" y="8960"/>
              <a:ext cx="1141" cy="36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49"/>
            <p:cNvSpPr>
              <a:spLocks noChangeShapeType="1"/>
            </p:cNvSpPr>
            <p:nvPr/>
          </p:nvSpPr>
          <p:spPr bwMode="auto">
            <a:xfrm>
              <a:off x="2007" y="9259"/>
              <a:ext cx="1141" cy="36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50"/>
            <p:cNvSpPr>
              <a:spLocks noChangeShapeType="1"/>
            </p:cNvSpPr>
            <p:nvPr/>
          </p:nvSpPr>
          <p:spPr bwMode="auto">
            <a:xfrm>
              <a:off x="2007" y="9539"/>
              <a:ext cx="1141" cy="36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51"/>
            <p:cNvSpPr>
              <a:spLocks noChangeShapeType="1"/>
            </p:cNvSpPr>
            <p:nvPr/>
          </p:nvSpPr>
          <p:spPr bwMode="auto">
            <a:xfrm>
              <a:off x="3132" y="9597"/>
              <a:ext cx="2696" cy="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52"/>
            <p:cNvSpPr>
              <a:spLocks noChangeShapeType="1"/>
            </p:cNvSpPr>
            <p:nvPr/>
          </p:nvSpPr>
          <p:spPr bwMode="auto">
            <a:xfrm>
              <a:off x="3127" y="9897"/>
              <a:ext cx="2741" cy="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53"/>
            <p:cNvSpPr>
              <a:spLocks noChangeShapeType="1"/>
            </p:cNvSpPr>
            <p:nvPr/>
          </p:nvSpPr>
          <p:spPr bwMode="auto">
            <a:xfrm flipH="1">
              <a:off x="5828" y="9596"/>
              <a:ext cx="14" cy="30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54"/>
            <p:cNvSpPr>
              <a:spLocks noChangeShapeType="1"/>
            </p:cNvSpPr>
            <p:nvPr/>
          </p:nvSpPr>
          <p:spPr bwMode="auto">
            <a:xfrm flipV="1">
              <a:off x="2027" y="8501"/>
              <a:ext cx="2606" cy="48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55"/>
            <p:cNvSpPr>
              <a:spLocks noChangeShapeType="1"/>
            </p:cNvSpPr>
            <p:nvPr/>
          </p:nvSpPr>
          <p:spPr bwMode="auto">
            <a:xfrm flipV="1">
              <a:off x="3132" y="8916"/>
              <a:ext cx="2636" cy="39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56"/>
            <p:cNvSpPr>
              <a:spLocks noChangeShapeType="1"/>
            </p:cNvSpPr>
            <p:nvPr/>
          </p:nvSpPr>
          <p:spPr bwMode="auto">
            <a:xfrm>
              <a:off x="2487" y="8876"/>
              <a:ext cx="40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57"/>
            <p:cNvSpPr>
              <a:spLocks noChangeShapeType="1"/>
            </p:cNvSpPr>
            <p:nvPr/>
          </p:nvSpPr>
          <p:spPr bwMode="auto">
            <a:xfrm>
              <a:off x="3082" y="9111"/>
              <a:ext cx="40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58"/>
            <p:cNvSpPr>
              <a:spLocks noChangeShapeType="1"/>
            </p:cNvSpPr>
            <p:nvPr/>
          </p:nvSpPr>
          <p:spPr bwMode="auto">
            <a:xfrm flipV="1">
              <a:off x="2867" y="8976"/>
              <a:ext cx="241" cy="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59"/>
            <p:cNvSpPr>
              <a:spLocks noChangeShapeType="1"/>
            </p:cNvSpPr>
            <p:nvPr/>
          </p:nvSpPr>
          <p:spPr bwMode="auto">
            <a:xfrm flipH="1">
              <a:off x="3067" y="8995"/>
              <a:ext cx="2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Line 60"/>
            <p:cNvSpPr>
              <a:spLocks noChangeShapeType="1"/>
            </p:cNvSpPr>
            <p:nvPr/>
          </p:nvSpPr>
          <p:spPr bwMode="auto">
            <a:xfrm>
              <a:off x="3427" y="8736"/>
              <a:ext cx="40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2" name="Line 61"/>
            <p:cNvSpPr>
              <a:spLocks noChangeShapeType="1"/>
            </p:cNvSpPr>
            <p:nvPr/>
          </p:nvSpPr>
          <p:spPr bwMode="auto">
            <a:xfrm>
              <a:off x="4007" y="8956"/>
              <a:ext cx="401" cy="166"/>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62"/>
            <p:cNvSpPr>
              <a:spLocks noChangeShapeType="1"/>
            </p:cNvSpPr>
            <p:nvPr/>
          </p:nvSpPr>
          <p:spPr bwMode="auto">
            <a:xfrm flipV="1">
              <a:off x="3807" y="8836"/>
              <a:ext cx="241" cy="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63"/>
            <p:cNvSpPr>
              <a:spLocks noChangeShapeType="1"/>
            </p:cNvSpPr>
            <p:nvPr/>
          </p:nvSpPr>
          <p:spPr bwMode="auto">
            <a:xfrm flipH="1">
              <a:off x="4007" y="8855"/>
              <a:ext cx="2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Rectangle 64"/>
            <p:cNvSpPr>
              <a:spLocks noChangeArrowheads="1"/>
            </p:cNvSpPr>
            <p:nvPr/>
          </p:nvSpPr>
          <p:spPr bwMode="auto">
            <a:xfrm>
              <a:off x="2632" y="8205"/>
              <a:ext cx="1521"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t>等厚条纹</a:t>
              </a:r>
              <a:endParaRPr lang="zh-CN" altLang="en-US" sz="2400" b="0" i="0">
                <a:solidFill>
                  <a:schemeClr val="tx1"/>
                </a:solidFill>
              </a:endParaRPr>
            </a:p>
          </p:txBody>
        </p:sp>
        <p:sp>
          <p:nvSpPr>
            <p:cNvPr id="26" name="Text Box 65"/>
            <p:cNvSpPr txBox="1">
              <a:spLocks noChangeArrowheads="1"/>
            </p:cNvSpPr>
            <p:nvPr/>
          </p:nvSpPr>
          <p:spPr bwMode="auto">
            <a:xfrm>
              <a:off x="3225" y="9932"/>
              <a:ext cx="1605"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chemeClr val="tx1"/>
                  </a:solidFill>
                </a:rPr>
                <a:t>待测工件</a:t>
              </a:r>
            </a:p>
          </p:txBody>
        </p:sp>
        <p:sp>
          <p:nvSpPr>
            <p:cNvPr id="27" name="Line 66"/>
            <p:cNvSpPr>
              <a:spLocks noChangeShapeType="1"/>
            </p:cNvSpPr>
            <p:nvPr/>
          </p:nvSpPr>
          <p:spPr bwMode="auto">
            <a:xfrm flipV="1">
              <a:off x="4005" y="9782"/>
              <a:ext cx="240" cy="2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67"/>
            <p:cNvSpPr txBox="1">
              <a:spLocks noChangeArrowheads="1"/>
            </p:cNvSpPr>
            <p:nvPr/>
          </p:nvSpPr>
          <p:spPr bwMode="auto">
            <a:xfrm>
              <a:off x="4650" y="8087"/>
              <a:ext cx="1050"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400" i="0">
                  <a:solidFill>
                    <a:schemeClr val="tx1"/>
                  </a:solidFill>
                </a:rPr>
                <a:t>平玻璃</a:t>
              </a:r>
            </a:p>
          </p:txBody>
        </p:sp>
        <p:sp>
          <p:nvSpPr>
            <p:cNvPr id="29" name="Line 68"/>
            <p:cNvSpPr>
              <a:spLocks noChangeShapeType="1"/>
            </p:cNvSpPr>
            <p:nvPr/>
          </p:nvSpPr>
          <p:spPr bwMode="auto">
            <a:xfrm flipH="1" flipV="1">
              <a:off x="4950" y="9342"/>
              <a:ext cx="465" cy="195"/>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9"/>
            <p:cNvSpPr>
              <a:spLocks noChangeShapeType="1"/>
            </p:cNvSpPr>
            <p:nvPr/>
          </p:nvSpPr>
          <p:spPr bwMode="auto">
            <a:xfrm>
              <a:off x="5085" y="9327"/>
              <a:ext cx="24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0"/>
            <p:cNvSpPr>
              <a:spLocks noChangeShapeType="1"/>
            </p:cNvSpPr>
            <p:nvPr/>
          </p:nvSpPr>
          <p:spPr bwMode="auto">
            <a:xfrm>
              <a:off x="5085" y="9327"/>
              <a:ext cx="240" cy="105"/>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1"/>
            <p:cNvSpPr>
              <a:spLocks noChangeShapeType="1"/>
            </p:cNvSpPr>
            <p:nvPr/>
          </p:nvSpPr>
          <p:spPr bwMode="auto">
            <a:xfrm>
              <a:off x="5235" y="9297"/>
              <a:ext cx="120" cy="75"/>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2"/>
            <p:cNvSpPr>
              <a:spLocks noChangeShapeType="1"/>
            </p:cNvSpPr>
            <p:nvPr/>
          </p:nvSpPr>
          <p:spPr bwMode="auto">
            <a:xfrm flipV="1">
              <a:off x="3147" y="9216"/>
              <a:ext cx="2621" cy="361"/>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AutoShape 73"/>
            <p:cNvSpPr>
              <a:spLocks noChangeArrowheads="1"/>
            </p:cNvSpPr>
            <p:nvPr/>
          </p:nvSpPr>
          <p:spPr bwMode="auto">
            <a:xfrm>
              <a:off x="5340" y="9302"/>
              <a:ext cx="270" cy="285"/>
            </a:xfrm>
            <a:prstGeom prst="flowChartConnector">
              <a:avLst/>
            </a:prstGeom>
            <a:solidFill>
              <a:srgbClr val="FFCC00"/>
            </a:solidFill>
            <a:ln w="19050">
              <a:solidFill>
                <a:srgbClr val="FF000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Line 74"/>
            <p:cNvSpPr>
              <a:spLocks noChangeShapeType="1"/>
            </p:cNvSpPr>
            <p:nvPr/>
          </p:nvSpPr>
          <p:spPr bwMode="auto">
            <a:xfrm>
              <a:off x="4890" y="9357"/>
              <a:ext cx="510" cy="21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5"/>
            <p:cNvSpPr>
              <a:spLocks noChangeShapeType="1"/>
            </p:cNvSpPr>
            <p:nvPr/>
          </p:nvSpPr>
          <p:spPr bwMode="auto">
            <a:xfrm>
              <a:off x="5610" y="9477"/>
              <a:ext cx="225" cy="12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76"/>
            <p:cNvSpPr>
              <a:spLocks noChangeShapeType="1"/>
            </p:cNvSpPr>
            <p:nvPr/>
          </p:nvSpPr>
          <p:spPr bwMode="auto">
            <a:xfrm>
              <a:off x="3007" y="8811"/>
              <a:ext cx="40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Line 77"/>
            <p:cNvSpPr>
              <a:spLocks noChangeShapeType="1"/>
            </p:cNvSpPr>
            <p:nvPr/>
          </p:nvSpPr>
          <p:spPr bwMode="auto">
            <a:xfrm>
              <a:off x="3587" y="9031"/>
              <a:ext cx="401" cy="166"/>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9" name="Line 78"/>
            <p:cNvSpPr>
              <a:spLocks noChangeShapeType="1"/>
            </p:cNvSpPr>
            <p:nvPr/>
          </p:nvSpPr>
          <p:spPr bwMode="auto">
            <a:xfrm flipV="1">
              <a:off x="3387" y="8911"/>
              <a:ext cx="241" cy="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79"/>
            <p:cNvSpPr>
              <a:spLocks noChangeShapeType="1"/>
            </p:cNvSpPr>
            <p:nvPr/>
          </p:nvSpPr>
          <p:spPr bwMode="auto">
            <a:xfrm flipH="1">
              <a:off x="3587" y="8930"/>
              <a:ext cx="2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1" name="Group 80"/>
            <p:cNvGrpSpPr>
              <a:grpSpLocks/>
            </p:cNvGrpSpPr>
            <p:nvPr/>
          </p:nvGrpSpPr>
          <p:grpSpPr bwMode="auto">
            <a:xfrm>
              <a:off x="3832" y="8646"/>
              <a:ext cx="981" cy="386"/>
              <a:chOff x="3847" y="2439"/>
              <a:chExt cx="981" cy="386"/>
            </a:xfrm>
          </p:grpSpPr>
          <p:sp>
            <p:nvSpPr>
              <p:cNvPr id="43" name="Line 81"/>
              <p:cNvSpPr>
                <a:spLocks noChangeShapeType="1"/>
              </p:cNvSpPr>
              <p:nvPr/>
            </p:nvSpPr>
            <p:spPr bwMode="auto">
              <a:xfrm>
                <a:off x="3847" y="2439"/>
                <a:ext cx="40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82"/>
              <p:cNvSpPr>
                <a:spLocks noChangeShapeType="1"/>
              </p:cNvSpPr>
              <p:nvPr/>
            </p:nvSpPr>
            <p:spPr bwMode="auto">
              <a:xfrm>
                <a:off x="4427" y="2659"/>
                <a:ext cx="401" cy="166"/>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83"/>
              <p:cNvSpPr>
                <a:spLocks noChangeShapeType="1"/>
              </p:cNvSpPr>
              <p:nvPr/>
            </p:nvSpPr>
            <p:spPr bwMode="auto">
              <a:xfrm flipV="1">
                <a:off x="4227" y="2539"/>
                <a:ext cx="241" cy="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84"/>
              <p:cNvSpPr>
                <a:spLocks noChangeShapeType="1"/>
              </p:cNvSpPr>
              <p:nvPr/>
            </p:nvSpPr>
            <p:spPr bwMode="auto">
              <a:xfrm flipH="1">
                <a:off x="4427" y="2558"/>
                <a:ext cx="21" cy="121"/>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42" name="Line 85"/>
            <p:cNvSpPr>
              <a:spLocks noChangeShapeType="1"/>
            </p:cNvSpPr>
            <p:nvPr/>
          </p:nvSpPr>
          <p:spPr bwMode="auto">
            <a:xfrm flipH="1">
              <a:off x="4935" y="8490"/>
              <a:ext cx="165"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7" name="Text Box 144"/>
          <p:cNvSpPr txBox="1">
            <a:spLocks noChangeArrowheads="1"/>
          </p:cNvSpPr>
          <p:nvPr/>
        </p:nvSpPr>
        <p:spPr bwMode="auto">
          <a:xfrm>
            <a:off x="2195858" y="6029037"/>
            <a:ext cx="3698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826DA"/>
                </a:solidFill>
              </a:rPr>
              <a:t>精度可达 </a:t>
            </a:r>
            <a:r>
              <a:rPr lang="en-US" altLang="zh-CN" i="0" dirty="0">
                <a:solidFill>
                  <a:srgbClr val="F826DA"/>
                </a:solidFill>
              </a:rPr>
              <a:t>10 </a:t>
            </a:r>
            <a:r>
              <a:rPr lang="en-US" altLang="zh-CN" i="0" baseline="30000" dirty="0">
                <a:solidFill>
                  <a:srgbClr val="F826DA"/>
                </a:solidFill>
              </a:rPr>
              <a:t>-4</a:t>
            </a:r>
            <a:r>
              <a:rPr lang="en-US" altLang="zh-CN" i="0" dirty="0">
                <a:solidFill>
                  <a:srgbClr val="F826DA"/>
                </a:solidFill>
              </a:rPr>
              <a:t>~10 </a:t>
            </a:r>
            <a:r>
              <a:rPr lang="en-US" altLang="zh-CN" i="0" baseline="30000" dirty="0">
                <a:solidFill>
                  <a:srgbClr val="F826DA"/>
                </a:solidFill>
              </a:rPr>
              <a:t>-5 </a:t>
            </a:r>
            <a:r>
              <a:rPr lang="en-US" altLang="zh-CN" i="0" dirty="0">
                <a:solidFill>
                  <a:srgbClr val="F826DA"/>
                </a:solidFill>
              </a:rPr>
              <a:t>cm</a:t>
            </a:r>
          </a:p>
        </p:txBody>
      </p:sp>
      <p:pic>
        <p:nvPicPr>
          <p:cNvPr id="48" name="劈尖干涉.mpg">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760423" y="2982276"/>
            <a:ext cx="3726390" cy="304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389"/>
          <p:cNvGrpSpPr>
            <a:grpSpLocks/>
          </p:cNvGrpSpPr>
          <p:nvPr/>
        </p:nvGrpSpPr>
        <p:grpSpPr bwMode="auto">
          <a:xfrm>
            <a:off x="1488535" y="746451"/>
            <a:ext cx="7543800" cy="1839913"/>
            <a:chOff x="240" y="2345"/>
            <a:chExt cx="4752" cy="1159"/>
          </a:xfrm>
        </p:grpSpPr>
        <p:sp>
          <p:nvSpPr>
            <p:cNvPr id="50" name="Text Box 330"/>
            <p:cNvSpPr txBox="1">
              <a:spLocks noChangeArrowheads="1"/>
            </p:cNvSpPr>
            <p:nvPr/>
          </p:nvSpPr>
          <p:spPr bwMode="auto">
            <a:xfrm>
              <a:off x="240" y="2345"/>
              <a:ext cx="37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en-US" altLang="zh-CN" i="0" dirty="0">
                  <a:solidFill>
                    <a:srgbClr val="FF0000"/>
                  </a:solidFill>
                </a:rPr>
                <a:t> </a:t>
              </a:r>
              <a:r>
                <a:rPr lang="zh-CN" altLang="en-US" i="0" dirty="0">
                  <a:solidFill>
                    <a:srgbClr val="FF0000"/>
                  </a:solidFill>
                </a:rPr>
                <a:t>测细小直径、厚度、微小变化</a:t>
              </a:r>
              <a:endParaRPr lang="zh-CN" altLang="en-US" sz="2000" i="0" dirty="0">
                <a:solidFill>
                  <a:srgbClr val="FF0000"/>
                </a:solidFill>
              </a:endParaRPr>
            </a:p>
          </p:txBody>
        </p:sp>
        <p:grpSp>
          <p:nvGrpSpPr>
            <p:cNvPr id="51" name="Group 331"/>
            <p:cNvGrpSpPr>
              <a:grpSpLocks/>
            </p:cNvGrpSpPr>
            <p:nvPr/>
          </p:nvGrpSpPr>
          <p:grpSpPr bwMode="auto">
            <a:xfrm>
              <a:off x="672" y="2784"/>
              <a:ext cx="4320" cy="720"/>
              <a:chOff x="2627" y="13745"/>
              <a:chExt cx="6036" cy="1026"/>
            </a:xfrm>
          </p:grpSpPr>
          <p:grpSp>
            <p:nvGrpSpPr>
              <p:cNvPr id="52" name="Group 332"/>
              <p:cNvGrpSpPr>
                <a:grpSpLocks/>
              </p:cNvGrpSpPr>
              <p:nvPr/>
            </p:nvGrpSpPr>
            <p:grpSpPr bwMode="auto">
              <a:xfrm>
                <a:off x="5920" y="13745"/>
                <a:ext cx="2743" cy="974"/>
                <a:chOff x="5920" y="13745"/>
                <a:chExt cx="2743" cy="974"/>
              </a:xfrm>
            </p:grpSpPr>
            <p:sp>
              <p:nvSpPr>
                <p:cNvPr id="79" name="Rectangle 333"/>
                <p:cNvSpPr>
                  <a:spLocks noChangeArrowheads="1"/>
                </p:cNvSpPr>
                <p:nvPr/>
              </p:nvSpPr>
              <p:spPr bwMode="auto">
                <a:xfrm>
                  <a:off x="8162" y="14063"/>
                  <a:ext cx="501" cy="241"/>
                </a:xfrm>
                <a:prstGeom prst="rect">
                  <a:avLst/>
                </a:prstGeom>
                <a:solidFill>
                  <a:srgbClr val="FFFF00"/>
                </a:solidFill>
                <a:ln w="25400">
                  <a:solidFill>
                    <a:srgbClr val="FF0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Rectangle 334"/>
                <p:cNvSpPr>
                  <a:spLocks noChangeArrowheads="1"/>
                </p:cNvSpPr>
                <p:nvPr/>
              </p:nvSpPr>
              <p:spPr bwMode="auto">
                <a:xfrm>
                  <a:off x="5982" y="14338"/>
                  <a:ext cx="2361" cy="38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 name="Line 335"/>
                <p:cNvSpPr>
                  <a:spLocks noChangeShapeType="1"/>
                </p:cNvSpPr>
                <p:nvPr/>
              </p:nvSpPr>
              <p:spPr bwMode="auto">
                <a:xfrm rot="21559454" flipV="1">
                  <a:off x="6003" y="14038"/>
                  <a:ext cx="2321" cy="26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2" name="Line 336"/>
                <p:cNvSpPr>
                  <a:spLocks noChangeShapeType="1"/>
                </p:cNvSpPr>
                <p:nvPr/>
              </p:nvSpPr>
              <p:spPr bwMode="auto">
                <a:xfrm rot="21559454" flipV="1">
                  <a:off x="5920" y="13759"/>
                  <a:ext cx="2321" cy="26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3" name="Line 337"/>
                <p:cNvSpPr>
                  <a:spLocks noChangeShapeType="1"/>
                </p:cNvSpPr>
                <p:nvPr/>
              </p:nvSpPr>
              <p:spPr bwMode="auto">
                <a:xfrm rot="-40546">
                  <a:off x="8280" y="13745"/>
                  <a:ext cx="21" cy="28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4" name="Line 338"/>
                <p:cNvSpPr>
                  <a:spLocks noChangeShapeType="1"/>
                </p:cNvSpPr>
                <p:nvPr/>
              </p:nvSpPr>
              <p:spPr bwMode="auto">
                <a:xfrm rot="-40546">
                  <a:off x="5963" y="14031"/>
                  <a:ext cx="41" cy="28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85" name="Group 339"/>
                <p:cNvGrpSpPr>
                  <a:grpSpLocks/>
                </p:cNvGrpSpPr>
                <p:nvPr/>
              </p:nvGrpSpPr>
              <p:grpSpPr bwMode="auto">
                <a:xfrm>
                  <a:off x="7822" y="14418"/>
                  <a:ext cx="221" cy="201"/>
                  <a:chOff x="0" y="0"/>
                  <a:chExt cx="19999" cy="19999"/>
                </a:xfrm>
              </p:grpSpPr>
              <p:sp>
                <p:nvSpPr>
                  <p:cNvPr id="106" name="Line 340"/>
                  <p:cNvSpPr>
                    <a:spLocks noChangeShapeType="1"/>
                  </p:cNvSpPr>
                  <p:nvPr/>
                </p:nvSpPr>
                <p:spPr bwMode="auto">
                  <a:xfrm flipH="1">
                    <a:off x="0" y="2092"/>
                    <a:ext cx="7327" cy="8056"/>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7" name="Line 341"/>
                  <p:cNvSpPr>
                    <a:spLocks noChangeShapeType="1"/>
                  </p:cNvSpPr>
                  <p:nvPr/>
                </p:nvSpPr>
                <p:spPr bwMode="auto">
                  <a:xfrm flipH="1">
                    <a:off x="12672" y="9952"/>
                    <a:ext cx="7327" cy="8056"/>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8" name="Line 342"/>
                  <p:cNvSpPr>
                    <a:spLocks noChangeShapeType="1"/>
                  </p:cNvSpPr>
                  <p:nvPr/>
                </p:nvSpPr>
                <p:spPr bwMode="auto">
                  <a:xfrm flipH="1">
                    <a:off x="1807" y="0"/>
                    <a:ext cx="18192" cy="19999"/>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6" name="Group 343"/>
                <p:cNvGrpSpPr>
                  <a:grpSpLocks/>
                </p:cNvGrpSpPr>
                <p:nvPr/>
              </p:nvGrpSpPr>
              <p:grpSpPr bwMode="auto">
                <a:xfrm>
                  <a:off x="6242" y="14438"/>
                  <a:ext cx="221" cy="201"/>
                  <a:chOff x="0" y="0"/>
                  <a:chExt cx="19999" cy="19999"/>
                </a:xfrm>
              </p:grpSpPr>
              <p:sp>
                <p:nvSpPr>
                  <p:cNvPr id="103" name="Line 344"/>
                  <p:cNvSpPr>
                    <a:spLocks noChangeShapeType="1"/>
                  </p:cNvSpPr>
                  <p:nvPr/>
                </p:nvSpPr>
                <p:spPr bwMode="auto">
                  <a:xfrm flipH="1">
                    <a:off x="0" y="2087"/>
                    <a:ext cx="7327" cy="8063"/>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4" name="Line 345"/>
                  <p:cNvSpPr>
                    <a:spLocks noChangeShapeType="1"/>
                  </p:cNvSpPr>
                  <p:nvPr/>
                </p:nvSpPr>
                <p:spPr bwMode="auto">
                  <a:xfrm flipH="1">
                    <a:off x="12672" y="9949"/>
                    <a:ext cx="7327" cy="8063"/>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5" name="Line 346"/>
                  <p:cNvSpPr>
                    <a:spLocks noChangeShapeType="1"/>
                  </p:cNvSpPr>
                  <p:nvPr/>
                </p:nvSpPr>
                <p:spPr bwMode="auto">
                  <a:xfrm flipH="1">
                    <a:off x="1818" y="0"/>
                    <a:ext cx="18181" cy="19999"/>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7" name="Group 347"/>
                <p:cNvGrpSpPr>
                  <a:grpSpLocks/>
                </p:cNvGrpSpPr>
                <p:nvPr/>
              </p:nvGrpSpPr>
              <p:grpSpPr bwMode="auto">
                <a:xfrm>
                  <a:off x="7022" y="14438"/>
                  <a:ext cx="221" cy="201"/>
                  <a:chOff x="0" y="0"/>
                  <a:chExt cx="19999" cy="19999"/>
                </a:xfrm>
              </p:grpSpPr>
              <p:sp>
                <p:nvSpPr>
                  <p:cNvPr id="100" name="Line 348"/>
                  <p:cNvSpPr>
                    <a:spLocks noChangeShapeType="1"/>
                  </p:cNvSpPr>
                  <p:nvPr/>
                </p:nvSpPr>
                <p:spPr bwMode="auto">
                  <a:xfrm flipH="1">
                    <a:off x="0" y="2087"/>
                    <a:ext cx="7327" cy="8063"/>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1" name="Line 349"/>
                  <p:cNvSpPr>
                    <a:spLocks noChangeShapeType="1"/>
                  </p:cNvSpPr>
                  <p:nvPr/>
                </p:nvSpPr>
                <p:spPr bwMode="auto">
                  <a:xfrm flipH="1">
                    <a:off x="12672" y="9949"/>
                    <a:ext cx="7327" cy="8063"/>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2" name="Line 350"/>
                  <p:cNvSpPr>
                    <a:spLocks noChangeShapeType="1"/>
                  </p:cNvSpPr>
                  <p:nvPr/>
                </p:nvSpPr>
                <p:spPr bwMode="auto">
                  <a:xfrm flipH="1">
                    <a:off x="1807" y="0"/>
                    <a:ext cx="18192" cy="19999"/>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8" name="Group 351"/>
                <p:cNvGrpSpPr>
                  <a:grpSpLocks/>
                </p:cNvGrpSpPr>
                <p:nvPr/>
              </p:nvGrpSpPr>
              <p:grpSpPr bwMode="auto">
                <a:xfrm>
                  <a:off x="6242" y="13998"/>
                  <a:ext cx="221" cy="201"/>
                  <a:chOff x="0" y="0"/>
                  <a:chExt cx="19999" cy="19999"/>
                </a:xfrm>
              </p:grpSpPr>
              <p:sp>
                <p:nvSpPr>
                  <p:cNvPr id="97" name="Line 352"/>
                  <p:cNvSpPr>
                    <a:spLocks noChangeShapeType="1"/>
                  </p:cNvSpPr>
                  <p:nvPr/>
                </p:nvSpPr>
                <p:spPr bwMode="auto">
                  <a:xfrm flipH="1">
                    <a:off x="0" y="2092"/>
                    <a:ext cx="7327" cy="8056"/>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8" name="Line 353"/>
                  <p:cNvSpPr>
                    <a:spLocks noChangeShapeType="1"/>
                  </p:cNvSpPr>
                  <p:nvPr/>
                </p:nvSpPr>
                <p:spPr bwMode="auto">
                  <a:xfrm flipH="1">
                    <a:off x="12672" y="9952"/>
                    <a:ext cx="7327" cy="8056"/>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9" name="Line 354"/>
                  <p:cNvSpPr>
                    <a:spLocks noChangeShapeType="1"/>
                  </p:cNvSpPr>
                  <p:nvPr/>
                </p:nvSpPr>
                <p:spPr bwMode="auto">
                  <a:xfrm flipH="1">
                    <a:off x="1818" y="0"/>
                    <a:ext cx="18181" cy="19999"/>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9" name="Group 355"/>
                <p:cNvGrpSpPr>
                  <a:grpSpLocks/>
                </p:cNvGrpSpPr>
                <p:nvPr/>
              </p:nvGrpSpPr>
              <p:grpSpPr bwMode="auto">
                <a:xfrm>
                  <a:off x="6982" y="13938"/>
                  <a:ext cx="221" cy="201"/>
                  <a:chOff x="0" y="0"/>
                  <a:chExt cx="19999" cy="19999"/>
                </a:xfrm>
              </p:grpSpPr>
              <p:sp>
                <p:nvSpPr>
                  <p:cNvPr id="94" name="Line 356"/>
                  <p:cNvSpPr>
                    <a:spLocks noChangeShapeType="1"/>
                  </p:cNvSpPr>
                  <p:nvPr/>
                </p:nvSpPr>
                <p:spPr bwMode="auto">
                  <a:xfrm flipH="1">
                    <a:off x="0" y="2092"/>
                    <a:ext cx="7327" cy="8056"/>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5" name="Line 357"/>
                  <p:cNvSpPr>
                    <a:spLocks noChangeShapeType="1"/>
                  </p:cNvSpPr>
                  <p:nvPr/>
                </p:nvSpPr>
                <p:spPr bwMode="auto">
                  <a:xfrm flipH="1">
                    <a:off x="12672" y="9952"/>
                    <a:ext cx="7327" cy="8056"/>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6" name="Line 358"/>
                  <p:cNvSpPr>
                    <a:spLocks noChangeShapeType="1"/>
                  </p:cNvSpPr>
                  <p:nvPr/>
                </p:nvSpPr>
                <p:spPr bwMode="auto">
                  <a:xfrm flipH="1">
                    <a:off x="1818" y="0"/>
                    <a:ext cx="18181" cy="19999"/>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359"/>
                <p:cNvGrpSpPr>
                  <a:grpSpLocks/>
                </p:cNvGrpSpPr>
                <p:nvPr/>
              </p:nvGrpSpPr>
              <p:grpSpPr bwMode="auto">
                <a:xfrm>
                  <a:off x="7782" y="13858"/>
                  <a:ext cx="221" cy="201"/>
                  <a:chOff x="0" y="0"/>
                  <a:chExt cx="19999" cy="20000"/>
                </a:xfrm>
              </p:grpSpPr>
              <p:sp>
                <p:nvSpPr>
                  <p:cNvPr id="91" name="Line 360"/>
                  <p:cNvSpPr>
                    <a:spLocks noChangeShapeType="1"/>
                  </p:cNvSpPr>
                  <p:nvPr/>
                </p:nvSpPr>
                <p:spPr bwMode="auto">
                  <a:xfrm flipH="1">
                    <a:off x="0" y="2087"/>
                    <a:ext cx="7327" cy="8063"/>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2" name="Line 361"/>
                  <p:cNvSpPr>
                    <a:spLocks noChangeShapeType="1"/>
                  </p:cNvSpPr>
                  <p:nvPr/>
                </p:nvSpPr>
                <p:spPr bwMode="auto">
                  <a:xfrm flipH="1">
                    <a:off x="12672" y="9949"/>
                    <a:ext cx="7327" cy="8059"/>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3" name="Line 362"/>
                  <p:cNvSpPr>
                    <a:spLocks noChangeShapeType="1"/>
                  </p:cNvSpPr>
                  <p:nvPr/>
                </p:nvSpPr>
                <p:spPr bwMode="auto">
                  <a:xfrm flipH="1">
                    <a:off x="1818" y="0"/>
                    <a:ext cx="18181" cy="20000"/>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3" name="Group 363"/>
              <p:cNvGrpSpPr>
                <a:grpSpLocks/>
              </p:cNvGrpSpPr>
              <p:nvPr/>
            </p:nvGrpSpPr>
            <p:grpSpPr bwMode="auto">
              <a:xfrm>
                <a:off x="2627" y="13811"/>
                <a:ext cx="2521" cy="960"/>
                <a:chOff x="2627" y="13811"/>
                <a:chExt cx="2521" cy="960"/>
              </a:xfrm>
            </p:grpSpPr>
            <p:sp>
              <p:nvSpPr>
                <p:cNvPr id="54" name="Rectangle 364"/>
                <p:cNvSpPr>
                  <a:spLocks noChangeArrowheads="1"/>
                </p:cNvSpPr>
                <p:nvPr/>
              </p:nvSpPr>
              <p:spPr bwMode="auto">
                <a:xfrm>
                  <a:off x="2687" y="14390"/>
                  <a:ext cx="2361" cy="38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5" name="Group 365"/>
                <p:cNvGrpSpPr>
                  <a:grpSpLocks/>
                </p:cNvGrpSpPr>
                <p:nvPr/>
              </p:nvGrpSpPr>
              <p:grpSpPr bwMode="auto">
                <a:xfrm>
                  <a:off x="2627" y="13811"/>
                  <a:ext cx="2401" cy="541"/>
                  <a:chOff x="2627" y="13811"/>
                  <a:chExt cx="2401" cy="541"/>
                </a:xfrm>
              </p:grpSpPr>
              <p:sp>
                <p:nvSpPr>
                  <p:cNvPr id="75" name="Line 366"/>
                  <p:cNvSpPr>
                    <a:spLocks noChangeShapeType="1"/>
                  </p:cNvSpPr>
                  <p:nvPr/>
                </p:nvSpPr>
                <p:spPr bwMode="auto">
                  <a:xfrm flipV="1">
                    <a:off x="2707" y="14091"/>
                    <a:ext cx="2321" cy="26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6" name="Line 367"/>
                  <p:cNvSpPr>
                    <a:spLocks noChangeShapeType="1"/>
                  </p:cNvSpPr>
                  <p:nvPr/>
                </p:nvSpPr>
                <p:spPr bwMode="auto">
                  <a:xfrm flipV="1">
                    <a:off x="2627" y="13811"/>
                    <a:ext cx="2321" cy="26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7" name="Line 368"/>
                  <p:cNvSpPr>
                    <a:spLocks noChangeShapeType="1"/>
                  </p:cNvSpPr>
                  <p:nvPr/>
                </p:nvSpPr>
                <p:spPr bwMode="auto">
                  <a:xfrm>
                    <a:off x="4987" y="13811"/>
                    <a:ext cx="21" cy="28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Line 369"/>
                  <p:cNvSpPr>
                    <a:spLocks noChangeShapeType="1"/>
                  </p:cNvSpPr>
                  <p:nvPr/>
                </p:nvSpPr>
                <p:spPr bwMode="auto">
                  <a:xfrm>
                    <a:off x="2667" y="14070"/>
                    <a:ext cx="41" cy="281"/>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56" name="Line 370"/>
                <p:cNvSpPr>
                  <a:spLocks noChangeShapeType="1"/>
                </p:cNvSpPr>
                <p:nvPr/>
              </p:nvSpPr>
              <p:spPr bwMode="auto">
                <a:xfrm flipH="1">
                  <a:off x="4527" y="1449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371"/>
                <p:cNvSpPr>
                  <a:spLocks noChangeShapeType="1"/>
                </p:cNvSpPr>
                <p:nvPr/>
              </p:nvSpPr>
              <p:spPr bwMode="auto">
                <a:xfrm flipH="1">
                  <a:off x="4667" y="14570"/>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372"/>
                <p:cNvSpPr>
                  <a:spLocks noChangeShapeType="1"/>
                </p:cNvSpPr>
                <p:nvPr/>
              </p:nvSpPr>
              <p:spPr bwMode="auto">
                <a:xfrm flipH="1">
                  <a:off x="4547" y="14470"/>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9" name="Line 373"/>
                <p:cNvSpPr>
                  <a:spLocks noChangeShapeType="1"/>
                </p:cNvSpPr>
                <p:nvPr/>
              </p:nvSpPr>
              <p:spPr bwMode="auto">
                <a:xfrm flipH="1">
                  <a:off x="2947" y="1451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374"/>
                <p:cNvSpPr>
                  <a:spLocks noChangeShapeType="1"/>
                </p:cNvSpPr>
                <p:nvPr/>
              </p:nvSpPr>
              <p:spPr bwMode="auto">
                <a:xfrm flipH="1">
                  <a:off x="3087" y="14590"/>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375"/>
                <p:cNvSpPr>
                  <a:spLocks noChangeShapeType="1"/>
                </p:cNvSpPr>
                <p:nvPr/>
              </p:nvSpPr>
              <p:spPr bwMode="auto">
                <a:xfrm flipH="1">
                  <a:off x="2967" y="14490"/>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376"/>
                <p:cNvSpPr>
                  <a:spLocks noChangeShapeType="1"/>
                </p:cNvSpPr>
                <p:nvPr/>
              </p:nvSpPr>
              <p:spPr bwMode="auto">
                <a:xfrm flipH="1">
                  <a:off x="3727" y="1451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Line 377"/>
                <p:cNvSpPr>
                  <a:spLocks noChangeShapeType="1"/>
                </p:cNvSpPr>
                <p:nvPr/>
              </p:nvSpPr>
              <p:spPr bwMode="auto">
                <a:xfrm flipH="1">
                  <a:off x="3867" y="14590"/>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378"/>
                <p:cNvSpPr>
                  <a:spLocks noChangeShapeType="1"/>
                </p:cNvSpPr>
                <p:nvPr/>
              </p:nvSpPr>
              <p:spPr bwMode="auto">
                <a:xfrm flipH="1">
                  <a:off x="3747" y="14490"/>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379"/>
                <p:cNvSpPr>
                  <a:spLocks noChangeShapeType="1"/>
                </p:cNvSpPr>
                <p:nvPr/>
              </p:nvSpPr>
              <p:spPr bwMode="auto">
                <a:xfrm flipH="1">
                  <a:off x="2947" y="1407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380"/>
                <p:cNvSpPr>
                  <a:spLocks noChangeShapeType="1"/>
                </p:cNvSpPr>
                <p:nvPr/>
              </p:nvSpPr>
              <p:spPr bwMode="auto">
                <a:xfrm flipH="1">
                  <a:off x="3087" y="14150"/>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381"/>
                <p:cNvSpPr>
                  <a:spLocks noChangeShapeType="1"/>
                </p:cNvSpPr>
                <p:nvPr/>
              </p:nvSpPr>
              <p:spPr bwMode="auto">
                <a:xfrm flipH="1">
                  <a:off x="2967" y="14050"/>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382"/>
                <p:cNvSpPr>
                  <a:spLocks noChangeShapeType="1"/>
                </p:cNvSpPr>
                <p:nvPr/>
              </p:nvSpPr>
              <p:spPr bwMode="auto">
                <a:xfrm flipH="1">
                  <a:off x="3687" y="1401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9" name="Line 383"/>
                <p:cNvSpPr>
                  <a:spLocks noChangeShapeType="1"/>
                </p:cNvSpPr>
                <p:nvPr/>
              </p:nvSpPr>
              <p:spPr bwMode="auto">
                <a:xfrm flipH="1">
                  <a:off x="3827" y="14090"/>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0" name="Line 384"/>
                <p:cNvSpPr>
                  <a:spLocks noChangeShapeType="1"/>
                </p:cNvSpPr>
                <p:nvPr/>
              </p:nvSpPr>
              <p:spPr bwMode="auto">
                <a:xfrm flipH="1">
                  <a:off x="3707" y="13990"/>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 name="Line 385"/>
                <p:cNvSpPr>
                  <a:spLocks noChangeShapeType="1"/>
                </p:cNvSpPr>
                <p:nvPr/>
              </p:nvSpPr>
              <p:spPr bwMode="auto">
                <a:xfrm flipH="1">
                  <a:off x="4487" y="1393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2" name="Line 386"/>
                <p:cNvSpPr>
                  <a:spLocks noChangeShapeType="1"/>
                </p:cNvSpPr>
                <p:nvPr/>
              </p:nvSpPr>
              <p:spPr bwMode="auto">
                <a:xfrm flipH="1">
                  <a:off x="4627" y="14010"/>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3" name="Line 387"/>
                <p:cNvSpPr>
                  <a:spLocks noChangeShapeType="1"/>
                </p:cNvSpPr>
                <p:nvPr/>
              </p:nvSpPr>
              <p:spPr bwMode="auto">
                <a:xfrm flipH="1">
                  <a:off x="4507" y="13910"/>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4" name="Oval 388"/>
                <p:cNvSpPr>
                  <a:spLocks noChangeArrowheads="1"/>
                </p:cNvSpPr>
                <p:nvPr/>
              </p:nvSpPr>
              <p:spPr bwMode="auto">
                <a:xfrm>
                  <a:off x="4879" y="14117"/>
                  <a:ext cx="269" cy="262"/>
                </a:xfrm>
                <a:prstGeom prst="ellipse">
                  <a:avLst/>
                </a:prstGeom>
                <a:solidFill>
                  <a:srgbClr val="FFFF00"/>
                </a:solidFill>
                <a:ln w="25400">
                  <a:solidFill>
                    <a:srgbClr val="FF000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109" name="Group 424"/>
          <p:cNvGrpSpPr>
            <a:grpSpLocks/>
          </p:cNvGrpSpPr>
          <p:nvPr/>
        </p:nvGrpSpPr>
        <p:grpSpPr bwMode="auto">
          <a:xfrm>
            <a:off x="7450087" y="211511"/>
            <a:ext cx="3059113" cy="1087437"/>
            <a:chOff x="1872" y="3216"/>
            <a:chExt cx="1927" cy="685"/>
          </a:xfrm>
        </p:grpSpPr>
        <p:grpSp>
          <p:nvGrpSpPr>
            <p:cNvPr id="110" name="Group 391"/>
            <p:cNvGrpSpPr>
              <a:grpSpLocks noChangeAspect="1"/>
            </p:cNvGrpSpPr>
            <p:nvPr/>
          </p:nvGrpSpPr>
          <p:grpSpPr bwMode="auto">
            <a:xfrm>
              <a:off x="1872" y="3577"/>
              <a:ext cx="1927" cy="324"/>
              <a:chOff x="188" y="2304"/>
              <a:chExt cx="2567" cy="432"/>
            </a:xfrm>
          </p:grpSpPr>
          <p:sp>
            <p:nvSpPr>
              <p:cNvPr id="140" name="Rectangle 392"/>
              <p:cNvSpPr>
                <a:spLocks noChangeAspect="1" noChangeArrowheads="1"/>
              </p:cNvSpPr>
              <p:nvPr/>
            </p:nvSpPr>
            <p:spPr bwMode="auto">
              <a:xfrm>
                <a:off x="960" y="2544"/>
                <a:ext cx="1795" cy="192"/>
              </a:xfrm>
              <a:prstGeom prst="rect">
                <a:avLst/>
              </a:prstGeom>
              <a:solidFill>
                <a:schemeClr val="folHlink">
                  <a:alpha val="50195"/>
                </a:schemeClr>
              </a:solidFill>
              <a:ln w="38100">
                <a:solidFill>
                  <a:schemeClr val="folHlink"/>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1" name="Freeform 393"/>
              <p:cNvSpPr>
                <a:spLocks noChangeAspect="1"/>
              </p:cNvSpPr>
              <p:nvPr/>
            </p:nvSpPr>
            <p:spPr bwMode="auto">
              <a:xfrm>
                <a:off x="192" y="2304"/>
                <a:ext cx="768" cy="432"/>
              </a:xfrm>
              <a:custGeom>
                <a:avLst/>
                <a:gdLst>
                  <a:gd name="T0" fmla="*/ 0 w 768"/>
                  <a:gd name="T1" fmla="*/ 0 h 432"/>
                  <a:gd name="T2" fmla="*/ 768 w 768"/>
                  <a:gd name="T3" fmla="*/ 240 h 432"/>
                  <a:gd name="T4" fmla="*/ 768 w 768"/>
                  <a:gd name="T5" fmla="*/ 432 h 432"/>
                  <a:gd name="T6" fmla="*/ 0 w 768"/>
                  <a:gd name="T7" fmla="*/ 192 h 432"/>
                  <a:gd name="T8" fmla="*/ 0 w 768"/>
                  <a:gd name="T9" fmla="*/ 0 h 432"/>
                  <a:gd name="T10" fmla="*/ 0 60000 65536"/>
                  <a:gd name="T11" fmla="*/ 0 60000 65536"/>
                  <a:gd name="T12" fmla="*/ 0 60000 65536"/>
                  <a:gd name="T13" fmla="*/ 0 60000 65536"/>
                  <a:gd name="T14" fmla="*/ 0 60000 65536"/>
                  <a:gd name="T15" fmla="*/ 0 w 768"/>
                  <a:gd name="T16" fmla="*/ 0 h 432"/>
                  <a:gd name="T17" fmla="*/ 768 w 768"/>
                  <a:gd name="T18" fmla="*/ 432 h 432"/>
                </a:gdLst>
                <a:ahLst/>
                <a:cxnLst>
                  <a:cxn ang="T10">
                    <a:pos x="T0" y="T1"/>
                  </a:cxn>
                  <a:cxn ang="T11">
                    <a:pos x="T2" y="T3"/>
                  </a:cxn>
                  <a:cxn ang="T12">
                    <a:pos x="T4" y="T5"/>
                  </a:cxn>
                  <a:cxn ang="T13">
                    <a:pos x="T6" y="T7"/>
                  </a:cxn>
                  <a:cxn ang="T14">
                    <a:pos x="T8" y="T9"/>
                  </a:cxn>
                </a:cxnLst>
                <a:rect l="T15" t="T16" r="T17" b="T18"/>
                <a:pathLst>
                  <a:path w="768" h="432">
                    <a:moveTo>
                      <a:pt x="0" y="0"/>
                    </a:moveTo>
                    <a:lnTo>
                      <a:pt x="768" y="240"/>
                    </a:lnTo>
                    <a:lnTo>
                      <a:pt x="768" y="432"/>
                    </a:lnTo>
                    <a:lnTo>
                      <a:pt x="0" y="192"/>
                    </a:lnTo>
                    <a:lnTo>
                      <a:pt x="0" y="0"/>
                    </a:lnTo>
                    <a:close/>
                  </a:path>
                </a:pathLst>
              </a:custGeom>
              <a:solidFill>
                <a:schemeClr val="folHlink">
                  <a:alpha val="50195"/>
                </a:schemeClr>
              </a:solidFill>
              <a:ln w="38100">
                <a:solidFill>
                  <a:schemeClr val="folHlink"/>
                </a:solidFill>
                <a:round/>
                <a:headEnd/>
                <a:tailEnd/>
              </a:ln>
            </p:spPr>
            <p:txBody>
              <a:bodyPr/>
              <a:lstStyle/>
              <a:p>
                <a:endParaRPr lang="zh-CN" altLang="en-US"/>
              </a:p>
            </p:txBody>
          </p:sp>
          <p:sp>
            <p:nvSpPr>
              <p:cNvPr id="142" name="Freeform 394"/>
              <p:cNvSpPr>
                <a:spLocks noChangeAspect="1"/>
              </p:cNvSpPr>
              <p:nvPr/>
            </p:nvSpPr>
            <p:spPr bwMode="auto">
              <a:xfrm>
                <a:off x="188" y="2304"/>
                <a:ext cx="2563" cy="240"/>
              </a:xfrm>
              <a:custGeom>
                <a:avLst/>
                <a:gdLst>
                  <a:gd name="T0" fmla="*/ 0 w 2544"/>
                  <a:gd name="T1" fmla="*/ 0 h 240"/>
                  <a:gd name="T2" fmla="*/ 3172 w 2544"/>
                  <a:gd name="T3" fmla="*/ 0 h 240"/>
                  <a:gd name="T4" fmla="*/ 4545 w 2544"/>
                  <a:gd name="T5" fmla="*/ 240 h 240"/>
                  <a:gd name="T6" fmla="*/ 1370 w 2544"/>
                  <a:gd name="T7" fmla="*/ 240 h 240"/>
                  <a:gd name="T8" fmla="*/ 0 w 2544"/>
                  <a:gd name="T9" fmla="*/ 0 h 240"/>
                  <a:gd name="T10" fmla="*/ 0 60000 65536"/>
                  <a:gd name="T11" fmla="*/ 0 60000 65536"/>
                  <a:gd name="T12" fmla="*/ 0 60000 65536"/>
                  <a:gd name="T13" fmla="*/ 0 60000 65536"/>
                  <a:gd name="T14" fmla="*/ 0 60000 65536"/>
                  <a:gd name="T15" fmla="*/ 0 w 2544"/>
                  <a:gd name="T16" fmla="*/ 0 h 240"/>
                  <a:gd name="T17" fmla="*/ 2544 w 2544"/>
                  <a:gd name="T18" fmla="*/ 240 h 240"/>
                </a:gdLst>
                <a:ahLst/>
                <a:cxnLst>
                  <a:cxn ang="T10">
                    <a:pos x="T0" y="T1"/>
                  </a:cxn>
                  <a:cxn ang="T11">
                    <a:pos x="T2" y="T3"/>
                  </a:cxn>
                  <a:cxn ang="T12">
                    <a:pos x="T4" y="T5"/>
                  </a:cxn>
                  <a:cxn ang="T13">
                    <a:pos x="T6" y="T7"/>
                  </a:cxn>
                  <a:cxn ang="T14">
                    <a:pos x="T8" y="T9"/>
                  </a:cxn>
                </a:cxnLst>
                <a:rect l="T15" t="T16" r="T17" b="T18"/>
                <a:pathLst>
                  <a:path w="2544" h="240">
                    <a:moveTo>
                      <a:pt x="0" y="0"/>
                    </a:moveTo>
                    <a:lnTo>
                      <a:pt x="1776" y="0"/>
                    </a:lnTo>
                    <a:lnTo>
                      <a:pt x="2544" y="240"/>
                    </a:lnTo>
                    <a:lnTo>
                      <a:pt x="768" y="240"/>
                    </a:lnTo>
                    <a:lnTo>
                      <a:pt x="0" y="0"/>
                    </a:lnTo>
                    <a:close/>
                  </a:path>
                </a:pathLst>
              </a:custGeom>
              <a:solidFill>
                <a:schemeClr val="folHlink">
                  <a:alpha val="50195"/>
                </a:schemeClr>
              </a:solidFill>
              <a:ln w="38100">
                <a:solidFill>
                  <a:schemeClr val="folHlink"/>
                </a:solidFill>
                <a:round/>
                <a:headEnd/>
                <a:tailEnd/>
              </a:ln>
            </p:spPr>
            <p:txBody>
              <a:bodyPr/>
              <a:lstStyle/>
              <a:p>
                <a:endParaRPr lang="zh-CN" altLang="en-US"/>
              </a:p>
            </p:txBody>
          </p:sp>
        </p:grpSp>
        <p:sp>
          <p:nvSpPr>
            <p:cNvPr id="111" name="Oval 395"/>
            <p:cNvSpPr>
              <a:spLocks noChangeAspect="1" noChangeArrowheads="1"/>
            </p:cNvSpPr>
            <p:nvPr/>
          </p:nvSpPr>
          <p:spPr bwMode="auto">
            <a:xfrm>
              <a:off x="3490" y="3548"/>
              <a:ext cx="216" cy="216"/>
            </a:xfrm>
            <a:prstGeom prst="ellipse">
              <a:avLst/>
            </a:prstGeom>
            <a:solidFill>
              <a:schemeClr val="bg1"/>
            </a:solidFill>
            <a:ln w="9525">
              <a:round/>
              <a:headEnd/>
              <a:tailEnd/>
            </a:ln>
            <a:scene3d>
              <a:camera prst="legacyPerspectiveLeft">
                <a:rot lat="720000" lon="20099957" rev="0"/>
              </a:camera>
              <a:lightRig rig="legacyFlat2" dir="t"/>
            </a:scene3d>
            <a:sp3d extrusionH="1801800" prstMaterial="legacyPlastic">
              <a:bevelT w="13500" h="13500" prst="angle"/>
              <a:bevelB w="13500" h="13500" prst="angle"/>
              <a:extrusionClr>
                <a:srgbClr val="969696"/>
              </a:extrusionClr>
              <a:contourClr>
                <a:schemeClr val="bg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12" name="Group 396"/>
            <p:cNvGrpSpPr>
              <a:grpSpLocks/>
            </p:cNvGrpSpPr>
            <p:nvPr/>
          </p:nvGrpSpPr>
          <p:grpSpPr bwMode="auto">
            <a:xfrm>
              <a:off x="2112" y="3443"/>
              <a:ext cx="1241" cy="230"/>
              <a:chOff x="864" y="2003"/>
              <a:chExt cx="1241" cy="230"/>
            </a:xfrm>
          </p:grpSpPr>
          <p:grpSp>
            <p:nvGrpSpPr>
              <p:cNvPr id="120" name="Group 397"/>
              <p:cNvGrpSpPr>
                <a:grpSpLocks/>
              </p:cNvGrpSpPr>
              <p:nvPr/>
            </p:nvGrpSpPr>
            <p:grpSpPr bwMode="auto">
              <a:xfrm>
                <a:off x="1320" y="2039"/>
                <a:ext cx="576" cy="113"/>
                <a:chOff x="1320" y="2587"/>
                <a:chExt cx="576" cy="113"/>
              </a:xfrm>
            </p:grpSpPr>
            <p:sp>
              <p:nvSpPr>
                <p:cNvPr id="136" name="Arc 398"/>
                <p:cNvSpPr>
                  <a:spLocks/>
                </p:cNvSpPr>
                <p:nvPr/>
              </p:nvSpPr>
              <p:spPr bwMode="auto">
                <a:xfrm rot="1103722" flipH="1">
                  <a:off x="1513" y="2602"/>
                  <a:ext cx="111" cy="48"/>
                </a:xfrm>
                <a:custGeom>
                  <a:avLst/>
                  <a:gdLst>
                    <a:gd name="T0" fmla="*/ 0 w 23409"/>
                    <a:gd name="T1" fmla="*/ 0 h 21600"/>
                    <a:gd name="T2" fmla="*/ 0 w 23409"/>
                    <a:gd name="T3" fmla="*/ 0 h 21600"/>
                    <a:gd name="T4" fmla="*/ 0 w 23409"/>
                    <a:gd name="T5" fmla="*/ 0 h 21600"/>
                    <a:gd name="T6" fmla="*/ 0 60000 65536"/>
                    <a:gd name="T7" fmla="*/ 0 60000 65536"/>
                    <a:gd name="T8" fmla="*/ 0 60000 65536"/>
                    <a:gd name="T9" fmla="*/ 0 w 23409"/>
                    <a:gd name="T10" fmla="*/ 0 h 21600"/>
                    <a:gd name="T11" fmla="*/ 23409 w 23409"/>
                    <a:gd name="T12" fmla="*/ 21600 h 21600"/>
                  </a:gdLst>
                  <a:ahLst/>
                  <a:cxnLst>
                    <a:cxn ang="T6">
                      <a:pos x="T0" y="T1"/>
                    </a:cxn>
                    <a:cxn ang="T7">
                      <a:pos x="T2" y="T3"/>
                    </a:cxn>
                    <a:cxn ang="T8">
                      <a:pos x="T4" y="T5"/>
                    </a:cxn>
                  </a:cxnLst>
                  <a:rect l="T9" t="T10" r="T11" b="T12"/>
                  <a:pathLst>
                    <a:path w="23409" h="21600" fill="none" extrusionOk="0">
                      <a:moveTo>
                        <a:pt x="-1" y="75"/>
                      </a:moveTo>
                      <a:cubicBezTo>
                        <a:pt x="601" y="25"/>
                        <a:pt x="1205" y="-1"/>
                        <a:pt x="1809" y="0"/>
                      </a:cubicBezTo>
                      <a:cubicBezTo>
                        <a:pt x="13738" y="0"/>
                        <a:pt x="23409" y="9670"/>
                        <a:pt x="23409" y="21600"/>
                      </a:cubicBezTo>
                    </a:path>
                    <a:path w="23409" h="21600" stroke="0" extrusionOk="0">
                      <a:moveTo>
                        <a:pt x="-1" y="75"/>
                      </a:moveTo>
                      <a:cubicBezTo>
                        <a:pt x="601" y="25"/>
                        <a:pt x="1205" y="-1"/>
                        <a:pt x="1809" y="0"/>
                      </a:cubicBezTo>
                      <a:cubicBezTo>
                        <a:pt x="13738" y="0"/>
                        <a:pt x="23409" y="9670"/>
                        <a:pt x="23409" y="21600"/>
                      </a:cubicBezTo>
                      <a:lnTo>
                        <a:pt x="1809" y="21600"/>
                      </a:lnTo>
                      <a:lnTo>
                        <a:pt x="-1" y="75"/>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 name="Arc 399"/>
                <p:cNvSpPr>
                  <a:spLocks/>
                </p:cNvSpPr>
                <p:nvPr/>
              </p:nvSpPr>
              <p:spPr bwMode="auto">
                <a:xfrm rot="1103722">
                  <a:off x="1609" y="2619"/>
                  <a:ext cx="24"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 name="Line 400"/>
                <p:cNvSpPr>
                  <a:spLocks noChangeAspect="1" noChangeShapeType="1"/>
                </p:cNvSpPr>
                <p:nvPr/>
              </p:nvSpPr>
              <p:spPr bwMode="auto">
                <a:xfrm rot="1103722">
                  <a:off x="1320" y="2587"/>
                  <a:ext cx="187"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401"/>
                <p:cNvSpPr>
                  <a:spLocks noChangeAspect="1" noChangeShapeType="1"/>
                </p:cNvSpPr>
                <p:nvPr/>
              </p:nvSpPr>
              <p:spPr bwMode="auto">
                <a:xfrm rot="1103722">
                  <a:off x="1615" y="2699"/>
                  <a:ext cx="281"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 name="Group 402"/>
              <p:cNvGrpSpPr>
                <a:grpSpLocks/>
              </p:cNvGrpSpPr>
              <p:nvPr/>
            </p:nvGrpSpPr>
            <p:grpSpPr bwMode="auto">
              <a:xfrm>
                <a:off x="1104" y="2076"/>
                <a:ext cx="576" cy="113"/>
                <a:chOff x="1320" y="2587"/>
                <a:chExt cx="576" cy="113"/>
              </a:xfrm>
            </p:grpSpPr>
            <p:sp>
              <p:nvSpPr>
                <p:cNvPr id="132" name="Arc 403"/>
                <p:cNvSpPr>
                  <a:spLocks/>
                </p:cNvSpPr>
                <p:nvPr/>
              </p:nvSpPr>
              <p:spPr bwMode="auto">
                <a:xfrm rot="1103722" flipH="1">
                  <a:off x="1513" y="2602"/>
                  <a:ext cx="111" cy="48"/>
                </a:xfrm>
                <a:custGeom>
                  <a:avLst/>
                  <a:gdLst>
                    <a:gd name="T0" fmla="*/ 0 w 23409"/>
                    <a:gd name="T1" fmla="*/ 0 h 21600"/>
                    <a:gd name="T2" fmla="*/ 0 w 23409"/>
                    <a:gd name="T3" fmla="*/ 0 h 21600"/>
                    <a:gd name="T4" fmla="*/ 0 w 23409"/>
                    <a:gd name="T5" fmla="*/ 0 h 21600"/>
                    <a:gd name="T6" fmla="*/ 0 60000 65536"/>
                    <a:gd name="T7" fmla="*/ 0 60000 65536"/>
                    <a:gd name="T8" fmla="*/ 0 60000 65536"/>
                    <a:gd name="T9" fmla="*/ 0 w 23409"/>
                    <a:gd name="T10" fmla="*/ 0 h 21600"/>
                    <a:gd name="T11" fmla="*/ 23409 w 23409"/>
                    <a:gd name="T12" fmla="*/ 21600 h 21600"/>
                  </a:gdLst>
                  <a:ahLst/>
                  <a:cxnLst>
                    <a:cxn ang="T6">
                      <a:pos x="T0" y="T1"/>
                    </a:cxn>
                    <a:cxn ang="T7">
                      <a:pos x="T2" y="T3"/>
                    </a:cxn>
                    <a:cxn ang="T8">
                      <a:pos x="T4" y="T5"/>
                    </a:cxn>
                  </a:cxnLst>
                  <a:rect l="T9" t="T10" r="T11" b="T12"/>
                  <a:pathLst>
                    <a:path w="23409" h="21600" fill="none" extrusionOk="0">
                      <a:moveTo>
                        <a:pt x="-1" y="75"/>
                      </a:moveTo>
                      <a:cubicBezTo>
                        <a:pt x="601" y="25"/>
                        <a:pt x="1205" y="-1"/>
                        <a:pt x="1809" y="0"/>
                      </a:cubicBezTo>
                      <a:cubicBezTo>
                        <a:pt x="13738" y="0"/>
                        <a:pt x="23409" y="9670"/>
                        <a:pt x="23409" y="21600"/>
                      </a:cubicBezTo>
                    </a:path>
                    <a:path w="23409" h="21600" stroke="0" extrusionOk="0">
                      <a:moveTo>
                        <a:pt x="-1" y="75"/>
                      </a:moveTo>
                      <a:cubicBezTo>
                        <a:pt x="601" y="25"/>
                        <a:pt x="1205" y="-1"/>
                        <a:pt x="1809" y="0"/>
                      </a:cubicBezTo>
                      <a:cubicBezTo>
                        <a:pt x="13738" y="0"/>
                        <a:pt x="23409" y="9670"/>
                        <a:pt x="23409" y="21600"/>
                      </a:cubicBezTo>
                      <a:lnTo>
                        <a:pt x="1809" y="21600"/>
                      </a:lnTo>
                      <a:lnTo>
                        <a:pt x="-1" y="75"/>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 name="Arc 404"/>
                <p:cNvSpPr>
                  <a:spLocks/>
                </p:cNvSpPr>
                <p:nvPr/>
              </p:nvSpPr>
              <p:spPr bwMode="auto">
                <a:xfrm rot="1103722">
                  <a:off x="1609" y="2619"/>
                  <a:ext cx="24"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 name="Line 405"/>
                <p:cNvSpPr>
                  <a:spLocks noChangeAspect="1" noChangeShapeType="1"/>
                </p:cNvSpPr>
                <p:nvPr/>
              </p:nvSpPr>
              <p:spPr bwMode="auto">
                <a:xfrm rot="1103722">
                  <a:off x="1320" y="2587"/>
                  <a:ext cx="187"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406"/>
                <p:cNvSpPr>
                  <a:spLocks noChangeAspect="1" noChangeShapeType="1"/>
                </p:cNvSpPr>
                <p:nvPr/>
              </p:nvSpPr>
              <p:spPr bwMode="auto">
                <a:xfrm rot="1103722">
                  <a:off x="1615" y="2699"/>
                  <a:ext cx="281"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 name="Group 407"/>
              <p:cNvGrpSpPr>
                <a:grpSpLocks/>
              </p:cNvGrpSpPr>
              <p:nvPr/>
            </p:nvGrpSpPr>
            <p:grpSpPr bwMode="auto">
              <a:xfrm>
                <a:off x="864" y="2120"/>
                <a:ext cx="576" cy="113"/>
                <a:chOff x="1320" y="2587"/>
                <a:chExt cx="576" cy="113"/>
              </a:xfrm>
            </p:grpSpPr>
            <p:sp>
              <p:nvSpPr>
                <p:cNvPr id="128" name="Arc 408"/>
                <p:cNvSpPr>
                  <a:spLocks/>
                </p:cNvSpPr>
                <p:nvPr/>
              </p:nvSpPr>
              <p:spPr bwMode="auto">
                <a:xfrm rot="1103722" flipH="1">
                  <a:off x="1513" y="2602"/>
                  <a:ext cx="111" cy="48"/>
                </a:xfrm>
                <a:custGeom>
                  <a:avLst/>
                  <a:gdLst>
                    <a:gd name="T0" fmla="*/ 0 w 23409"/>
                    <a:gd name="T1" fmla="*/ 0 h 21600"/>
                    <a:gd name="T2" fmla="*/ 0 w 23409"/>
                    <a:gd name="T3" fmla="*/ 0 h 21600"/>
                    <a:gd name="T4" fmla="*/ 0 w 23409"/>
                    <a:gd name="T5" fmla="*/ 0 h 21600"/>
                    <a:gd name="T6" fmla="*/ 0 60000 65536"/>
                    <a:gd name="T7" fmla="*/ 0 60000 65536"/>
                    <a:gd name="T8" fmla="*/ 0 60000 65536"/>
                    <a:gd name="T9" fmla="*/ 0 w 23409"/>
                    <a:gd name="T10" fmla="*/ 0 h 21600"/>
                    <a:gd name="T11" fmla="*/ 23409 w 23409"/>
                    <a:gd name="T12" fmla="*/ 21600 h 21600"/>
                  </a:gdLst>
                  <a:ahLst/>
                  <a:cxnLst>
                    <a:cxn ang="T6">
                      <a:pos x="T0" y="T1"/>
                    </a:cxn>
                    <a:cxn ang="T7">
                      <a:pos x="T2" y="T3"/>
                    </a:cxn>
                    <a:cxn ang="T8">
                      <a:pos x="T4" y="T5"/>
                    </a:cxn>
                  </a:cxnLst>
                  <a:rect l="T9" t="T10" r="T11" b="T12"/>
                  <a:pathLst>
                    <a:path w="23409" h="21600" fill="none" extrusionOk="0">
                      <a:moveTo>
                        <a:pt x="-1" y="75"/>
                      </a:moveTo>
                      <a:cubicBezTo>
                        <a:pt x="601" y="25"/>
                        <a:pt x="1205" y="-1"/>
                        <a:pt x="1809" y="0"/>
                      </a:cubicBezTo>
                      <a:cubicBezTo>
                        <a:pt x="13738" y="0"/>
                        <a:pt x="23409" y="9670"/>
                        <a:pt x="23409" y="21600"/>
                      </a:cubicBezTo>
                    </a:path>
                    <a:path w="23409" h="21600" stroke="0" extrusionOk="0">
                      <a:moveTo>
                        <a:pt x="-1" y="75"/>
                      </a:moveTo>
                      <a:cubicBezTo>
                        <a:pt x="601" y="25"/>
                        <a:pt x="1205" y="-1"/>
                        <a:pt x="1809" y="0"/>
                      </a:cubicBezTo>
                      <a:cubicBezTo>
                        <a:pt x="13738" y="0"/>
                        <a:pt x="23409" y="9670"/>
                        <a:pt x="23409" y="21600"/>
                      </a:cubicBezTo>
                      <a:lnTo>
                        <a:pt x="1809" y="21600"/>
                      </a:lnTo>
                      <a:lnTo>
                        <a:pt x="-1" y="75"/>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 name="Arc 409"/>
                <p:cNvSpPr>
                  <a:spLocks/>
                </p:cNvSpPr>
                <p:nvPr/>
              </p:nvSpPr>
              <p:spPr bwMode="auto">
                <a:xfrm rot="1103722">
                  <a:off x="1609" y="2619"/>
                  <a:ext cx="24"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0" name="Line 410"/>
                <p:cNvSpPr>
                  <a:spLocks noChangeAspect="1" noChangeShapeType="1"/>
                </p:cNvSpPr>
                <p:nvPr/>
              </p:nvSpPr>
              <p:spPr bwMode="auto">
                <a:xfrm rot="1103722">
                  <a:off x="1320" y="2587"/>
                  <a:ext cx="187"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411"/>
                <p:cNvSpPr>
                  <a:spLocks noChangeAspect="1" noChangeShapeType="1"/>
                </p:cNvSpPr>
                <p:nvPr/>
              </p:nvSpPr>
              <p:spPr bwMode="auto">
                <a:xfrm rot="1103722">
                  <a:off x="1615" y="2699"/>
                  <a:ext cx="281"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412"/>
              <p:cNvGrpSpPr>
                <a:grpSpLocks noChangeAspect="1"/>
              </p:cNvGrpSpPr>
              <p:nvPr/>
            </p:nvGrpSpPr>
            <p:grpSpPr bwMode="auto">
              <a:xfrm>
                <a:off x="1552" y="2003"/>
                <a:ext cx="553" cy="108"/>
                <a:chOff x="1320" y="2587"/>
                <a:chExt cx="576" cy="113"/>
              </a:xfrm>
            </p:grpSpPr>
            <p:sp>
              <p:nvSpPr>
                <p:cNvPr id="124" name="Arc 413"/>
                <p:cNvSpPr>
                  <a:spLocks noChangeAspect="1"/>
                </p:cNvSpPr>
                <p:nvPr/>
              </p:nvSpPr>
              <p:spPr bwMode="auto">
                <a:xfrm rot="1103722" flipH="1">
                  <a:off x="1513" y="2602"/>
                  <a:ext cx="111" cy="48"/>
                </a:xfrm>
                <a:custGeom>
                  <a:avLst/>
                  <a:gdLst>
                    <a:gd name="T0" fmla="*/ 0 w 23409"/>
                    <a:gd name="T1" fmla="*/ 0 h 21600"/>
                    <a:gd name="T2" fmla="*/ 0 w 23409"/>
                    <a:gd name="T3" fmla="*/ 0 h 21600"/>
                    <a:gd name="T4" fmla="*/ 0 w 23409"/>
                    <a:gd name="T5" fmla="*/ 0 h 21600"/>
                    <a:gd name="T6" fmla="*/ 0 60000 65536"/>
                    <a:gd name="T7" fmla="*/ 0 60000 65536"/>
                    <a:gd name="T8" fmla="*/ 0 60000 65536"/>
                    <a:gd name="T9" fmla="*/ 0 w 23409"/>
                    <a:gd name="T10" fmla="*/ 0 h 21600"/>
                    <a:gd name="T11" fmla="*/ 23409 w 23409"/>
                    <a:gd name="T12" fmla="*/ 21600 h 21600"/>
                  </a:gdLst>
                  <a:ahLst/>
                  <a:cxnLst>
                    <a:cxn ang="T6">
                      <a:pos x="T0" y="T1"/>
                    </a:cxn>
                    <a:cxn ang="T7">
                      <a:pos x="T2" y="T3"/>
                    </a:cxn>
                    <a:cxn ang="T8">
                      <a:pos x="T4" y="T5"/>
                    </a:cxn>
                  </a:cxnLst>
                  <a:rect l="T9" t="T10" r="T11" b="T12"/>
                  <a:pathLst>
                    <a:path w="23409" h="21600" fill="none" extrusionOk="0">
                      <a:moveTo>
                        <a:pt x="-1" y="75"/>
                      </a:moveTo>
                      <a:cubicBezTo>
                        <a:pt x="601" y="25"/>
                        <a:pt x="1205" y="-1"/>
                        <a:pt x="1809" y="0"/>
                      </a:cubicBezTo>
                      <a:cubicBezTo>
                        <a:pt x="13738" y="0"/>
                        <a:pt x="23409" y="9670"/>
                        <a:pt x="23409" y="21600"/>
                      </a:cubicBezTo>
                    </a:path>
                    <a:path w="23409" h="21600" stroke="0" extrusionOk="0">
                      <a:moveTo>
                        <a:pt x="-1" y="75"/>
                      </a:moveTo>
                      <a:cubicBezTo>
                        <a:pt x="601" y="25"/>
                        <a:pt x="1205" y="-1"/>
                        <a:pt x="1809" y="0"/>
                      </a:cubicBezTo>
                      <a:cubicBezTo>
                        <a:pt x="13738" y="0"/>
                        <a:pt x="23409" y="9670"/>
                        <a:pt x="23409" y="21600"/>
                      </a:cubicBezTo>
                      <a:lnTo>
                        <a:pt x="1809" y="21600"/>
                      </a:lnTo>
                      <a:lnTo>
                        <a:pt x="-1" y="75"/>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 name="Arc 414"/>
                <p:cNvSpPr>
                  <a:spLocks noChangeAspect="1"/>
                </p:cNvSpPr>
                <p:nvPr/>
              </p:nvSpPr>
              <p:spPr bwMode="auto">
                <a:xfrm rot="1103722">
                  <a:off x="1609" y="2619"/>
                  <a:ext cx="24"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6" name="Line 415"/>
                <p:cNvSpPr>
                  <a:spLocks noChangeAspect="1" noChangeShapeType="1"/>
                </p:cNvSpPr>
                <p:nvPr/>
              </p:nvSpPr>
              <p:spPr bwMode="auto">
                <a:xfrm rot="1103722">
                  <a:off x="1320" y="2587"/>
                  <a:ext cx="187"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416"/>
                <p:cNvSpPr>
                  <a:spLocks noChangeAspect="1" noChangeShapeType="1"/>
                </p:cNvSpPr>
                <p:nvPr/>
              </p:nvSpPr>
              <p:spPr bwMode="auto">
                <a:xfrm rot="1103722">
                  <a:off x="1615" y="2699"/>
                  <a:ext cx="281" cy="1"/>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3" name="Group 417"/>
            <p:cNvGrpSpPr>
              <a:grpSpLocks/>
            </p:cNvGrpSpPr>
            <p:nvPr/>
          </p:nvGrpSpPr>
          <p:grpSpPr bwMode="auto">
            <a:xfrm>
              <a:off x="1875" y="3216"/>
              <a:ext cx="1802" cy="541"/>
              <a:chOff x="627" y="1776"/>
              <a:chExt cx="1802" cy="541"/>
            </a:xfrm>
          </p:grpSpPr>
          <p:sp>
            <p:nvSpPr>
              <p:cNvPr id="118" name="Freeform 418"/>
              <p:cNvSpPr>
                <a:spLocks noChangeAspect="1"/>
              </p:cNvSpPr>
              <p:nvPr/>
            </p:nvSpPr>
            <p:spPr bwMode="auto">
              <a:xfrm>
                <a:off x="1852" y="1776"/>
                <a:ext cx="577" cy="325"/>
              </a:xfrm>
              <a:custGeom>
                <a:avLst/>
                <a:gdLst>
                  <a:gd name="T0" fmla="*/ 0 w 768"/>
                  <a:gd name="T1" fmla="*/ 0 h 432"/>
                  <a:gd name="T2" fmla="*/ 2 w 768"/>
                  <a:gd name="T3" fmla="*/ 2 h 432"/>
                  <a:gd name="T4" fmla="*/ 2 w 768"/>
                  <a:gd name="T5" fmla="*/ 2 h 432"/>
                  <a:gd name="T6" fmla="*/ 0 w 768"/>
                  <a:gd name="T7" fmla="*/ 2 h 432"/>
                  <a:gd name="T8" fmla="*/ 0 w 768"/>
                  <a:gd name="T9" fmla="*/ 0 h 432"/>
                  <a:gd name="T10" fmla="*/ 0 60000 65536"/>
                  <a:gd name="T11" fmla="*/ 0 60000 65536"/>
                  <a:gd name="T12" fmla="*/ 0 60000 65536"/>
                  <a:gd name="T13" fmla="*/ 0 60000 65536"/>
                  <a:gd name="T14" fmla="*/ 0 60000 65536"/>
                  <a:gd name="T15" fmla="*/ 0 w 768"/>
                  <a:gd name="T16" fmla="*/ 0 h 432"/>
                  <a:gd name="T17" fmla="*/ 768 w 768"/>
                  <a:gd name="T18" fmla="*/ 432 h 432"/>
                </a:gdLst>
                <a:ahLst/>
                <a:cxnLst>
                  <a:cxn ang="T10">
                    <a:pos x="T0" y="T1"/>
                  </a:cxn>
                  <a:cxn ang="T11">
                    <a:pos x="T2" y="T3"/>
                  </a:cxn>
                  <a:cxn ang="T12">
                    <a:pos x="T4" y="T5"/>
                  </a:cxn>
                  <a:cxn ang="T13">
                    <a:pos x="T6" y="T7"/>
                  </a:cxn>
                  <a:cxn ang="T14">
                    <a:pos x="T8" y="T9"/>
                  </a:cxn>
                </a:cxnLst>
                <a:rect l="T15" t="T16" r="T17" b="T18"/>
                <a:pathLst>
                  <a:path w="768" h="432">
                    <a:moveTo>
                      <a:pt x="0" y="0"/>
                    </a:moveTo>
                    <a:lnTo>
                      <a:pt x="768" y="240"/>
                    </a:lnTo>
                    <a:lnTo>
                      <a:pt x="768" y="432"/>
                    </a:lnTo>
                    <a:lnTo>
                      <a:pt x="0" y="192"/>
                    </a:lnTo>
                    <a:lnTo>
                      <a:pt x="0" y="0"/>
                    </a:lnTo>
                    <a:close/>
                  </a:path>
                </a:pathLst>
              </a:custGeom>
              <a:noFill/>
              <a:ln w="12700">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419"/>
              <p:cNvSpPr>
                <a:spLocks noChangeAspect="1"/>
              </p:cNvSpPr>
              <p:nvPr/>
            </p:nvSpPr>
            <p:spPr bwMode="auto">
              <a:xfrm>
                <a:off x="627" y="1920"/>
                <a:ext cx="1802" cy="397"/>
              </a:xfrm>
              <a:custGeom>
                <a:avLst/>
                <a:gdLst>
                  <a:gd name="T0" fmla="*/ 0 w 2400"/>
                  <a:gd name="T1" fmla="*/ 2 h 528"/>
                  <a:gd name="T2" fmla="*/ 2 w 2400"/>
                  <a:gd name="T3" fmla="*/ 0 h 528"/>
                  <a:gd name="T4" fmla="*/ 2 w 2400"/>
                  <a:gd name="T5" fmla="*/ 2 h 528"/>
                  <a:gd name="T6" fmla="*/ 2 w 2400"/>
                  <a:gd name="T7" fmla="*/ 2 h 528"/>
                  <a:gd name="T8" fmla="*/ 0 w 2400"/>
                  <a:gd name="T9" fmla="*/ 2 h 528"/>
                  <a:gd name="T10" fmla="*/ 0 60000 65536"/>
                  <a:gd name="T11" fmla="*/ 0 60000 65536"/>
                  <a:gd name="T12" fmla="*/ 0 60000 65536"/>
                  <a:gd name="T13" fmla="*/ 0 60000 65536"/>
                  <a:gd name="T14" fmla="*/ 0 60000 65536"/>
                  <a:gd name="T15" fmla="*/ 0 w 2400"/>
                  <a:gd name="T16" fmla="*/ 0 h 528"/>
                  <a:gd name="T17" fmla="*/ 2400 w 2400"/>
                  <a:gd name="T18" fmla="*/ 528 h 528"/>
                </a:gdLst>
                <a:ahLst/>
                <a:cxnLst>
                  <a:cxn ang="T10">
                    <a:pos x="T0" y="T1"/>
                  </a:cxn>
                  <a:cxn ang="T11">
                    <a:pos x="T2" y="T3"/>
                  </a:cxn>
                  <a:cxn ang="T12">
                    <a:pos x="T4" y="T5"/>
                  </a:cxn>
                  <a:cxn ang="T13">
                    <a:pos x="T6" y="T7"/>
                  </a:cxn>
                  <a:cxn ang="T14">
                    <a:pos x="T8" y="T9"/>
                  </a:cxn>
                </a:cxnLst>
                <a:rect l="T15" t="T16" r="T17" b="T18"/>
                <a:pathLst>
                  <a:path w="2400" h="528">
                    <a:moveTo>
                      <a:pt x="0" y="288"/>
                    </a:moveTo>
                    <a:lnTo>
                      <a:pt x="1632" y="0"/>
                    </a:lnTo>
                    <a:lnTo>
                      <a:pt x="2400" y="240"/>
                    </a:lnTo>
                    <a:lnTo>
                      <a:pt x="768" y="528"/>
                    </a:lnTo>
                    <a:lnTo>
                      <a:pt x="0" y="288"/>
                    </a:lnTo>
                    <a:close/>
                  </a:path>
                </a:pathLst>
              </a:cu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14" name="Group 420"/>
            <p:cNvGrpSpPr>
              <a:grpSpLocks/>
            </p:cNvGrpSpPr>
            <p:nvPr/>
          </p:nvGrpSpPr>
          <p:grpSpPr bwMode="auto">
            <a:xfrm>
              <a:off x="1874" y="3216"/>
              <a:ext cx="1802" cy="542"/>
              <a:chOff x="336" y="1404"/>
              <a:chExt cx="1802" cy="542"/>
            </a:xfrm>
          </p:grpSpPr>
          <p:sp>
            <p:nvSpPr>
              <p:cNvPr id="115" name="Freeform 421"/>
              <p:cNvSpPr>
                <a:spLocks noChangeAspect="1"/>
              </p:cNvSpPr>
              <p:nvPr/>
            </p:nvSpPr>
            <p:spPr bwMode="auto">
              <a:xfrm>
                <a:off x="913" y="1585"/>
                <a:ext cx="1225" cy="361"/>
              </a:xfrm>
              <a:custGeom>
                <a:avLst/>
                <a:gdLst>
                  <a:gd name="T0" fmla="*/ 2 w 1632"/>
                  <a:gd name="T1" fmla="*/ 0 h 480"/>
                  <a:gd name="T2" fmla="*/ 2 w 1632"/>
                  <a:gd name="T3" fmla="*/ 2 h 480"/>
                  <a:gd name="T4" fmla="*/ 0 w 1632"/>
                  <a:gd name="T5" fmla="*/ 2 h 480"/>
                  <a:gd name="T6" fmla="*/ 0 w 1632"/>
                  <a:gd name="T7" fmla="*/ 2 h 480"/>
                  <a:gd name="T8" fmla="*/ 2 w 1632"/>
                  <a:gd name="T9" fmla="*/ 0 h 480"/>
                  <a:gd name="T10" fmla="*/ 0 60000 65536"/>
                  <a:gd name="T11" fmla="*/ 0 60000 65536"/>
                  <a:gd name="T12" fmla="*/ 0 60000 65536"/>
                  <a:gd name="T13" fmla="*/ 0 60000 65536"/>
                  <a:gd name="T14" fmla="*/ 0 60000 65536"/>
                  <a:gd name="T15" fmla="*/ 0 w 1632"/>
                  <a:gd name="T16" fmla="*/ 0 h 480"/>
                  <a:gd name="T17" fmla="*/ 1632 w 1632"/>
                  <a:gd name="T18" fmla="*/ 480 h 480"/>
                </a:gdLst>
                <a:ahLst/>
                <a:cxnLst>
                  <a:cxn ang="T10">
                    <a:pos x="T0" y="T1"/>
                  </a:cxn>
                  <a:cxn ang="T11">
                    <a:pos x="T2" y="T3"/>
                  </a:cxn>
                  <a:cxn ang="T12">
                    <a:pos x="T4" y="T5"/>
                  </a:cxn>
                  <a:cxn ang="T13">
                    <a:pos x="T6" y="T7"/>
                  </a:cxn>
                  <a:cxn ang="T14">
                    <a:pos x="T8" y="T9"/>
                  </a:cxn>
                </a:cxnLst>
                <a:rect l="T15" t="T16" r="T17" b="T18"/>
                <a:pathLst>
                  <a:path w="1632" h="480">
                    <a:moveTo>
                      <a:pt x="1632" y="0"/>
                    </a:moveTo>
                    <a:lnTo>
                      <a:pt x="1632" y="192"/>
                    </a:lnTo>
                    <a:lnTo>
                      <a:pt x="0" y="480"/>
                    </a:lnTo>
                    <a:lnTo>
                      <a:pt x="0" y="288"/>
                    </a:lnTo>
                    <a:lnTo>
                      <a:pt x="1632" y="0"/>
                    </a:lnTo>
                    <a:close/>
                  </a:path>
                </a:pathLst>
              </a:custGeom>
              <a:solidFill>
                <a:srgbClr val="DDDDDD">
                  <a:alpha val="50195"/>
                </a:srgbClr>
              </a:solidFill>
              <a:ln w="12700">
                <a:solidFill>
                  <a:srgbClr val="969696"/>
                </a:solidFill>
                <a:round/>
                <a:headEnd/>
                <a:tailEnd/>
              </a:ln>
            </p:spPr>
            <p:txBody>
              <a:bodyPr/>
              <a:lstStyle/>
              <a:p>
                <a:endParaRPr lang="zh-CN" altLang="en-US"/>
              </a:p>
            </p:txBody>
          </p:sp>
          <p:sp>
            <p:nvSpPr>
              <p:cNvPr id="116" name="Freeform 422"/>
              <p:cNvSpPr>
                <a:spLocks noChangeAspect="1"/>
              </p:cNvSpPr>
              <p:nvPr/>
            </p:nvSpPr>
            <p:spPr bwMode="auto">
              <a:xfrm>
                <a:off x="336" y="1404"/>
                <a:ext cx="1802" cy="397"/>
              </a:xfrm>
              <a:custGeom>
                <a:avLst/>
                <a:gdLst>
                  <a:gd name="T0" fmla="*/ 0 w 2400"/>
                  <a:gd name="T1" fmla="*/ 2 h 528"/>
                  <a:gd name="T2" fmla="*/ 2 w 2400"/>
                  <a:gd name="T3" fmla="*/ 0 h 528"/>
                  <a:gd name="T4" fmla="*/ 2 w 2400"/>
                  <a:gd name="T5" fmla="*/ 2 h 528"/>
                  <a:gd name="T6" fmla="*/ 2 w 2400"/>
                  <a:gd name="T7" fmla="*/ 2 h 528"/>
                  <a:gd name="T8" fmla="*/ 0 w 2400"/>
                  <a:gd name="T9" fmla="*/ 2 h 528"/>
                  <a:gd name="T10" fmla="*/ 0 60000 65536"/>
                  <a:gd name="T11" fmla="*/ 0 60000 65536"/>
                  <a:gd name="T12" fmla="*/ 0 60000 65536"/>
                  <a:gd name="T13" fmla="*/ 0 60000 65536"/>
                  <a:gd name="T14" fmla="*/ 0 60000 65536"/>
                  <a:gd name="T15" fmla="*/ 0 w 2400"/>
                  <a:gd name="T16" fmla="*/ 0 h 528"/>
                  <a:gd name="T17" fmla="*/ 2400 w 2400"/>
                  <a:gd name="T18" fmla="*/ 528 h 528"/>
                </a:gdLst>
                <a:ahLst/>
                <a:cxnLst>
                  <a:cxn ang="T10">
                    <a:pos x="T0" y="T1"/>
                  </a:cxn>
                  <a:cxn ang="T11">
                    <a:pos x="T2" y="T3"/>
                  </a:cxn>
                  <a:cxn ang="T12">
                    <a:pos x="T4" y="T5"/>
                  </a:cxn>
                  <a:cxn ang="T13">
                    <a:pos x="T6" y="T7"/>
                  </a:cxn>
                  <a:cxn ang="T14">
                    <a:pos x="T8" y="T9"/>
                  </a:cxn>
                </a:cxnLst>
                <a:rect l="T15" t="T16" r="T17" b="T18"/>
                <a:pathLst>
                  <a:path w="2400" h="528">
                    <a:moveTo>
                      <a:pt x="0" y="288"/>
                    </a:moveTo>
                    <a:lnTo>
                      <a:pt x="1632" y="0"/>
                    </a:lnTo>
                    <a:lnTo>
                      <a:pt x="2400" y="240"/>
                    </a:lnTo>
                    <a:lnTo>
                      <a:pt x="768" y="528"/>
                    </a:lnTo>
                    <a:lnTo>
                      <a:pt x="0" y="288"/>
                    </a:lnTo>
                    <a:close/>
                  </a:path>
                </a:pathLst>
              </a:custGeom>
              <a:solidFill>
                <a:srgbClr val="DDDDDD">
                  <a:alpha val="50195"/>
                </a:srgbClr>
              </a:solidFill>
              <a:ln w="12700">
                <a:solidFill>
                  <a:srgbClr val="969696"/>
                </a:solidFill>
                <a:round/>
                <a:headEnd/>
                <a:tailEnd/>
              </a:ln>
            </p:spPr>
            <p:txBody>
              <a:bodyPr/>
              <a:lstStyle/>
              <a:p>
                <a:endParaRPr lang="zh-CN" altLang="en-US"/>
              </a:p>
            </p:txBody>
          </p:sp>
          <p:sp>
            <p:nvSpPr>
              <p:cNvPr id="117" name="Freeform 423"/>
              <p:cNvSpPr>
                <a:spLocks noChangeAspect="1"/>
              </p:cNvSpPr>
              <p:nvPr/>
            </p:nvSpPr>
            <p:spPr bwMode="auto">
              <a:xfrm>
                <a:off x="336" y="1621"/>
                <a:ext cx="577" cy="325"/>
              </a:xfrm>
              <a:custGeom>
                <a:avLst/>
                <a:gdLst>
                  <a:gd name="T0" fmla="*/ 0 w 768"/>
                  <a:gd name="T1" fmla="*/ 0 h 432"/>
                  <a:gd name="T2" fmla="*/ 2 w 768"/>
                  <a:gd name="T3" fmla="*/ 2 h 432"/>
                  <a:gd name="T4" fmla="*/ 2 w 768"/>
                  <a:gd name="T5" fmla="*/ 2 h 432"/>
                  <a:gd name="T6" fmla="*/ 0 w 768"/>
                  <a:gd name="T7" fmla="*/ 2 h 432"/>
                  <a:gd name="T8" fmla="*/ 0 w 768"/>
                  <a:gd name="T9" fmla="*/ 0 h 432"/>
                  <a:gd name="T10" fmla="*/ 0 60000 65536"/>
                  <a:gd name="T11" fmla="*/ 0 60000 65536"/>
                  <a:gd name="T12" fmla="*/ 0 60000 65536"/>
                  <a:gd name="T13" fmla="*/ 0 60000 65536"/>
                  <a:gd name="T14" fmla="*/ 0 60000 65536"/>
                  <a:gd name="T15" fmla="*/ 0 w 768"/>
                  <a:gd name="T16" fmla="*/ 0 h 432"/>
                  <a:gd name="T17" fmla="*/ 768 w 768"/>
                  <a:gd name="T18" fmla="*/ 432 h 432"/>
                </a:gdLst>
                <a:ahLst/>
                <a:cxnLst>
                  <a:cxn ang="T10">
                    <a:pos x="T0" y="T1"/>
                  </a:cxn>
                  <a:cxn ang="T11">
                    <a:pos x="T2" y="T3"/>
                  </a:cxn>
                  <a:cxn ang="T12">
                    <a:pos x="T4" y="T5"/>
                  </a:cxn>
                  <a:cxn ang="T13">
                    <a:pos x="T6" y="T7"/>
                  </a:cxn>
                  <a:cxn ang="T14">
                    <a:pos x="T8" y="T9"/>
                  </a:cxn>
                </a:cxnLst>
                <a:rect l="T15" t="T16" r="T17" b="T18"/>
                <a:pathLst>
                  <a:path w="768" h="432">
                    <a:moveTo>
                      <a:pt x="0" y="0"/>
                    </a:moveTo>
                    <a:lnTo>
                      <a:pt x="768" y="240"/>
                    </a:lnTo>
                    <a:lnTo>
                      <a:pt x="768" y="432"/>
                    </a:lnTo>
                    <a:lnTo>
                      <a:pt x="0" y="192"/>
                    </a:lnTo>
                    <a:lnTo>
                      <a:pt x="0" y="0"/>
                    </a:lnTo>
                    <a:close/>
                  </a:path>
                </a:pathLst>
              </a:custGeom>
              <a:solidFill>
                <a:srgbClr val="DDDDDD">
                  <a:alpha val="50195"/>
                </a:srgbClr>
              </a:solidFill>
              <a:ln w="12700">
                <a:solidFill>
                  <a:srgbClr val="969696"/>
                </a:solidFill>
                <a:round/>
                <a:headEnd/>
                <a:tailEnd/>
              </a:ln>
            </p:spPr>
            <p:txBody>
              <a:bodyPr/>
              <a:lstStyle/>
              <a:p>
                <a:endParaRPr lang="zh-CN" altLang="en-US"/>
              </a:p>
            </p:txBody>
          </p:sp>
        </p:grpSp>
      </p:grpSp>
    </p:spTree>
    <p:extLst>
      <p:ext uri="{BB962C8B-B14F-4D97-AF65-F5344CB8AC3E}">
        <p14:creationId xmlns:p14="http://schemas.microsoft.com/office/powerpoint/2010/main" val="12687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ppt_x"/>
                                          </p:val>
                                        </p:tav>
                                        <p:tav tm="100000">
                                          <p:val>
                                            <p:strVal val="#ppt_x"/>
                                          </p:val>
                                        </p:tav>
                                      </p:tavLst>
                                    </p:anim>
                                    <p:anim calcmode="lin" valueType="num">
                                      <p:cBhvr additive="base">
                                        <p:cTn id="14"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circle(in)">
                                      <p:cBhvr>
                                        <p:cTn id="30" dur="20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37" fill="hold" display="0">
                  <p:stCondLst>
                    <p:cond delay="indefinite"/>
                  </p:stCondLst>
                  <p:endCondLst>
                    <p:cond evt="onNext" delay="0">
                      <p:tgtEl>
                        <p:sldTgt/>
                      </p:tgtEl>
                    </p:cond>
                    <p:cond evt="onPrev" delay="0">
                      <p:tgtEl>
                        <p:sldTgt/>
                      </p:tgtEl>
                    </p:cond>
                  </p:endCondLst>
                </p:cTn>
                <p:tgtEl>
                  <p:spTgt spid="48"/>
                </p:tgtEl>
              </p:cMediaNode>
            </p:video>
          </p:childTnLst>
        </p:cTn>
      </p:par>
    </p:tnLst>
    <p:bldLst>
      <p:bldP spid="2" grpId="0"/>
      <p:bldP spid="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50225" y="620740"/>
            <a:ext cx="8543119" cy="1384995"/>
          </a:xfrm>
          <a:prstGeom prst="rect">
            <a:avLst/>
          </a:prstGeom>
          <a:noFill/>
          <a:ln w="9525">
            <a:noFill/>
            <a:miter lim="800000"/>
            <a:headEnd/>
            <a:tailEnd/>
          </a:ln>
        </p:spPr>
        <p:txBody>
          <a:bodyPr wrap="square">
            <a:spAutoFit/>
          </a:bodyPr>
          <a:lstStyle/>
          <a:p>
            <a:pPr>
              <a:defRPr/>
            </a:pPr>
            <a:r>
              <a:rPr lang="zh-CN" altLang="en-US" sz="2800" b="1" dirty="0">
                <a:solidFill>
                  <a:srgbClr val="129C15"/>
                </a:solidFill>
              </a:rPr>
              <a:t>两块平玻璃构成空气劈尖，左边为棱边，用单色平行光垂直照射，若上面平玻璃缓慢向上平移，则干涉条纹：</a:t>
            </a:r>
          </a:p>
        </p:txBody>
      </p:sp>
      <p:sp>
        <p:nvSpPr>
          <p:cNvPr id="3" name="Rectangle 5"/>
          <p:cNvSpPr>
            <a:spLocks noChangeArrowheads="1"/>
          </p:cNvSpPr>
          <p:nvPr/>
        </p:nvSpPr>
        <p:spPr bwMode="auto">
          <a:xfrm>
            <a:off x="2949000" y="1610735"/>
            <a:ext cx="5640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t>（</a:t>
            </a:r>
            <a:r>
              <a:rPr lang="en-US" altLang="zh-CN" sz="2400" i="0"/>
              <a:t>A）</a:t>
            </a:r>
            <a:r>
              <a:rPr lang="zh-CN" altLang="en-US" sz="2400" i="0"/>
              <a:t>向棱边方向平移，条纹间隔变小；</a:t>
            </a:r>
          </a:p>
        </p:txBody>
      </p:sp>
      <p:sp>
        <p:nvSpPr>
          <p:cNvPr id="4" name="Rectangle 6"/>
          <p:cNvSpPr>
            <a:spLocks noChangeArrowheads="1"/>
          </p:cNvSpPr>
          <p:nvPr/>
        </p:nvSpPr>
        <p:spPr bwMode="auto">
          <a:xfrm>
            <a:off x="2944237" y="2106035"/>
            <a:ext cx="562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3399"/>
                </a:solidFill>
              </a:rPr>
              <a:t>（</a:t>
            </a:r>
            <a:r>
              <a:rPr lang="en-US" altLang="zh-CN" sz="2400" i="0" dirty="0">
                <a:solidFill>
                  <a:srgbClr val="FF3399"/>
                </a:solidFill>
              </a:rPr>
              <a:t>B）</a:t>
            </a:r>
            <a:r>
              <a:rPr lang="zh-CN" altLang="en-US" sz="2400" i="0" dirty="0">
                <a:solidFill>
                  <a:srgbClr val="FF3399"/>
                </a:solidFill>
              </a:rPr>
              <a:t>向棱边方向平移，条纹间隔变大；</a:t>
            </a:r>
          </a:p>
        </p:txBody>
      </p:sp>
      <p:sp>
        <p:nvSpPr>
          <p:cNvPr id="5" name="Rectangle 7"/>
          <p:cNvSpPr>
            <a:spLocks noChangeArrowheads="1"/>
          </p:cNvSpPr>
          <p:nvPr/>
        </p:nvSpPr>
        <p:spPr bwMode="auto">
          <a:xfrm>
            <a:off x="2923600" y="2588635"/>
            <a:ext cx="5640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t>（</a:t>
            </a:r>
            <a:r>
              <a:rPr lang="en-US" altLang="zh-CN" sz="2400" i="0"/>
              <a:t>C）</a:t>
            </a:r>
            <a:r>
              <a:rPr lang="zh-CN" altLang="en-US" sz="2400" i="0"/>
              <a:t>向棱边方向平移，条纹间隔不变；</a:t>
            </a:r>
          </a:p>
        </p:txBody>
      </p:sp>
      <p:sp>
        <p:nvSpPr>
          <p:cNvPr id="6" name="Rectangle 8"/>
          <p:cNvSpPr>
            <a:spLocks noChangeArrowheads="1"/>
          </p:cNvSpPr>
          <p:nvPr/>
        </p:nvSpPr>
        <p:spPr bwMode="auto">
          <a:xfrm>
            <a:off x="2926775" y="3069648"/>
            <a:ext cx="6256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129C15"/>
                </a:solidFill>
              </a:rPr>
              <a:t>（</a:t>
            </a:r>
            <a:r>
              <a:rPr lang="en-US" altLang="zh-CN" sz="2400" i="0" dirty="0">
                <a:solidFill>
                  <a:srgbClr val="129C15"/>
                </a:solidFill>
              </a:rPr>
              <a:t>D）</a:t>
            </a:r>
            <a:r>
              <a:rPr lang="zh-CN" altLang="en-US" sz="2400" i="0" dirty="0">
                <a:solidFill>
                  <a:srgbClr val="129C15"/>
                </a:solidFill>
              </a:rPr>
              <a:t>向远离棱边方向平移，条纹间隔不变；</a:t>
            </a:r>
          </a:p>
        </p:txBody>
      </p:sp>
      <p:sp>
        <p:nvSpPr>
          <p:cNvPr id="7" name="Rectangle 10"/>
          <p:cNvSpPr>
            <a:spLocks noChangeArrowheads="1"/>
          </p:cNvSpPr>
          <p:nvPr/>
        </p:nvSpPr>
        <p:spPr bwMode="auto">
          <a:xfrm>
            <a:off x="2931537" y="3564948"/>
            <a:ext cx="623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9900CC"/>
                </a:solidFill>
              </a:rPr>
              <a:t>（</a:t>
            </a:r>
            <a:r>
              <a:rPr lang="en-US" altLang="zh-CN" sz="2400" i="0" dirty="0">
                <a:solidFill>
                  <a:srgbClr val="9900CC"/>
                </a:solidFill>
              </a:rPr>
              <a:t>E）</a:t>
            </a:r>
            <a:r>
              <a:rPr lang="zh-CN" altLang="en-US" sz="2400" i="0" dirty="0">
                <a:solidFill>
                  <a:srgbClr val="9900CC"/>
                </a:solidFill>
              </a:rPr>
              <a:t>向远离棱边方向平移，条纹间隔变小。</a:t>
            </a:r>
          </a:p>
        </p:txBody>
      </p:sp>
      <p:grpSp>
        <p:nvGrpSpPr>
          <p:cNvPr id="8" name="Group 13"/>
          <p:cNvGrpSpPr>
            <a:grpSpLocks/>
          </p:cNvGrpSpPr>
          <p:nvPr/>
        </p:nvGrpSpPr>
        <p:grpSpPr bwMode="auto">
          <a:xfrm>
            <a:off x="2611576" y="4528561"/>
            <a:ext cx="3435350" cy="762000"/>
            <a:chOff x="768" y="528"/>
            <a:chExt cx="1584" cy="528"/>
          </a:xfrm>
        </p:grpSpPr>
        <p:sp>
          <p:nvSpPr>
            <p:cNvPr id="9" name="Line 14"/>
            <p:cNvSpPr>
              <a:spLocks noChangeShapeType="1"/>
            </p:cNvSpPr>
            <p:nvPr/>
          </p:nvSpPr>
          <p:spPr bwMode="auto">
            <a:xfrm flipV="1">
              <a:off x="768" y="528"/>
              <a:ext cx="1584"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5"/>
            <p:cNvSpPr>
              <a:spLocks noChangeShapeType="1"/>
            </p:cNvSpPr>
            <p:nvPr/>
          </p:nvSpPr>
          <p:spPr bwMode="auto">
            <a:xfrm flipV="1">
              <a:off x="1584" y="576"/>
              <a:ext cx="0"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 name="Oval 16"/>
          <p:cNvSpPr>
            <a:spLocks noChangeArrowheads="1"/>
          </p:cNvSpPr>
          <p:nvPr/>
        </p:nvSpPr>
        <p:spPr bwMode="auto">
          <a:xfrm>
            <a:off x="4273688" y="4985761"/>
            <a:ext cx="222250" cy="228600"/>
          </a:xfrm>
          <a:prstGeom prst="ellipse">
            <a:avLst/>
          </a:prstGeom>
          <a:solidFill>
            <a:srgbClr val="0000FF"/>
          </a:solidFill>
          <a:ln w="952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2" name="Group 17"/>
          <p:cNvGrpSpPr>
            <a:grpSpLocks/>
          </p:cNvGrpSpPr>
          <p:nvPr/>
        </p:nvGrpSpPr>
        <p:grpSpPr bwMode="auto">
          <a:xfrm>
            <a:off x="2611576" y="4757161"/>
            <a:ext cx="3657600" cy="762000"/>
            <a:chOff x="1968" y="768"/>
            <a:chExt cx="1584" cy="480"/>
          </a:xfrm>
        </p:grpSpPr>
        <p:sp>
          <p:nvSpPr>
            <p:cNvPr id="13" name="Line 18"/>
            <p:cNvSpPr>
              <a:spLocks noChangeShapeType="1"/>
            </p:cNvSpPr>
            <p:nvPr/>
          </p:nvSpPr>
          <p:spPr bwMode="auto">
            <a:xfrm flipV="1">
              <a:off x="1968" y="768"/>
              <a:ext cx="14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a:off x="1968" y="1248"/>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Line 20"/>
          <p:cNvSpPr>
            <a:spLocks noChangeShapeType="1"/>
          </p:cNvSpPr>
          <p:nvPr/>
        </p:nvSpPr>
        <p:spPr bwMode="auto">
          <a:xfrm>
            <a:off x="4384813" y="5138161"/>
            <a:ext cx="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flipH="1">
            <a:off x="3297378" y="5138161"/>
            <a:ext cx="108743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2"/>
          <p:cNvSpPr>
            <a:spLocks noChangeShapeType="1"/>
          </p:cNvSpPr>
          <p:nvPr/>
        </p:nvSpPr>
        <p:spPr bwMode="auto">
          <a:xfrm>
            <a:off x="3276738" y="5138161"/>
            <a:ext cx="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 name="Object 50"/>
          <p:cNvGraphicFramePr>
            <a:graphicFrameLocks noChangeAspect="1"/>
          </p:cNvGraphicFramePr>
          <p:nvPr>
            <p:extLst>
              <p:ext uri="{D42A27DB-BD31-4B8C-83A1-F6EECF244321}">
                <p14:modId xmlns:p14="http://schemas.microsoft.com/office/powerpoint/2010/main" val="1918296785"/>
              </p:ext>
            </p:extLst>
          </p:nvPr>
        </p:nvGraphicFramePr>
        <p:xfrm>
          <a:off x="508893" y="4176966"/>
          <a:ext cx="3268198" cy="449262"/>
        </p:xfrm>
        <a:graphic>
          <a:graphicData uri="http://schemas.openxmlformats.org/presentationml/2006/ole">
            <mc:AlternateContent xmlns:mc="http://schemas.openxmlformats.org/markup-compatibility/2006">
              <mc:Choice xmlns:v="urn:schemas-microsoft-com:vml" Requires="v">
                <p:oleObj spid="_x0000_s536996" name="公式" r:id="rId5" imgW="1168200" imgH="177480" progId="Equation.3">
                  <p:embed/>
                </p:oleObj>
              </mc:Choice>
              <mc:Fallback>
                <p:oleObj name="公式" r:id="rId5" imgW="1168200" imgH="177480" progId="Equation.3">
                  <p:embed/>
                  <p:pic>
                    <p:nvPicPr>
                      <p:cNvPr id="0" name=""/>
                      <p:cNvPicPr>
                        <a:picLocks noChangeAspect="1" noChangeArrowheads="1"/>
                      </p:cNvPicPr>
                      <p:nvPr/>
                    </p:nvPicPr>
                    <p:blipFill>
                      <a:blip r:embed="rId6"/>
                      <a:srcRect/>
                      <a:stretch>
                        <a:fillRect/>
                      </a:stretch>
                    </p:blipFill>
                    <p:spPr bwMode="auto">
                      <a:xfrm>
                        <a:off x="508893" y="4176966"/>
                        <a:ext cx="3268198" cy="449262"/>
                      </a:xfrm>
                      <a:prstGeom prst="rect">
                        <a:avLst/>
                      </a:prstGeom>
                      <a:solidFill>
                        <a:srgbClr val="00FFFF"/>
                      </a:solidFill>
                      <a:ln>
                        <a:noFill/>
                      </a:ln>
                      <a:effectLst/>
                      <a:extLst/>
                    </p:spPr>
                  </p:pic>
                </p:oleObj>
              </mc:Fallback>
            </mc:AlternateContent>
          </a:graphicData>
        </a:graphic>
      </p:graphicFrame>
      <p:graphicFrame>
        <p:nvGraphicFramePr>
          <p:cNvPr id="22" name="Object 57"/>
          <p:cNvGraphicFramePr>
            <a:graphicFrameLocks noChangeAspect="1"/>
          </p:cNvGraphicFramePr>
          <p:nvPr>
            <p:extLst>
              <p:ext uri="{D42A27DB-BD31-4B8C-83A1-F6EECF244321}">
                <p14:modId xmlns:p14="http://schemas.microsoft.com/office/powerpoint/2010/main" val="444835478"/>
              </p:ext>
            </p:extLst>
          </p:nvPr>
        </p:nvGraphicFramePr>
        <p:xfrm>
          <a:off x="684923" y="4752575"/>
          <a:ext cx="1492250" cy="515937"/>
        </p:xfrm>
        <a:graphic>
          <a:graphicData uri="http://schemas.openxmlformats.org/presentationml/2006/ole">
            <mc:AlternateContent xmlns:mc="http://schemas.openxmlformats.org/markup-compatibility/2006">
              <mc:Choice xmlns:v="urn:schemas-microsoft-com:vml" Requires="v">
                <p:oleObj spid="_x0000_s536997" name="公式" r:id="rId7" imgW="583947" imgH="203112" progId="Equation.3">
                  <p:embed/>
                </p:oleObj>
              </mc:Choice>
              <mc:Fallback>
                <p:oleObj name="公式" r:id="rId7" imgW="583947"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923" y="4752575"/>
                        <a:ext cx="14922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53"/>
          <p:cNvSpPr txBox="1">
            <a:spLocks noChangeArrowheads="1"/>
          </p:cNvSpPr>
          <p:nvPr/>
        </p:nvSpPr>
        <p:spPr bwMode="auto">
          <a:xfrm>
            <a:off x="329214" y="530101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sp>
        <p:nvSpPr>
          <p:cNvPr id="27" name="Text Box 53"/>
          <p:cNvSpPr txBox="1">
            <a:spLocks noChangeArrowheads="1"/>
          </p:cNvSpPr>
          <p:nvPr/>
        </p:nvSpPr>
        <p:spPr bwMode="auto">
          <a:xfrm>
            <a:off x="1945608" y="5781028"/>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同一位置</a:t>
            </a:r>
          </a:p>
        </p:txBody>
      </p:sp>
      <p:graphicFrame>
        <p:nvGraphicFramePr>
          <p:cNvPr id="28" name="Object 57"/>
          <p:cNvGraphicFramePr>
            <a:graphicFrameLocks noChangeAspect="1"/>
          </p:cNvGraphicFramePr>
          <p:nvPr>
            <p:extLst>
              <p:ext uri="{D42A27DB-BD31-4B8C-83A1-F6EECF244321}">
                <p14:modId xmlns:p14="http://schemas.microsoft.com/office/powerpoint/2010/main" val="897443801"/>
              </p:ext>
            </p:extLst>
          </p:nvPr>
        </p:nvGraphicFramePr>
        <p:xfrm>
          <a:off x="4073327" y="5796974"/>
          <a:ext cx="615950" cy="515938"/>
        </p:xfrm>
        <a:graphic>
          <a:graphicData uri="http://schemas.openxmlformats.org/presentationml/2006/ole">
            <mc:AlternateContent xmlns:mc="http://schemas.openxmlformats.org/markup-compatibility/2006">
              <mc:Choice xmlns:v="urn:schemas-microsoft-com:vml" Requires="v">
                <p:oleObj spid="_x0000_s536998" name="公式" r:id="rId9" imgW="241200" imgH="203040" progId="Equation.3">
                  <p:embed/>
                </p:oleObj>
              </mc:Choice>
              <mc:Fallback>
                <p:oleObj name="公式" r:id="rId9" imgW="241200" imgH="203040" progId="Equation.3">
                  <p:embed/>
                  <p:pic>
                    <p:nvPicPr>
                      <p:cNvPr id="0" name=""/>
                      <p:cNvPicPr>
                        <a:picLocks noChangeAspect="1" noChangeArrowheads="1"/>
                      </p:cNvPicPr>
                      <p:nvPr/>
                    </p:nvPicPr>
                    <p:blipFill>
                      <a:blip r:embed="rId10"/>
                      <a:srcRect/>
                      <a:stretch>
                        <a:fillRect/>
                      </a:stretch>
                    </p:blipFill>
                    <p:spPr bwMode="auto">
                      <a:xfrm>
                        <a:off x="4073327" y="5796974"/>
                        <a:ext cx="6159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7"/>
          <p:cNvGraphicFramePr>
            <a:graphicFrameLocks noChangeAspect="1"/>
          </p:cNvGraphicFramePr>
          <p:nvPr>
            <p:extLst>
              <p:ext uri="{D42A27DB-BD31-4B8C-83A1-F6EECF244321}">
                <p14:modId xmlns:p14="http://schemas.microsoft.com/office/powerpoint/2010/main" val="3009303345"/>
              </p:ext>
            </p:extLst>
          </p:nvPr>
        </p:nvGraphicFramePr>
        <p:xfrm>
          <a:off x="5272496" y="5781028"/>
          <a:ext cx="649288" cy="515938"/>
        </p:xfrm>
        <a:graphic>
          <a:graphicData uri="http://schemas.openxmlformats.org/presentationml/2006/ole">
            <mc:AlternateContent xmlns:mc="http://schemas.openxmlformats.org/markup-compatibility/2006">
              <mc:Choice xmlns:v="urn:schemas-microsoft-com:vml" Requires="v">
                <p:oleObj spid="_x0000_s536999" name="公式" r:id="rId11" imgW="253800" imgH="203040" progId="Equation.3">
                  <p:embed/>
                </p:oleObj>
              </mc:Choice>
              <mc:Fallback>
                <p:oleObj name="公式" r:id="rId11" imgW="253800" imgH="203040" progId="Equation.3">
                  <p:embed/>
                  <p:pic>
                    <p:nvPicPr>
                      <p:cNvPr id="0" name=""/>
                      <p:cNvPicPr>
                        <a:picLocks noChangeAspect="1" noChangeArrowheads="1"/>
                      </p:cNvPicPr>
                      <p:nvPr/>
                    </p:nvPicPr>
                    <p:blipFill>
                      <a:blip r:embed="rId12"/>
                      <a:srcRect/>
                      <a:stretch>
                        <a:fillRect/>
                      </a:stretch>
                    </p:blipFill>
                    <p:spPr bwMode="auto">
                      <a:xfrm>
                        <a:off x="5272496" y="5781028"/>
                        <a:ext cx="649288"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Arc 1094"/>
          <p:cNvSpPr>
            <a:spLocks/>
          </p:cNvSpPr>
          <p:nvPr/>
        </p:nvSpPr>
        <p:spPr bwMode="auto">
          <a:xfrm rot="750503">
            <a:off x="3629090" y="5298221"/>
            <a:ext cx="98904" cy="2570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Rectangle 111"/>
          <p:cNvSpPr>
            <a:spLocks noChangeArrowheads="1"/>
          </p:cNvSpPr>
          <p:nvPr/>
        </p:nvSpPr>
        <p:spPr bwMode="auto">
          <a:xfrm>
            <a:off x="3777091" y="5258153"/>
            <a:ext cx="5635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ym typeface="Symbol" panose="05050102010706020507" pitchFamily="18" charset="2"/>
              </a:rPr>
              <a:t></a:t>
            </a:r>
            <a:endParaRPr lang="en-US" altLang="zh-CN" sz="2000" b="0" dirty="0"/>
          </a:p>
        </p:txBody>
      </p:sp>
      <p:sp>
        <p:nvSpPr>
          <p:cNvPr id="36" name="矩形 20"/>
          <p:cNvSpPr>
            <a:spLocks noChangeArrowheads="1"/>
          </p:cNvSpPr>
          <p:nvPr/>
        </p:nvSpPr>
        <p:spPr bwMode="auto">
          <a:xfrm>
            <a:off x="3883433" y="140710"/>
            <a:ext cx="2038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pic>
        <p:nvPicPr>
          <p:cNvPr id="37" name="Picture 24" descr="4C70BBA977B88F3DF7393CB7443DAF2A"/>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460726" y="1942337"/>
            <a:ext cx="1440173" cy="15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97"/>
          <p:cNvGrpSpPr>
            <a:grpSpLocks/>
          </p:cNvGrpSpPr>
          <p:nvPr/>
        </p:nvGrpSpPr>
        <p:grpSpPr bwMode="auto">
          <a:xfrm>
            <a:off x="8870040" y="1337044"/>
            <a:ext cx="3276600" cy="2357438"/>
            <a:chOff x="3456" y="1728"/>
            <a:chExt cx="2064" cy="1485"/>
          </a:xfrm>
        </p:grpSpPr>
        <p:sp>
          <p:nvSpPr>
            <p:cNvPr id="39" name="Line 98"/>
            <p:cNvSpPr>
              <a:spLocks noChangeShapeType="1"/>
            </p:cNvSpPr>
            <p:nvPr/>
          </p:nvSpPr>
          <p:spPr bwMode="auto">
            <a:xfrm>
              <a:off x="4785" y="2070"/>
              <a:ext cx="268" cy="509"/>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99"/>
            <p:cNvSpPr>
              <a:spLocks noChangeShapeType="1"/>
            </p:cNvSpPr>
            <p:nvPr/>
          </p:nvSpPr>
          <p:spPr bwMode="auto">
            <a:xfrm>
              <a:off x="3456" y="2385"/>
              <a:ext cx="268" cy="509"/>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100"/>
            <p:cNvSpPr>
              <a:spLocks noChangeShapeType="1"/>
            </p:cNvSpPr>
            <p:nvPr/>
          </p:nvSpPr>
          <p:spPr bwMode="auto">
            <a:xfrm flipV="1">
              <a:off x="3706" y="2566"/>
              <a:ext cx="1333" cy="328"/>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101"/>
            <p:cNvSpPr>
              <a:spLocks noChangeShapeType="1"/>
            </p:cNvSpPr>
            <p:nvPr/>
          </p:nvSpPr>
          <p:spPr bwMode="auto">
            <a:xfrm flipV="1">
              <a:off x="3465" y="2058"/>
              <a:ext cx="1320" cy="327"/>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Line 102"/>
            <p:cNvSpPr>
              <a:spLocks noChangeShapeType="1"/>
            </p:cNvSpPr>
            <p:nvPr/>
          </p:nvSpPr>
          <p:spPr bwMode="auto">
            <a:xfrm>
              <a:off x="5043" y="2581"/>
              <a:ext cx="1" cy="343"/>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103"/>
            <p:cNvSpPr>
              <a:spLocks noChangeShapeType="1"/>
            </p:cNvSpPr>
            <p:nvPr/>
          </p:nvSpPr>
          <p:spPr bwMode="auto">
            <a:xfrm>
              <a:off x="3724" y="2905"/>
              <a:ext cx="1320" cy="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104"/>
            <p:cNvSpPr>
              <a:spLocks noChangeShapeType="1"/>
            </p:cNvSpPr>
            <p:nvPr/>
          </p:nvSpPr>
          <p:spPr bwMode="auto">
            <a:xfrm>
              <a:off x="3724" y="2323"/>
              <a:ext cx="259" cy="492"/>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105"/>
            <p:cNvSpPr>
              <a:spLocks noChangeShapeType="1"/>
            </p:cNvSpPr>
            <p:nvPr/>
          </p:nvSpPr>
          <p:spPr bwMode="auto">
            <a:xfrm>
              <a:off x="4642" y="2081"/>
              <a:ext cx="266" cy="500"/>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106"/>
            <p:cNvSpPr>
              <a:spLocks noChangeShapeType="1"/>
            </p:cNvSpPr>
            <p:nvPr/>
          </p:nvSpPr>
          <p:spPr bwMode="auto">
            <a:xfrm>
              <a:off x="4187" y="2202"/>
              <a:ext cx="266" cy="501"/>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107"/>
            <p:cNvSpPr>
              <a:spLocks noChangeShapeType="1"/>
            </p:cNvSpPr>
            <p:nvPr/>
          </p:nvSpPr>
          <p:spPr bwMode="auto">
            <a:xfrm>
              <a:off x="3510" y="2384"/>
              <a:ext cx="265" cy="502"/>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108"/>
            <p:cNvSpPr>
              <a:spLocks noChangeShapeType="1"/>
            </p:cNvSpPr>
            <p:nvPr/>
          </p:nvSpPr>
          <p:spPr bwMode="auto">
            <a:xfrm>
              <a:off x="4415" y="2160"/>
              <a:ext cx="272" cy="491"/>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109"/>
            <p:cNvSpPr>
              <a:spLocks noChangeShapeType="1"/>
            </p:cNvSpPr>
            <p:nvPr/>
          </p:nvSpPr>
          <p:spPr bwMode="auto">
            <a:xfrm>
              <a:off x="3942" y="2266"/>
              <a:ext cx="289" cy="518"/>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Arc 110"/>
            <p:cNvSpPr>
              <a:spLocks/>
            </p:cNvSpPr>
            <p:nvPr/>
          </p:nvSpPr>
          <p:spPr bwMode="auto">
            <a:xfrm rot="2012745">
              <a:off x="4123" y="2790"/>
              <a:ext cx="80" cy="108"/>
            </a:xfrm>
            <a:custGeom>
              <a:avLst/>
              <a:gdLst>
                <a:gd name="T0" fmla="*/ 0 w 21600"/>
                <a:gd name="T1" fmla="*/ 0 h 24692"/>
                <a:gd name="T2" fmla="*/ 0 w 21600"/>
                <a:gd name="T3" fmla="*/ 0 h 24692"/>
                <a:gd name="T4" fmla="*/ 0 w 21600"/>
                <a:gd name="T5" fmla="*/ 0 h 24692"/>
                <a:gd name="T6" fmla="*/ 0 60000 65536"/>
                <a:gd name="T7" fmla="*/ 0 60000 65536"/>
                <a:gd name="T8" fmla="*/ 0 60000 65536"/>
                <a:gd name="T9" fmla="*/ 0 w 21600"/>
                <a:gd name="T10" fmla="*/ 0 h 24692"/>
                <a:gd name="T11" fmla="*/ 21600 w 21600"/>
                <a:gd name="T12" fmla="*/ 24692 h 24692"/>
              </a:gdLst>
              <a:ahLst/>
              <a:cxnLst>
                <a:cxn ang="T6">
                  <a:pos x="T0" y="T1"/>
                </a:cxn>
                <a:cxn ang="T7">
                  <a:pos x="T2" y="T3"/>
                </a:cxn>
                <a:cxn ang="T8">
                  <a:pos x="T4" y="T5"/>
                </a:cxn>
              </a:cxnLst>
              <a:rect l="T9" t="T10" r="T11" b="T12"/>
              <a:pathLst>
                <a:path w="21600" h="24692" fill="none" extrusionOk="0">
                  <a:moveTo>
                    <a:pt x="-1" y="0"/>
                  </a:moveTo>
                  <a:cubicBezTo>
                    <a:pt x="11929" y="0"/>
                    <a:pt x="21600" y="9670"/>
                    <a:pt x="21600" y="21600"/>
                  </a:cubicBezTo>
                  <a:cubicBezTo>
                    <a:pt x="21600" y="22634"/>
                    <a:pt x="21525" y="23667"/>
                    <a:pt x="21377" y="24691"/>
                  </a:cubicBezTo>
                </a:path>
                <a:path w="21600" h="24692" stroke="0" extrusionOk="0">
                  <a:moveTo>
                    <a:pt x="-1" y="0"/>
                  </a:moveTo>
                  <a:cubicBezTo>
                    <a:pt x="11929" y="0"/>
                    <a:pt x="21600" y="9670"/>
                    <a:pt x="21600" y="21600"/>
                  </a:cubicBezTo>
                  <a:cubicBezTo>
                    <a:pt x="21600" y="22634"/>
                    <a:pt x="21525" y="23667"/>
                    <a:pt x="21377" y="24691"/>
                  </a:cubicBezTo>
                  <a:lnTo>
                    <a:pt x="0" y="216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Rectangle 111"/>
            <p:cNvSpPr>
              <a:spLocks noChangeArrowheads="1"/>
            </p:cNvSpPr>
            <p:nvPr/>
          </p:nvSpPr>
          <p:spPr bwMode="auto">
            <a:xfrm>
              <a:off x="4176" y="2736"/>
              <a:ext cx="35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ym typeface="Symbol" panose="05050102010706020507" pitchFamily="18" charset="2"/>
                </a:rPr>
                <a:t></a:t>
              </a:r>
              <a:endParaRPr lang="en-US" altLang="zh-CN" sz="2000" b="0" dirty="0"/>
            </a:p>
          </p:txBody>
        </p:sp>
        <p:sp>
          <p:nvSpPr>
            <p:cNvPr id="53" name="Line 112"/>
            <p:cNvSpPr>
              <a:spLocks noChangeShapeType="1"/>
            </p:cNvSpPr>
            <p:nvPr/>
          </p:nvSpPr>
          <p:spPr bwMode="auto">
            <a:xfrm>
              <a:off x="4089" y="1983"/>
              <a:ext cx="125" cy="24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4" name="Line 113"/>
            <p:cNvSpPr>
              <a:spLocks noChangeShapeType="1"/>
            </p:cNvSpPr>
            <p:nvPr/>
          </p:nvSpPr>
          <p:spPr bwMode="auto">
            <a:xfrm>
              <a:off x="4517" y="1850"/>
              <a:ext cx="125" cy="24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114"/>
            <p:cNvSpPr>
              <a:spLocks noChangeShapeType="1"/>
            </p:cNvSpPr>
            <p:nvPr/>
          </p:nvSpPr>
          <p:spPr bwMode="auto">
            <a:xfrm flipV="1">
              <a:off x="4125" y="1934"/>
              <a:ext cx="437" cy="11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6" name="Rectangle 115"/>
            <p:cNvSpPr>
              <a:spLocks noChangeArrowheads="1"/>
            </p:cNvSpPr>
            <p:nvPr/>
          </p:nvSpPr>
          <p:spPr bwMode="auto">
            <a:xfrm>
              <a:off x="4272" y="1728"/>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t>l</a:t>
              </a:r>
            </a:p>
          </p:txBody>
        </p:sp>
        <p:sp>
          <p:nvSpPr>
            <p:cNvPr id="57" name="Line 116"/>
            <p:cNvSpPr>
              <a:spLocks noChangeShapeType="1"/>
            </p:cNvSpPr>
            <p:nvPr/>
          </p:nvSpPr>
          <p:spPr bwMode="auto">
            <a:xfrm>
              <a:off x="4901" y="2597"/>
              <a:ext cx="0" cy="315"/>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8" name="Line 117"/>
            <p:cNvSpPr>
              <a:spLocks noChangeShapeType="1"/>
            </p:cNvSpPr>
            <p:nvPr/>
          </p:nvSpPr>
          <p:spPr bwMode="auto">
            <a:xfrm>
              <a:off x="4452" y="2706"/>
              <a:ext cx="1" cy="20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18"/>
            <p:cNvSpPr>
              <a:spLocks noChangeShapeType="1"/>
            </p:cNvSpPr>
            <p:nvPr/>
          </p:nvSpPr>
          <p:spPr bwMode="auto">
            <a:xfrm>
              <a:off x="4892" y="2600"/>
              <a:ext cx="30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119"/>
            <p:cNvSpPr>
              <a:spLocks noChangeShapeType="1"/>
            </p:cNvSpPr>
            <p:nvPr/>
          </p:nvSpPr>
          <p:spPr bwMode="auto">
            <a:xfrm>
              <a:off x="4439" y="2709"/>
              <a:ext cx="756"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1" name="Line 120"/>
            <p:cNvSpPr>
              <a:spLocks noChangeShapeType="1"/>
            </p:cNvSpPr>
            <p:nvPr/>
          </p:nvSpPr>
          <p:spPr bwMode="auto">
            <a:xfrm>
              <a:off x="5141" y="2424"/>
              <a:ext cx="1" cy="182"/>
            </a:xfrm>
            <a:prstGeom prst="line">
              <a:avLst/>
            </a:prstGeom>
            <a:noFill/>
            <a:ln w="952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2" name="Line 121"/>
            <p:cNvSpPr>
              <a:spLocks noChangeShapeType="1"/>
            </p:cNvSpPr>
            <p:nvPr/>
          </p:nvSpPr>
          <p:spPr bwMode="auto">
            <a:xfrm flipV="1">
              <a:off x="5141" y="2706"/>
              <a:ext cx="1" cy="182"/>
            </a:xfrm>
            <a:prstGeom prst="line">
              <a:avLst/>
            </a:prstGeom>
            <a:noFill/>
            <a:ln w="952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 name="Line 122"/>
            <p:cNvSpPr>
              <a:spLocks noChangeShapeType="1"/>
            </p:cNvSpPr>
            <p:nvPr/>
          </p:nvSpPr>
          <p:spPr bwMode="auto">
            <a:xfrm>
              <a:off x="5141" y="2599"/>
              <a:ext cx="1" cy="122"/>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Rectangle 123"/>
            <p:cNvSpPr>
              <a:spLocks noChangeArrowheads="1"/>
            </p:cNvSpPr>
            <p:nvPr/>
          </p:nvSpPr>
          <p:spPr bwMode="auto">
            <a:xfrm>
              <a:off x="5186" y="2499"/>
              <a:ext cx="33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r>
                <a:rPr lang="en-US" altLang="zh-CN" sz="2400"/>
                <a:t>e</a:t>
              </a:r>
              <a:endParaRPr lang="en-US" altLang="zh-CN" sz="2400" b="0"/>
            </a:p>
          </p:txBody>
        </p:sp>
        <p:sp>
          <p:nvSpPr>
            <p:cNvPr id="65" name="Rectangle 124"/>
            <p:cNvSpPr>
              <a:spLocks noChangeArrowheads="1"/>
            </p:cNvSpPr>
            <p:nvPr/>
          </p:nvSpPr>
          <p:spPr bwMode="auto">
            <a:xfrm>
              <a:off x="4234" y="2913"/>
              <a:ext cx="32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e</a:t>
              </a:r>
              <a:r>
                <a:rPr lang="en-US" altLang="zh-CN" sz="2400" baseline="-25000"/>
                <a:t>k</a:t>
              </a:r>
              <a:endParaRPr lang="en-US" altLang="zh-CN" sz="2400" b="0"/>
            </a:p>
          </p:txBody>
        </p:sp>
        <p:sp>
          <p:nvSpPr>
            <p:cNvPr id="66" name="Rectangle 125"/>
            <p:cNvSpPr>
              <a:spLocks noChangeArrowheads="1"/>
            </p:cNvSpPr>
            <p:nvPr/>
          </p:nvSpPr>
          <p:spPr bwMode="auto">
            <a:xfrm>
              <a:off x="4635" y="2904"/>
              <a:ext cx="45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e</a:t>
              </a:r>
              <a:r>
                <a:rPr lang="en-US" altLang="zh-CN" sz="2400" baseline="-25000"/>
                <a:t>k+1</a:t>
              </a:r>
              <a:endParaRPr lang="en-US" altLang="zh-CN" sz="2400" b="0"/>
            </a:p>
          </p:txBody>
        </p:sp>
        <p:sp>
          <p:nvSpPr>
            <p:cNvPr id="67" name="Rectangle 126"/>
            <p:cNvSpPr>
              <a:spLocks noChangeArrowheads="1"/>
            </p:cNvSpPr>
            <p:nvPr/>
          </p:nvSpPr>
          <p:spPr bwMode="auto">
            <a:xfrm>
              <a:off x="3456" y="2079"/>
              <a:ext cx="43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t>明纹</a:t>
              </a:r>
              <a:endParaRPr lang="zh-CN" altLang="en-US" sz="2000" b="0" i="0"/>
            </a:p>
          </p:txBody>
        </p:sp>
        <p:sp>
          <p:nvSpPr>
            <p:cNvPr id="68" name="Rectangle 127"/>
            <p:cNvSpPr>
              <a:spLocks noChangeArrowheads="1"/>
            </p:cNvSpPr>
            <p:nvPr/>
          </p:nvSpPr>
          <p:spPr bwMode="auto">
            <a:xfrm>
              <a:off x="3792" y="2016"/>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chemeClr val="tx1"/>
                  </a:solidFill>
                </a:rPr>
                <a:t>暗纹</a:t>
              </a:r>
              <a:endParaRPr lang="zh-CN" altLang="en-US" sz="2000" b="0" i="0" dirty="0">
                <a:solidFill>
                  <a:schemeClr val="tx1"/>
                </a:solidFill>
              </a:endParaRPr>
            </a:p>
          </p:txBody>
        </p:sp>
        <p:sp>
          <p:nvSpPr>
            <p:cNvPr id="69" name="Line 128"/>
            <p:cNvSpPr>
              <a:spLocks noChangeShapeType="1"/>
            </p:cNvSpPr>
            <p:nvPr/>
          </p:nvSpPr>
          <p:spPr bwMode="auto">
            <a:xfrm flipV="1">
              <a:off x="4333" y="2811"/>
              <a:ext cx="121"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29"/>
            <p:cNvSpPr>
              <a:spLocks noChangeShapeType="1"/>
            </p:cNvSpPr>
            <p:nvPr/>
          </p:nvSpPr>
          <p:spPr bwMode="auto">
            <a:xfrm flipV="1">
              <a:off x="4715" y="2784"/>
              <a:ext cx="187"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74" name="Picture 16" descr="劈尖干涉3"/>
          <p:cNvPicPr>
            <a:picLocks noChangeAspect="1" noChangeArrowheads="1"/>
          </p:cNvPicPr>
          <p:nvPr/>
        </p:nvPicPr>
        <p:blipFill>
          <a:blip r:embed="rId14">
            <a:extLst>
              <a:ext uri="{28A0092B-C50C-407E-A947-70E740481C1C}">
                <a14:useLocalDpi xmlns:a14="http://schemas.microsoft.com/office/drawing/2010/main" val="0"/>
              </a:ext>
            </a:extLst>
          </a:blip>
          <a:srcRect l="10400" t="56346" r="10201"/>
          <a:stretch>
            <a:fillRect/>
          </a:stretch>
        </p:blipFill>
        <p:spPr bwMode="auto">
          <a:xfrm>
            <a:off x="9222465" y="3764972"/>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 name="Object 57"/>
          <p:cNvGraphicFramePr>
            <a:graphicFrameLocks noChangeAspect="1"/>
          </p:cNvGraphicFramePr>
          <p:nvPr>
            <p:extLst>
              <p:ext uri="{D42A27DB-BD31-4B8C-83A1-F6EECF244321}">
                <p14:modId xmlns:p14="http://schemas.microsoft.com/office/powerpoint/2010/main" val="85352998"/>
              </p:ext>
            </p:extLst>
          </p:nvPr>
        </p:nvGraphicFramePr>
        <p:xfrm>
          <a:off x="8790996" y="4429123"/>
          <a:ext cx="1541188" cy="458787"/>
        </p:xfrm>
        <a:graphic>
          <a:graphicData uri="http://schemas.openxmlformats.org/presentationml/2006/ole">
            <mc:AlternateContent xmlns:mc="http://schemas.openxmlformats.org/markup-compatibility/2006">
              <mc:Choice xmlns:v="urn:schemas-microsoft-com:vml" Requires="v">
                <p:oleObj spid="_x0000_s537000" name="Equation" r:id="rId15" imgW="876240" imgH="203040" progId="Equation.DSMT4">
                  <p:embed/>
                </p:oleObj>
              </mc:Choice>
              <mc:Fallback>
                <p:oleObj name="Equation" r:id="rId15" imgW="876240" imgH="203040" progId="Equation.DSMT4">
                  <p:embed/>
                  <p:pic>
                    <p:nvPicPr>
                      <p:cNvPr id="63" name="Object 57"/>
                      <p:cNvPicPr>
                        <a:picLocks noChangeAspect="1" noChangeArrowheads="1"/>
                      </p:cNvPicPr>
                      <p:nvPr/>
                    </p:nvPicPr>
                    <p:blipFill>
                      <a:blip r:embed="rId16"/>
                      <a:srcRect/>
                      <a:stretch>
                        <a:fillRect/>
                      </a:stretch>
                    </p:blipFill>
                    <p:spPr bwMode="auto">
                      <a:xfrm>
                        <a:off x="8790996" y="4429123"/>
                        <a:ext cx="1541188" cy="458787"/>
                      </a:xfrm>
                      <a:prstGeom prst="rect">
                        <a:avLst/>
                      </a:prstGeom>
                      <a:noFill/>
                      <a:ln>
                        <a:noFill/>
                      </a:ln>
                      <a:effectLst/>
                      <a:extLst/>
                    </p:spPr>
                  </p:pic>
                </p:oleObj>
              </mc:Fallback>
            </mc:AlternateContent>
          </a:graphicData>
        </a:graphic>
      </p:graphicFrame>
      <p:pic>
        <p:nvPicPr>
          <p:cNvPr id="77" name="Picture 16" descr="劈尖干涉3"/>
          <p:cNvPicPr>
            <a:picLocks noChangeAspect="1" noChangeArrowheads="1"/>
          </p:cNvPicPr>
          <p:nvPr/>
        </p:nvPicPr>
        <p:blipFill>
          <a:blip r:embed="rId14">
            <a:extLst>
              <a:ext uri="{28A0092B-C50C-407E-A947-70E740481C1C}">
                <a14:useLocalDpi xmlns:a14="http://schemas.microsoft.com/office/drawing/2010/main" val="0"/>
              </a:ext>
            </a:extLst>
          </a:blip>
          <a:srcRect l="10400" t="56346" r="10201"/>
          <a:stretch>
            <a:fillRect/>
          </a:stretch>
        </p:blipFill>
        <p:spPr bwMode="auto">
          <a:xfrm>
            <a:off x="8431096" y="4831336"/>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Line 6"/>
          <p:cNvSpPr>
            <a:spLocks noChangeShapeType="1"/>
          </p:cNvSpPr>
          <p:nvPr/>
        </p:nvSpPr>
        <p:spPr bwMode="auto">
          <a:xfrm flipH="1">
            <a:off x="9863009" y="5628258"/>
            <a:ext cx="1380879" cy="204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 name="Object 4"/>
          <p:cNvGraphicFramePr>
            <a:graphicFrameLocks noChangeAspect="1"/>
          </p:cNvGraphicFramePr>
          <p:nvPr>
            <p:extLst>
              <p:ext uri="{D42A27DB-BD31-4B8C-83A1-F6EECF244321}">
                <p14:modId xmlns:p14="http://schemas.microsoft.com/office/powerpoint/2010/main" val="513679565"/>
              </p:ext>
            </p:extLst>
          </p:nvPr>
        </p:nvGraphicFramePr>
        <p:xfrm>
          <a:off x="7632700" y="5519161"/>
          <a:ext cx="1959450" cy="1123446"/>
        </p:xfrm>
        <a:graphic>
          <a:graphicData uri="http://schemas.openxmlformats.org/presentationml/2006/ole">
            <mc:AlternateContent xmlns:mc="http://schemas.openxmlformats.org/markup-compatibility/2006">
              <mc:Choice xmlns:v="urn:schemas-microsoft-com:vml" Requires="v">
                <p:oleObj spid="_x0000_s537001" name="公式" r:id="rId17" imgW="507960" imgH="393480" progId="Equation.3">
                  <p:embed/>
                </p:oleObj>
              </mc:Choice>
              <mc:Fallback>
                <p:oleObj name="公式" r:id="rId17" imgW="507960" imgH="393480" progId="Equation.3">
                  <p:embed/>
                  <p:pic>
                    <p:nvPicPr>
                      <p:cNvPr id="78" name="Object 4"/>
                      <p:cNvPicPr>
                        <a:picLocks noChangeAspect="1" noChangeArrowheads="1"/>
                      </p:cNvPicPr>
                      <p:nvPr/>
                    </p:nvPicPr>
                    <p:blipFill>
                      <a:blip r:embed="rId18"/>
                      <a:srcRect/>
                      <a:stretch>
                        <a:fillRect/>
                      </a:stretch>
                    </p:blipFill>
                    <p:spPr bwMode="auto">
                      <a:xfrm>
                        <a:off x="7632700" y="5519161"/>
                        <a:ext cx="1959450" cy="1123446"/>
                      </a:xfrm>
                      <a:prstGeom prst="rect">
                        <a:avLst/>
                      </a:prstGeom>
                      <a:solidFill>
                        <a:srgbClr val="FFFF00"/>
                      </a:solidFill>
                      <a:ln>
                        <a:noFill/>
                      </a:ln>
                      <a:effectLst/>
                      <a:extLst/>
                    </p:spPr>
                  </p:pic>
                </p:oleObj>
              </mc:Fallback>
            </mc:AlternateContent>
          </a:graphicData>
        </a:graphic>
      </p:graphicFrame>
      <p:sp>
        <p:nvSpPr>
          <p:cNvPr id="83" name="Rectangle 111"/>
          <p:cNvSpPr>
            <a:spLocks noChangeArrowheads="1"/>
          </p:cNvSpPr>
          <p:nvPr/>
        </p:nvSpPr>
        <p:spPr bwMode="auto">
          <a:xfrm>
            <a:off x="6553180" y="5871650"/>
            <a:ext cx="107952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sym typeface="Symbol" panose="05050102010706020507" pitchFamily="18" charset="2"/>
              </a:rPr>
              <a:t></a:t>
            </a:r>
            <a:r>
              <a:rPr lang="zh-CN" altLang="en-US" i="0" dirty="0">
                <a:sym typeface="Symbol" panose="05050102010706020507" pitchFamily="18" charset="2"/>
              </a:rPr>
              <a:t>不变</a:t>
            </a:r>
            <a:endParaRPr lang="en-US" altLang="zh-CN" b="0" i="0" dirty="0"/>
          </a:p>
        </p:txBody>
      </p:sp>
      <p:sp>
        <p:nvSpPr>
          <p:cNvPr id="84" name="Rectangle 111"/>
          <p:cNvSpPr>
            <a:spLocks noChangeArrowheads="1"/>
          </p:cNvSpPr>
          <p:nvPr/>
        </p:nvSpPr>
        <p:spPr bwMode="auto">
          <a:xfrm>
            <a:off x="9588480" y="5871650"/>
            <a:ext cx="107952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ym typeface="Symbol" panose="05050102010706020507" pitchFamily="18" charset="2"/>
              </a:rPr>
              <a:t>不变</a:t>
            </a:r>
            <a:endParaRPr lang="en-US" altLang="zh-CN" b="0" i="0" dirty="0"/>
          </a:p>
        </p:txBody>
      </p:sp>
      <p:sp>
        <p:nvSpPr>
          <p:cNvPr id="85" name="Rectangle 44"/>
          <p:cNvSpPr>
            <a:spLocks noChangeArrowheads="1"/>
          </p:cNvSpPr>
          <p:nvPr/>
        </p:nvSpPr>
        <p:spPr bwMode="auto">
          <a:xfrm>
            <a:off x="2553712" y="2541010"/>
            <a:ext cx="411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dirty="0">
                <a:solidFill>
                  <a:srgbClr val="FF0000"/>
                </a:solidFill>
                <a:ea typeface="黑体" panose="02010609060101010101" pitchFamily="49" charset="-122"/>
              </a:rPr>
              <a:t>√</a:t>
            </a:r>
          </a:p>
        </p:txBody>
      </p:sp>
    </p:spTree>
    <p:extLst>
      <p:ext uri="{BB962C8B-B14F-4D97-AF65-F5344CB8AC3E}">
        <p14:creationId xmlns:p14="http://schemas.microsoft.com/office/powerpoint/2010/main" val="17381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4"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0-#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vertical)">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ox(in)">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ox(in)">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ox(in)">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box(in)">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box(in)">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77"/>
                                        </p:tgtEl>
                                        <p:attrNameLst>
                                          <p:attrName>style.visibility</p:attrName>
                                        </p:attrNameLst>
                                      </p:cBhvr>
                                      <p:to>
                                        <p:strVal val="visible"/>
                                      </p:to>
                                    </p:set>
                                    <p:anim calcmode="lin" valueType="num">
                                      <p:cBhvr additive="base">
                                        <p:cTn id="97" dur="500" fill="hold"/>
                                        <p:tgtEl>
                                          <p:spTgt spid="77"/>
                                        </p:tgtEl>
                                        <p:attrNameLst>
                                          <p:attrName>ppt_x</p:attrName>
                                        </p:attrNameLst>
                                      </p:cBhvr>
                                      <p:tavLst>
                                        <p:tav tm="0">
                                          <p:val>
                                            <p:strVal val="#ppt_x"/>
                                          </p:val>
                                        </p:tav>
                                        <p:tav tm="100000">
                                          <p:val>
                                            <p:strVal val="#ppt_x"/>
                                          </p:val>
                                        </p:tav>
                                      </p:tavLst>
                                    </p:anim>
                                    <p:anim calcmode="lin" valueType="num">
                                      <p:cBhvr additive="base">
                                        <p:cTn id="9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 calcmode="lin" valueType="num">
                                      <p:cBhvr additive="base">
                                        <p:cTn id="103" dur="500" fill="hold"/>
                                        <p:tgtEl>
                                          <p:spTgt spid="81"/>
                                        </p:tgtEl>
                                        <p:attrNameLst>
                                          <p:attrName>ppt_x</p:attrName>
                                        </p:attrNameLst>
                                      </p:cBhvr>
                                      <p:tavLst>
                                        <p:tav tm="0">
                                          <p:val>
                                            <p:strVal val="#ppt_x"/>
                                          </p:val>
                                        </p:tav>
                                        <p:tav tm="100000">
                                          <p:val>
                                            <p:strVal val="#ppt_x"/>
                                          </p:val>
                                        </p:tav>
                                      </p:tavLst>
                                    </p:anim>
                                    <p:anim calcmode="lin" valueType="num">
                                      <p:cBhvr additive="base">
                                        <p:cTn id="10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grpId="0" nodeType="click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circle(in)">
                                      <p:cBhvr>
                                        <p:cTn id="109" dur="2000"/>
                                        <p:tgtEl>
                                          <p:spTgt spid="83"/>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1" fill="hold">
                                          <p:stCondLst>
                                            <p:cond delay="0"/>
                                          </p:stCondLst>
                                        </p:cTn>
                                        <p:tgtEl>
                                          <p:spTgt spid="82"/>
                                        </p:tgtEl>
                                        <p:attrNameLst>
                                          <p:attrName>style.visibility</p:attrName>
                                        </p:attrNameLst>
                                      </p:cBhvr>
                                      <p:to>
                                        <p:strVal val="visible"/>
                                      </p:to>
                                    </p:set>
                                    <p:animEffect transition="in" filter="circle(in)">
                                      <p:cBhvr>
                                        <p:cTn id="114" dur="2000"/>
                                        <p:tgtEl>
                                          <p:spTgt spid="82"/>
                                        </p:tgtEl>
                                      </p:cBhvr>
                                    </p:animEffect>
                                  </p:childTnLst>
                                </p:cTn>
                              </p:par>
                              <p:par>
                                <p:cTn id="115" presetID="6" presetClass="entr" presetSubtype="16" fill="hold" grpId="0"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circle(in)">
                                      <p:cBhvr>
                                        <p:cTn id="117" dur="2000"/>
                                        <p:tgtEl>
                                          <p:spTgt spid="84"/>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85"/>
                                        </p:tgtEl>
                                        <p:attrNameLst>
                                          <p:attrName>style.visibility</p:attrName>
                                        </p:attrNameLst>
                                      </p:cBhvr>
                                      <p:to>
                                        <p:strVal val="visible"/>
                                      </p:to>
                                    </p:set>
                                    <p:anim calcmode="lin" valueType="num">
                                      <p:cBhvr additive="base">
                                        <p:cTn id="122" dur="500" fill="hold"/>
                                        <p:tgtEl>
                                          <p:spTgt spid="85"/>
                                        </p:tgtEl>
                                        <p:attrNameLst>
                                          <p:attrName>ppt_x</p:attrName>
                                        </p:attrNameLst>
                                      </p:cBhvr>
                                      <p:tavLst>
                                        <p:tav tm="0">
                                          <p:val>
                                            <p:strVal val="0-#ppt_w/2"/>
                                          </p:val>
                                        </p:tav>
                                        <p:tav tm="100000">
                                          <p:val>
                                            <p:strVal val="#ppt_x"/>
                                          </p:val>
                                        </p:tav>
                                      </p:tavLst>
                                    </p:anim>
                                    <p:anim calcmode="lin" valueType="num">
                                      <p:cBhvr additive="base">
                                        <p:cTn id="123"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11" grpId="0" animBg="1"/>
      <p:bldP spid="15" grpId="0" animBg="1"/>
      <p:bldP spid="16" grpId="0" animBg="1"/>
      <p:bldP spid="17" grpId="0" animBg="1"/>
      <p:bldP spid="23" grpId="0" autoUpdateAnimBg="0"/>
      <p:bldP spid="27" grpId="0" autoUpdateAnimBg="0"/>
      <p:bldP spid="81" grpId="0" animBg="1"/>
      <p:bldP spid="83" grpId="0"/>
      <p:bldP spid="84" grpId="0"/>
      <p:bldP spid="8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5217" y="632247"/>
            <a:ext cx="8451001" cy="3108543"/>
          </a:xfrm>
          <a:prstGeom prst="rect">
            <a:avLst/>
          </a:prstGeom>
        </p:spPr>
        <p:txBody>
          <a:bodyPr wrap="square">
            <a:spAutoFit/>
          </a:bodyPr>
          <a:lstStyle/>
          <a:p>
            <a:r>
              <a:rPr lang="zh-CN" altLang="en-US" sz="2800" b="1" dirty="0">
                <a:solidFill>
                  <a:srgbClr val="9900CC"/>
                </a:solidFill>
              </a:rPr>
              <a:t>两块平玻璃构成空气劈形膜，左边为棱边，用单色平行光垂直入射。若上面的平玻璃以棱边为轴，沿逆时针方向作微小转动，则干涉条纹的</a:t>
            </a:r>
          </a:p>
          <a:p>
            <a:r>
              <a:rPr lang="en-US" altLang="zh-CN" sz="2800" b="1" dirty="0">
                <a:solidFill>
                  <a:srgbClr val="008000"/>
                </a:solidFill>
              </a:rPr>
              <a:t>(A) </a:t>
            </a:r>
            <a:r>
              <a:rPr lang="zh-CN" altLang="en-US" sz="2800" b="1" dirty="0">
                <a:solidFill>
                  <a:srgbClr val="008000"/>
                </a:solidFill>
              </a:rPr>
              <a:t>间隔变小，并向棱边方向平移</a:t>
            </a:r>
          </a:p>
          <a:p>
            <a:r>
              <a:rPr lang="en-US" altLang="zh-CN" sz="2800" b="1" dirty="0">
                <a:solidFill>
                  <a:srgbClr val="0000FF"/>
                </a:solidFill>
              </a:rPr>
              <a:t>(B) </a:t>
            </a:r>
            <a:r>
              <a:rPr lang="zh-CN" altLang="en-US" sz="2800" b="1" dirty="0">
                <a:solidFill>
                  <a:srgbClr val="0000FF"/>
                </a:solidFill>
              </a:rPr>
              <a:t>间隔变大，并向远离棱边方向平移</a:t>
            </a:r>
          </a:p>
          <a:p>
            <a:r>
              <a:rPr lang="en-US" altLang="zh-CN" sz="2800" b="1" dirty="0">
                <a:solidFill>
                  <a:srgbClr val="C00000"/>
                </a:solidFill>
              </a:rPr>
              <a:t>(C) </a:t>
            </a:r>
            <a:r>
              <a:rPr lang="zh-CN" altLang="en-US" sz="2800" b="1" dirty="0">
                <a:solidFill>
                  <a:srgbClr val="C00000"/>
                </a:solidFill>
              </a:rPr>
              <a:t>间隔不变，向棱边方向平移</a:t>
            </a:r>
          </a:p>
          <a:p>
            <a:r>
              <a:rPr lang="en-US" altLang="zh-CN" sz="2800" b="1" dirty="0"/>
              <a:t>(D) </a:t>
            </a:r>
            <a:r>
              <a:rPr lang="zh-CN" altLang="en-US" sz="2800" b="1" dirty="0"/>
              <a:t>间隔变小， 并向远离棱边方向平移</a:t>
            </a:r>
          </a:p>
        </p:txBody>
      </p:sp>
      <p:grpSp>
        <p:nvGrpSpPr>
          <p:cNvPr id="3" name="Group 17"/>
          <p:cNvGrpSpPr>
            <a:grpSpLocks/>
          </p:cNvGrpSpPr>
          <p:nvPr/>
        </p:nvGrpSpPr>
        <p:grpSpPr bwMode="auto">
          <a:xfrm>
            <a:off x="2611576" y="4757161"/>
            <a:ext cx="3657600" cy="762000"/>
            <a:chOff x="1968" y="768"/>
            <a:chExt cx="1584" cy="480"/>
          </a:xfrm>
        </p:grpSpPr>
        <p:sp>
          <p:nvSpPr>
            <p:cNvPr id="4" name="Line 18"/>
            <p:cNvSpPr>
              <a:spLocks noChangeShapeType="1"/>
            </p:cNvSpPr>
            <p:nvPr/>
          </p:nvSpPr>
          <p:spPr bwMode="auto">
            <a:xfrm flipV="1">
              <a:off x="1968" y="768"/>
              <a:ext cx="14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9"/>
            <p:cNvSpPr>
              <a:spLocks noChangeShapeType="1"/>
            </p:cNvSpPr>
            <p:nvPr/>
          </p:nvSpPr>
          <p:spPr bwMode="auto">
            <a:xfrm>
              <a:off x="1968" y="1248"/>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Arc 1094"/>
          <p:cNvSpPr>
            <a:spLocks/>
          </p:cNvSpPr>
          <p:nvPr/>
        </p:nvSpPr>
        <p:spPr bwMode="auto">
          <a:xfrm rot="750503">
            <a:off x="3629090" y="5298221"/>
            <a:ext cx="98904" cy="2570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Rectangle 111"/>
          <p:cNvSpPr>
            <a:spLocks noChangeArrowheads="1"/>
          </p:cNvSpPr>
          <p:nvPr/>
        </p:nvSpPr>
        <p:spPr bwMode="auto">
          <a:xfrm>
            <a:off x="3777091" y="5258153"/>
            <a:ext cx="5635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ym typeface="Symbol" panose="05050102010706020507" pitchFamily="18" charset="2"/>
              </a:rPr>
              <a:t></a:t>
            </a:r>
            <a:endParaRPr lang="en-US" altLang="zh-CN" sz="2000" b="0" dirty="0"/>
          </a:p>
        </p:txBody>
      </p:sp>
      <p:sp>
        <p:nvSpPr>
          <p:cNvPr id="8" name="AutoShape 20"/>
          <p:cNvSpPr>
            <a:spLocks noChangeArrowheads="1"/>
          </p:cNvSpPr>
          <p:nvPr/>
        </p:nvSpPr>
        <p:spPr bwMode="auto">
          <a:xfrm rot="16200000" flipV="1">
            <a:off x="5729497" y="4383370"/>
            <a:ext cx="1123950" cy="487939"/>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9" name="Object 50"/>
          <p:cNvGraphicFramePr>
            <a:graphicFrameLocks noChangeAspect="1"/>
          </p:cNvGraphicFramePr>
          <p:nvPr>
            <p:extLst>
              <p:ext uri="{D42A27DB-BD31-4B8C-83A1-F6EECF244321}">
                <p14:modId xmlns:p14="http://schemas.microsoft.com/office/powerpoint/2010/main" val="118437616"/>
              </p:ext>
            </p:extLst>
          </p:nvPr>
        </p:nvGraphicFramePr>
        <p:xfrm>
          <a:off x="304779" y="3933104"/>
          <a:ext cx="3268198" cy="449262"/>
        </p:xfrm>
        <a:graphic>
          <a:graphicData uri="http://schemas.openxmlformats.org/presentationml/2006/ole">
            <mc:AlternateContent xmlns:mc="http://schemas.openxmlformats.org/markup-compatibility/2006">
              <mc:Choice xmlns:v="urn:schemas-microsoft-com:vml" Requires="v">
                <p:oleObj spid="_x0000_s538006" name="公式" r:id="rId3" imgW="1168200" imgH="177480" progId="Equation.3">
                  <p:embed/>
                </p:oleObj>
              </mc:Choice>
              <mc:Fallback>
                <p:oleObj name="公式" r:id="rId3" imgW="1168200" imgH="177480" progId="Equation.3">
                  <p:embed/>
                  <p:pic>
                    <p:nvPicPr>
                      <p:cNvPr id="0" name=""/>
                      <p:cNvPicPr>
                        <a:picLocks noChangeAspect="1" noChangeArrowheads="1"/>
                      </p:cNvPicPr>
                      <p:nvPr/>
                    </p:nvPicPr>
                    <p:blipFill>
                      <a:blip r:embed="rId4"/>
                      <a:srcRect/>
                      <a:stretch>
                        <a:fillRect/>
                      </a:stretch>
                    </p:blipFill>
                    <p:spPr bwMode="auto">
                      <a:xfrm>
                        <a:off x="304779" y="3933104"/>
                        <a:ext cx="3268198" cy="449262"/>
                      </a:xfrm>
                      <a:prstGeom prst="rect">
                        <a:avLst/>
                      </a:prstGeom>
                      <a:solidFill>
                        <a:srgbClr val="00FFFF"/>
                      </a:solidFill>
                      <a:ln>
                        <a:noFill/>
                      </a:ln>
                      <a:effectLst/>
                      <a:extLst/>
                    </p:spPr>
                  </p:pic>
                </p:oleObj>
              </mc:Fallback>
            </mc:AlternateContent>
          </a:graphicData>
        </a:graphic>
      </p:graphicFrame>
      <p:graphicFrame>
        <p:nvGraphicFramePr>
          <p:cNvPr id="10" name="Object 57"/>
          <p:cNvGraphicFramePr>
            <a:graphicFrameLocks noChangeAspect="1"/>
          </p:cNvGraphicFramePr>
          <p:nvPr>
            <p:extLst>
              <p:ext uri="{D42A27DB-BD31-4B8C-83A1-F6EECF244321}">
                <p14:modId xmlns:p14="http://schemas.microsoft.com/office/powerpoint/2010/main" val="1274312955"/>
              </p:ext>
            </p:extLst>
          </p:nvPr>
        </p:nvGraphicFramePr>
        <p:xfrm>
          <a:off x="480934" y="4616916"/>
          <a:ext cx="1492250" cy="515937"/>
        </p:xfrm>
        <a:graphic>
          <a:graphicData uri="http://schemas.openxmlformats.org/presentationml/2006/ole">
            <mc:AlternateContent xmlns:mc="http://schemas.openxmlformats.org/markup-compatibility/2006">
              <mc:Choice xmlns:v="urn:schemas-microsoft-com:vml" Requires="v">
                <p:oleObj spid="_x0000_s538007" name="公式" r:id="rId5" imgW="583947" imgH="203112" progId="Equation.3">
                  <p:embed/>
                </p:oleObj>
              </mc:Choice>
              <mc:Fallback>
                <p:oleObj name="公式" r:id="rId5" imgW="583947"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34" y="4616916"/>
                        <a:ext cx="14922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53"/>
          <p:cNvSpPr txBox="1">
            <a:spLocks noChangeArrowheads="1"/>
          </p:cNvSpPr>
          <p:nvPr/>
        </p:nvSpPr>
        <p:spPr bwMode="auto">
          <a:xfrm>
            <a:off x="364478" y="5252616"/>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明纹中心</a:t>
            </a:r>
          </a:p>
        </p:txBody>
      </p:sp>
      <p:sp>
        <p:nvSpPr>
          <p:cNvPr id="12" name="Text Box 53"/>
          <p:cNvSpPr txBox="1">
            <a:spLocks noChangeArrowheads="1"/>
          </p:cNvSpPr>
          <p:nvPr/>
        </p:nvSpPr>
        <p:spPr bwMode="auto">
          <a:xfrm>
            <a:off x="1945608" y="5781028"/>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同一位置</a:t>
            </a:r>
          </a:p>
        </p:txBody>
      </p:sp>
      <p:graphicFrame>
        <p:nvGraphicFramePr>
          <p:cNvPr id="13" name="Object 57"/>
          <p:cNvGraphicFramePr>
            <a:graphicFrameLocks noChangeAspect="1"/>
          </p:cNvGraphicFramePr>
          <p:nvPr>
            <p:extLst>
              <p:ext uri="{D42A27DB-BD31-4B8C-83A1-F6EECF244321}">
                <p14:modId xmlns:p14="http://schemas.microsoft.com/office/powerpoint/2010/main" val="3012644359"/>
              </p:ext>
            </p:extLst>
          </p:nvPr>
        </p:nvGraphicFramePr>
        <p:xfrm>
          <a:off x="4073327" y="5796974"/>
          <a:ext cx="615950" cy="515938"/>
        </p:xfrm>
        <a:graphic>
          <a:graphicData uri="http://schemas.openxmlformats.org/presentationml/2006/ole">
            <mc:AlternateContent xmlns:mc="http://schemas.openxmlformats.org/markup-compatibility/2006">
              <mc:Choice xmlns:v="urn:schemas-microsoft-com:vml" Requires="v">
                <p:oleObj spid="_x0000_s538008" name="公式" r:id="rId7" imgW="241200" imgH="203040" progId="Equation.3">
                  <p:embed/>
                </p:oleObj>
              </mc:Choice>
              <mc:Fallback>
                <p:oleObj name="公式" r:id="rId7" imgW="241200" imgH="203040" progId="Equation.3">
                  <p:embed/>
                  <p:pic>
                    <p:nvPicPr>
                      <p:cNvPr id="0" name=""/>
                      <p:cNvPicPr>
                        <a:picLocks noChangeAspect="1" noChangeArrowheads="1"/>
                      </p:cNvPicPr>
                      <p:nvPr/>
                    </p:nvPicPr>
                    <p:blipFill>
                      <a:blip r:embed="rId8"/>
                      <a:srcRect/>
                      <a:stretch>
                        <a:fillRect/>
                      </a:stretch>
                    </p:blipFill>
                    <p:spPr bwMode="auto">
                      <a:xfrm>
                        <a:off x="4073327" y="5796974"/>
                        <a:ext cx="6159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7"/>
          <p:cNvGraphicFramePr>
            <a:graphicFrameLocks noChangeAspect="1"/>
          </p:cNvGraphicFramePr>
          <p:nvPr>
            <p:extLst>
              <p:ext uri="{D42A27DB-BD31-4B8C-83A1-F6EECF244321}">
                <p14:modId xmlns:p14="http://schemas.microsoft.com/office/powerpoint/2010/main" val="2812281422"/>
              </p:ext>
            </p:extLst>
          </p:nvPr>
        </p:nvGraphicFramePr>
        <p:xfrm>
          <a:off x="5272496" y="5781028"/>
          <a:ext cx="649288" cy="515938"/>
        </p:xfrm>
        <a:graphic>
          <a:graphicData uri="http://schemas.openxmlformats.org/presentationml/2006/ole">
            <mc:AlternateContent xmlns:mc="http://schemas.openxmlformats.org/markup-compatibility/2006">
              <mc:Choice xmlns:v="urn:schemas-microsoft-com:vml" Requires="v">
                <p:oleObj spid="_x0000_s538009" name="公式" r:id="rId9" imgW="253800" imgH="203040" progId="Equation.3">
                  <p:embed/>
                </p:oleObj>
              </mc:Choice>
              <mc:Fallback>
                <p:oleObj name="公式" r:id="rId9" imgW="253800" imgH="203040" progId="Equation.3">
                  <p:embed/>
                  <p:pic>
                    <p:nvPicPr>
                      <p:cNvPr id="0" name=""/>
                      <p:cNvPicPr>
                        <a:picLocks noChangeAspect="1" noChangeArrowheads="1"/>
                      </p:cNvPicPr>
                      <p:nvPr/>
                    </p:nvPicPr>
                    <p:blipFill>
                      <a:blip r:embed="rId10"/>
                      <a:srcRect/>
                      <a:stretch>
                        <a:fillRect/>
                      </a:stretch>
                    </p:blipFill>
                    <p:spPr bwMode="auto">
                      <a:xfrm>
                        <a:off x="5272496" y="5781028"/>
                        <a:ext cx="649288"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20"/>
          <p:cNvSpPr>
            <a:spLocks noChangeArrowheads="1"/>
          </p:cNvSpPr>
          <p:nvPr/>
        </p:nvSpPr>
        <p:spPr bwMode="auto">
          <a:xfrm>
            <a:off x="3985648" y="175994"/>
            <a:ext cx="2038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pic>
        <p:nvPicPr>
          <p:cNvPr id="20" name="Picture 24" descr="4C70BBA977B88F3DF7393CB7443DAF2A"/>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1030628" y="-427545"/>
            <a:ext cx="1440173" cy="15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20"/>
          <p:cNvSpPr>
            <a:spLocks noChangeShapeType="1"/>
          </p:cNvSpPr>
          <p:nvPr/>
        </p:nvSpPr>
        <p:spPr bwMode="auto">
          <a:xfrm flipH="1">
            <a:off x="4727913" y="4117850"/>
            <a:ext cx="0" cy="14261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p:cNvSpPr>
            <a:spLocks noChangeShapeType="1"/>
          </p:cNvSpPr>
          <p:nvPr/>
        </p:nvSpPr>
        <p:spPr bwMode="auto">
          <a:xfrm flipV="1">
            <a:off x="2611575" y="4306816"/>
            <a:ext cx="3310209" cy="12396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Arc 1094"/>
          <p:cNvSpPr>
            <a:spLocks/>
          </p:cNvSpPr>
          <p:nvPr/>
        </p:nvSpPr>
        <p:spPr bwMode="auto">
          <a:xfrm rot="750503">
            <a:off x="4435170" y="4865644"/>
            <a:ext cx="162422" cy="2327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Rectangle 111"/>
          <p:cNvSpPr>
            <a:spLocks noChangeArrowheads="1"/>
          </p:cNvSpPr>
          <p:nvPr/>
        </p:nvSpPr>
        <p:spPr bwMode="auto">
          <a:xfrm>
            <a:off x="4180523" y="4483630"/>
            <a:ext cx="5635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l-GR" altLang="zh-CN" sz="2000" dirty="0">
                <a:cs typeface="Times New Roman" panose="02020603050405020304" pitchFamily="18" charset="0"/>
                <a:sym typeface="Symbol" panose="05050102010706020507" pitchFamily="18" charset="2"/>
              </a:rPr>
              <a:t>Δθ</a:t>
            </a:r>
            <a:endParaRPr lang="en-US" altLang="zh-CN" sz="2000" b="0" dirty="0"/>
          </a:p>
        </p:txBody>
      </p:sp>
      <p:grpSp>
        <p:nvGrpSpPr>
          <p:cNvPr id="25" name="Group 97"/>
          <p:cNvGrpSpPr>
            <a:grpSpLocks/>
          </p:cNvGrpSpPr>
          <p:nvPr/>
        </p:nvGrpSpPr>
        <p:grpSpPr bwMode="auto">
          <a:xfrm>
            <a:off x="8870040" y="1337044"/>
            <a:ext cx="3276600" cy="2357438"/>
            <a:chOff x="3456" y="1728"/>
            <a:chExt cx="2064" cy="1485"/>
          </a:xfrm>
        </p:grpSpPr>
        <p:sp>
          <p:nvSpPr>
            <p:cNvPr id="26" name="Line 98"/>
            <p:cNvSpPr>
              <a:spLocks noChangeShapeType="1"/>
            </p:cNvSpPr>
            <p:nvPr/>
          </p:nvSpPr>
          <p:spPr bwMode="auto">
            <a:xfrm>
              <a:off x="4785" y="2070"/>
              <a:ext cx="268" cy="509"/>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99"/>
            <p:cNvSpPr>
              <a:spLocks noChangeShapeType="1"/>
            </p:cNvSpPr>
            <p:nvPr/>
          </p:nvSpPr>
          <p:spPr bwMode="auto">
            <a:xfrm>
              <a:off x="3456" y="2385"/>
              <a:ext cx="268" cy="509"/>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100"/>
            <p:cNvSpPr>
              <a:spLocks noChangeShapeType="1"/>
            </p:cNvSpPr>
            <p:nvPr/>
          </p:nvSpPr>
          <p:spPr bwMode="auto">
            <a:xfrm flipV="1">
              <a:off x="3706" y="2566"/>
              <a:ext cx="1333" cy="328"/>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101"/>
            <p:cNvSpPr>
              <a:spLocks noChangeShapeType="1"/>
            </p:cNvSpPr>
            <p:nvPr/>
          </p:nvSpPr>
          <p:spPr bwMode="auto">
            <a:xfrm flipV="1">
              <a:off x="3465" y="2058"/>
              <a:ext cx="1320" cy="327"/>
            </a:xfrm>
            <a:prstGeom prst="line">
              <a:avLst/>
            </a:prstGeom>
            <a:noFill/>
            <a:ln w="25400">
              <a:solidFill>
                <a:srgbClr val="9900CC"/>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102"/>
            <p:cNvSpPr>
              <a:spLocks noChangeShapeType="1"/>
            </p:cNvSpPr>
            <p:nvPr/>
          </p:nvSpPr>
          <p:spPr bwMode="auto">
            <a:xfrm>
              <a:off x="5043" y="2581"/>
              <a:ext cx="1" cy="343"/>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103"/>
            <p:cNvSpPr>
              <a:spLocks noChangeShapeType="1"/>
            </p:cNvSpPr>
            <p:nvPr/>
          </p:nvSpPr>
          <p:spPr bwMode="auto">
            <a:xfrm>
              <a:off x="3724" y="2905"/>
              <a:ext cx="1320" cy="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104"/>
            <p:cNvSpPr>
              <a:spLocks noChangeShapeType="1"/>
            </p:cNvSpPr>
            <p:nvPr/>
          </p:nvSpPr>
          <p:spPr bwMode="auto">
            <a:xfrm>
              <a:off x="3724" y="2323"/>
              <a:ext cx="259" cy="492"/>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105"/>
            <p:cNvSpPr>
              <a:spLocks noChangeShapeType="1"/>
            </p:cNvSpPr>
            <p:nvPr/>
          </p:nvSpPr>
          <p:spPr bwMode="auto">
            <a:xfrm>
              <a:off x="4642" y="2081"/>
              <a:ext cx="266" cy="500"/>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106"/>
            <p:cNvSpPr>
              <a:spLocks noChangeShapeType="1"/>
            </p:cNvSpPr>
            <p:nvPr/>
          </p:nvSpPr>
          <p:spPr bwMode="auto">
            <a:xfrm>
              <a:off x="4187" y="2202"/>
              <a:ext cx="266" cy="501"/>
            </a:xfrm>
            <a:prstGeom prst="line">
              <a:avLst/>
            </a:prstGeom>
            <a:noFill/>
            <a:ln w="508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107"/>
            <p:cNvSpPr>
              <a:spLocks noChangeShapeType="1"/>
            </p:cNvSpPr>
            <p:nvPr/>
          </p:nvSpPr>
          <p:spPr bwMode="auto">
            <a:xfrm>
              <a:off x="3510" y="2384"/>
              <a:ext cx="265" cy="502"/>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108"/>
            <p:cNvSpPr>
              <a:spLocks noChangeShapeType="1"/>
            </p:cNvSpPr>
            <p:nvPr/>
          </p:nvSpPr>
          <p:spPr bwMode="auto">
            <a:xfrm>
              <a:off x="4415" y="2160"/>
              <a:ext cx="272" cy="491"/>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109"/>
            <p:cNvSpPr>
              <a:spLocks noChangeShapeType="1"/>
            </p:cNvSpPr>
            <p:nvPr/>
          </p:nvSpPr>
          <p:spPr bwMode="auto">
            <a:xfrm>
              <a:off x="3942" y="2266"/>
              <a:ext cx="289" cy="518"/>
            </a:xfrm>
            <a:prstGeom prst="line">
              <a:avLst/>
            </a:prstGeom>
            <a:noFill/>
            <a:ln w="508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Arc 110"/>
            <p:cNvSpPr>
              <a:spLocks/>
            </p:cNvSpPr>
            <p:nvPr/>
          </p:nvSpPr>
          <p:spPr bwMode="auto">
            <a:xfrm rot="2012745">
              <a:off x="4123" y="2790"/>
              <a:ext cx="80" cy="108"/>
            </a:xfrm>
            <a:custGeom>
              <a:avLst/>
              <a:gdLst>
                <a:gd name="T0" fmla="*/ 0 w 21600"/>
                <a:gd name="T1" fmla="*/ 0 h 24692"/>
                <a:gd name="T2" fmla="*/ 0 w 21600"/>
                <a:gd name="T3" fmla="*/ 0 h 24692"/>
                <a:gd name="T4" fmla="*/ 0 w 21600"/>
                <a:gd name="T5" fmla="*/ 0 h 24692"/>
                <a:gd name="T6" fmla="*/ 0 60000 65536"/>
                <a:gd name="T7" fmla="*/ 0 60000 65536"/>
                <a:gd name="T8" fmla="*/ 0 60000 65536"/>
                <a:gd name="T9" fmla="*/ 0 w 21600"/>
                <a:gd name="T10" fmla="*/ 0 h 24692"/>
                <a:gd name="T11" fmla="*/ 21600 w 21600"/>
                <a:gd name="T12" fmla="*/ 24692 h 24692"/>
              </a:gdLst>
              <a:ahLst/>
              <a:cxnLst>
                <a:cxn ang="T6">
                  <a:pos x="T0" y="T1"/>
                </a:cxn>
                <a:cxn ang="T7">
                  <a:pos x="T2" y="T3"/>
                </a:cxn>
                <a:cxn ang="T8">
                  <a:pos x="T4" y="T5"/>
                </a:cxn>
              </a:cxnLst>
              <a:rect l="T9" t="T10" r="T11" b="T12"/>
              <a:pathLst>
                <a:path w="21600" h="24692" fill="none" extrusionOk="0">
                  <a:moveTo>
                    <a:pt x="-1" y="0"/>
                  </a:moveTo>
                  <a:cubicBezTo>
                    <a:pt x="11929" y="0"/>
                    <a:pt x="21600" y="9670"/>
                    <a:pt x="21600" y="21600"/>
                  </a:cubicBezTo>
                  <a:cubicBezTo>
                    <a:pt x="21600" y="22634"/>
                    <a:pt x="21525" y="23667"/>
                    <a:pt x="21377" y="24691"/>
                  </a:cubicBezTo>
                </a:path>
                <a:path w="21600" h="24692" stroke="0" extrusionOk="0">
                  <a:moveTo>
                    <a:pt x="-1" y="0"/>
                  </a:moveTo>
                  <a:cubicBezTo>
                    <a:pt x="11929" y="0"/>
                    <a:pt x="21600" y="9670"/>
                    <a:pt x="21600" y="21600"/>
                  </a:cubicBezTo>
                  <a:cubicBezTo>
                    <a:pt x="21600" y="22634"/>
                    <a:pt x="21525" y="23667"/>
                    <a:pt x="21377" y="24691"/>
                  </a:cubicBezTo>
                  <a:lnTo>
                    <a:pt x="0" y="216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111"/>
            <p:cNvSpPr>
              <a:spLocks noChangeArrowheads="1"/>
            </p:cNvSpPr>
            <p:nvPr/>
          </p:nvSpPr>
          <p:spPr bwMode="auto">
            <a:xfrm>
              <a:off x="4176" y="2736"/>
              <a:ext cx="35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000" dirty="0">
                  <a:sym typeface="Symbol" panose="05050102010706020507" pitchFamily="18" charset="2"/>
                </a:rPr>
                <a:t></a:t>
              </a:r>
              <a:endParaRPr lang="en-US" altLang="zh-CN" sz="2000" b="0" dirty="0"/>
            </a:p>
          </p:txBody>
        </p:sp>
        <p:sp>
          <p:nvSpPr>
            <p:cNvPr id="40" name="Line 112"/>
            <p:cNvSpPr>
              <a:spLocks noChangeShapeType="1"/>
            </p:cNvSpPr>
            <p:nvPr/>
          </p:nvSpPr>
          <p:spPr bwMode="auto">
            <a:xfrm>
              <a:off x="4089" y="1983"/>
              <a:ext cx="125" cy="24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113"/>
            <p:cNvSpPr>
              <a:spLocks noChangeShapeType="1"/>
            </p:cNvSpPr>
            <p:nvPr/>
          </p:nvSpPr>
          <p:spPr bwMode="auto">
            <a:xfrm>
              <a:off x="4517" y="1850"/>
              <a:ext cx="125" cy="24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114"/>
            <p:cNvSpPr>
              <a:spLocks noChangeShapeType="1"/>
            </p:cNvSpPr>
            <p:nvPr/>
          </p:nvSpPr>
          <p:spPr bwMode="auto">
            <a:xfrm flipV="1">
              <a:off x="4125" y="1934"/>
              <a:ext cx="437" cy="11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3" name="Rectangle 115"/>
            <p:cNvSpPr>
              <a:spLocks noChangeArrowheads="1"/>
            </p:cNvSpPr>
            <p:nvPr/>
          </p:nvSpPr>
          <p:spPr bwMode="auto">
            <a:xfrm>
              <a:off x="4272" y="1728"/>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dirty="0"/>
                <a:t>l</a:t>
              </a:r>
            </a:p>
          </p:txBody>
        </p:sp>
        <p:sp>
          <p:nvSpPr>
            <p:cNvPr id="44" name="Line 116"/>
            <p:cNvSpPr>
              <a:spLocks noChangeShapeType="1"/>
            </p:cNvSpPr>
            <p:nvPr/>
          </p:nvSpPr>
          <p:spPr bwMode="auto">
            <a:xfrm>
              <a:off x="4901" y="2597"/>
              <a:ext cx="0" cy="315"/>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117"/>
            <p:cNvSpPr>
              <a:spLocks noChangeShapeType="1"/>
            </p:cNvSpPr>
            <p:nvPr/>
          </p:nvSpPr>
          <p:spPr bwMode="auto">
            <a:xfrm>
              <a:off x="4452" y="2706"/>
              <a:ext cx="1" cy="20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18"/>
            <p:cNvSpPr>
              <a:spLocks noChangeShapeType="1"/>
            </p:cNvSpPr>
            <p:nvPr/>
          </p:nvSpPr>
          <p:spPr bwMode="auto">
            <a:xfrm>
              <a:off x="4892" y="2600"/>
              <a:ext cx="303"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119"/>
            <p:cNvSpPr>
              <a:spLocks noChangeShapeType="1"/>
            </p:cNvSpPr>
            <p:nvPr/>
          </p:nvSpPr>
          <p:spPr bwMode="auto">
            <a:xfrm>
              <a:off x="4439" y="2709"/>
              <a:ext cx="756" cy="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120"/>
            <p:cNvSpPr>
              <a:spLocks noChangeShapeType="1"/>
            </p:cNvSpPr>
            <p:nvPr/>
          </p:nvSpPr>
          <p:spPr bwMode="auto">
            <a:xfrm>
              <a:off x="5141" y="2424"/>
              <a:ext cx="1" cy="182"/>
            </a:xfrm>
            <a:prstGeom prst="line">
              <a:avLst/>
            </a:prstGeom>
            <a:noFill/>
            <a:ln w="952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9" name="Line 121"/>
            <p:cNvSpPr>
              <a:spLocks noChangeShapeType="1"/>
            </p:cNvSpPr>
            <p:nvPr/>
          </p:nvSpPr>
          <p:spPr bwMode="auto">
            <a:xfrm flipV="1">
              <a:off x="5141" y="2706"/>
              <a:ext cx="1" cy="182"/>
            </a:xfrm>
            <a:prstGeom prst="line">
              <a:avLst/>
            </a:prstGeom>
            <a:noFill/>
            <a:ln w="952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0" name="Line 122"/>
            <p:cNvSpPr>
              <a:spLocks noChangeShapeType="1"/>
            </p:cNvSpPr>
            <p:nvPr/>
          </p:nvSpPr>
          <p:spPr bwMode="auto">
            <a:xfrm>
              <a:off x="5141" y="2599"/>
              <a:ext cx="1" cy="122"/>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Rectangle 123"/>
            <p:cNvSpPr>
              <a:spLocks noChangeArrowheads="1"/>
            </p:cNvSpPr>
            <p:nvPr/>
          </p:nvSpPr>
          <p:spPr bwMode="auto">
            <a:xfrm>
              <a:off x="5186" y="2499"/>
              <a:ext cx="33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sym typeface="Symbol" panose="05050102010706020507" pitchFamily="18" charset="2"/>
                </a:rPr>
                <a:t></a:t>
              </a:r>
              <a:r>
                <a:rPr lang="en-US" altLang="zh-CN" sz="2400"/>
                <a:t>e</a:t>
              </a:r>
              <a:endParaRPr lang="en-US" altLang="zh-CN" sz="2400" b="0"/>
            </a:p>
          </p:txBody>
        </p:sp>
        <p:sp>
          <p:nvSpPr>
            <p:cNvPr id="52" name="Rectangle 124"/>
            <p:cNvSpPr>
              <a:spLocks noChangeArrowheads="1"/>
            </p:cNvSpPr>
            <p:nvPr/>
          </p:nvSpPr>
          <p:spPr bwMode="auto">
            <a:xfrm>
              <a:off x="4234" y="2913"/>
              <a:ext cx="32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e</a:t>
              </a:r>
              <a:r>
                <a:rPr lang="en-US" altLang="zh-CN" sz="2400" baseline="-25000"/>
                <a:t>k</a:t>
              </a:r>
              <a:endParaRPr lang="en-US" altLang="zh-CN" sz="2400" b="0"/>
            </a:p>
          </p:txBody>
        </p:sp>
        <p:sp>
          <p:nvSpPr>
            <p:cNvPr id="53" name="Rectangle 125"/>
            <p:cNvSpPr>
              <a:spLocks noChangeArrowheads="1"/>
            </p:cNvSpPr>
            <p:nvPr/>
          </p:nvSpPr>
          <p:spPr bwMode="auto">
            <a:xfrm>
              <a:off x="4635" y="2904"/>
              <a:ext cx="45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a:t>e</a:t>
              </a:r>
              <a:r>
                <a:rPr lang="en-US" altLang="zh-CN" sz="2400" baseline="-25000"/>
                <a:t>k+1</a:t>
              </a:r>
              <a:endParaRPr lang="en-US" altLang="zh-CN" sz="2400" b="0"/>
            </a:p>
          </p:txBody>
        </p:sp>
        <p:sp>
          <p:nvSpPr>
            <p:cNvPr id="54" name="Rectangle 126"/>
            <p:cNvSpPr>
              <a:spLocks noChangeArrowheads="1"/>
            </p:cNvSpPr>
            <p:nvPr/>
          </p:nvSpPr>
          <p:spPr bwMode="auto">
            <a:xfrm>
              <a:off x="3456" y="2079"/>
              <a:ext cx="43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t>明纹</a:t>
              </a:r>
              <a:endParaRPr lang="zh-CN" altLang="en-US" sz="2000" b="0" i="0"/>
            </a:p>
          </p:txBody>
        </p:sp>
        <p:sp>
          <p:nvSpPr>
            <p:cNvPr id="55" name="Rectangle 127"/>
            <p:cNvSpPr>
              <a:spLocks noChangeArrowheads="1"/>
            </p:cNvSpPr>
            <p:nvPr/>
          </p:nvSpPr>
          <p:spPr bwMode="auto">
            <a:xfrm>
              <a:off x="3792" y="2016"/>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chemeClr val="tx1"/>
                  </a:solidFill>
                </a:rPr>
                <a:t>暗纹</a:t>
              </a:r>
              <a:endParaRPr lang="zh-CN" altLang="en-US" sz="2000" b="0" i="0" dirty="0">
                <a:solidFill>
                  <a:schemeClr val="tx1"/>
                </a:solidFill>
              </a:endParaRPr>
            </a:p>
          </p:txBody>
        </p:sp>
        <p:sp>
          <p:nvSpPr>
            <p:cNvPr id="56" name="Line 128"/>
            <p:cNvSpPr>
              <a:spLocks noChangeShapeType="1"/>
            </p:cNvSpPr>
            <p:nvPr/>
          </p:nvSpPr>
          <p:spPr bwMode="auto">
            <a:xfrm flipV="1">
              <a:off x="4333" y="2811"/>
              <a:ext cx="121"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29"/>
            <p:cNvSpPr>
              <a:spLocks noChangeShapeType="1"/>
            </p:cNvSpPr>
            <p:nvPr/>
          </p:nvSpPr>
          <p:spPr bwMode="auto">
            <a:xfrm flipV="1">
              <a:off x="4715" y="2784"/>
              <a:ext cx="187"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8" name="Picture 16" descr="劈尖干涉3"/>
          <p:cNvPicPr>
            <a:picLocks noChangeAspect="1" noChangeArrowheads="1"/>
          </p:cNvPicPr>
          <p:nvPr/>
        </p:nvPicPr>
        <p:blipFill>
          <a:blip r:embed="rId12">
            <a:extLst>
              <a:ext uri="{28A0092B-C50C-407E-A947-70E740481C1C}">
                <a14:useLocalDpi xmlns:a14="http://schemas.microsoft.com/office/drawing/2010/main" val="0"/>
              </a:ext>
            </a:extLst>
          </a:blip>
          <a:srcRect l="10400" t="56346" r="10201"/>
          <a:stretch>
            <a:fillRect/>
          </a:stretch>
        </p:blipFill>
        <p:spPr bwMode="auto">
          <a:xfrm>
            <a:off x="9222465" y="3764972"/>
            <a:ext cx="26638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 name="Object 57"/>
          <p:cNvGraphicFramePr>
            <a:graphicFrameLocks noChangeAspect="1"/>
          </p:cNvGraphicFramePr>
          <p:nvPr>
            <p:extLst>
              <p:ext uri="{D42A27DB-BD31-4B8C-83A1-F6EECF244321}">
                <p14:modId xmlns:p14="http://schemas.microsoft.com/office/powerpoint/2010/main" val="2068859233"/>
              </p:ext>
            </p:extLst>
          </p:nvPr>
        </p:nvGraphicFramePr>
        <p:xfrm>
          <a:off x="8783796" y="4416098"/>
          <a:ext cx="1541188" cy="458787"/>
        </p:xfrm>
        <a:graphic>
          <a:graphicData uri="http://schemas.openxmlformats.org/presentationml/2006/ole">
            <mc:AlternateContent xmlns:mc="http://schemas.openxmlformats.org/markup-compatibility/2006">
              <mc:Choice xmlns:v="urn:schemas-microsoft-com:vml" Requires="v">
                <p:oleObj spid="_x0000_s538010" name="Equation" r:id="rId13" imgW="876240" imgH="203040" progId="Equation.DSMT4">
                  <p:embed/>
                </p:oleObj>
              </mc:Choice>
              <mc:Fallback>
                <p:oleObj name="Equation" r:id="rId13" imgW="876240" imgH="203040" progId="Equation.DSMT4">
                  <p:embed/>
                  <p:pic>
                    <p:nvPicPr>
                      <p:cNvPr id="75" name="Object 57"/>
                      <p:cNvPicPr>
                        <a:picLocks noChangeAspect="1" noChangeArrowheads="1"/>
                      </p:cNvPicPr>
                      <p:nvPr/>
                    </p:nvPicPr>
                    <p:blipFill>
                      <a:blip r:embed="rId14"/>
                      <a:srcRect/>
                      <a:stretch>
                        <a:fillRect/>
                      </a:stretch>
                    </p:blipFill>
                    <p:spPr bwMode="auto">
                      <a:xfrm>
                        <a:off x="8783796" y="4416098"/>
                        <a:ext cx="1541188" cy="458787"/>
                      </a:xfrm>
                      <a:prstGeom prst="rect">
                        <a:avLst/>
                      </a:prstGeom>
                      <a:noFill/>
                      <a:ln>
                        <a:noFill/>
                      </a:ln>
                      <a:effectLst/>
                      <a:extLst/>
                    </p:spPr>
                  </p:pic>
                </p:oleObj>
              </mc:Fallback>
            </mc:AlternateContent>
          </a:graphicData>
        </a:graphic>
      </p:graphicFrame>
      <p:pic>
        <p:nvPicPr>
          <p:cNvPr id="60" name="Picture 16" descr="劈尖干涉3"/>
          <p:cNvPicPr>
            <a:picLocks noChangeAspect="1" noChangeArrowheads="1"/>
          </p:cNvPicPr>
          <p:nvPr/>
        </p:nvPicPr>
        <p:blipFill>
          <a:blip r:embed="rId12">
            <a:extLst>
              <a:ext uri="{28A0092B-C50C-407E-A947-70E740481C1C}">
                <a14:useLocalDpi xmlns:a14="http://schemas.microsoft.com/office/drawing/2010/main" val="0"/>
              </a:ext>
            </a:extLst>
          </a:blip>
          <a:srcRect l="10400" t="56346" r="10201"/>
          <a:stretch>
            <a:fillRect/>
          </a:stretch>
        </p:blipFill>
        <p:spPr bwMode="auto">
          <a:xfrm>
            <a:off x="8826570" y="4831336"/>
            <a:ext cx="191513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Line 6"/>
          <p:cNvSpPr>
            <a:spLocks noChangeShapeType="1"/>
          </p:cNvSpPr>
          <p:nvPr/>
        </p:nvSpPr>
        <p:spPr bwMode="auto">
          <a:xfrm flipH="1">
            <a:off x="9974147" y="5629669"/>
            <a:ext cx="1380879" cy="204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3" name="Object 4"/>
          <p:cNvGraphicFramePr>
            <a:graphicFrameLocks noChangeAspect="1"/>
          </p:cNvGraphicFramePr>
          <p:nvPr>
            <p:extLst>
              <p:ext uri="{D42A27DB-BD31-4B8C-83A1-F6EECF244321}">
                <p14:modId xmlns:p14="http://schemas.microsoft.com/office/powerpoint/2010/main" val="726757833"/>
              </p:ext>
            </p:extLst>
          </p:nvPr>
        </p:nvGraphicFramePr>
        <p:xfrm>
          <a:off x="7632700" y="5519161"/>
          <a:ext cx="1959450" cy="1123446"/>
        </p:xfrm>
        <a:graphic>
          <a:graphicData uri="http://schemas.openxmlformats.org/presentationml/2006/ole">
            <mc:AlternateContent xmlns:mc="http://schemas.openxmlformats.org/markup-compatibility/2006">
              <mc:Choice xmlns:v="urn:schemas-microsoft-com:vml" Requires="v">
                <p:oleObj spid="_x0000_s538011" name="公式" r:id="rId15" imgW="507960" imgH="393480" progId="Equation.3">
                  <p:embed/>
                </p:oleObj>
              </mc:Choice>
              <mc:Fallback>
                <p:oleObj name="公式" r:id="rId15" imgW="507960" imgH="393480" progId="Equation.3">
                  <p:embed/>
                  <p:pic>
                    <p:nvPicPr>
                      <p:cNvPr id="15" name="Object 4"/>
                      <p:cNvPicPr>
                        <a:picLocks noChangeAspect="1" noChangeArrowheads="1"/>
                      </p:cNvPicPr>
                      <p:nvPr/>
                    </p:nvPicPr>
                    <p:blipFill>
                      <a:blip r:embed="rId16"/>
                      <a:srcRect/>
                      <a:stretch>
                        <a:fillRect/>
                      </a:stretch>
                    </p:blipFill>
                    <p:spPr bwMode="auto">
                      <a:xfrm>
                        <a:off x="7632700" y="5519161"/>
                        <a:ext cx="1959450" cy="1123446"/>
                      </a:xfrm>
                      <a:prstGeom prst="rect">
                        <a:avLst/>
                      </a:prstGeom>
                      <a:solidFill>
                        <a:srgbClr val="FFFF00"/>
                      </a:solidFill>
                      <a:ln>
                        <a:noFill/>
                      </a:ln>
                      <a:effectLst/>
                      <a:extLst/>
                    </p:spPr>
                  </p:pic>
                </p:oleObj>
              </mc:Fallback>
            </mc:AlternateContent>
          </a:graphicData>
        </a:graphic>
      </p:graphicFrame>
      <p:sp>
        <p:nvSpPr>
          <p:cNvPr id="64" name="Rectangle 111"/>
          <p:cNvSpPr>
            <a:spLocks noChangeArrowheads="1"/>
          </p:cNvSpPr>
          <p:nvPr/>
        </p:nvSpPr>
        <p:spPr bwMode="auto">
          <a:xfrm>
            <a:off x="6553180" y="5871650"/>
            <a:ext cx="107952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sym typeface="Symbol" panose="05050102010706020507" pitchFamily="18" charset="2"/>
              </a:rPr>
              <a:t></a:t>
            </a:r>
            <a:r>
              <a:rPr lang="zh-CN" altLang="en-US" i="0" dirty="0">
                <a:sym typeface="Symbol" panose="05050102010706020507" pitchFamily="18" charset="2"/>
              </a:rPr>
              <a:t>增大</a:t>
            </a:r>
            <a:endParaRPr lang="en-US" altLang="zh-CN" b="0" i="0" dirty="0"/>
          </a:p>
        </p:txBody>
      </p:sp>
      <p:sp>
        <p:nvSpPr>
          <p:cNvPr id="65" name="Rectangle 111"/>
          <p:cNvSpPr>
            <a:spLocks noChangeArrowheads="1"/>
          </p:cNvSpPr>
          <p:nvPr/>
        </p:nvSpPr>
        <p:spPr bwMode="auto">
          <a:xfrm>
            <a:off x="9588480" y="5871650"/>
            <a:ext cx="107952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ym typeface="Symbol" panose="05050102010706020507" pitchFamily="18" charset="2"/>
              </a:rPr>
              <a:t>减小</a:t>
            </a:r>
            <a:endParaRPr lang="en-US" altLang="zh-CN" b="0" i="0" dirty="0"/>
          </a:p>
        </p:txBody>
      </p:sp>
      <p:sp>
        <p:nvSpPr>
          <p:cNvPr id="66" name="矩形 65"/>
          <p:cNvSpPr/>
          <p:nvPr/>
        </p:nvSpPr>
        <p:spPr>
          <a:xfrm>
            <a:off x="6943088" y="2370507"/>
            <a:ext cx="689612" cy="584775"/>
          </a:xfrm>
          <a:prstGeom prst="rect">
            <a:avLst/>
          </a:prstGeom>
        </p:spPr>
        <p:txBody>
          <a:bodyPr wrap="none">
            <a:spAutoFit/>
          </a:bodyPr>
          <a:lstStyle/>
          <a:p>
            <a:r>
              <a:rPr lang="en-US" altLang="zh-CN" sz="3200" b="1" dirty="0">
                <a:solidFill>
                  <a:srgbClr val="FF0000"/>
                </a:solidFill>
              </a:rPr>
              <a:t>(A)</a:t>
            </a:r>
            <a:endParaRPr lang="zh-CN" altLang="en-US" sz="3200" dirty="0">
              <a:solidFill>
                <a:srgbClr val="FF0000"/>
              </a:solidFill>
            </a:endParaRPr>
          </a:p>
        </p:txBody>
      </p:sp>
    </p:spTree>
    <p:extLst>
      <p:ext uri="{BB962C8B-B14F-4D97-AF65-F5344CB8AC3E}">
        <p14:creationId xmlns:p14="http://schemas.microsoft.com/office/powerpoint/2010/main" val="293198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i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500" fill="hold"/>
                                        <p:tgtEl>
                                          <p:spTgt spid="62"/>
                                        </p:tgtEl>
                                        <p:attrNameLst>
                                          <p:attrName>ppt_x</p:attrName>
                                        </p:attrNameLst>
                                      </p:cBhvr>
                                      <p:tavLst>
                                        <p:tav tm="0">
                                          <p:val>
                                            <p:strVal val="#ppt_x"/>
                                          </p:val>
                                        </p:tav>
                                        <p:tav tm="100000">
                                          <p:val>
                                            <p:strVal val="#ppt_x"/>
                                          </p:val>
                                        </p:tav>
                                      </p:tavLst>
                                    </p:anim>
                                    <p:anim calcmode="lin" valueType="num">
                                      <p:cBhvr additive="base">
                                        <p:cTn id="4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circle(in)">
                                      <p:cBhvr>
                                        <p:cTn id="49" dur="20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circle(in)">
                                      <p:cBhvr>
                                        <p:cTn id="54" dur="2000"/>
                                        <p:tgtEl>
                                          <p:spTgt spid="63"/>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circle(in)">
                                      <p:cBhvr>
                                        <p:cTn id="57" dur="20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66"/>
                                        </p:tgtEl>
                                        <p:attrNameLst>
                                          <p:attrName>style.visibility</p:attrName>
                                        </p:attrNameLst>
                                      </p:cBhvr>
                                      <p:to>
                                        <p:strVal val="visible"/>
                                      </p:to>
                                    </p:set>
                                    <p:anim calcmode="lin" valueType="num">
                                      <p:cBhvr additive="base">
                                        <p:cTn id="62" dur="500" fill="hold"/>
                                        <p:tgtEl>
                                          <p:spTgt spid="66"/>
                                        </p:tgtEl>
                                        <p:attrNameLst>
                                          <p:attrName>ppt_x</p:attrName>
                                        </p:attrNameLst>
                                      </p:cBhvr>
                                      <p:tavLst>
                                        <p:tav tm="0">
                                          <p:val>
                                            <p:strVal val="#ppt_x"/>
                                          </p:val>
                                        </p:tav>
                                        <p:tav tm="100000">
                                          <p:val>
                                            <p:strVal val="#ppt_x"/>
                                          </p:val>
                                        </p:tav>
                                      </p:tavLst>
                                    </p:anim>
                                    <p:anim calcmode="lin" valueType="num">
                                      <p:cBhvr additive="base">
                                        <p:cTn id="6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62" grpId="0" animBg="1"/>
      <p:bldP spid="64" grpId="0"/>
      <p:bldP spid="65"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9812" y="173706"/>
            <a:ext cx="5865813" cy="4305300"/>
            <a:chOff x="1297" y="528"/>
            <a:chExt cx="3695" cy="2712"/>
          </a:xfrm>
        </p:grpSpPr>
        <p:pic>
          <p:nvPicPr>
            <p:cNvPr id="3" name="Picture 3" descr="A:\fr16.jpg"/>
            <p:cNvPicPr>
              <a:picLocks noChangeAspect="1" noChangeArrowheads="1"/>
            </p:cNvPicPr>
            <p:nvPr/>
          </p:nvPicPr>
          <p:blipFill>
            <a:blip r:embed="rId2">
              <a:extLst>
                <a:ext uri="{28A0092B-C50C-407E-A947-70E740481C1C}">
                  <a14:useLocalDpi xmlns:a14="http://schemas.microsoft.com/office/drawing/2010/main" val="0"/>
                </a:ext>
              </a:extLst>
            </a:blip>
            <a:srcRect l="4808" t="3615" r="8653" b="46988"/>
            <a:stretch>
              <a:fillRect/>
            </a:stretch>
          </p:blipFill>
          <p:spPr bwMode="auto">
            <a:xfrm>
              <a:off x="1386" y="528"/>
              <a:ext cx="3606" cy="164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WordArt 4"/>
            <p:cNvSpPr>
              <a:spLocks noChangeArrowheads="1" noChangeShapeType="1" noTextEdit="1"/>
            </p:cNvSpPr>
            <p:nvPr/>
          </p:nvSpPr>
          <p:spPr bwMode="auto">
            <a:xfrm>
              <a:off x="1297" y="2358"/>
              <a:ext cx="576" cy="882"/>
            </a:xfrm>
            <a:prstGeom prst="rect">
              <a:avLst/>
            </a:prstGeom>
          </p:spPr>
          <p:txBody>
            <a:bodyPr wrap="none" fromWordArt="1">
              <a:prstTxWarp prst="textCascadeUp">
                <a:avLst>
                  <a:gd name="adj" fmla="val 44444"/>
                </a:avLst>
              </a:prstTxWarp>
              <a:scene3d>
                <a:camera prst="legacyPerspectiveFront">
                  <a:rot lat="20519958" lon="1080000" rev="0"/>
                </a:camera>
                <a:lightRig rig="legacyHarsh2" dir="b"/>
              </a:scene3d>
              <a:sp3d extrusionH="430200" prstMaterial="legacyMatte">
                <a:extrusionClr>
                  <a:srgbClr val="FF6600"/>
                </a:extrusionClr>
                <a:contourClr>
                  <a:srgbClr val="00FF00"/>
                </a:contourClr>
              </a:sp3d>
            </a:bodyPr>
            <a:lstStyle/>
            <a:p>
              <a:pPr algn="ctr"/>
              <a:r>
                <a:rPr lang="zh-CN" altLang="en-US" sz="3600" kern="10" dirty="0">
                  <a:ln w="9525">
                    <a:round/>
                    <a:headEnd/>
                    <a:tailEnd/>
                  </a:ln>
                  <a:solidFill>
                    <a:srgbClr val="00FF00"/>
                  </a:solidFill>
                  <a:latin typeface="宋体" panose="02010600030101010101" pitchFamily="2" charset="-122"/>
                </a:rPr>
                <a:t>油膜</a:t>
              </a:r>
            </a:p>
          </p:txBody>
        </p:sp>
      </p:gr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006" y="3195751"/>
            <a:ext cx="4338638"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6" name="Picture 5" descr="油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440" y="3589339"/>
            <a:ext cx="2964700" cy="232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5624" y="173707"/>
            <a:ext cx="3046640" cy="237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60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90616" y="671633"/>
            <a:ext cx="815541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50000"/>
              </a:lnSpc>
              <a:spcBef>
                <a:spcPct val="50000"/>
              </a:spcBef>
            </a:pPr>
            <a:r>
              <a:rPr lang="en-US" altLang="zh-CN" i="0" dirty="0"/>
              <a:t>        </a:t>
            </a:r>
            <a:r>
              <a:rPr lang="zh-CN" altLang="en-US" i="0" dirty="0">
                <a:latin typeface="宋体" panose="02010600030101010101" pitchFamily="2" charset="-122"/>
              </a:rPr>
              <a:t> 两个几何形状完全相同的劈尖：</a:t>
            </a:r>
            <a:r>
              <a:rPr lang="zh-CN" altLang="en-US" i="0" dirty="0">
                <a:solidFill>
                  <a:srgbClr val="F826DA"/>
                </a:solidFill>
                <a:latin typeface="宋体" panose="02010600030101010101" pitchFamily="2" charset="-122"/>
              </a:rPr>
              <a:t>一个是由空气中玻璃形成</a:t>
            </a:r>
            <a:r>
              <a:rPr lang="zh-CN" altLang="en-US" i="0" dirty="0">
                <a:latin typeface="宋体" panose="02010600030101010101" pitchFamily="2" charset="-122"/>
              </a:rPr>
              <a:t>；</a:t>
            </a:r>
            <a:r>
              <a:rPr lang="zh-CN" altLang="en-US" i="0" dirty="0">
                <a:solidFill>
                  <a:srgbClr val="129C15"/>
                </a:solidFill>
                <a:latin typeface="宋体" panose="02010600030101010101" pitchFamily="2" charset="-122"/>
              </a:rPr>
              <a:t>另一个是夹在玻璃中的空气形成</a:t>
            </a:r>
            <a:r>
              <a:rPr lang="zh-CN" altLang="en-US" i="0" dirty="0">
                <a:latin typeface="宋体" panose="02010600030101010101" pitchFamily="2" charset="-122"/>
              </a:rPr>
              <a:t>，当用相同的单色光分别垂直照射它们时，产生干涉条纹间距大的是：</a:t>
            </a:r>
          </a:p>
        </p:txBody>
      </p:sp>
      <p:grpSp>
        <p:nvGrpSpPr>
          <p:cNvPr id="3" name="Group 12"/>
          <p:cNvGrpSpPr>
            <a:grpSpLocks/>
          </p:cNvGrpSpPr>
          <p:nvPr/>
        </p:nvGrpSpPr>
        <p:grpSpPr bwMode="auto">
          <a:xfrm>
            <a:off x="1906543" y="2937677"/>
            <a:ext cx="7086600" cy="3505200"/>
            <a:chOff x="816" y="1824"/>
            <a:chExt cx="4464" cy="2208"/>
          </a:xfrm>
        </p:grpSpPr>
        <p:sp>
          <p:nvSpPr>
            <p:cNvPr id="4" name="Text Box 3"/>
            <p:cNvSpPr txBox="1">
              <a:spLocks noChangeArrowheads="1"/>
            </p:cNvSpPr>
            <p:nvPr/>
          </p:nvSpPr>
          <p:spPr bwMode="auto">
            <a:xfrm>
              <a:off x="816" y="2217"/>
              <a:ext cx="36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dirty="0">
                  <a:solidFill>
                    <a:schemeClr val="tx1"/>
                  </a:solidFill>
                </a:rPr>
                <a:t>（</a:t>
              </a:r>
              <a:r>
                <a:rPr lang="en-US" altLang="zh-CN" i="0" dirty="0">
                  <a:solidFill>
                    <a:schemeClr val="tx1"/>
                  </a:solidFill>
                </a:rPr>
                <a:t>1</a:t>
              </a:r>
              <a:r>
                <a:rPr lang="zh-CN" altLang="en-US" i="0" dirty="0">
                  <a:solidFill>
                    <a:schemeClr val="tx1"/>
                  </a:solidFill>
                </a:rPr>
                <a:t>）空气中的玻璃劈尖</a:t>
              </a:r>
            </a:p>
          </p:txBody>
        </p:sp>
        <p:sp>
          <p:nvSpPr>
            <p:cNvPr id="5" name="Text Box 5"/>
            <p:cNvSpPr txBox="1">
              <a:spLocks noChangeArrowheads="1"/>
            </p:cNvSpPr>
            <p:nvPr/>
          </p:nvSpPr>
          <p:spPr bwMode="auto">
            <a:xfrm>
              <a:off x="816" y="3177"/>
              <a:ext cx="44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dirty="0">
                  <a:solidFill>
                    <a:srgbClr val="129C15"/>
                  </a:solidFill>
                </a:rPr>
                <a:t>（</a:t>
              </a:r>
              <a:r>
                <a:rPr lang="en-US" altLang="zh-CN" i="0" dirty="0">
                  <a:solidFill>
                    <a:srgbClr val="129C15"/>
                  </a:solidFill>
                </a:rPr>
                <a:t>3</a:t>
              </a:r>
              <a:r>
                <a:rPr lang="zh-CN" altLang="en-US" i="0" dirty="0">
                  <a:solidFill>
                    <a:srgbClr val="129C15"/>
                  </a:solidFill>
                </a:rPr>
                <a:t>）两个劈尖干涉条纹间距相等</a:t>
              </a:r>
            </a:p>
          </p:txBody>
        </p:sp>
        <p:sp>
          <p:nvSpPr>
            <p:cNvPr id="6" name="Rectangle 6"/>
            <p:cNvSpPr>
              <a:spLocks noChangeArrowheads="1"/>
            </p:cNvSpPr>
            <p:nvPr/>
          </p:nvSpPr>
          <p:spPr bwMode="auto">
            <a:xfrm>
              <a:off x="816" y="3705"/>
              <a:ext cx="44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a:t>（</a:t>
              </a:r>
              <a:r>
                <a:rPr lang="en-US" altLang="zh-CN" i="0"/>
                <a:t>4</a:t>
              </a:r>
              <a:r>
                <a:rPr lang="zh-CN" altLang="en-US" i="0"/>
                <a:t>）观察不到玻璃劈尖的干涉条纹</a:t>
              </a:r>
            </a:p>
          </p:txBody>
        </p:sp>
        <p:sp>
          <p:nvSpPr>
            <p:cNvPr id="7" name="Text Box 9"/>
            <p:cNvSpPr txBox="1">
              <a:spLocks noChangeArrowheads="1"/>
            </p:cNvSpPr>
            <p:nvPr/>
          </p:nvSpPr>
          <p:spPr bwMode="auto">
            <a:xfrm>
              <a:off x="2640" y="182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endParaRPr lang="zh-CN" altLang="zh-CN" i="0"/>
            </a:p>
          </p:txBody>
        </p:sp>
        <p:sp>
          <p:nvSpPr>
            <p:cNvPr id="8" name="Rectangle 11"/>
            <p:cNvSpPr>
              <a:spLocks noChangeArrowheads="1"/>
            </p:cNvSpPr>
            <p:nvPr/>
          </p:nvSpPr>
          <p:spPr bwMode="auto">
            <a:xfrm>
              <a:off x="816" y="2697"/>
              <a:ext cx="3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dirty="0">
                  <a:solidFill>
                    <a:srgbClr val="9900CC"/>
                  </a:solidFill>
                </a:rPr>
                <a:t>（</a:t>
              </a:r>
              <a:r>
                <a:rPr lang="en-US" altLang="zh-CN" i="0" dirty="0">
                  <a:solidFill>
                    <a:srgbClr val="9900CC"/>
                  </a:solidFill>
                </a:rPr>
                <a:t>2</a:t>
              </a:r>
              <a:r>
                <a:rPr lang="zh-CN" altLang="en-US" i="0" dirty="0">
                  <a:solidFill>
                    <a:srgbClr val="9900CC"/>
                  </a:solidFill>
                </a:rPr>
                <a:t>）玻璃夹层中的空气劈尖</a:t>
              </a:r>
            </a:p>
          </p:txBody>
        </p:sp>
      </p:grpSp>
      <p:pic>
        <p:nvPicPr>
          <p:cNvPr id="9"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45238" y="3349290"/>
            <a:ext cx="2006745" cy="214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2714627" y="142875"/>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a:solidFill>
                  <a:srgbClr val="FF0000"/>
                </a:solidFill>
                <a:cs typeface="Times New Roman" panose="02020603050405020304" pitchFamily="18" charset="0"/>
              </a:rPr>
              <a:t>课堂练习</a:t>
            </a:r>
            <a:endParaRPr lang="zh-CN" altLang="en-US" sz="3200">
              <a:solidFill>
                <a:srgbClr val="FF0000"/>
              </a:solidFill>
            </a:endParaRPr>
          </a:p>
        </p:txBody>
      </p:sp>
    </p:spTree>
    <p:extLst>
      <p:ext uri="{BB962C8B-B14F-4D97-AF65-F5344CB8AC3E}">
        <p14:creationId xmlns:p14="http://schemas.microsoft.com/office/powerpoint/2010/main" val="28830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485364" y="642361"/>
            <a:ext cx="91826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76225"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cs typeface="Times New Roman" panose="02020603050405020304" pitchFamily="18" charset="0"/>
              </a:rPr>
              <a:t>    </a:t>
            </a:r>
            <a:r>
              <a:rPr lang="zh-CN" altLang="en-US" i="0" dirty="0">
                <a:cs typeface="Times New Roman" panose="02020603050405020304" pitchFamily="18" charset="0"/>
              </a:rPr>
              <a:t>如图（</a:t>
            </a:r>
            <a:r>
              <a:rPr lang="en-US" altLang="zh-CN" i="0" dirty="0">
                <a:cs typeface="Times New Roman" panose="02020603050405020304" pitchFamily="18" charset="0"/>
              </a:rPr>
              <a:t>a</a:t>
            </a:r>
            <a:r>
              <a:rPr lang="zh-CN" altLang="en-US" i="0" dirty="0">
                <a:cs typeface="Times New Roman" panose="02020603050405020304" pitchFamily="18" charset="0"/>
              </a:rPr>
              <a:t>）所示，两个直径有微小差别的彼此平行的滚柱之间的距离为</a:t>
            </a:r>
            <a:r>
              <a:rPr lang="en-US" altLang="zh-CN" i="0" dirty="0">
                <a:cs typeface="Times New Roman" panose="02020603050405020304" pitchFamily="18" charset="0"/>
              </a:rPr>
              <a:t>L</a:t>
            </a:r>
            <a:r>
              <a:rPr lang="zh-CN" altLang="en-US" i="0" dirty="0">
                <a:cs typeface="Times New Roman" panose="02020603050405020304" pitchFamily="18" charset="0"/>
              </a:rPr>
              <a:t>，夹在两块平面晶体的中间，形成空气劈形膜，当单色光垂直人射时，产生等厚干涉条纹，</a:t>
            </a:r>
            <a:r>
              <a:rPr lang="zh-CN" altLang="en-US" i="0" dirty="0">
                <a:solidFill>
                  <a:srgbClr val="F826DA"/>
                </a:solidFill>
                <a:cs typeface="Times New Roman" panose="02020603050405020304" pitchFamily="18" charset="0"/>
              </a:rPr>
              <a:t>如果滚柱之间的距离</a:t>
            </a:r>
            <a:r>
              <a:rPr lang="en-US" altLang="zh-CN" i="0" dirty="0">
                <a:solidFill>
                  <a:srgbClr val="F826DA"/>
                </a:solidFill>
                <a:cs typeface="Times New Roman" panose="02020603050405020304" pitchFamily="18" charset="0"/>
              </a:rPr>
              <a:t>L</a:t>
            </a:r>
            <a:r>
              <a:rPr lang="zh-CN" altLang="en-US" i="0" dirty="0">
                <a:solidFill>
                  <a:srgbClr val="F826DA"/>
                </a:solidFill>
                <a:cs typeface="Times New Roman" panose="02020603050405020304" pitchFamily="18" charset="0"/>
              </a:rPr>
              <a:t>变小，则在</a:t>
            </a:r>
            <a:r>
              <a:rPr lang="en-US" altLang="zh-CN" i="0" dirty="0">
                <a:solidFill>
                  <a:srgbClr val="F826DA"/>
                </a:solidFill>
                <a:cs typeface="Times New Roman" panose="02020603050405020304" pitchFamily="18" charset="0"/>
              </a:rPr>
              <a:t>L</a:t>
            </a:r>
            <a:r>
              <a:rPr lang="zh-CN" altLang="en-US" i="0" dirty="0">
                <a:solidFill>
                  <a:srgbClr val="F826DA"/>
                </a:solidFill>
                <a:cs typeface="Times New Roman" panose="02020603050405020304" pitchFamily="18" charset="0"/>
              </a:rPr>
              <a:t>范围内干涉条纹的（    ）</a:t>
            </a:r>
            <a:endParaRPr lang="zh-CN" altLang="en-US" i="0" dirty="0">
              <a:solidFill>
                <a:srgbClr val="F826DA"/>
              </a:solidFill>
            </a:endParaRPr>
          </a:p>
          <a:p>
            <a:r>
              <a:rPr lang="zh-CN" altLang="en-US" i="0" dirty="0">
                <a:cs typeface="Times New Roman" panose="02020603050405020304" pitchFamily="18" charset="0"/>
              </a:rPr>
              <a:t>    </a:t>
            </a:r>
            <a:r>
              <a:rPr lang="en-US" altLang="zh-CN" i="0" dirty="0">
                <a:cs typeface="Times New Roman" panose="02020603050405020304" pitchFamily="18" charset="0"/>
              </a:rPr>
              <a:t>(A</a:t>
            </a:r>
            <a:r>
              <a:rPr lang="zh-CN" altLang="en-US" i="0" dirty="0">
                <a:cs typeface="Times New Roman" panose="02020603050405020304" pitchFamily="18" charset="0"/>
              </a:rPr>
              <a:t>）数目减小，间距变大 </a:t>
            </a:r>
            <a:r>
              <a:rPr lang="zh-CN" altLang="en-US" i="0" dirty="0">
                <a:solidFill>
                  <a:srgbClr val="129C15"/>
                </a:solidFill>
                <a:cs typeface="Times New Roman" panose="02020603050405020304" pitchFamily="18" charset="0"/>
              </a:rPr>
              <a:t>（</a:t>
            </a:r>
            <a:r>
              <a:rPr lang="en-US" altLang="zh-CN" i="0" dirty="0">
                <a:solidFill>
                  <a:srgbClr val="129C15"/>
                </a:solidFill>
                <a:cs typeface="Times New Roman" panose="02020603050405020304" pitchFamily="18" charset="0"/>
              </a:rPr>
              <a:t>B</a:t>
            </a:r>
            <a:r>
              <a:rPr lang="zh-CN" altLang="en-US" i="0" dirty="0">
                <a:solidFill>
                  <a:srgbClr val="129C15"/>
                </a:solidFill>
                <a:cs typeface="Times New Roman" panose="02020603050405020304" pitchFamily="18" charset="0"/>
              </a:rPr>
              <a:t>）数目减小，间距不变</a:t>
            </a:r>
            <a:endParaRPr lang="zh-CN" altLang="en-US" i="0" dirty="0">
              <a:solidFill>
                <a:srgbClr val="129C15"/>
              </a:solidFill>
            </a:endParaRPr>
          </a:p>
          <a:p>
            <a:r>
              <a:rPr lang="zh-CN" altLang="en-US" i="0" dirty="0">
                <a:solidFill>
                  <a:srgbClr val="9900CC"/>
                </a:solidFill>
                <a:cs typeface="Times New Roman" panose="02020603050405020304" pitchFamily="18" charset="0"/>
              </a:rPr>
              <a:t>    </a:t>
            </a:r>
            <a:r>
              <a:rPr lang="en-US" altLang="zh-CN" i="0" dirty="0">
                <a:solidFill>
                  <a:srgbClr val="9900CC"/>
                </a:solidFill>
                <a:cs typeface="Times New Roman" panose="02020603050405020304" pitchFamily="18" charset="0"/>
              </a:rPr>
              <a:t>(C)   </a:t>
            </a:r>
            <a:r>
              <a:rPr lang="zh-CN" altLang="en-US" i="0" dirty="0">
                <a:solidFill>
                  <a:srgbClr val="9900CC"/>
                </a:solidFill>
                <a:cs typeface="Times New Roman" panose="02020603050405020304" pitchFamily="18" charset="0"/>
              </a:rPr>
              <a:t>数目不变，间距变小    </a:t>
            </a:r>
            <a:r>
              <a:rPr lang="en-US" altLang="zh-CN" i="0" dirty="0">
                <a:cs typeface="Times New Roman" panose="02020603050405020304" pitchFamily="18" charset="0"/>
              </a:rPr>
              <a:t>(D)  </a:t>
            </a:r>
            <a:r>
              <a:rPr lang="zh-CN" altLang="en-US" i="0" dirty="0">
                <a:cs typeface="Times New Roman" panose="02020603050405020304" pitchFamily="18" charset="0"/>
              </a:rPr>
              <a:t>数目增加，间距变小</a:t>
            </a:r>
          </a:p>
        </p:txBody>
      </p:sp>
      <p:pic>
        <p:nvPicPr>
          <p:cNvPr id="3" name="Picture 5" descr="题14-3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364" y="3656330"/>
            <a:ext cx="6696075"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972543" y="58161"/>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3200" i="0" dirty="0">
                <a:solidFill>
                  <a:srgbClr val="FF0000"/>
                </a:solidFill>
                <a:cs typeface="Times New Roman" panose="02020603050405020304" pitchFamily="18" charset="0"/>
              </a:rPr>
              <a:t>课堂练习</a:t>
            </a:r>
            <a:endParaRPr lang="zh-CN" altLang="en-US" sz="3200" dirty="0">
              <a:solidFill>
                <a:srgbClr val="FF0000"/>
              </a:solidFill>
            </a:endParaRPr>
          </a:p>
        </p:txBody>
      </p:sp>
      <p:pic>
        <p:nvPicPr>
          <p:cNvPr id="5"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76806" y="4134118"/>
            <a:ext cx="1994754" cy="213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083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34593" y="309562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solidFill>
                  <a:srgbClr val="FF0000"/>
                </a:solidFill>
              </a:rPr>
              <a:t>解</a:t>
            </a:r>
          </a:p>
        </p:txBody>
      </p:sp>
      <p:sp>
        <p:nvSpPr>
          <p:cNvPr id="5" name="Text Box 5"/>
          <p:cNvSpPr txBox="1">
            <a:spLocks noChangeArrowheads="1"/>
          </p:cNvSpPr>
          <p:nvPr/>
        </p:nvSpPr>
        <p:spPr bwMode="auto">
          <a:xfrm>
            <a:off x="2286001" y="381001"/>
            <a:ext cx="81311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dirty="0">
                <a:solidFill>
                  <a:srgbClr val="FF0000"/>
                </a:solidFill>
              </a:rPr>
              <a:t>【</a:t>
            </a:r>
            <a:r>
              <a:rPr lang="zh-CN" altLang="en-US" sz="2800" b="1" dirty="0">
                <a:solidFill>
                  <a:srgbClr val="FF0000"/>
                </a:solidFill>
              </a:rPr>
              <a:t>补充例</a:t>
            </a:r>
            <a:r>
              <a:rPr lang="en-US" altLang="zh-CN" sz="2800" dirty="0">
                <a:solidFill>
                  <a:srgbClr val="FF0000"/>
                </a:solidFill>
              </a:rPr>
              <a:t>】</a:t>
            </a:r>
            <a:r>
              <a:rPr kumimoji="0" lang="zh-CN" altLang="zh-CN" sz="2800" b="1" dirty="0">
                <a:solidFill>
                  <a:srgbClr val="9900CC"/>
                </a:solidFill>
              </a:rPr>
              <a:t>在两块玻璃片之间一边放一条厚纸，另一边相互压紧，沿垂直于玻璃片表面的方向看去，看到相邻两条暗条纹间距为</a:t>
            </a:r>
            <a:r>
              <a:rPr kumimoji="0" lang="en-US" altLang="zh-CN" sz="2800" b="1" dirty="0">
                <a:solidFill>
                  <a:srgbClr val="FF6600"/>
                </a:solidFill>
              </a:rPr>
              <a:t>1.4mm</a:t>
            </a:r>
            <a:r>
              <a:rPr kumimoji="0" lang="zh-CN" altLang="en-US" sz="2800" b="1" dirty="0">
                <a:solidFill>
                  <a:srgbClr val="9900CC"/>
                </a:solidFill>
              </a:rPr>
              <a:t>．已知玻璃片长为</a:t>
            </a:r>
            <a:r>
              <a:rPr kumimoji="0" lang="en-US" altLang="zh-CN" sz="2800" b="1" dirty="0">
                <a:solidFill>
                  <a:srgbClr val="FF6600"/>
                </a:solidFill>
              </a:rPr>
              <a:t>17.9cm</a:t>
            </a:r>
            <a:r>
              <a:rPr kumimoji="0" lang="zh-CN" altLang="en-US" sz="2800" b="1" dirty="0">
                <a:solidFill>
                  <a:srgbClr val="9900CC"/>
                </a:solidFill>
              </a:rPr>
              <a:t>，纸厚为</a:t>
            </a:r>
            <a:r>
              <a:rPr kumimoji="0" lang="en-US" altLang="zh-CN" sz="2800" b="1" dirty="0">
                <a:solidFill>
                  <a:srgbClr val="FF6600"/>
                </a:solidFill>
              </a:rPr>
              <a:t>0.036mm</a:t>
            </a:r>
            <a:r>
              <a:rPr kumimoji="0" lang="zh-CN" altLang="en-US" sz="2800" b="1" dirty="0"/>
              <a:t>。</a:t>
            </a:r>
          </a:p>
        </p:txBody>
      </p:sp>
      <p:sp>
        <p:nvSpPr>
          <p:cNvPr id="6" name="Text Box 6"/>
          <p:cNvSpPr txBox="1">
            <a:spLocks noChangeArrowheads="1"/>
          </p:cNvSpPr>
          <p:nvPr/>
        </p:nvSpPr>
        <p:spPr bwMode="auto">
          <a:xfrm>
            <a:off x="2493406" y="2601897"/>
            <a:ext cx="23274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dirty="0">
                <a:solidFill>
                  <a:srgbClr val="FF0000"/>
                </a:solidFill>
              </a:rPr>
              <a:t>求</a:t>
            </a:r>
            <a:r>
              <a:rPr kumimoji="0" lang="zh-CN" altLang="en-US" sz="2800" b="1" dirty="0"/>
              <a:t>光波的</a:t>
            </a:r>
            <a:r>
              <a:rPr kumimoji="0" lang="zh-CN" altLang="en-US" sz="2800" b="1" dirty="0">
                <a:solidFill>
                  <a:srgbClr val="FF6600"/>
                </a:solidFill>
              </a:rPr>
              <a:t>波长</a:t>
            </a:r>
            <a:r>
              <a:rPr kumimoji="0" lang="zh-CN" altLang="en-US" sz="2800" b="1" dirty="0"/>
              <a:t>。</a:t>
            </a:r>
          </a:p>
        </p:txBody>
      </p:sp>
      <p:grpSp>
        <p:nvGrpSpPr>
          <p:cNvPr id="7" name="Group 7"/>
          <p:cNvGrpSpPr>
            <a:grpSpLocks/>
          </p:cNvGrpSpPr>
          <p:nvPr/>
        </p:nvGrpSpPr>
        <p:grpSpPr bwMode="auto">
          <a:xfrm>
            <a:off x="7800976" y="2409825"/>
            <a:ext cx="2543175" cy="1524000"/>
            <a:chOff x="3878" y="1298"/>
            <a:chExt cx="1602" cy="960"/>
          </a:xfrm>
        </p:grpSpPr>
        <p:sp>
          <p:nvSpPr>
            <p:cNvPr id="8" name="Rectangle 8"/>
            <p:cNvSpPr>
              <a:spLocks noChangeArrowheads="1"/>
            </p:cNvSpPr>
            <p:nvPr/>
          </p:nvSpPr>
          <p:spPr bwMode="auto">
            <a:xfrm rot="-715807">
              <a:off x="3878" y="1483"/>
              <a:ext cx="1173" cy="121"/>
            </a:xfrm>
            <a:prstGeom prst="rect">
              <a:avLst/>
            </a:prstGeom>
            <a:solidFill>
              <a:srgbClr val="00FFFF">
                <a:alpha val="58038"/>
              </a:srgbClr>
            </a:solidFill>
            <a:ln w="1905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9"/>
            <p:cNvSpPr>
              <a:spLocks noChangeArrowheads="1"/>
            </p:cNvSpPr>
            <p:nvPr/>
          </p:nvSpPr>
          <p:spPr bwMode="auto">
            <a:xfrm>
              <a:off x="3907" y="1730"/>
              <a:ext cx="1152" cy="144"/>
            </a:xfrm>
            <a:prstGeom prst="rect">
              <a:avLst/>
            </a:prstGeom>
            <a:solidFill>
              <a:srgbClr val="00FFFF">
                <a:alpha val="58038"/>
              </a:srgbClr>
            </a:solidFill>
            <a:ln w="1905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0"/>
            <p:cNvSpPr>
              <a:spLocks noChangeShapeType="1"/>
            </p:cNvSpPr>
            <p:nvPr/>
          </p:nvSpPr>
          <p:spPr bwMode="auto">
            <a:xfrm>
              <a:off x="5053" y="1486"/>
              <a:ext cx="384" cy="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a:off x="5067" y="1730"/>
              <a:ext cx="384" cy="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5299" y="1298"/>
              <a:ext cx="0" cy="192"/>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V="1">
              <a:off x="5288" y="1730"/>
              <a:ext cx="0" cy="192"/>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4"/>
            <p:cNvSpPr txBox="1">
              <a:spLocks noChangeArrowheads="1"/>
            </p:cNvSpPr>
            <p:nvPr/>
          </p:nvSpPr>
          <p:spPr bwMode="auto">
            <a:xfrm>
              <a:off x="5192" y="146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i="1">
                  <a:solidFill>
                    <a:srgbClr val="9900CC"/>
                  </a:solidFill>
                </a:rPr>
                <a:t>d</a:t>
              </a:r>
            </a:p>
          </p:txBody>
        </p:sp>
        <p:sp>
          <p:nvSpPr>
            <p:cNvPr id="15" name="Line 15"/>
            <p:cNvSpPr>
              <a:spLocks noChangeShapeType="1"/>
            </p:cNvSpPr>
            <p:nvPr/>
          </p:nvSpPr>
          <p:spPr bwMode="auto">
            <a:xfrm>
              <a:off x="3915" y="1874"/>
              <a:ext cx="0"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5052" y="1874"/>
              <a:ext cx="0"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3918" y="2018"/>
              <a:ext cx="1129" cy="0"/>
            </a:xfrm>
            <a:prstGeom prst="line">
              <a:avLst/>
            </a:prstGeom>
            <a:noFill/>
            <a:ln w="952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 name="Object 18"/>
            <p:cNvGraphicFramePr>
              <a:graphicFrameLocks/>
            </p:cNvGraphicFramePr>
            <p:nvPr/>
          </p:nvGraphicFramePr>
          <p:xfrm>
            <a:off x="4351" y="2025"/>
            <a:ext cx="159" cy="184"/>
          </p:xfrm>
          <a:graphic>
            <a:graphicData uri="http://schemas.openxmlformats.org/presentationml/2006/ole">
              <mc:AlternateContent xmlns:mc="http://schemas.openxmlformats.org/markup-compatibility/2006">
                <mc:Choice xmlns:v="urn:schemas-microsoft-com:vml" Requires="v">
                  <p:oleObj spid="_x0000_s566460" name="Equation" r:id="rId3" imgW="253800" imgH="291960" progId="Equation.3">
                    <p:embed/>
                  </p:oleObj>
                </mc:Choice>
                <mc:Fallback>
                  <p:oleObj name="Equation" r:id="rId3" imgW="253800" imgH="29196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 y="2025"/>
                          <a:ext cx="159"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9"/>
            <p:cNvGraphicFramePr>
              <a:graphicFrameLocks/>
            </p:cNvGraphicFramePr>
            <p:nvPr/>
          </p:nvGraphicFramePr>
          <p:xfrm>
            <a:off x="4642" y="1559"/>
            <a:ext cx="219" cy="210"/>
          </p:xfrm>
          <a:graphic>
            <a:graphicData uri="http://schemas.openxmlformats.org/presentationml/2006/ole">
              <mc:AlternateContent xmlns:mc="http://schemas.openxmlformats.org/markup-compatibility/2006">
                <mc:Choice xmlns:v="urn:schemas-microsoft-com:vml" Requires="v">
                  <p:oleObj spid="_x0000_s566461" name="Equation" r:id="rId5" imgW="431640" imgH="419040" progId="Equation.3">
                    <p:embed/>
                  </p:oleObj>
                </mc:Choice>
                <mc:Fallback>
                  <p:oleObj name="Equation" r:id="rId5" imgW="431640" imgH="4190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2" y="1559"/>
                          <a:ext cx="219"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Arc 20"/>
            <p:cNvSpPr>
              <a:spLocks/>
            </p:cNvSpPr>
            <p:nvPr/>
          </p:nvSpPr>
          <p:spPr bwMode="auto">
            <a:xfrm>
              <a:off x="4347" y="1592"/>
              <a:ext cx="181" cy="141"/>
            </a:xfrm>
            <a:custGeom>
              <a:avLst/>
              <a:gdLst>
                <a:gd name="T0" fmla="*/ 173 w 21600"/>
                <a:gd name="T1" fmla="*/ 0 h 9560"/>
                <a:gd name="T2" fmla="*/ 179 w 21600"/>
                <a:gd name="T3" fmla="*/ 141 h 9560"/>
                <a:gd name="T4" fmla="*/ 0 w 21600"/>
                <a:gd name="T5" fmla="*/ 92 h 9560"/>
                <a:gd name="T6" fmla="*/ 0 60000 65536"/>
                <a:gd name="T7" fmla="*/ 0 60000 65536"/>
                <a:gd name="T8" fmla="*/ 0 60000 65536"/>
                <a:gd name="T9" fmla="*/ 0 w 21600"/>
                <a:gd name="T10" fmla="*/ 0 h 9560"/>
                <a:gd name="T11" fmla="*/ 21600 w 21600"/>
                <a:gd name="T12" fmla="*/ 9560 h 9560"/>
              </a:gdLst>
              <a:ahLst/>
              <a:cxnLst>
                <a:cxn ang="T6">
                  <a:pos x="T0" y="T1"/>
                </a:cxn>
                <a:cxn ang="T7">
                  <a:pos x="T2" y="T3"/>
                </a:cxn>
                <a:cxn ang="T8">
                  <a:pos x="T4" y="T5"/>
                </a:cxn>
              </a:cxnLst>
              <a:rect l="T9" t="T10" r="T11" b="T12"/>
              <a:pathLst>
                <a:path w="21600" h="9560" fill="none" extrusionOk="0">
                  <a:moveTo>
                    <a:pt x="20685" y="0"/>
                  </a:moveTo>
                  <a:cubicBezTo>
                    <a:pt x="21292" y="2016"/>
                    <a:pt x="21600" y="4111"/>
                    <a:pt x="21600" y="6217"/>
                  </a:cubicBezTo>
                  <a:cubicBezTo>
                    <a:pt x="21600" y="7336"/>
                    <a:pt x="21512" y="8454"/>
                    <a:pt x="21339" y="9559"/>
                  </a:cubicBezTo>
                </a:path>
                <a:path w="21600" h="9560" stroke="0" extrusionOk="0">
                  <a:moveTo>
                    <a:pt x="20685" y="0"/>
                  </a:moveTo>
                  <a:cubicBezTo>
                    <a:pt x="21292" y="2016"/>
                    <a:pt x="21600" y="4111"/>
                    <a:pt x="21600" y="6217"/>
                  </a:cubicBezTo>
                  <a:cubicBezTo>
                    <a:pt x="21600" y="7336"/>
                    <a:pt x="21512" y="8454"/>
                    <a:pt x="21339" y="9559"/>
                  </a:cubicBezTo>
                  <a:lnTo>
                    <a:pt x="0" y="6217"/>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21"/>
            <p:cNvSpPr>
              <a:spLocks noChangeArrowheads="1"/>
            </p:cNvSpPr>
            <p:nvPr/>
          </p:nvSpPr>
          <p:spPr bwMode="auto">
            <a:xfrm>
              <a:off x="5012" y="1496"/>
              <a:ext cx="136" cy="226"/>
            </a:xfrm>
            <a:prstGeom prst="rect">
              <a:avLst/>
            </a:prstGeom>
            <a:solidFill>
              <a:srgbClr val="FF6600">
                <a:alpha val="8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2" name="Object 22"/>
          <p:cNvGraphicFramePr>
            <a:graphicFrameLocks/>
          </p:cNvGraphicFramePr>
          <p:nvPr>
            <p:extLst>
              <p:ext uri="{D42A27DB-BD31-4B8C-83A1-F6EECF244321}">
                <p14:modId xmlns:p14="http://schemas.microsoft.com/office/powerpoint/2010/main" val="3734312547"/>
              </p:ext>
            </p:extLst>
          </p:nvPr>
        </p:nvGraphicFramePr>
        <p:xfrm>
          <a:off x="4021562" y="4237576"/>
          <a:ext cx="1703388" cy="936625"/>
        </p:xfrm>
        <a:graphic>
          <a:graphicData uri="http://schemas.openxmlformats.org/presentationml/2006/ole">
            <mc:AlternateContent xmlns:mc="http://schemas.openxmlformats.org/markup-compatibility/2006">
              <mc:Choice xmlns:v="urn:schemas-microsoft-com:vml" Requires="v">
                <p:oleObj spid="_x0000_s566462" name="公式" r:id="rId7" imgW="672840" imgH="393480" progId="Equation.3">
                  <p:embed/>
                </p:oleObj>
              </mc:Choice>
              <mc:Fallback>
                <p:oleObj name="公式" r:id="rId7" imgW="67284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1562" y="4237576"/>
                        <a:ext cx="1703388"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3"/>
          <p:cNvGraphicFramePr>
            <a:graphicFrameLocks noGrp="1"/>
          </p:cNvGraphicFramePr>
          <p:nvPr>
            <p:extLst>
              <p:ext uri="{D42A27DB-BD31-4B8C-83A1-F6EECF244321}">
                <p14:modId xmlns:p14="http://schemas.microsoft.com/office/powerpoint/2010/main" val="2797057149"/>
              </p:ext>
            </p:extLst>
          </p:nvPr>
        </p:nvGraphicFramePr>
        <p:xfrm>
          <a:off x="4885162" y="5102762"/>
          <a:ext cx="1341438" cy="788988"/>
        </p:xfrm>
        <a:graphic>
          <a:graphicData uri="http://schemas.openxmlformats.org/presentationml/2006/ole">
            <mc:AlternateContent xmlns:mc="http://schemas.openxmlformats.org/markup-compatibility/2006">
              <mc:Choice xmlns:v="urn:schemas-microsoft-com:vml" Requires="v">
                <p:oleObj spid="_x0000_s566463" name="公式" r:id="rId9" imgW="596880" imgH="393480" progId="Equation.3">
                  <p:embed/>
                </p:oleObj>
              </mc:Choice>
              <mc:Fallback>
                <p:oleObj name="公式" r:id="rId9" imgW="596880" imgH="393480" progId="Equation.3">
                  <p:embed/>
                  <p:pic>
                    <p:nvPicPr>
                      <p:cNvPr id="0" name=""/>
                      <p:cNvPicPr>
                        <a:picLocks noGrp="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5162" y="5102762"/>
                        <a:ext cx="1341438"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4"/>
          <p:cNvGraphicFramePr>
            <a:graphicFrameLocks noChangeAspect="1"/>
          </p:cNvGraphicFramePr>
          <p:nvPr>
            <p:extLst>
              <p:ext uri="{D42A27DB-BD31-4B8C-83A1-F6EECF244321}">
                <p14:modId xmlns:p14="http://schemas.microsoft.com/office/powerpoint/2010/main" val="1252584031"/>
              </p:ext>
            </p:extLst>
          </p:nvPr>
        </p:nvGraphicFramePr>
        <p:xfrm>
          <a:off x="4166026" y="6110826"/>
          <a:ext cx="2954337" cy="439737"/>
        </p:xfrm>
        <a:graphic>
          <a:graphicData uri="http://schemas.openxmlformats.org/presentationml/2006/ole">
            <mc:AlternateContent xmlns:mc="http://schemas.openxmlformats.org/markup-compatibility/2006">
              <mc:Choice xmlns:v="urn:schemas-microsoft-com:vml" Requires="v">
                <p:oleObj spid="_x0000_s566464" name="公式" r:id="rId11" imgW="1193760" imgH="177480" progId="Equation.3">
                  <p:embed/>
                </p:oleObj>
              </mc:Choice>
              <mc:Fallback>
                <p:oleObj name="公式" r:id="rId11" imgW="11937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6026" y="6110826"/>
                        <a:ext cx="2954337"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25"/>
          <p:cNvSpPr txBox="1">
            <a:spLocks noChangeArrowheads="1"/>
          </p:cNvSpPr>
          <p:nvPr/>
        </p:nvSpPr>
        <p:spPr bwMode="auto">
          <a:xfrm>
            <a:off x="2468653" y="3128190"/>
            <a:ext cx="504031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dirty="0">
                <a:solidFill>
                  <a:srgbClr val="129C15"/>
                </a:solidFill>
              </a:rPr>
              <a:t>两块玻璃之间为空气劈尖，其相邻两条暗条纹间距为</a:t>
            </a:r>
            <a:r>
              <a:rPr lang="zh-CN" altLang="en-US" sz="2800" dirty="0">
                <a:solidFill>
                  <a:srgbClr val="129C15"/>
                </a:solidFill>
              </a:rPr>
              <a:t> </a:t>
            </a:r>
          </a:p>
        </p:txBody>
      </p:sp>
      <p:sp>
        <p:nvSpPr>
          <p:cNvPr id="26" name="Text Box 26"/>
          <p:cNvSpPr txBox="1">
            <a:spLocks noChangeArrowheads="1"/>
          </p:cNvSpPr>
          <p:nvPr/>
        </p:nvSpPr>
        <p:spPr bwMode="auto">
          <a:xfrm>
            <a:off x="2797601" y="5245638"/>
            <a:ext cx="1893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b="1">
                <a:latin typeface="楷体_GB2312" pitchFamily="49" charset="-122"/>
              </a:rPr>
              <a:t>由于</a:t>
            </a:r>
            <a:r>
              <a:rPr kumimoji="0" lang="en-US" altLang="zh-CN" b="1" i="1">
                <a:solidFill>
                  <a:srgbClr val="FF6600"/>
                </a:solidFill>
                <a:latin typeface="Arial" panose="020B0604020202020204" pitchFamily="34" charset="0"/>
              </a:rPr>
              <a:t>θ</a:t>
            </a:r>
            <a:r>
              <a:rPr kumimoji="0" lang="zh-CN" altLang="en-US" b="1">
                <a:latin typeface="Arial" panose="020B0604020202020204" pitchFamily="34" charset="0"/>
              </a:rPr>
              <a:t>很小</a:t>
            </a:r>
            <a:r>
              <a:rPr kumimoji="0" lang="zh-CN" altLang="en-US" sz="2800" b="1">
                <a:solidFill>
                  <a:schemeClr val="accent2"/>
                </a:solidFill>
                <a:latin typeface="楷体_GB2312" pitchFamily="49" charset="-122"/>
                <a:ea typeface="楷体_GB2312" pitchFamily="49" charset="-122"/>
              </a:rPr>
              <a:t> </a:t>
            </a:r>
          </a:p>
        </p:txBody>
      </p:sp>
      <p:sp>
        <p:nvSpPr>
          <p:cNvPr id="27" name="AutoShape 27"/>
          <p:cNvSpPr>
            <a:spLocks noChangeArrowheads="1"/>
          </p:cNvSpPr>
          <p:nvPr/>
        </p:nvSpPr>
        <p:spPr bwMode="auto">
          <a:xfrm>
            <a:off x="3518326" y="6326726"/>
            <a:ext cx="574675" cy="142875"/>
          </a:xfrm>
          <a:prstGeom prst="rightArrow">
            <a:avLst>
              <a:gd name="adj1" fmla="val 50000"/>
              <a:gd name="adj2" fmla="val 100556"/>
            </a:avLst>
          </a:prstGeom>
          <a:solidFill>
            <a:srgbClr val="00FFFF">
              <a:alpha val="50195"/>
            </a:srgbClr>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30697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5" grpId="0"/>
      <p:bldP spid="26" grpId="0"/>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p:cNvSpPr txBox="1">
            <a:spLocks noChangeArrowheads="1"/>
          </p:cNvSpPr>
          <p:nvPr/>
        </p:nvSpPr>
        <p:spPr bwMode="auto">
          <a:xfrm>
            <a:off x="2038073" y="3355251"/>
            <a:ext cx="2444750" cy="485775"/>
          </a:xfrm>
          <a:prstGeom prst="rect">
            <a:avLst/>
          </a:prstGeom>
          <a:noFill/>
          <a:ln>
            <a:noFill/>
          </a:ln>
          <a:extLst>
            <a:ext uri="{909E8E84-426E-40DD-AFC4-6F175D3DCCD1}">
              <a14:hiddenFill xmlns:a14="http://schemas.microsoft.com/office/drawing/2010/main">
                <a:solidFill>
                  <a:srgbClr val="CEFEE8"/>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zh-CN" altLang="zh-CN" sz="2800" b="1" dirty="0">
                <a:solidFill>
                  <a:srgbClr val="0000FF"/>
                </a:solidFill>
                <a:latin typeface="Times New Roman" panose="02020603050405020304" pitchFamily="18" charset="0"/>
                <a:ea typeface="楷体_GB2312"/>
                <a:cs typeface="Times New Roman" panose="02020603050405020304" pitchFamily="18" charset="0"/>
              </a:rPr>
              <a:t>解:(1)充液前</a:t>
            </a:r>
            <a:endParaRPr lang="zh-CN" altLang="zh-CN" sz="2800" dirty="0">
              <a:latin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33506133"/>
              </p:ext>
            </p:extLst>
          </p:nvPr>
        </p:nvGraphicFramePr>
        <p:xfrm>
          <a:off x="4232945" y="3073902"/>
          <a:ext cx="1570818" cy="1116259"/>
        </p:xfrm>
        <a:graphic>
          <a:graphicData uri="http://schemas.openxmlformats.org/presentationml/2006/ole">
            <mc:AlternateContent xmlns:mc="http://schemas.openxmlformats.org/markup-compatibility/2006">
              <mc:Choice xmlns:v="urn:schemas-microsoft-com:vml" Requires="v">
                <p:oleObj spid="_x0000_s490057" name="公式" r:id="rId3" imgW="482391" imgH="342751" progId="Equation.3">
                  <p:embed/>
                </p:oleObj>
              </mc:Choice>
              <mc:Fallback>
                <p:oleObj name="公式" r:id="rId3" imgW="482391" imgH="34275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945" y="3073902"/>
                        <a:ext cx="1570818" cy="1116259"/>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819654853"/>
              </p:ext>
            </p:extLst>
          </p:nvPr>
        </p:nvGraphicFramePr>
        <p:xfrm>
          <a:off x="5821172" y="3162256"/>
          <a:ext cx="2767221" cy="1027904"/>
        </p:xfrm>
        <a:graphic>
          <a:graphicData uri="http://schemas.openxmlformats.org/presentationml/2006/ole">
            <mc:AlternateContent xmlns:mc="http://schemas.openxmlformats.org/markup-compatibility/2006">
              <mc:Choice xmlns:v="urn:schemas-microsoft-com:vml" Requires="v">
                <p:oleObj spid="_x0000_s490058" name="公式" r:id="rId5" imgW="889000" imgH="330200" progId="Equation.3">
                  <p:embed/>
                </p:oleObj>
              </mc:Choice>
              <mc:Fallback>
                <p:oleObj name="公式" r:id="rId5" imgW="889000" imgH="330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172" y="3162256"/>
                        <a:ext cx="2767221" cy="1027904"/>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01569538"/>
              </p:ext>
            </p:extLst>
          </p:nvPr>
        </p:nvGraphicFramePr>
        <p:xfrm>
          <a:off x="4474736" y="4137040"/>
          <a:ext cx="2260963" cy="556269"/>
        </p:xfrm>
        <a:graphic>
          <a:graphicData uri="http://schemas.openxmlformats.org/presentationml/2006/ole">
            <mc:AlternateContent xmlns:mc="http://schemas.openxmlformats.org/markup-compatibility/2006">
              <mc:Choice xmlns:v="urn:schemas-microsoft-com:vml" Requires="v">
                <p:oleObj spid="_x0000_s490059" name="公式" r:id="rId7" imgW="672808" imgH="165028" progId="Equation.3">
                  <p:embed/>
                </p:oleObj>
              </mc:Choice>
              <mc:Fallback>
                <p:oleObj name="公式" r:id="rId7" imgW="672808" imgH="16502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4736" y="4137040"/>
                        <a:ext cx="2260963" cy="556269"/>
                      </a:xfrm>
                      <a:prstGeom prst="rect">
                        <a:avLst/>
                      </a:prstGeom>
                      <a:noFill/>
                      <a:ln>
                        <a:noFill/>
                      </a:ln>
                    </p:spPr>
                  </p:pic>
                </p:oleObj>
              </mc:Fallback>
            </mc:AlternateContent>
          </a:graphicData>
        </a:graphic>
      </p:graphicFrame>
      <p:sp>
        <p:nvSpPr>
          <p:cNvPr id="6" name="Rectangle 5"/>
          <p:cNvSpPr>
            <a:spLocks noChangeArrowheads="1"/>
          </p:cNvSpPr>
          <p:nvPr/>
        </p:nvSpPr>
        <p:spPr bwMode="auto">
          <a:xfrm>
            <a:off x="1210032" y="4686380"/>
            <a:ext cx="297189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zh-CN" altLang="zh-CN" sz="2800" b="1" dirty="0">
                <a:solidFill>
                  <a:srgbClr val="0000FF"/>
                </a:solidFill>
                <a:latin typeface="Times New Roman" panose="02020603050405020304" pitchFamily="18" charset="0"/>
                <a:ea typeface="楷体_GB2312"/>
                <a:cs typeface="Times New Roman" panose="02020603050405020304" pitchFamily="18" charset="0"/>
              </a:rPr>
              <a:t>(2)充液后</a:t>
            </a:r>
            <a:endParaRPr lang="zh-CN" altLang="zh-CN" sz="2800" dirty="0">
              <a:latin typeface="Arial" panose="020B0604020202020204" pitchFamily="34"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274723292"/>
              </p:ext>
            </p:extLst>
          </p:nvPr>
        </p:nvGraphicFramePr>
        <p:xfrm>
          <a:off x="2695978" y="5234861"/>
          <a:ext cx="1575605" cy="1062908"/>
        </p:xfrm>
        <a:graphic>
          <a:graphicData uri="http://schemas.openxmlformats.org/presentationml/2006/ole">
            <mc:AlternateContent xmlns:mc="http://schemas.openxmlformats.org/markup-compatibility/2006">
              <mc:Choice xmlns:v="urn:schemas-microsoft-com:vml" Requires="v">
                <p:oleObj spid="_x0000_s490060" name="公式" r:id="rId9" imgW="469696" imgH="317362" progId="Equation.3">
                  <p:embed/>
                </p:oleObj>
              </mc:Choice>
              <mc:Fallback>
                <p:oleObj name="公式" r:id="rId9" imgW="469696" imgH="317362"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5978" y="5234861"/>
                        <a:ext cx="1575605" cy="1062908"/>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6495393"/>
              </p:ext>
            </p:extLst>
          </p:nvPr>
        </p:nvGraphicFramePr>
        <p:xfrm>
          <a:off x="4232946" y="5258519"/>
          <a:ext cx="2958095" cy="937272"/>
        </p:xfrm>
        <a:graphic>
          <a:graphicData uri="http://schemas.openxmlformats.org/presentationml/2006/ole">
            <mc:AlternateContent xmlns:mc="http://schemas.openxmlformats.org/markup-compatibility/2006">
              <mc:Choice xmlns:v="urn:schemas-microsoft-com:vml" Requires="v">
                <p:oleObj spid="_x0000_s490061" name="公式" r:id="rId11" imgW="1040948" imgH="330057" progId="Equation.3">
                  <p:embed/>
                </p:oleObj>
              </mc:Choice>
              <mc:Fallback>
                <p:oleObj name="公式" r:id="rId11" imgW="1040948" imgH="330057" progId="Equation.3">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2946" y="5258519"/>
                        <a:ext cx="2958095" cy="937272"/>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93020507"/>
              </p:ext>
            </p:extLst>
          </p:nvPr>
        </p:nvGraphicFramePr>
        <p:xfrm>
          <a:off x="7250549" y="5326052"/>
          <a:ext cx="2675686" cy="608754"/>
        </p:xfrm>
        <a:graphic>
          <a:graphicData uri="http://schemas.openxmlformats.org/presentationml/2006/ole">
            <mc:AlternateContent xmlns:mc="http://schemas.openxmlformats.org/markup-compatibility/2006">
              <mc:Choice xmlns:v="urn:schemas-microsoft-com:vml" Requires="v">
                <p:oleObj spid="_x0000_s490062" name="公式" r:id="rId13" imgW="723586" imgH="165028" progId="Equation.3">
                  <p:embed/>
                </p:oleObj>
              </mc:Choice>
              <mc:Fallback>
                <p:oleObj name="公式" r:id="rId13" imgW="723586" imgH="165028" progId="Equation.3">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0549" y="5326052"/>
                        <a:ext cx="2675686" cy="608754"/>
                      </a:xfrm>
                      <a:prstGeom prst="rect">
                        <a:avLst/>
                      </a:prstGeom>
                      <a:noFill/>
                      <a:ln>
                        <a:noFill/>
                      </a:ln>
                    </p:spPr>
                  </p:pic>
                </p:oleObj>
              </mc:Fallback>
            </mc:AlternateContent>
          </a:graphicData>
        </a:graphic>
      </p:graphicFrame>
      <p:sp>
        <p:nvSpPr>
          <p:cNvPr id="10" name="Rectangle 1"/>
          <p:cNvSpPr>
            <a:spLocks noChangeArrowheads="1"/>
          </p:cNvSpPr>
          <p:nvPr/>
        </p:nvSpPr>
        <p:spPr bwMode="auto">
          <a:xfrm>
            <a:off x="3030919" y="4640188"/>
            <a:ext cx="514859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zh-CN" altLang="zh-CN" sz="2800" b="1" dirty="0">
                <a:solidFill>
                  <a:srgbClr val="0000FF"/>
                </a:solidFill>
                <a:latin typeface="Times New Roman" panose="02020603050405020304" pitchFamily="18" charset="0"/>
                <a:ea typeface="楷体_GB2312"/>
                <a:cs typeface="Times New Roman" panose="02020603050405020304" pitchFamily="18" charset="0"/>
              </a:rPr>
              <a:t>第四条明纹与棱的距离为</a:t>
            </a:r>
            <a:endParaRPr lang="zh-CN" altLang="zh-CN" sz="2800" dirty="0">
              <a:latin typeface="Arial" panose="020B0604020202020204" pitchFamily="34" charset="0"/>
            </a:endParaRPr>
          </a:p>
        </p:txBody>
      </p:sp>
      <p:sp>
        <p:nvSpPr>
          <p:cNvPr id="11" name="Rectangle 10"/>
          <p:cNvSpPr>
            <a:spLocks noChangeArrowheads="1"/>
          </p:cNvSpPr>
          <p:nvPr/>
        </p:nvSpPr>
        <p:spPr bwMode="auto">
          <a:xfrm>
            <a:off x="2091298" y="99099"/>
            <a:ext cx="811333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800" dirty="0">
                <a:solidFill>
                  <a:srgbClr val="FF0000"/>
                </a:solidFill>
              </a:rPr>
              <a:t>【</a:t>
            </a:r>
            <a:r>
              <a:rPr lang="zh-CN" altLang="en-US" sz="2800" b="1" dirty="0">
                <a:solidFill>
                  <a:srgbClr val="FF0000"/>
                </a:solidFill>
              </a:rPr>
              <a:t>补充例</a:t>
            </a:r>
            <a:r>
              <a:rPr lang="en-US" altLang="zh-CN" sz="2800" dirty="0">
                <a:solidFill>
                  <a:srgbClr val="FF0000"/>
                </a:solidFill>
              </a:rPr>
              <a:t>】</a:t>
            </a:r>
            <a:r>
              <a:rPr lang="zh-CN" altLang="zh-CN" sz="2800" b="1" dirty="0">
                <a:solidFill>
                  <a:srgbClr val="129C15"/>
                </a:solidFill>
                <a:latin typeface="Times New Roman" panose="02020603050405020304" pitchFamily="18" charset="0"/>
                <a:ea typeface="楷体_GB2312"/>
                <a:cs typeface="Times New Roman" panose="02020603050405020304" pitchFamily="18" charset="0"/>
              </a:rPr>
              <a:t>用波长</a:t>
            </a:r>
            <a:r>
              <a:rPr lang="zh-CN" altLang="zh-CN" sz="2800" b="1" dirty="0">
                <a:solidFill>
                  <a:srgbClr val="FF0000"/>
                </a:solidFill>
                <a:latin typeface="Times New Roman" panose="02020603050405020304" pitchFamily="18" charset="0"/>
                <a:ea typeface="楷体_GB2312"/>
                <a:cs typeface="Times New Roman" panose="02020603050405020304" pitchFamily="18" charset="0"/>
              </a:rPr>
              <a:t>λ＝</a:t>
            </a:r>
            <a:r>
              <a:rPr lang="en-US" altLang="zh-CN" sz="2800" b="1" dirty="0">
                <a:solidFill>
                  <a:srgbClr val="FF0000"/>
                </a:solidFill>
                <a:latin typeface="Times New Roman" panose="02020603050405020304" pitchFamily="18" charset="0"/>
                <a:ea typeface="楷体_GB2312"/>
                <a:cs typeface="Times New Roman" panose="02020603050405020304" pitchFamily="18" charset="0"/>
              </a:rPr>
              <a:t>500nm </a:t>
            </a:r>
            <a:r>
              <a:rPr lang="en-US" altLang="zh-CN" sz="2800" b="1" dirty="0">
                <a:solidFill>
                  <a:srgbClr val="129C15"/>
                </a:solidFill>
                <a:latin typeface="Times New Roman" panose="02020603050405020304" pitchFamily="18" charset="0"/>
                <a:ea typeface="楷体_GB2312"/>
                <a:cs typeface="Times New Roman" panose="02020603050405020304" pitchFamily="18" charset="0"/>
              </a:rPr>
              <a:t>(1nm = 10</a:t>
            </a:r>
            <a:r>
              <a:rPr lang="en-US" altLang="zh-CN" sz="2800" b="1" baseline="30000" dirty="0">
                <a:solidFill>
                  <a:srgbClr val="129C15"/>
                </a:solidFill>
                <a:latin typeface="Times New Roman" panose="02020603050405020304" pitchFamily="18" charset="0"/>
                <a:ea typeface="楷体_GB2312"/>
                <a:cs typeface="Times New Roman" panose="02020603050405020304" pitchFamily="18" charset="0"/>
              </a:rPr>
              <a:t>-9</a:t>
            </a:r>
            <a:r>
              <a:rPr lang="en-US" altLang="zh-CN" sz="2800" b="1" dirty="0">
                <a:solidFill>
                  <a:srgbClr val="129C15"/>
                </a:solidFill>
                <a:latin typeface="Times New Roman" panose="02020603050405020304" pitchFamily="18" charset="0"/>
                <a:ea typeface="楷体_GB2312"/>
                <a:cs typeface="Times New Roman" panose="02020603050405020304" pitchFamily="18" charset="0"/>
              </a:rPr>
              <a:t>m)</a:t>
            </a:r>
            <a:r>
              <a:rPr lang="zh-CN" altLang="en-US" sz="2800" b="1" dirty="0">
                <a:solidFill>
                  <a:srgbClr val="129C15"/>
                </a:solidFill>
                <a:latin typeface="Times New Roman" panose="02020603050405020304" pitchFamily="18" charset="0"/>
                <a:ea typeface="楷体_GB2312"/>
                <a:cs typeface="Times New Roman" panose="02020603050405020304" pitchFamily="18" charset="0"/>
              </a:rPr>
              <a:t>的单色光垂直照射在由两块玻璃板</a:t>
            </a:r>
            <a:r>
              <a:rPr lang="en-US" altLang="zh-CN" sz="2800" b="1" dirty="0">
                <a:solidFill>
                  <a:srgbClr val="129C15"/>
                </a:solidFill>
                <a:latin typeface="Times New Roman" panose="02020603050405020304" pitchFamily="18" charset="0"/>
                <a:ea typeface="楷体_GB2312"/>
                <a:cs typeface="Times New Roman" panose="02020603050405020304" pitchFamily="18" charset="0"/>
              </a:rPr>
              <a:t>(</a:t>
            </a:r>
            <a:r>
              <a:rPr lang="zh-CN" altLang="en-US" sz="2800" b="1" dirty="0">
                <a:solidFill>
                  <a:srgbClr val="129C15"/>
                </a:solidFill>
                <a:latin typeface="Times New Roman" panose="02020603050405020304" pitchFamily="18" charset="0"/>
                <a:ea typeface="楷体_GB2312"/>
                <a:cs typeface="Times New Roman" panose="02020603050405020304" pitchFamily="18" charset="0"/>
              </a:rPr>
              <a:t>一端刚好接触成劈棱</a:t>
            </a:r>
            <a:r>
              <a:rPr lang="en-US" altLang="zh-CN" sz="2800" b="1" dirty="0">
                <a:solidFill>
                  <a:srgbClr val="129C15"/>
                </a:solidFill>
                <a:latin typeface="Times New Roman" panose="02020603050405020304" pitchFamily="18" charset="0"/>
                <a:ea typeface="楷体_GB2312"/>
                <a:cs typeface="Times New Roman" panose="02020603050405020304" pitchFamily="18" charset="0"/>
              </a:rPr>
              <a:t>)</a:t>
            </a:r>
            <a:r>
              <a:rPr lang="zh-CN" altLang="en-US" sz="2800" b="1" dirty="0">
                <a:solidFill>
                  <a:srgbClr val="129C15"/>
                </a:solidFill>
                <a:latin typeface="Times New Roman" panose="02020603050405020304" pitchFamily="18" charset="0"/>
                <a:ea typeface="楷体_GB2312"/>
                <a:cs typeface="Times New Roman" panose="02020603050405020304" pitchFamily="18" charset="0"/>
              </a:rPr>
              <a:t>构成的空气劈尖上，劈尖角</a:t>
            </a:r>
            <a:r>
              <a:rPr lang="en-US" altLang="zh-CN" sz="2800" b="1" dirty="0">
                <a:solidFill>
                  <a:srgbClr val="FF0000"/>
                </a:solidFill>
                <a:latin typeface="Times New Roman" panose="02020603050405020304" pitchFamily="18" charset="0"/>
                <a:ea typeface="楷体_GB2312"/>
                <a:cs typeface="Times New Roman" panose="02020603050405020304" pitchFamily="18" charset="0"/>
              </a:rPr>
              <a:t>θ</a:t>
            </a:r>
            <a:r>
              <a:rPr lang="zh-CN" altLang="en-US" sz="2800" b="1" dirty="0">
                <a:solidFill>
                  <a:srgbClr val="FF0000"/>
                </a:solidFill>
                <a:latin typeface="Times New Roman" panose="02020603050405020304" pitchFamily="18" charset="0"/>
                <a:ea typeface="楷体_GB2312"/>
                <a:cs typeface="Times New Roman" panose="02020603050405020304" pitchFamily="18" charset="0"/>
              </a:rPr>
              <a:t>＝</a:t>
            </a:r>
            <a:r>
              <a:rPr lang="en-US" altLang="zh-CN" sz="2800" b="1" dirty="0">
                <a:solidFill>
                  <a:srgbClr val="FF0000"/>
                </a:solidFill>
                <a:latin typeface="Times New Roman" panose="02020603050405020304" pitchFamily="18" charset="0"/>
                <a:ea typeface="楷体_GB2312"/>
                <a:cs typeface="Times New Roman" panose="02020603050405020304" pitchFamily="18" charset="0"/>
              </a:rPr>
              <a:t>1.0×10</a:t>
            </a:r>
            <a:r>
              <a:rPr lang="en-US" altLang="zh-CN" sz="2800" b="1" baseline="30000" dirty="0">
                <a:solidFill>
                  <a:srgbClr val="FF0000"/>
                </a:solidFill>
                <a:latin typeface="Times New Roman" panose="02020603050405020304" pitchFamily="18" charset="0"/>
                <a:ea typeface="楷体_GB2312"/>
                <a:cs typeface="Times New Roman" panose="02020603050405020304" pitchFamily="18" charset="0"/>
              </a:rPr>
              <a:t>-4</a:t>
            </a:r>
            <a:r>
              <a:rPr lang="en-US" altLang="zh-CN" sz="2800" b="1" dirty="0">
                <a:solidFill>
                  <a:srgbClr val="FF0000"/>
                </a:solidFill>
                <a:latin typeface="Times New Roman" panose="02020603050405020304" pitchFamily="18" charset="0"/>
                <a:ea typeface="楷体_GB2312"/>
                <a:cs typeface="Times New Roman" panose="02020603050405020304" pitchFamily="18" charset="0"/>
              </a:rPr>
              <a:t>rad</a:t>
            </a:r>
            <a:r>
              <a:rPr lang="zh-CN" altLang="en-US" sz="2800" b="1" dirty="0">
                <a:solidFill>
                  <a:srgbClr val="129C15"/>
                </a:solidFill>
                <a:latin typeface="Times New Roman" panose="02020603050405020304" pitchFamily="18" charset="0"/>
                <a:ea typeface="楷体_GB2312"/>
                <a:cs typeface="Times New Roman" panose="02020603050405020304" pitchFamily="18" charset="0"/>
              </a:rPr>
              <a:t>。</a:t>
            </a:r>
            <a:endParaRPr lang="zh-CN" altLang="en-US" sz="2800" dirty="0">
              <a:solidFill>
                <a:srgbClr val="129C15"/>
              </a:solidFill>
            </a:endParaRPr>
          </a:p>
          <a:p>
            <a:pPr eaLnBrk="0" fontAlgn="base" hangingPunct="0">
              <a:spcBef>
                <a:spcPct val="0"/>
              </a:spcBef>
              <a:spcAft>
                <a:spcPct val="0"/>
              </a:spcAft>
            </a:pPr>
            <a:r>
              <a:rPr lang="en-US" altLang="zh-CN" sz="2800" b="1" dirty="0">
                <a:solidFill>
                  <a:srgbClr val="9900CC"/>
                </a:solidFill>
                <a:latin typeface="Times New Roman" panose="02020603050405020304" pitchFamily="18" charset="0"/>
                <a:ea typeface="楷体_GB2312"/>
                <a:cs typeface="Times New Roman" panose="02020603050405020304" pitchFamily="18" charset="0"/>
              </a:rPr>
              <a:t>(1)</a:t>
            </a:r>
            <a:r>
              <a:rPr lang="zh-CN" altLang="en-US" sz="2800" b="1" dirty="0">
                <a:solidFill>
                  <a:srgbClr val="9900CC"/>
                </a:solidFill>
                <a:latin typeface="Times New Roman" panose="02020603050405020304" pitchFamily="18" charset="0"/>
                <a:ea typeface="楷体_GB2312"/>
                <a:cs typeface="Times New Roman" panose="02020603050405020304" pitchFamily="18" charset="0"/>
              </a:rPr>
              <a:t>求相邻明纹间距离？</a:t>
            </a:r>
            <a:endParaRPr lang="zh-CN" altLang="en-US" sz="2800" dirty="0">
              <a:solidFill>
                <a:srgbClr val="9900CC"/>
              </a:solidFill>
              <a:latin typeface="Arial" panose="020B0604020202020204" pitchFamily="34" charset="0"/>
            </a:endParaRPr>
          </a:p>
        </p:txBody>
      </p:sp>
      <p:sp>
        <p:nvSpPr>
          <p:cNvPr id="13" name="矩形 12"/>
          <p:cNvSpPr/>
          <p:nvPr/>
        </p:nvSpPr>
        <p:spPr>
          <a:xfrm>
            <a:off x="2091297" y="1828285"/>
            <a:ext cx="7469592" cy="1384995"/>
          </a:xfrm>
          <a:prstGeom prst="rect">
            <a:avLst/>
          </a:prstGeom>
        </p:spPr>
        <p:txBody>
          <a:bodyPr wrap="square">
            <a:spAutoFit/>
          </a:bodyPr>
          <a:lstStyle/>
          <a:p>
            <a:pPr lvl="0" eaLnBrk="0" fontAlgn="base" hangingPunct="0">
              <a:spcBef>
                <a:spcPct val="0"/>
              </a:spcBef>
              <a:spcAft>
                <a:spcPct val="0"/>
              </a:spcAft>
            </a:pPr>
            <a:r>
              <a:rPr lang="en-US" altLang="zh-CN" sz="2800" b="1" dirty="0">
                <a:solidFill>
                  <a:srgbClr val="FF3399"/>
                </a:solidFill>
                <a:latin typeface="Times New Roman" panose="02020603050405020304" pitchFamily="18" charset="0"/>
                <a:ea typeface="楷体_GB2312"/>
                <a:cs typeface="Times New Roman" panose="02020603050405020304" pitchFamily="18" charset="0"/>
              </a:rPr>
              <a:t>(2)</a:t>
            </a:r>
            <a:r>
              <a:rPr lang="zh-CN" altLang="en-US" sz="2800" b="1" dirty="0">
                <a:solidFill>
                  <a:srgbClr val="FF3399"/>
                </a:solidFill>
                <a:latin typeface="Times New Roman" panose="02020603050405020304" pitchFamily="18" charset="0"/>
                <a:ea typeface="楷体_GB2312"/>
                <a:cs typeface="Times New Roman" panose="02020603050405020304" pitchFamily="18" charset="0"/>
              </a:rPr>
              <a:t>如果在劈尖内充满折射率为</a:t>
            </a:r>
            <a:r>
              <a:rPr lang="en-US" altLang="zh-CN" sz="2800" b="1" dirty="0">
                <a:solidFill>
                  <a:srgbClr val="FF3399"/>
                </a:solidFill>
                <a:latin typeface="Times New Roman" panose="02020603050405020304" pitchFamily="18" charset="0"/>
                <a:ea typeface="楷体_GB2312"/>
                <a:cs typeface="Times New Roman" panose="02020603050405020304" pitchFamily="18" charset="0"/>
              </a:rPr>
              <a:t>n</a:t>
            </a:r>
            <a:r>
              <a:rPr lang="zh-CN" altLang="en-US" sz="2800" b="1" dirty="0">
                <a:solidFill>
                  <a:srgbClr val="FF3399"/>
                </a:solidFill>
                <a:latin typeface="Times New Roman" panose="02020603050405020304" pitchFamily="18" charset="0"/>
                <a:ea typeface="楷体_GB2312"/>
                <a:cs typeface="Times New Roman" panose="02020603050405020304" pitchFamily="18" charset="0"/>
              </a:rPr>
              <a:t>＝</a:t>
            </a:r>
            <a:r>
              <a:rPr lang="en-US" altLang="zh-CN" sz="2800" b="1" dirty="0">
                <a:solidFill>
                  <a:srgbClr val="FF3399"/>
                </a:solidFill>
                <a:latin typeface="Times New Roman" panose="02020603050405020304" pitchFamily="18" charset="0"/>
                <a:ea typeface="楷体_GB2312"/>
                <a:cs typeface="Times New Roman" panose="02020603050405020304" pitchFamily="18" charset="0"/>
              </a:rPr>
              <a:t>1.40</a:t>
            </a:r>
            <a:r>
              <a:rPr lang="zh-CN" altLang="en-US" sz="2800" b="1" dirty="0">
                <a:solidFill>
                  <a:srgbClr val="FF3399"/>
                </a:solidFill>
                <a:latin typeface="Times New Roman" panose="02020603050405020304" pitchFamily="18" charset="0"/>
                <a:ea typeface="楷体_GB2312"/>
                <a:cs typeface="Times New Roman" panose="02020603050405020304" pitchFamily="18" charset="0"/>
              </a:rPr>
              <a:t>的液体，求从劈棱起到第四条明条纹在充入液体前后移动的距离？</a:t>
            </a:r>
            <a:r>
              <a:rPr lang="zh-CN" altLang="en-US" sz="2800" dirty="0">
                <a:solidFill>
                  <a:srgbClr val="FF3399"/>
                </a:solidFill>
              </a:rPr>
              <a:t> </a:t>
            </a:r>
            <a:endParaRPr lang="zh-CN" altLang="en-US" sz="2800" dirty="0">
              <a:solidFill>
                <a:srgbClr val="FF3399"/>
              </a:solidFill>
              <a:latin typeface="Arial" panose="020B0604020202020204" pitchFamily="34" charset="0"/>
            </a:endParaRPr>
          </a:p>
        </p:txBody>
      </p:sp>
      <p:sp>
        <p:nvSpPr>
          <p:cNvPr id="15" name="矩形 14"/>
          <p:cNvSpPr/>
          <p:nvPr/>
        </p:nvSpPr>
        <p:spPr>
          <a:xfrm>
            <a:off x="2487016" y="6219449"/>
            <a:ext cx="2709396" cy="523220"/>
          </a:xfrm>
          <a:prstGeom prst="rect">
            <a:avLst/>
          </a:prstGeom>
        </p:spPr>
        <p:txBody>
          <a:bodyPr wrap="none">
            <a:spAutoFit/>
          </a:bodyPr>
          <a:lstStyle/>
          <a:p>
            <a:r>
              <a:rPr lang="zh-CN" altLang="zh-CN" sz="2800" b="1" kern="100" dirty="0">
                <a:solidFill>
                  <a:srgbClr val="0000FF"/>
                </a:solidFill>
                <a:latin typeface="Times New Roman" panose="02020603050405020304" pitchFamily="18" charset="0"/>
                <a:ea typeface="楷体_GB2312"/>
              </a:rPr>
              <a:t>向棱边方向移动</a:t>
            </a:r>
            <a:endParaRPr lang="zh-CN" altLang="en-US" sz="2800" dirty="0"/>
          </a:p>
        </p:txBody>
      </p:sp>
    </p:spTree>
    <p:extLst>
      <p:ext uri="{BB962C8B-B14F-4D97-AF65-F5344CB8AC3E}">
        <p14:creationId xmlns:p14="http://schemas.microsoft.com/office/powerpoint/2010/main" val="2867882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668" y="820189"/>
            <a:ext cx="6348199" cy="3055994"/>
          </a:xfrm>
          <a:prstGeom prst="rect">
            <a:avLst/>
          </a:prstGeom>
        </p:spPr>
      </p:pic>
      <p:sp>
        <p:nvSpPr>
          <p:cNvPr id="3" name="Rectangle 2"/>
          <p:cNvSpPr>
            <a:spLocks noChangeArrowheads="1"/>
          </p:cNvSpPr>
          <p:nvPr/>
        </p:nvSpPr>
        <p:spPr bwMode="auto">
          <a:xfrm>
            <a:off x="3782566" y="104262"/>
            <a:ext cx="1538735"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zh-CN" altLang="zh-CN" sz="2800" b="1" dirty="0">
                <a:solidFill>
                  <a:srgbClr val="0000FF"/>
                </a:solidFill>
                <a:latin typeface="Calibri" panose="020F0502020204030204" pitchFamily="34" charset="0"/>
                <a:ea typeface="楷体_GB2312" charset="-122"/>
              </a:rPr>
              <a:t>充液前</a:t>
            </a:r>
            <a:endParaRPr lang="zh-CN" altLang="zh-CN" sz="2800" dirty="0">
              <a:latin typeface="Arial" panose="020B0604020202020204" pitchFamily="34" charset="0"/>
            </a:endParaRPr>
          </a:p>
        </p:txBody>
      </p:sp>
      <p:sp>
        <p:nvSpPr>
          <p:cNvPr id="4" name="Rectangle 3"/>
          <p:cNvSpPr>
            <a:spLocks noChangeArrowheads="1"/>
          </p:cNvSpPr>
          <p:nvPr/>
        </p:nvSpPr>
        <p:spPr bwMode="auto">
          <a:xfrm>
            <a:off x="2086267" y="242339"/>
            <a:ext cx="135543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zh-CN" altLang="zh-CN" sz="2800" b="1" dirty="0">
                <a:solidFill>
                  <a:srgbClr val="129C15"/>
                </a:solidFill>
                <a:latin typeface="Calibri" panose="020F0502020204030204" pitchFamily="34" charset="0"/>
                <a:ea typeface="楷体_GB2312" charset="-122"/>
              </a:rPr>
              <a:t>充液后</a:t>
            </a:r>
            <a:endParaRPr lang="zh-CN" altLang="zh-CN" sz="2800" dirty="0">
              <a:solidFill>
                <a:srgbClr val="129C15"/>
              </a:solidFill>
              <a:latin typeface="Arial" panose="020B0604020202020204"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98020955"/>
              </p:ext>
            </p:extLst>
          </p:nvPr>
        </p:nvGraphicFramePr>
        <p:xfrm>
          <a:off x="6279480" y="326477"/>
          <a:ext cx="2813050" cy="409575"/>
        </p:xfrm>
        <a:graphic>
          <a:graphicData uri="http://schemas.openxmlformats.org/presentationml/2006/ole">
            <mc:AlternateContent xmlns:mc="http://schemas.openxmlformats.org/markup-compatibility/2006">
              <mc:Choice xmlns:v="urn:schemas-microsoft-com:vml" Requires="v">
                <p:oleObj spid="_x0000_s490785" name="公式" r:id="rId4" imgW="1130040" imgH="164880" progId="Equation.3">
                  <p:embed/>
                </p:oleObj>
              </mc:Choice>
              <mc:Fallback>
                <p:oleObj name="公式" r:id="rId4" imgW="1130040" imgH="1648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9480" y="326477"/>
                        <a:ext cx="281305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43761175"/>
              </p:ext>
            </p:extLst>
          </p:nvPr>
        </p:nvGraphicFramePr>
        <p:xfrm>
          <a:off x="6744706" y="924965"/>
          <a:ext cx="3067050" cy="388937"/>
        </p:xfrm>
        <a:graphic>
          <a:graphicData uri="http://schemas.openxmlformats.org/presentationml/2006/ole">
            <mc:AlternateContent xmlns:mc="http://schemas.openxmlformats.org/markup-compatibility/2006">
              <mc:Choice xmlns:v="urn:schemas-microsoft-com:vml" Requires="v">
                <p:oleObj spid="_x0000_s490786" name="公式" r:id="rId6" imgW="1295280" imgH="164880" progId="Equation.3">
                  <p:embed/>
                </p:oleObj>
              </mc:Choice>
              <mc:Fallback>
                <p:oleObj name="公式" r:id="rId6" imgW="1295280" imgH="1648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706" y="924965"/>
                        <a:ext cx="306705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82300734"/>
              </p:ext>
            </p:extLst>
          </p:nvPr>
        </p:nvGraphicFramePr>
        <p:xfrm>
          <a:off x="6279480" y="1307552"/>
          <a:ext cx="2813050" cy="390525"/>
        </p:xfrm>
        <a:graphic>
          <a:graphicData uri="http://schemas.openxmlformats.org/presentationml/2006/ole">
            <mc:AlternateContent xmlns:mc="http://schemas.openxmlformats.org/markup-compatibility/2006">
              <mc:Choice xmlns:v="urn:schemas-microsoft-com:vml" Requires="v">
                <p:oleObj spid="_x0000_s490787" name="公式" r:id="rId8" imgW="1193760" imgH="164880" progId="Equation.3">
                  <p:embed/>
                </p:oleObj>
              </mc:Choice>
              <mc:Fallback>
                <p:oleObj name="公式" r:id="rId8" imgW="1193760" imgH="16488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9480" y="1307552"/>
                        <a:ext cx="281305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7"/>
          <p:cNvSpPr/>
          <p:nvPr/>
        </p:nvSpPr>
        <p:spPr>
          <a:xfrm>
            <a:off x="2024433" y="4160865"/>
            <a:ext cx="8475908" cy="2369880"/>
          </a:xfrm>
          <a:prstGeom prst="rect">
            <a:avLst/>
          </a:prstGeom>
        </p:spPr>
        <p:txBody>
          <a:bodyPr wrap="square">
            <a:spAutoFit/>
          </a:bodyPr>
          <a:lstStyle/>
          <a:p>
            <a:r>
              <a:rPr lang="en-US" altLang="zh-CN" sz="2800" b="1" dirty="0">
                <a:solidFill>
                  <a:srgbClr val="008000"/>
                </a:solidFill>
              </a:rPr>
              <a:t>2. </a:t>
            </a:r>
            <a:r>
              <a:rPr lang="en-US" altLang="zh-CN" sz="2800" dirty="0">
                <a:solidFill>
                  <a:srgbClr val="FF0000"/>
                </a:solidFill>
              </a:rPr>
              <a:t>【</a:t>
            </a:r>
            <a:r>
              <a:rPr lang="zh-CN" altLang="en-US" sz="2800" b="1" dirty="0">
                <a:solidFill>
                  <a:srgbClr val="FF0000"/>
                </a:solidFill>
              </a:rPr>
              <a:t>补充例</a:t>
            </a:r>
            <a:r>
              <a:rPr lang="en-US" altLang="zh-CN" sz="2800" dirty="0">
                <a:solidFill>
                  <a:srgbClr val="FF0000"/>
                </a:solidFill>
              </a:rPr>
              <a:t>】</a:t>
            </a:r>
            <a:r>
              <a:rPr lang="zh-CN" altLang="en-US" sz="2800" b="1" dirty="0">
                <a:solidFill>
                  <a:srgbClr val="008000"/>
                </a:solidFill>
              </a:rPr>
              <a:t>由两块玻璃片</a:t>
            </a:r>
            <a:r>
              <a:rPr lang="en-US" altLang="zh-CN" sz="2800" b="1" dirty="0">
                <a:solidFill>
                  <a:srgbClr val="008000"/>
                </a:solidFill>
              </a:rPr>
              <a:t>(</a:t>
            </a:r>
            <a:r>
              <a:rPr lang="en-US" altLang="zh-CN" sz="3600" b="1" dirty="0">
                <a:solidFill>
                  <a:srgbClr val="FF0000"/>
                </a:solidFill>
              </a:rPr>
              <a:t>n</a:t>
            </a:r>
            <a:r>
              <a:rPr lang="en-US" altLang="zh-CN" sz="2400" b="1" dirty="0">
                <a:solidFill>
                  <a:srgbClr val="FF0000"/>
                </a:solidFill>
              </a:rPr>
              <a:t>1</a:t>
            </a:r>
            <a:r>
              <a:rPr lang="zh-CN" altLang="en-US" sz="2800" b="1" dirty="0">
                <a:solidFill>
                  <a:srgbClr val="FF0000"/>
                </a:solidFill>
              </a:rPr>
              <a:t>＝</a:t>
            </a:r>
            <a:r>
              <a:rPr lang="en-US" altLang="zh-CN" sz="2800" b="1" dirty="0">
                <a:solidFill>
                  <a:srgbClr val="FF0000"/>
                </a:solidFill>
              </a:rPr>
              <a:t>1.75</a:t>
            </a:r>
            <a:r>
              <a:rPr lang="en-US" altLang="zh-CN" sz="2800" b="1" dirty="0">
                <a:solidFill>
                  <a:srgbClr val="008000"/>
                </a:solidFill>
              </a:rPr>
              <a:t>)</a:t>
            </a:r>
            <a:r>
              <a:rPr lang="zh-CN" altLang="en-US" sz="2800" b="1" dirty="0">
                <a:solidFill>
                  <a:srgbClr val="008000"/>
                </a:solidFill>
              </a:rPr>
              <a:t>所形成的空气劈形膜，其一端厚度为零，另一端厚度为</a:t>
            </a:r>
            <a:r>
              <a:rPr lang="en-US" altLang="zh-CN" sz="2800" b="1" dirty="0">
                <a:solidFill>
                  <a:srgbClr val="FF0000"/>
                </a:solidFill>
              </a:rPr>
              <a:t>0.002 cm</a:t>
            </a:r>
            <a:r>
              <a:rPr lang="zh-CN" altLang="en-US" sz="2800" b="1" dirty="0">
                <a:solidFill>
                  <a:srgbClr val="008000"/>
                </a:solidFill>
              </a:rPr>
              <a:t>。现用波长为</a:t>
            </a:r>
            <a:r>
              <a:rPr lang="en-US" altLang="zh-CN" sz="2800" b="1" dirty="0">
                <a:solidFill>
                  <a:srgbClr val="FF0000"/>
                </a:solidFill>
              </a:rPr>
              <a:t>700 nm </a:t>
            </a:r>
            <a:r>
              <a:rPr lang="zh-CN" altLang="en-US" sz="2800" b="1" dirty="0">
                <a:solidFill>
                  <a:srgbClr val="008000"/>
                </a:solidFill>
              </a:rPr>
              <a:t>的单色平行光，沿入射角为</a:t>
            </a:r>
            <a:r>
              <a:rPr lang="en-US" altLang="zh-CN" sz="2800" b="1" dirty="0">
                <a:solidFill>
                  <a:srgbClr val="FF0000"/>
                </a:solidFill>
              </a:rPr>
              <a:t>30°</a:t>
            </a:r>
            <a:r>
              <a:rPr lang="zh-CN" altLang="en-US" sz="2800" b="1" dirty="0">
                <a:solidFill>
                  <a:srgbClr val="008000"/>
                </a:solidFill>
              </a:rPr>
              <a:t>角的方向射在膜的上表面，则形成的干涉条纹数为</a:t>
            </a:r>
          </a:p>
          <a:p>
            <a:r>
              <a:rPr lang="en-US" altLang="zh-CN" sz="2800" b="1" dirty="0">
                <a:solidFill>
                  <a:srgbClr val="C00000"/>
                </a:solidFill>
              </a:rPr>
              <a:t>(A) 27 </a:t>
            </a:r>
            <a:r>
              <a:rPr lang="en-US" altLang="zh-CN" sz="2800" b="1" dirty="0">
                <a:solidFill>
                  <a:srgbClr val="9900CC"/>
                </a:solidFill>
              </a:rPr>
              <a:t>(B) 40 </a:t>
            </a:r>
            <a:r>
              <a:rPr lang="en-US" altLang="zh-CN" sz="2800" b="1" dirty="0">
                <a:solidFill>
                  <a:srgbClr val="0000FF"/>
                </a:solidFill>
              </a:rPr>
              <a:t>(C) 56 </a:t>
            </a:r>
            <a:r>
              <a:rPr lang="en-US" altLang="zh-CN" sz="2800" b="1" dirty="0"/>
              <a:t>(D) 100</a:t>
            </a:r>
            <a:endParaRPr lang="zh-CN" altLang="en-US" sz="2800" b="1" dirty="0"/>
          </a:p>
        </p:txBody>
      </p:sp>
      <p:sp>
        <p:nvSpPr>
          <p:cNvPr id="9" name="矩形 8"/>
          <p:cNvSpPr/>
          <p:nvPr/>
        </p:nvSpPr>
        <p:spPr>
          <a:xfrm>
            <a:off x="7838514" y="6087549"/>
            <a:ext cx="689612" cy="584775"/>
          </a:xfrm>
          <a:prstGeom prst="rect">
            <a:avLst/>
          </a:prstGeom>
        </p:spPr>
        <p:txBody>
          <a:bodyPr wrap="none">
            <a:spAutoFit/>
          </a:bodyPr>
          <a:lstStyle/>
          <a:p>
            <a:r>
              <a:rPr lang="en-US" altLang="zh-CN" sz="3200" b="1" dirty="0">
                <a:solidFill>
                  <a:srgbClr val="FF0000"/>
                </a:solidFill>
              </a:rPr>
              <a:t>(A)</a:t>
            </a:r>
            <a:endParaRPr lang="zh-CN" altLang="en-US" sz="3200" dirty="0">
              <a:solidFill>
                <a:srgbClr val="FF0000"/>
              </a:solidFill>
            </a:endParaRPr>
          </a:p>
        </p:txBody>
      </p:sp>
    </p:spTree>
    <p:extLst>
      <p:ext uri="{BB962C8B-B14F-4D97-AF65-F5344CB8AC3E}">
        <p14:creationId xmlns:p14="http://schemas.microsoft.com/office/powerpoint/2010/main" val="1329133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46264" y="3415407"/>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FF0000"/>
                </a:solidFill>
              </a:rPr>
              <a:t>解：</a:t>
            </a:r>
          </a:p>
        </p:txBody>
      </p:sp>
      <p:sp>
        <p:nvSpPr>
          <p:cNvPr id="5" name="Text Box 5"/>
          <p:cNvSpPr txBox="1">
            <a:spLocks noChangeArrowheads="1"/>
          </p:cNvSpPr>
          <p:nvPr/>
        </p:nvSpPr>
        <p:spPr bwMode="auto">
          <a:xfrm>
            <a:off x="1873251" y="-5145"/>
            <a:ext cx="8066087"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00" dirty="0">
                <a:solidFill>
                  <a:srgbClr val="FF0000"/>
                </a:solidFill>
              </a:rPr>
              <a:t>【</a:t>
            </a:r>
            <a:r>
              <a:rPr lang="zh-CN" altLang="en-US" sz="2800" b="1" dirty="0">
                <a:solidFill>
                  <a:srgbClr val="FF0000"/>
                </a:solidFill>
              </a:rPr>
              <a:t>补充例</a:t>
            </a:r>
            <a:r>
              <a:rPr lang="en-US" altLang="zh-CN" sz="2800" dirty="0">
                <a:solidFill>
                  <a:srgbClr val="FF0000"/>
                </a:solidFill>
              </a:rPr>
              <a:t>】</a:t>
            </a:r>
            <a:r>
              <a:rPr kumimoji="0" lang="zh-CN" altLang="en-US" sz="2800" b="1" dirty="0">
                <a:solidFill>
                  <a:srgbClr val="9900CC"/>
                </a:solidFill>
                <a:latin typeface="宋体" panose="02010600030101010101" pitchFamily="2" charset="-122"/>
              </a:rPr>
              <a:t>为了测量一根细金属丝的直径</a:t>
            </a:r>
            <a:r>
              <a:rPr kumimoji="0" lang="en-US" altLang="zh-CN" sz="2800" b="1" i="1" dirty="0">
                <a:solidFill>
                  <a:srgbClr val="FF0000"/>
                </a:solidFill>
              </a:rPr>
              <a:t>d</a:t>
            </a:r>
            <a:r>
              <a:rPr kumimoji="0" lang="zh-CN" altLang="en-US" sz="2800" b="1" dirty="0">
                <a:solidFill>
                  <a:srgbClr val="9900CC"/>
                </a:solidFill>
                <a:latin typeface="宋体" panose="02010600030101010101" pitchFamily="2" charset="-122"/>
              </a:rPr>
              <a:t>，按图办法形成空气劈尖，用单色光照射形成等厚干涉条纹，用读数显微镜测出干涉明条纹的间距，就可以算出</a:t>
            </a:r>
            <a:r>
              <a:rPr kumimoji="0" lang="en-US" altLang="zh-CN" sz="2800" b="1" i="1" dirty="0">
                <a:solidFill>
                  <a:srgbClr val="FF0000"/>
                </a:solidFill>
              </a:rPr>
              <a:t>d</a:t>
            </a:r>
            <a:r>
              <a:rPr kumimoji="0" lang="zh-CN" altLang="en-US" sz="2800" b="1" dirty="0">
                <a:solidFill>
                  <a:srgbClr val="9900CC"/>
                </a:solidFill>
                <a:latin typeface="宋体" panose="02010600030101010101" pitchFamily="2" charset="-122"/>
              </a:rPr>
              <a:t>。已知</a:t>
            </a:r>
            <a:r>
              <a:rPr kumimoji="0" lang="en-US" altLang="zh-CN" sz="2800" b="1" dirty="0">
                <a:solidFill>
                  <a:srgbClr val="9900CC"/>
                </a:solidFill>
                <a:latin typeface="宋体" panose="02010600030101010101" pitchFamily="2" charset="-122"/>
              </a:rPr>
              <a:t>:</a:t>
            </a:r>
            <a:r>
              <a:rPr kumimoji="0" lang="zh-CN" altLang="en-US" sz="2800" b="1" dirty="0">
                <a:solidFill>
                  <a:srgbClr val="9900CC"/>
                </a:solidFill>
                <a:latin typeface="宋体" panose="02010600030101010101" pitchFamily="2" charset="-122"/>
              </a:rPr>
              <a:t>单色光波长为</a:t>
            </a:r>
            <a:r>
              <a:rPr kumimoji="0" lang="en-US" altLang="zh-CN" sz="2800" b="1" dirty="0">
                <a:solidFill>
                  <a:srgbClr val="FF0000"/>
                </a:solidFill>
              </a:rPr>
              <a:t>589.3 nm</a:t>
            </a:r>
            <a:r>
              <a:rPr kumimoji="0" lang="zh-CN" altLang="en-US" sz="2800" b="1" dirty="0">
                <a:solidFill>
                  <a:srgbClr val="9900CC"/>
                </a:solidFill>
                <a:latin typeface="宋体" panose="02010600030101010101" pitchFamily="2" charset="-122"/>
              </a:rPr>
              <a:t>，金属丝与劈尖顶点的距离</a:t>
            </a:r>
            <a:r>
              <a:rPr kumimoji="0" lang="en-US" altLang="zh-CN" sz="2800" b="1" i="1" dirty="0">
                <a:solidFill>
                  <a:srgbClr val="FF0000"/>
                </a:solidFill>
              </a:rPr>
              <a:t>L</a:t>
            </a:r>
            <a:r>
              <a:rPr kumimoji="0" lang="en-US" altLang="zh-CN" sz="2800" b="1" dirty="0">
                <a:solidFill>
                  <a:srgbClr val="FF0000"/>
                </a:solidFill>
              </a:rPr>
              <a:t>=28.880 mm</a:t>
            </a:r>
            <a:r>
              <a:rPr kumimoji="0" lang="zh-CN" altLang="en-US" sz="2800" b="1" dirty="0">
                <a:solidFill>
                  <a:srgbClr val="9900CC"/>
                </a:solidFill>
                <a:latin typeface="宋体" panose="02010600030101010101" pitchFamily="2" charset="-122"/>
              </a:rPr>
              <a:t>，第</a:t>
            </a:r>
            <a:r>
              <a:rPr kumimoji="0" lang="en-US" altLang="zh-CN" sz="2800" b="1" dirty="0">
                <a:solidFill>
                  <a:srgbClr val="9900CC"/>
                </a:solidFill>
                <a:latin typeface="宋体" panose="02010600030101010101" pitchFamily="2" charset="-122"/>
              </a:rPr>
              <a:t>1</a:t>
            </a:r>
            <a:r>
              <a:rPr kumimoji="0" lang="zh-CN" altLang="en-US" sz="2800" b="1" dirty="0">
                <a:solidFill>
                  <a:srgbClr val="9900CC"/>
                </a:solidFill>
                <a:latin typeface="宋体" panose="02010600030101010101" pitchFamily="2" charset="-122"/>
              </a:rPr>
              <a:t>条明条纹到第</a:t>
            </a:r>
            <a:r>
              <a:rPr kumimoji="0" lang="en-US" altLang="zh-CN" sz="2800" b="1" dirty="0">
                <a:solidFill>
                  <a:srgbClr val="9900CC"/>
                </a:solidFill>
                <a:latin typeface="宋体" panose="02010600030101010101" pitchFamily="2" charset="-122"/>
              </a:rPr>
              <a:t>31</a:t>
            </a:r>
            <a:r>
              <a:rPr kumimoji="0" lang="zh-CN" altLang="en-US" sz="2800" b="1" dirty="0">
                <a:solidFill>
                  <a:srgbClr val="9900CC"/>
                </a:solidFill>
                <a:latin typeface="宋体" panose="02010600030101010101" pitchFamily="2" charset="-122"/>
              </a:rPr>
              <a:t>条明条纹的距离为</a:t>
            </a:r>
            <a:r>
              <a:rPr kumimoji="0" lang="en-US" altLang="zh-CN" sz="2800" b="1" dirty="0">
                <a:solidFill>
                  <a:srgbClr val="FF0000"/>
                </a:solidFill>
              </a:rPr>
              <a:t>4.295 mm</a:t>
            </a:r>
            <a:r>
              <a:rPr kumimoji="0" lang="zh-CN" altLang="en-US" sz="2800" b="1" dirty="0">
                <a:solidFill>
                  <a:srgbClr val="9900CC"/>
                </a:solidFill>
                <a:latin typeface="宋体" panose="02010600030101010101" pitchFamily="2" charset="-122"/>
              </a:rPr>
              <a:t>。</a:t>
            </a:r>
            <a:r>
              <a:rPr kumimoji="0" lang="zh-CN" altLang="en-US" sz="2800" b="1" dirty="0">
                <a:solidFill>
                  <a:srgbClr val="9900CC"/>
                </a:solidFill>
              </a:rPr>
              <a:t>求</a:t>
            </a:r>
            <a:r>
              <a:rPr kumimoji="0" lang="zh-CN" altLang="en-US" sz="2800" b="1" dirty="0">
                <a:solidFill>
                  <a:srgbClr val="9900CC"/>
                </a:solidFill>
                <a:latin typeface="宋体" panose="02010600030101010101" pitchFamily="2" charset="-122"/>
              </a:rPr>
              <a:t>金属丝直径</a:t>
            </a:r>
            <a:r>
              <a:rPr kumimoji="0" lang="en-US" altLang="zh-CN" sz="2800" b="1" i="1" dirty="0">
                <a:solidFill>
                  <a:srgbClr val="FF0000"/>
                </a:solidFill>
              </a:rPr>
              <a:t>d</a:t>
            </a:r>
            <a:r>
              <a:rPr kumimoji="0" lang="zh-CN" altLang="en-US" sz="2800" b="1" i="1" dirty="0">
                <a:solidFill>
                  <a:srgbClr val="9900CC"/>
                </a:solidFill>
              </a:rPr>
              <a:t>。</a:t>
            </a:r>
            <a:endParaRPr lang="en-US" altLang="zh-CN" sz="2800" dirty="0">
              <a:solidFill>
                <a:srgbClr val="9900CC"/>
              </a:solidFill>
            </a:endParaRPr>
          </a:p>
        </p:txBody>
      </p:sp>
      <p:graphicFrame>
        <p:nvGraphicFramePr>
          <p:cNvPr id="6" name="Object 6"/>
          <p:cNvGraphicFramePr>
            <a:graphicFrameLocks/>
          </p:cNvGraphicFramePr>
          <p:nvPr/>
        </p:nvGraphicFramePr>
        <p:xfrm>
          <a:off x="4351338" y="3213101"/>
          <a:ext cx="1604962" cy="766763"/>
        </p:xfrm>
        <a:graphic>
          <a:graphicData uri="http://schemas.openxmlformats.org/presentationml/2006/ole">
            <mc:AlternateContent xmlns:mc="http://schemas.openxmlformats.org/markup-compatibility/2006">
              <mc:Choice xmlns:v="urn:schemas-microsoft-com:vml" Requires="v">
                <p:oleObj spid="_x0000_s487065" name="公式" r:id="rId3" imgW="647640" imgH="393480" progId="Equation.3">
                  <p:embed/>
                </p:oleObj>
              </mc:Choice>
              <mc:Fallback>
                <p:oleObj name="公式" r:id="rId3" imgW="647640" imgH="393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338" y="3213101"/>
                        <a:ext cx="1604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p:cNvGraphicFramePr>
          <p:nvPr/>
        </p:nvGraphicFramePr>
        <p:xfrm>
          <a:off x="6167438" y="3141663"/>
          <a:ext cx="1287462" cy="838200"/>
        </p:xfrm>
        <a:graphic>
          <a:graphicData uri="http://schemas.openxmlformats.org/presentationml/2006/ole">
            <mc:AlternateContent xmlns:mc="http://schemas.openxmlformats.org/markup-compatibility/2006">
              <mc:Choice xmlns:v="urn:schemas-microsoft-com:vml" Requires="v">
                <p:oleObj spid="_x0000_s487066" name="公式" r:id="rId5" imgW="596880" imgH="393480" progId="Equation.3">
                  <p:embed/>
                </p:oleObj>
              </mc:Choice>
              <mc:Fallback>
                <p:oleObj name="公式" r:id="rId5" imgW="596880" imgH="393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3141663"/>
                        <a:ext cx="128746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p:cNvGraphicFramePr>
          <p:nvPr/>
        </p:nvGraphicFramePr>
        <p:xfrm>
          <a:off x="3575051" y="4149725"/>
          <a:ext cx="3744913" cy="863600"/>
        </p:xfrm>
        <a:graphic>
          <a:graphicData uri="http://schemas.openxmlformats.org/presentationml/2006/ole">
            <mc:AlternateContent xmlns:mc="http://schemas.openxmlformats.org/markup-compatibility/2006">
              <mc:Choice xmlns:v="urn:schemas-microsoft-com:vml" Requires="v">
                <p:oleObj spid="_x0000_s487067" name="公式" r:id="rId7" imgW="1511280" imgH="393480" progId="Equation.3">
                  <p:embed/>
                </p:oleObj>
              </mc:Choice>
              <mc:Fallback>
                <p:oleObj name="公式" r:id="rId7" imgW="151128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1" y="4149725"/>
                        <a:ext cx="37449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9"/>
          <p:cNvGraphicFramePr>
            <a:graphicFrameLocks/>
          </p:cNvGraphicFramePr>
          <p:nvPr/>
        </p:nvGraphicFramePr>
        <p:xfrm>
          <a:off x="3432176" y="5157789"/>
          <a:ext cx="6767513" cy="1366837"/>
        </p:xfrm>
        <a:graphic>
          <a:graphicData uri="http://schemas.openxmlformats.org/presentationml/2006/ole">
            <mc:AlternateContent xmlns:mc="http://schemas.openxmlformats.org/markup-compatibility/2006">
              <mc:Choice xmlns:v="urn:schemas-microsoft-com:vml" Requires="v">
                <p:oleObj spid="_x0000_s487068" name="公式" r:id="rId9" imgW="2679480" imgH="634680" progId="Equation.3">
                  <p:embed/>
                </p:oleObj>
              </mc:Choice>
              <mc:Fallback>
                <p:oleObj name="公式" r:id="rId9" imgW="2679480" imgH="6346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176" y="5157789"/>
                        <a:ext cx="6767513" cy="1366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10"/>
          <p:cNvSpPr txBox="1">
            <a:spLocks noChangeArrowheads="1"/>
          </p:cNvSpPr>
          <p:nvPr/>
        </p:nvSpPr>
        <p:spPr bwMode="auto">
          <a:xfrm>
            <a:off x="2063305" y="4266800"/>
            <a:ext cx="1377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a:solidFill>
                  <a:srgbClr val="FF3399"/>
                </a:solidFill>
                <a:latin typeface="宋体" panose="02010600030101010101" pitchFamily="2" charset="-122"/>
              </a:rPr>
              <a:t>由题知</a:t>
            </a:r>
            <a:r>
              <a:rPr kumimoji="0" lang="zh-CN" altLang="en-US" sz="2800" b="1">
                <a:solidFill>
                  <a:srgbClr val="FF3399"/>
                </a:solidFill>
                <a:latin typeface="楷体_GB2312" pitchFamily="49" charset="-122"/>
                <a:ea typeface="楷体_GB2312" pitchFamily="49" charset="-122"/>
              </a:rPr>
              <a:t> </a:t>
            </a:r>
          </a:p>
        </p:txBody>
      </p:sp>
      <p:sp>
        <p:nvSpPr>
          <p:cNvPr id="11" name="Text Box 11"/>
          <p:cNvSpPr txBox="1">
            <a:spLocks noChangeArrowheads="1"/>
          </p:cNvSpPr>
          <p:nvPr/>
        </p:nvSpPr>
        <p:spPr bwMode="auto">
          <a:xfrm>
            <a:off x="2098675" y="5322094"/>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129C15"/>
                </a:solidFill>
                <a:latin typeface="宋体" panose="02010600030101010101" pitchFamily="2" charset="-122"/>
              </a:rPr>
              <a:t>直径</a:t>
            </a:r>
            <a:r>
              <a:rPr kumimoji="0" lang="zh-CN" altLang="en-US" sz="2800" b="1" dirty="0">
                <a:solidFill>
                  <a:srgbClr val="129C15"/>
                </a:solidFill>
                <a:latin typeface="楷体_GB2312" pitchFamily="49" charset="-122"/>
                <a:ea typeface="楷体_GB2312" pitchFamily="49" charset="-122"/>
              </a:rPr>
              <a:t> </a:t>
            </a:r>
          </a:p>
        </p:txBody>
      </p:sp>
      <p:graphicFrame>
        <p:nvGraphicFramePr>
          <p:cNvPr id="12" name="Object 12"/>
          <p:cNvGraphicFramePr>
            <a:graphicFrameLocks noGrp="1"/>
          </p:cNvGraphicFramePr>
          <p:nvPr/>
        </p:nvGraphicFramePr>
        <p:xfrm>
          <a:off x="2593975" y="3213100"/>
          <a:ext cx="1341438" cy="788988"/>
        </p:xfrm>
        <a:graphic>
          <a:graphicData uri="http://schemas.openxmlformats.org/presentationml/2006/ole">
            <mc:AlternateContent xmlns:mc="http://schemas.openxmlformats.org/markup-compatibility/2006">
              <mc:Choice xmlns:v="urn:schemas-microsoft-com:vml" Requires="v">
                <p:oleObj spid="_x0000_s487069" name="公式" r:id="rId11" imgW="596880" imgH="393480" progId="Equation.3">
                  <p:embed/>
                </p:oleObj>
              </mc:Choice>
              <mc:Fallback>
                <p:oleObj name="公式" r:id="rId11" imgW="596880" imgH="393480" progId="Equation.3">
                  <p:embed/>
                  <p:pic>
                    <p:nvPicPr>
                      <p:cNvPr id="0" name=""/>
                      <p:cNvPicPr>
                        <a:picLocks noGrp="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3975" y="3213100"/>
                        <a:ext cx="1341438"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3"/>
          <p:cNvGrpSpPr>
            <a:grpSpLocks/>
          </p:cNvGrpSpPr>
          <p:nvPr/>
        </p:nvGrpSpPr>
        <p:grpSpPr bwMode="auto">
          <a:xfrm>
            <a:off x="7854370" y="3544530"/>
            <a:ext cx="2543175" cy="1524000"/>
            <a:chOff x="4032" y="1968"/>
            <a:chExt cx="1602" cy="960"/>
          </a:xfrm>
        </p:grpSpPr>
        <p:sp>
          <p:nvSpPr>
            <p:cNvPr id="14" name="Rectangle 14"/>
            <p:cNvSpPr>
              <a:spLocks noChangeArrowheads="1"/>
            </p:cNvSpPr>
            <p:nvPr/>
          </p:nvSpPr>
          <p:spPr bwMode="auto">
            <a:xfrm rot="-715807">
              <a:off x="4032" y="2153"/>
              <a:ext cx="1173" cy="121"/>
            </a:xfrm>
            <a:prstGeom prst="rect">
              <a:avLst/>
            </a:prstGeom>
            <a:solidFill>
              <a:srgbClr val="00FFFF">
                <a:alpha val="58038"/>
              </a:srgbClr>
            </a:solidFill>
            <a:ln w="1905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Rectangle 15"/>
            <p:cNvSpPr>
              <a:spLocks noChangeArrowheads="1"/>
            </p:cNvSpPr>
            <p:nvPr/>
          </p:nvSpPr>
          <p:spPr bwMode="auto">
            <a:xfrm>
              <a:off x="4061" y="2400"/>
              <a:ext cx="1152" cy="144"/>
            </a:xfrm>
            <a:prstGeom prst="rect">
              <a:avLst/>
            </a:prstGeom>
            <a:solidFill>
              <a:srgbClr val="00FFFF">
                <a:alpha val="58038"/>
              </a:srgbClr>
            </a:solidFill>
            <a:ln w="19050">
              <a:solidFill>
                <a:schemeClr val="tx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6"/>
            <p:cNvSpPr>
              <a:spLocks noChangeArrowheads="1"/>
            </p:cNvSpPr>
            <p:nvPr/>
          </p:nvSpPr>
          <p:spPr bwMode="auto">
            <a:xfrm>
              <a:off x="5090" y="2157"/>
              <a:ext cx="227" cy="243"/>
            </a:xfrm>
            <a:prstGeom prst="ellipse">
              <a:avLst/>
            </a:prstGeom>
            <a:gradFill rotWithShape="0">
              <a:gsLst>
                <a:gs pos="0">
                  <a:srgbClr val="FF6600"/>
                </a:gs>
                <a:gs pos="100000">
                  <a:srgbClr val="762F00"/>
                </a:gs>
              </a:gsLst>
              <a:path path="shape">
                <a:fillToRect l="50000" t="50000" r="50000" b="50000"/>
              </a:path>
            </a:gradFill>
            <a:ln w="9525">
              <a:solidFill>
                <a:srgbClr val="FFCC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7"/>
            <p:cNvSpPr>
              <a:spLocks noChangeShapeType="1"/>
            </p:cNvSpPr>
            <p:nvPr/>
          </p:nvSpPr>
          <p:spPr bwMode="auto">
            <a:xfrm>
              <a:off x="5207" y="2156"/>
              <a:ext cx="384" cy="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a:off x="5221" y="2400"/>
              <a:ext cx="384" cy="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5453" y="1968"/>
              <a:ext cx="0" cy="192"/>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flipV="1">
              <a:off x="5442" y="2400"/>
              <a:ext cx="0" cy="192"/>
            </a:xfrm>
            <a:prstGeom prst="line">
              <a:avLst/>
            </a:prstGeom>
            <a:noFill/>
            <a:ln w="9525">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21"/>
            <p:cNvSpPr txBox="1">
              <a:spLocks noChangeArrowheads="1"/>
            </p:cNvSpPr>
            <p:nvPr/>
          </p:nvSpPr>
          <p:spPr bwMode="auto">
            <a:xfrm>
              <a:off x="5346" y="213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i="1">
                  <a:solidFill>
                    <a:srgbClr val="9900CC"/>
                  </a:solidFill>
                </a:rPr>
                <a:t>d</a:t>
              </a:r>
            </a:p>
          </p:txBody>
        </p:sp>
        <p:sp>
          <p:nvSpPr>
            <p:cNvPr id="22" name="Line 22"/>
            <p:cNvSpPr>
              <a:spLocks noChangeShapeType="1"/>
            </p:cNvSpPr>
            <p:nvPr/>
          </p:nvSpPr>
          <p:spPr bwMode="auto">
            <a:xfrm>
              <a:off x="4069" y="2544"/>
              <a:ext cx="0"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3"/>
            <p:cNvSpPr>
              <a:spLocks noChangeShapeType="1"/>
            </p:cNvSpPr>
            <p:nvPr/>
          </p:nvSpPr>
          <p:spPr bwMode="auto">
            <a:xfrm>
              <a:off x="5206" y="2544"/>
              <a:ext cx="0"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072" y="2688"/>
              <a:ext cx="1129" cy="0"/>
            </a:xfrm>
            <a:prstGeom prst="line">
              <a:avLst/>
            </a:prstGeom>
            <a:noFill/>
            <a:ln w="952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 name="Object 25"/>
            <p:cNvGraphicFramePr>
              <a:graphicFrameLocks/>
            </p:cNvGraphicFramePr>
            <p:nvPr/>
          </p:nvGraphicFramePr>
          <p:xfrm>
            <a:off x="4505" y="2695"/>
            <a:ext cx="159" cy="184"/>
          </p:xfrm>
          <a:graphic>
            <a:graphicData uri="http://schemas.openxmlformats.org/presentationml/2006/ole">
              <mc:AlternateContent xmlns:mc="http://schemas.openxmlformats.org/markup-compatibility/2006">
                <mc:Choice xmlns:v="urn:schemas-microsoft-com:vml" Requires="v">
                  <p:oleObj spid="_x0000_s487070" name="Equation" r:id="rId13" imgW="253800" imgH="291960" progId="Equation.3">
                    <p:embed/>
                  </p:oleObj>
                </mc:Choice>
                <mc:Fallback>
                  <p:oleObj name="Equation" r:id="rId13" imgW="253800" imgH="29196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05" y="2695"/>
                          <a:ext cx="159"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6"/>
            <p:cNvGraphicFramePr>
              <a:graphicFrameLocks/>
            </p:cNvGraphicFramePr>
            <p:nvPr/>
          </p:nvGraphicFramePr>
          <p:xfrm>
            <a:off x="4796" y="2229"/>
            <a:ext cx="219" cy="210"/>
          </p:xfrm>
          <a:graphic>
            <a:graphicData uri="http://schemas.openxmlformats.org/presentationml/2006/ole">
              <mc:AlternateContent xmlns:mc="http://schemas.openxmlformats.org/markup-compatibility/2006">
                <mc:Choice xmlns:v="urn:schemas-microsoft-com:vml" Requires="v">
                  <p:oleObj spid="_x0000_s487071" name="Equation" r:id="rId15" imgW="431640" imgH="419040" progId="Equation.3">
                    <p:embed/>
                  </p:oleObj>
                </mc:Choice>
                <mc:Fallback>
                  <p:oleObj name="Equation" r:id="rId15" imgW="431640" imgH="4190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96" y="2229"/>
                          <a:ext cx="219"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Arc 27"/>
            <p:cNvSpPr>
              <a:spLocks/>
            </p:cNvSpPr>
            <p:nvPr/>
          </p:nvSpPr>
          <p:spPr bwMode="auto">
            <a:xfrm>
              <a:off x="4501" y="2262"/>
              <a:ext cx="181" cy="141"/>
            </a:xfrm>
            <a:custGeom>
              <a:avLst/>
              <a:gdLst>
                <a:gd name="T0" fmla="*/ 173 w 21600"/>
                <a:gd name="T1" fmla="*/ 0 h 9560"/>
                <a:gd name="T2" fmla="*/ 179 w 21600"/>
                <a:gd name="T3" fmla="*/ 141 h 9560"/>
                <a:gd name="T4" fmla="*/ 0 w 21600"/>
                <a:gd name="T5" fmla="*/ 92 h 9560"/>
                <a:gd name="T6" fmla="*/ 0 60000 65536"/>
                <a:gd name="T7" fmla="*/ 0 60000 65536"/>
                <a:gd name="T8" fmla="*/ 0 60000 65536"/>
                <a:gd name="T9" fmla="*/ 0 w 21600"/>
                <a:gd name="T10" fmla="*/ 0 h 9560"/>
                <a:gd name="T11" fmla="*/ 21600 w 21600"/>
                <a:gd name="T12" fmla="*/ 9560 h 9560"/>
              </a:gdLst>
              <a:ahLst/>
              <a:cxnLst>
                <a:cxn ang="T6">
                  <a:pos x="T0" y="T1"/>
                </a:cxn>
                <a:cxn ang="T7">
                  <a:pos x="T2" y="T3"/>
                </a:cxn>
                <a:cxn ang="T8">
                  <a:pos x="T4" y="T5"/>
                </a:cxn>
              </a:cxnLst>
              <a:rect l="T9" t="T10" r="T11" b="T12"/>
              <a:pathLst>
                <a:path w="21600" h="9560" fill="none" extrusionOk="0">
                  <a:moveTo>
                    <a:pt x="20685" y="0"/>
                  </a:moveTo>
                  <a:cubicBezTo>
                    <a:pt x="21292" y="2016"/>
                    <a:pt x="21600" y="4111"/>
                    <a:pt x="21600" y="6217"/>
                  </a:cubicBezTo>
                  <a:cubicBezTo>
                    <a:pt x="21600" y="7336"/>
                    <a:pt x="21512" y="8454"/>
                    <a:pt x="21339" y="9559"/>
                  </a:cubicBezTo>
                </a:path>
                <a:path w="21600" h="9560" stroke="0" extrusionOk="0">
                  <a:moveTo>
                    <a:pt x="20685" y="0"/>
                  </a:moveTo>
                  <a:cubicBezTo>
                    <a:pt x="21292" y="2016"/>
                    <a:pt x="21600" y="4111"/>
                    <a:pt x="21600" y="6217"/>
                  </a:cubicBezTo>
                  <a:cubicBezTo>
                    <a:pt x="21600" y="7336"/>
                    <a:pt x="21512" y="8454"/>
                    <a:pt x="21339" y="9559"/>
                  </a:cubicBezTo>
                  <a:lnTo>
                    <a:pt x="0" y="6217"/>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33143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10" grpId="0" autoUpdateAnimBg="0"/>
      <p:bldP spid="11"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8801" y="-31042"/>
            <a:ext cx="813117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800" dirty="0">
                <a:solidFill>
                  <a:srgbClr val="FF0000"/>
                </a:solidFill>
              </a:rPr>
              <a:t>【</a:t>
            </a:r>
            <a:r>
              <a:rPr lang="zh-CN" altLang="en-US" sz="2800" b="1" dirty="0">
                <a:solidFill>
                  <a:srgbClr val="FF0000"/>
                </a:solidFill>
              </a:rPr>
              <a:t>补充例</a:t>
            </a:r>
            <a:r>
              <a:rPr lang="en-US" altLang="zh-CN" sz="2800" dirty="0">
                <a:solidFill>
                  <a:srgbClr val="FF0000"/>
                </a:solidFill>
              </a:rPr>
              <a:t>】</a:t>
            </a:r>
            <a:r>
              <a:rPr kumimoji="0" lang="zh-CN" altLang="en-US" sz="2800" b="1" dirty="0">
                <a:solidFill>
                  <a:srgbClr val="129C15"/>
                </a:solidFill>
              </a:rPr>
              <a:t>利用等厚干涉可以测量微小的角度。下图为折射率</a:t>
            </a:r>
            <a:r>
              <a:rPr kumimoji="0" lang="en-US" altLang="zh-CN" sz="2800" b="1" i="1" dirty="0">
                <a:solidFill>
                  <a:srgbClr val="FF0000"/>
                </a:solidFill>
              </a:rPr>
              <a:t>n</a:t>
            </a:r>
            <a:r>
              <a:rPr kumimoji="0" lang="en-US" altLang="zh-CN" sz="2800" b="1" dirty="0">
                <a:solidFill>
                  <a:srgbClr val="FF0000"/>
                </a:solidFill>
              </a:rPr>
              <a:t>=1.4</a:t>
            </a:r>
            <a:r>
              <a:rPr kumimoji="0" lang="zh-CN" altLang="en-US" sz="2800" b="1" dirty="0">
                <a:solidFill>
                  <a:srgbClr val="129C15"/>
                </a:solidFill>
              </a:rPr>
              <a:t>的劈尖形介质</a:t>
            </a:r>
            <a:r>
              <a:rPr kumimoji="0" lang="en-US" altLang="zh-CN" sz="2800" b="1" dirty="0">
                <a:solidFill>
                  <a:srgbClr val="129C15"/>
                </a:solidFill>
              </a:rPr>
              <a:t>,</a:t>
            </a:r>
            <a:r>
              <a:rPr kumimoji="0" lang="zh-CN" altLang="en-US" sz="2800" b="1" dirty="0">
                <a:solidFill>
                  <a:srgbClr val="129C15"/>
                </a:solidFill>
              </a:rPr>
              <a:t>用</a:t>
            </a:r>
            <a:r>
              <a:rPr kumimoji="0" lang="zh-CN" altLang="en-US" sz="2800" b="1" i="1" dirty="0">
                <a:solidFill>
                  <a:srgbClr val="FF0000"/>
                </a:solidFill>
                <a:sym typeface="Symbol" panose="05050102010706020507" pitchFamily="18" charset="2"/>
              </a:rPr>
              <a:t></a:t>
            </a:r>
            <a:r>
              <a:rPr kumimoji="0" lang="zh-CN" altLang="en-US" sz="2800" i="1" dirty="0">
                <a:solidFill>
                  <a:srgbClr val="FF0000"/>
                </a:solidFill>
                <a:latin typeface="Garamond" panose="02020404030301010803" pitchFamily="18" charset="0"/>
                <a:ea typeface="Batang" panose="02030600000101010101" pitchFamily="18" charset="-127"/>
              </a:rPr>
              <a:t> </a:t>
            </a:r>
            <a:r>
              <a:rPr kumimoji="0" lang="en-US" altLang="zh-CN" sz="2800" b="1" dirty="0">
                <a:solidFill>
                  <a:srgbClr val="FF0000"/>
                </a:solidFill>
              </a:rPr>
              <a:t>=700nm</a:t>
            </a:r>
            <a:r>
              <a:rPr kumimoji="0" lang="zh-CN" altLang="en-US" sz="2800" b="1" dirty="0">
                <a:solidFill>
                  <a:srgbClr val="129C15"/>
                </a:solidFill>
              </a:rPr>
              <a:t>的单色光垂直照射，测得两相邻明条纹间距</a:t>
            </a:r>
            <a:r>
              <a:rPr kumimoji="0" lang="en-US" altLang="zh-CN" sz="2800" b="1" i="1" dirty="0">
                <a:solidFill>
                  <a:srgbClr val="FF0000"/>
                </a:solidFill>
              </a:rPr>
              <a:t>l</a:t>
            </a:r>
            <a:r>
              <a:rPr kumimoji="0" lang="en-US" altLang="zh-CN" sz="2800" b="1" dirty="0">
                <a:solidFill>
                  <a:srgbClr val="FF0000"/>
                </a:solidFill>
              </a:rPr>
              <a:t>=0.25cm</a:t>
            </a:r>
          </a:p>
        </p:txBody>
      </p:sp>
      <p:grpSp>
        <p:nvGrpSpPr>
          <p:cNvPr id="3" name="Group 3"/>
          <p:cNvGrpSpPr>
            <a:grpSpLocks/>
          </p:cNvGrpSpPr>
          <p:nvPr/>
        </p:nvGrpSpPr>
        <p:grpSpPr bwMode="auto">
          <a:xfrm>
            <a:off x="6959601" y="2057401"/>
            <a:ext cx="3313113" cy="1584325"/>
            <a:chOff x="3424" y="1344"/>
            <a:chExt cx="2087" cy="998"/>
          </a:xfrm>
        </p:grpSpPr>
        <p:sp>
          <p:nvSpPr>
            <p:cNvPr id="4" name="Line 4"/>
            <p:cNvSpPr>
              <a:spLocks noChangeShapeType="1"/>
            </p:cNvSpPr>
            <p:nvPr/>
          </p:nvSpPr>
          <p:spPr bwMode="auto">
            <a:xfrm>
              <a:off x="4767" y="1621"/>
              <a:ext cx="271" cy="417"/>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 name="Line 5"/>
            <p:cNvSpPr>
              <a:spLocks noChangeShapeType="1"/>
            </p:cNvSpPr>
            <p:nvPr/>
          </p:nvSpPr>
          <p:spPr bwMode="auto">
            <a:xfrm>
              <a:off x="3424" y="1887"/>
              <a:ext cx="271" cy="418"/>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flipV="1">
              <a:off x="3685" y="2042"/>
              <a:ext cx="1349" cy="269"/>
            </a:xfrm>
            <a:prstGeom prst="line">
              <a:avLst/>
            </a:prstGeom>
            <a:noFill/>
            <a:ln w="381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flipV="1">
              <a:off x="3436" y="1620"/>
              <a:ext cx="1335" cy="268"/>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5032" y="2043"/>
              <a:ext cx="0" cy="280"/>
            </a:xfrm>
            <a:prstGeom prst="line">
              <a:avLst/>
            </a:prstGeom>
            <a:noFill/>
            <a:ln w="381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3691" y="2320"/>
              <a:ext cx="1335" cy="0"/>
            </a:xfrm>
            <a:prstGeom prst="line">
              <a:avLst/>
            </a:prstGeom>
            <a:noFill/>
            <a:ln w="381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3703" y="1837"/>
              <a:ext cx="262" cy="403"/>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a:off x="4632" y="1639"/>
              <a:ext cx="269" cy="410"/>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4172" y="1738"/>
              <a:ext cx="269" cy="410"/>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3451" y="1887"/>
              <a:ext cx="255" cy="395"/>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4402" y="1703"/>
              <a:ext cx="276" cy="403"/>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3938" y="1798"/>
              <a:ext cx="262" cy="387"/>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Arc 16"/>
            <p:cNvSpPr>
              <a:spLocks/>
            </p:cNvSpPr>
            <p:nvPr/>
          </p:nvSpPr>
          <p:spPr bwMode="auto">
            <a:xfrm>
              <a:off x="4129" y="2218"/>
              <a:ext cx="44" cy="98"/>
            </a:xfrm>
            <a:custGeom>
              <a:avLst/>
              <a:gdLst>
                <a:gd name="T0" fmla="*/ 0 w 21600"/>
                <a:gd name="T1" fmla="*/ 0 h 21600"/>
                <a:gd name="T2" fmla="*/ 44 w 21600"/>
                <a:gd name="T3" fmla="*/ 98 h 21600"/>
                <a:gd name="T4" fmla="*/ 0 w 21600"/>
                <a:gd name="T5" fmla="*/ 9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Rectangle 17"/>
            <p:cNvSpPr>
              <a:spLocks noChangeArrowheads="1"/>
            </p:cNvSpPr>
            <p:nvPr/>
          </p:nvSpPr>
          <p:spPr bwMode="auto">
            <a:xfrm>
              <a:off x="4202" y="2117"/>
              <a:ext cx="1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b="1" i="1">
                  <a:solidFill>
                    <a:schemeClr val="tx2"/>
                  </a:solidFill>
                  <a:sym typeface="Symbol" panose="05050102010706020507" pitchFamily="18" charset="2"/>
                </a:rPr>
                <a:t></a:t>
              </a:r>
              <a:endParaRPr kumimoji="0" lang="en-US" altLang="zh-CN" sz="1800">
                <a:latin typeface="Arial" panose="020B0604020202020204" pitchFamily="34" charset="0"/>
              </a:endParaRPr>
            </a:p>
          </p:txBody>
        </p:sp>
        <p:sp>
          <p:nvSpPr>
            <p:cNvPr id="18" name="Line 18"/>
            <p:cNvSpPr>
              <a:spLocks noChangeShapeType="1"/>
            </p:cNvSpPr>
            <p:nvPr/>
          </p:nvSpPr>
          <p:spPr bwMode="auto">
            <a:xfrm>
              <a:off x="4061" y="1559"/>
              <a:ext cx="127" cy="199"/>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4509" y="1450"/>
              <a:ext cx="127" cy="198"/>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20"/>
            <p:cNvSpPr>
              <a:spLocks noChangeShapeType="1"/>
            </p:cNvSpPr>
            <p:nvPr/>
          </p:nvSpPr>
          <p:spPr bwMode="auto">
            <a:xfrm flipV="1">
              <a:off x="4105" y="1530"/>
              <a:ext cx="446" cy="88"/>
            </a:xfrm>
            <a:prstGeom prst="line">
              <a:avLst/>
            </a:prstGeom>
            <a:noFill/>
            <a:ln w="9525">
              <a:solidFill>
                <a:schemeClr val="tx2"/>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1" name="Rectangle 21"/>
            <p:cNvSpPr>
              <a:spLocks noChangeArrowheads="1"/>
            </p:cNvSpPr>
            <p:nvPr/>
          </p:nvSpPr>
          <p:spPr bwMode="auto">
            <a:xfrm>
              <a:off x="4265" y="1344"/>
              <a:ext cx="20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b="1" i="1">
                  <a:solidFill>
                    <a:schemeClr val="accent2"/>
                  </a:solidFill>
                  <a:ea typeface="楷体_GB2312" pitchFamily="49" charset="-122"/>
                </a:rPr>
                <a:t>l</a:t>
              </a:r>
              <a:endParaRPr kumimoji="0" lang="en-US" altLang="zh-CN" sz="1800">
                <a:latin typeface="Arial" panose="020B0604020202020204" pitchFamily="34" charset="0"/>
              </a:endParaRPr>
            </a:p>
          </p:txBody>
        </p:sp>
        <p:sp>
          <p:nvSpPr>
            <p:cNvPr id="22" name="Line 22"/>
            <p:cNvSpPr>
              <a:spLocks noChangeShapeType="1"/>
            </p:cNvSpPr>
            <p:nvPr/>
          </p:nvSpPr>
          <p:spPr bwMode="auto">
            <a:xfrm>
              <a:off x="4894" y="2061"/>
              <a:ext cx="0" cy="258"/>
            </a:xfrm>
            <a:prstGeom prst="line">
              <a:avLst/>
            </a:prstGeom>
            <a:noFill/>
            <a:ln w="19050">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23"/>
            <p:cNvSpPr>
              <a:spLocks noChangeShapeType="1"/>
            </p:cNvSpPr>
            <p:nvPr/>
          </p:nvSpPr>
          <p:spPr bwMode="auto">
            <a:xfrm>
              <a:off x="4441" y="2150"/>
              <a:ext cx="0" cy="169"/>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885" y="2064"/>
              <a:ext cx="307" cy="0"/>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4434" y="2153"/>
              <a:ext cx="758" cy="0"/>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26"/>
            <p:cNvSpPr>
              <a:spLocks noChangeShapeType="1"/>
            </p:cNvSpPr>
            <p:nvPr/>
          </p:nvSpPr>
          <p:spPr bwMode="auto">
            <a:xfrm>
              <a:off x="5137" y="1920"/>
              <a:ext cx="0" cy="149"/>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27"/>
            <p:cNvSpPr>
              <a:spLocks noChangeShapeType="1"/>
            </p:cNvSpPr>
            <p:nvPr/>
          </p:nvSpPr>
          <p:spPr bwMode="auto">
            <a:xfrm flipV="1">
              <a:off x="5137" y="2152"/>
              <a:ext cx="0" cy="150"/>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 name="Object 28"/>
            <p:cNvGraphicFramePr>
              <a:graphicFrameLocks/>
            </p:cNvGraphicFramePr>
            <p:nvPr/>
          </p:nvGraphicFramePr>
          <p:xfrm>
            <a:off x="5209" y="1843"/>
            <a:ext cx="302" cy="499"/>
          </p:xfrm>
          <a:graphic>
            <a:graphicData uri="http://schemas.openxmlformats.org/presentationml/2006/ole">
              <mc:AlternateContent xmlns:mc="http://schemas.openxmlformats.org/markup-compatibility/2006">
                <mc:Choice xmlns:v="urn:schemas-microsoft-com:vml" Requires="v">
                  <p:oleObj spid="_x0000_s326357" name="公式" r:id="rId3" imgW="228600" imgH="393480" progId="Equation.3">
                    <p:embed/>
                  </p:oleObj>
                </mc:Choice>
                <mc:Fallback>
                  <p:oleObj name="公式" r:id="rId3" imgW="228600" imgH="393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 y="1843"/>
                          <a:ext cx="3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graphicFrame>
        <p:nvGraphicFramePr>
          <p:cNvPr id="29" name="Object 29"/>
          <p:cNvGraphicFramePr>
            <a:graphicFrameLocks/>
          </p:cNvGraphicFramePr>
          <p:nvPr>
            <p:extLst>
              <p:ext uri="{D42A27DB-BD31-4B8C-83A1-F6EECF244321}">
                <p14:modId xmlns:p14="http://schemas.microsoft.com/office/powerpoint/2010/main" val="1206032643"/>
              </p:ext>
            </p:extLst>
          </p:nvPr>
        </p:nvGraphicFramePr>
        <p:xfrm>
          <a:off x="2819401" y="2720976"/>
          <a:ext cx="1831975" cy="936625"/>
        </p:xfrm>
        <a:graphic>
          <a:graphicData uri="http://schemas.openxmlformats.org/presentationml/2006/ole">
            <mc:AlternateContent xmlns:mc="http://schemas.openxmlformats.org/markup-compatibility/2006">
              <mc:Choice xmlns:v="urn:schemas-microsoft-com:vml" Requires="v">
                <p:oleObj spid="_x0000_s326358" name="公式" r:id="rId5" imgW="723600" imgH="393480" progId="Equation.3">
                  <p:embed/>
                </p:oleObj>
              </mc:Choice>
              <mc:Fallback>
                <p:oleObj name="公式" r:id="rId5" imgW="723600" imgH="393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1" y="2720976"/>
                        <a:ext cx="183197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0"/>
          <p:cNvGraphicFramePr>
            <a:graphicFrameLocks/>
          </p:cNvGraphicFramePr>
          <p:nvPr/>
        </p:nvGraphicFramePr>
        <p:xfrm>
          <a:off x="2665414" y="4371976"/>
          <a:ext cx="5868987" cy="1571625"/>
        </p:xfrm>
        <a:graphic>
          <a:graphicData uri="http://schemas.openxmlformats.org/presentationml/2006/ole">
            <mc:AlternateContent xmlns:mc="http://schemas.openxmlformats.org/markup-compatibility/2006">
              <mc:Choice xmlns:v="urn:schemas-microsoft-com:vml" Requires="v">
                <p:oleObj spid="_x0000_s326359" name="Equation" r:id="rId7" imgW="2323800" imgH="660240" progId="Equation.3">
                  <p:embed/>
                </p:oleObj>
              </mc:Choice>
              <mc:Fallback>
                <p:oleObj name="Equation" r:id="rId7" imgW="2323800" imgH="6602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5414" y="4371976"/>
                        <a:ext cx="5868987" cy="157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 Box 31"/>
          <p:cNvSpPr txBox="1">
            <a:spLocks noChangeArrowheads="1"/>
          </p:cNvSpPr>
          <p:nvPr/>
        </p:nvSpPr>
        <p:spPr bwMode="auto">
          <a:xfrm>
            <a:off x="2281808" y="3903662"/>
            <a:ext cx="1893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rgbClr val="FF3399"/>
                </a:solidFill>
                <a:latin typeface="楷体_GB2312" pitchFamily="49" charset="-122"/>
              </a:rPr>
              <a:t>由于</a:t>
            </a:r>
            <a:r>
              <a:rPr kumimoji="0" lang="en-US" altLang="zh-CN" sz="2800" b="1" i="1" dirty="0">
                <a:solidFill>
                  <a:srgbClr val="FF3399"/>
                </a:solidFill>
                <a:latin typeface="Arial" panose="020B0604020202020204" pitchFamily="34" charset="0"/>
              </a:rPr>
              <a:t>θ</a:t>
            </a:r>
            <a:r>
              <a:rPr kumimoji="0" lang="zh-CN" altLang="en-US" sz="2800" b="1" dirty="0">
                <a:solidFill>
                  <a:srgbClr val="FF3399"/>
                </a:solidFill>
                <a:latin typeface="Arial" panose="020B0604020202020204" pitchFamily="34" charset="0"/>
              </a:rPr>
              <a:t>很小</a:t>
            </a:r>
            <a:r>
              <a:rPr kumimoji="0" lang="zh-CN" altLang="en-US" sz="2800" b="1" dirty="0">
                <a:solidFill>
                  <a:srgbClr val="FF3399"/>
                </a:solidFill>
                <a:latin typeface="楷体_GB2312" pitchFamily="49" charset="-122"/>
                <a:ea typeface="楷体_GB2312" pitchFamily="49" charset="-122"/>
              </a:rPr>
              <a:t> </a:t>
            </a:r>
          </a:p>
        </p:txBody>
      </p:sp>
      <p:sp>
        <p:nvSpPr>
          <p:cNvPr id="33" name="Text Box 33"/>
          <p:cNvSpPr txBox="1">
            <a:spLocks noChangeArrowheads="1"/>
          </p:cNvSpPr>
          <p:nvPr/>
        </p:nvSpPr>
        <p:spPr bwMode="auto">
          <a:xfrm>
            <a:off x="1828800" y="2133600"/>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a:solidFill>
                  <a:srgbClr val="FF0000"/>
                </a:solidFill>
              </a:rPr>
              <a:t>求</a:t>
            </a:r>
          </a:p>
        </p:txBody>
      </p:sp>
      <p:sp>
        <p:nvSpPr>
          <p:cNvPr id="34" name="Text Box 34"/>
          <p:cNvSpPr txBox="1">
            <a:spLocks noChangeArrowheads="1"/>
          </p:cNvSpPr>
          <p:nvPr/>
        </p:nvSpPr>
        <p:spPr bwMode="auto">
          <a:xfrm>
            <a:off x="1828801" y="297180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FF0000"/>
                </a:solidFill>
              </a:rPr>
              <a:t>解：</a:t>
            </a:r>
          </a:p>
        </p:txBody>
      </p:sp>
      <p:sp>
        <p:nvSpPr>
          <p:cNvPr id="35" name="Text Box 35"/>
          <p:cNvSpPr txBox="1">
            <a:spLocks noChangeArrowheads="1"/>
          </p:cNvSpPr>
          <p:nvPr/>
        </p:nvSpPr>
        <p:spPr bwMode="auto">
          <a:xfrm>
            <a:off x="2286000" y="21336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sz="2800" b="1" dirty="0"/>
              <a:t>劈尖</a:t>
            </a:r>
            <a:r>
              <a:rPr kumimoji="0" lang="zh-CN" altLang="en-US" sz="2800" b="1" dirty="0">
                <a:solidFill>
                  <a:schemeClr val="tx2"/>
                </a:solidFill>
              </a:rPr>
              <a:t>角</a:t>
            </a:r>
            <a:r>
              <a:rPr kumimoji="0" lang="en-US" altLang="zh-CN" sz="2800" b="1" i="1" dirty="0">
                <a:solidFill>
                  <a:srgbClr val="FF6600"/>
                </a:solidFill>
              </a:rPr>
              <a:t>θ</a:t>
            </a:r>
          </a:p>
        </p:txBody>
      </p:sp>
    </p:spTree>
    <p:extLst>
      <p:ext uri="{BB962C8B-B14F-4D97-AF65-F5344CB8AC3E}">
        <p14:creationId xmlns:p14="http://schemas.microsoft.com/office/powerpoint/2010/main" val="100936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10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1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10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10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1" grpId="0" autoUpdateAnimBg="0"/>
      <p:bldP spid="33" grpId="0"/>
      <p:bldP spid="34" grpId="0"/>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1690687" y="1841681"/>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C00000"/>
                </a:solidFill>
              </a:rPr>
              <a:t>解</a:t>
            </a:r>
            <a:r>
              <a:rPr lang="en-US" altLang="zh-CN" i="0">
                <a:solidFill>
                  <a:srgbClr val="C00000"/>
                </a:solidFill>
              </a:rPr>
              <a:t>:</a:t>
            </a:r>
          </a:p>
        </p:txBody>
      </p:sp>
      <p:graphicFrame>
        <p:nvGraphicFramePr>
          <p:cNvPr id="3" name="Object 15"/>
          <p:cNvGraphicFramePr>
            <a:graphicFrameLocks noChangeAspect="1"/>
          </p:cNvGraphicFramePr>
          <p:nvPr>
            <p:extLst>
              <p:ext uri="{D42A27DB-BD31-4B8C-83A1-F6EECF244321}">
                <p14:modId xmlns:p14="http://schemas.microsoft.com/office/powerpoint/2010/main" val="63823807"/>
              </p:ext>
            </p:extLst>
          </p:nvPr>
        </p:nvGraphicFramePr>
        <p:xfrm>
          <a:off x="2139950" y="4035604"/>
          <a:ext cx="3294062" cy="1081088"/>
        </p:xfrm>
        <a:graphic>
          <a:graphicData uri="http://schemas.openxmlformats.org/presentationml/2006/ole">
            <mc:AlternateContent xmlns:mc="http://schemas.openxmlformats.org/markup-compatibility/2006">
              <mc:Choice xmlns:v="urn:schemas-microsoft-com:vml" Requires="v">
                <p:oleObj spid="_x0000_s578742" name="Equation" r:id="rId3" imgW="1231366" imgH="406224" progId="Equation.3">
                  <p:embed/>
                </p:oleObj>
              </mc:Choice>
              <mc:Fallback>
                <p:oleObj name="Equation" r:id="rId3" imgW="1231366"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4035604"/>
                        <a:ext cx="3294062" cy="10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6"/>
          <p:cNvGraphicFramePr>
            <a:graphicFrameLocks noChangeAspect="1"/>
          </p:cNvGraphicFramePr>
          <p:nvPr>
            <p:extLst>
              <p:ext uri="{D42A27DB-BD31-4B8C-83A1-F6EECF244321}">
                <p14:modId xmlns:p14="http://schemas.microsoft.com/office/powerpoint/2010/main" val="2118900879"/>
              </p:ext>
            </p:extLst>
          </p:nvPr>
        </p:nvGraphicFramePr>
        <p:xfrm>
          <a:off x="6272212" y="4061004"/>
          <a:ext cx="3030538" cy="1074738"/>
        </p:xfrm>
        <a:graphic>
          <a:graphicData uri="http://schemas.openxmlformats.org/presentationml/2006/ole">
            <mc:AlternateContent xmlns:mc="http://schemas.openxmlformats.org/markup-compatibility/2006">
              <mc:Choice xmlns:v="urn:schemas-microsoft-com:vml" Requires="v">
                <p:oleObj spid="_x0000_s578743" name="Equation" r:id="rId5" imgW="1143000" imgH="406400" progId="Equation.3">
                  <p:embed/>
                </p:oleObj>
              </mc:Choice>
              <mc:Fallback>
                <p:oleObj name="Equation" r:id="rId5" imgW="11430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2212" y="4061004"/>
                        <a:ext cx="3030538"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7"/>
          <p:cNvGraphicFramePr>
            <a:graphicFrameLocks noChangeAspect="1"/>
          </p:cNvGraphicFramePr>
          <p:nvPr>
            <p:extLst>
              <p:ext uri="{D42A27DB-BD31-4B8C-83A1-F6EECF244321}">
                <p14:modId xmlns:p14="http://schemas.microsoft.com/office/powerpoint/2010/main" val="3256188445"/>
              </p:ext>
            </p:extLst>
          </p:nvPr>
        </p:nvGraphicFramePr>
        <p:xfrm>
          <a:off x="2163762" y="5332592"/>
          <a:ext cx="3779838" cy="969962"/>
        </p:xfrm>
        <a:graphic>
          <a:graphicData uri="http://schemas.openxmlformats.org/presentationml/2006/ole">
            <mc:AlternateContent xmlns:mc="http://schemas.openxmlformats.org/markup-compatibility/2006">
              <mc:Choice xmlns:v="urn:schemas-microsoft-com:vml" Requires="v">
                <p:oleObj spid="_x0000_s578744" name="Equation" r:id="rId7" imgW="1574117" imgH="406224" progId="Equation.3">
                  <p:embed/>
                </p:oleObj>
              </mc:Choice>
              <mc:Fallback>
                <p:oleObj name="Equation" r:id="rId7" imgW="1574117"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3762" y="5332592"/>
                        <a:ext cx="3779838"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8"/>
          <p:cNvGraphicFramePr>
            <a:graphicFrameLocks noChangeAspect="1"/>
          </p:cNvGraphicFramePr>
          <p:nvPr>
            <p:extLst>
              <p:ext uri="{D42A27DB-BD31-4B8C-83A1-F6EECF244321}">
                <p14:modId xmlns:p14="http://schemas.microsoft.com/office/powerpoint/2010/main" val="3450089610"/>
              </p:ext>
            </p:extLst>
          </p:nvPr>
        </p:nvGraphicFramePr>
        <p:xfrm>
          <a:off x="6270625" y="5519917"/>
          <a:ext cx="3268662" cy="588962"/>
        </p:xfrm>
        <a:graphic>
          <a:graphicData uri="http://schemas.openxmlformats.org/presentationml/2006/ole">
            <mc:AlternateContent xmlns:mc="http://schemas.openxmlformats.org/markup-compatibility/2006">
              <mc:Choice xmlns:v="urn:schemas-microsoft-com:vml" Requires="v">
                <p:oleObj spid="_x0000_s578745" name="Equation" r:id="rId9" imgW="1257300" imgH="228600" progId="Equation.3">
                  <p:embed/>
                </p:oleObj>
              </mc:Choice>
              <mc:Fallback>
                <p:oleObj name="Equation" r:id="rId9" imgW="1257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0625" y="5519917"/>
                        <a:ext cx="3268662"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21"/>
          <p:cNvSpPr txBox="1">
            <a:spLocks noChangeArrowheads="1"/>
          </p:cNvSpPr>
          <p:nvPr/>
        </p:nvSpPr>
        <p:spPr bwMode="auto">
          <a:xfrm>
            <a:off x="2163762" y="862963"/>
            <a:ext cx="84879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的钠光垂直照射玻璃劈</a:t>
            </a:r>
            <a:r>
              <a:rPr lang="en-US" altLang="zh-CN" i="0" dirty="0"/>
              <a:t>,</a:t>
            </a:r>
            <a:r>
              <a:rPr lang="zh-CN" altLang="en-US" i="0" dirty="0"/>
              <a:t>测得相邻暗纹之间距离为</a:t>
            </a:r>
            <a:r>
              <a:rPr lang="en-US" altLang="zh-CN" i="0" dirty="0"/>
              <a:t>L=0.25cm </a:t>
            </a:r>
            <a:r>
              <a:rPr lang="zh-CN" altLang="zh-CN" i="0" dirty="0">
                <a:solidFill>
                  <a:schemeClr val="accent2"/>
                </a:solidFill>
              </a:rPr>
              <a:t>求</a:t>
            </a:r>
            <a:r>
              <a:rPr lang="zh-CN" altLang="zh-CN" i="0" dirty="0"/>
              <a:t>劈角</a:t>
            </a:r>
            <a:r>
              <a:rPr lang="zh-CN" altLang="zh-CN" i="0" dirty="0">
                <a:cs typeface="Times New Roman" panose="02020603050405020304" pitchFamily="18" charset="0"/>
                <a:sym typeface="Symbol" panose="05050102010706020507" pitchFamily="18" charset="2"/>
              </a:rPr>
              <a:t></a:t>
            </a:r>
            <a:endParaRPr lang="zh-CN" altLang="zh-CN" i="0" dirty="0">
              <a:sym typeface="Symbol" panose="05050102010706020507" pitchFamily="18" charset="2"/>
            </a:endParaRPr>
          </a:p>
        </p:txBody>
      </p:sp>
      <p:sp>
        <p:nvSpPr>
          <p:cNvPr id="8" name="Text Box 23"/>
          <p:cNvSpPr txBox="1">
            <a:spLocks noChangeArrowheads="1"/>
          </p:cNvSpPr>
          <p:nvPr/>
        </p:nvSpPr>
        <p:spPr bwMode="auto">
          <a:xfrm>
            <a:off x="1690688" y="287491"/>
            <a:ext cx="8929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 </a:t>
            </a:r>
            <a:r>
              <a:rPr lang="zh-CN" altLang="en-US" i="0" dirty="0"/>
              <a:t>测微小角度</a:t>
            </a:r>
            <a:r>
              <a:rPr lang="en-US" altLang="zh-CN" i="0" dirty="0"/>
              <a:t>:</a:t>
            </a:r>
            <a:r>
              <a:rPr lang="zh-CN" altLang="en-US" i="0" dirty="0"/>
              <a:t>玻璃劈</a:t>
            </a:r>
            <a:r>
              <a:rPr lang="en-US" altLang="zh-CN" i="0" dirty="0"/>
              <a:t>, </a:t>
            </a:r>
            <a:r>
              <a:rPr lang="zh-CN" altLang="en-US" i="0" dirty="0"/>
              <a:t>折射率</a:t>
            </a:r>
            <a:r>
              <a:rPr lang="en-US" altLang="zh-CN" i="0" dirty="0"/>
              <a:t>n=1.52, </a:t>
            </a:r>
            <a:r>
              <a:rPr lang="en-US" altLang="zh-CN" i="0" dirty="0">
                <a:cs typeface="Times New Roman" panose="02020603050405020304" pitchFamily="18" charset="0"/>
                <a:sym typeface="Symbol" panose="05050102010706020507" pitchFamily="18" charset="2"/>
              </a:rPr>
              <a:t></a:t>
            </a:r>
            <a:r>
              <a:rPr lang="en-US" altLang="zh-CN" i="0" dirty="0">
                <a:cs typeface="Times New Roman" panose="02020603050405020304" pitchFamily="18" charset="0"/>
              </a:rPr>
              <a:t>=5893Å</a:t>
            </a:r>
            <a:endParaRPr lang="en-US" altLang="zh-CN" i="0" dirty="0"/>
          </a:p>
        </p:txBody>
      </p:sp>
      <p:sp>
        <p:nvSpPr>
          <p:cNvPr id="9" name="Line 25"/>
          <p:cNvSpPr>
            <a:spLocks noChangeShapeType="1"/>
          </p:cNvSpPr>
          <p:nvPr/>
        </p:nvSpPr>
        <p:spPr bwMode="auto">
          <a:xfrm>
            <a:off x="8929434" y="2798378"/>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6"/>
          <p:cNvSpPr>
            <a:spLocks noChangeShapeType="1"/>
          </p:cNvSpPr>
          <p:nvPr/>
        </p:nvSpPr>
        <p:spPr bwMode="auto">
          <a:xfrm flipV="1">
            <a:off x="8853234" y="2950778"/>
            <a:ext cx="0" cy="7620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27"/>
          <p:cNvSpPr>
            <a:spLocks noChangeShapeType="1"/>
          </p:cNvSpPr>
          <p:nvPr/>
        </p:nvSpPr>
        <p:spPr bwMode="auto">
          <a:xfrm flipV="1">
            <a:off x="9005634" y="3179378"/>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28"/>
          <p:cNvSpPr>
            <a:spLocks noChangeShapeType="1"/>
          </p:cNvSpPr>
          <p:nvPr/>
        </p:nvSpPr>
        <p:spPr bwMode="auto">
          <a:xfrm>
            <a:off x="8929434" y="3712778"/>
            <a:ext cx="0" cy="152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AutoShape 29"/>
          <p:cNvSpPr>
            <a:spLocks noChangeArrowheads="1"/>
          </p:cNvSpPr>
          <p:nvPr/>
        </p:nvSpPr>
        <p:spPr bwMode="auto">
          <a:xfrm rot="16194258">
            <a:off x="8738934" y="2150678"/>
            <a:ext cx="304800" cy="3124200"/>
          </a:xfrm>
          <a:prstGeom prst="rtTriangle">
            <a:avLst/>
          </a:prstGeom>
          <a:solidFill>
            <a:schemeClr val="hlink">
              <a:alpha val="50195"/>
            </a:scheme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Text Box 5"/>
          <p:cNvSpPr txBox="1">
            <a:spLocks noChangeArrowheads="1"/>
          </p:cNvSpPr>
          <p:nvPr/>
        </p:nvSpPr>
        <p:spPr bwMode="auto">
          <a:xfrm>
            <a:off x="9392984" y="3484178"/>
            <a:ext cx="106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t>n=1.52</a:t>
            </a:r>
            <a:endParaRPr lang="en-US" altLang="zh-CN" sz="2000" i="0"/>
          </a:p>
        </p:txBody>
      </p:sp>
      <p:grpSp>
        <p:nvGrpSpPr>
          <p:cNvPr id="15" name="Group 30"/>
          <p:cNvGrpSpPr>
            <a:grpSpLocks/>
          </p:cNvGrpSpPr>
          <p:nvPr/>
        </p:nvGrpSpPr>
        <p:grpSpPr bwMode="auto">
          <a:xfrm>
            <a:off x="2392363" y="1689279"/>
            <a:ext cx="4710113" cy="990600"/>
            <a:chOff x="682" y="1056"/>
            <a:chExt cx="2967" cy="624"/>
          </a:xfrm>
        </p:grpSpPr>
        <p:graphicFrame>
          <p:nvGraphicFramePr>
            <p:cNvPr id="16" name="Object 31"/>
            <p:cNvGraphicFramePr>
              <a:graphicFrameLocks noChangeAspect="1"/>
            </p:cNvGraphicFramePr>
            <p:nvPr/>
          </p:nvGraphicFramePr>
          <p:xfrm>
            <a:off x="682" y="1056"/>
            <a:ext cx="2446" cy="624"/>
          </p:xfrm>
          <a:graphic>
            <a:graphicData uri="http://schemas.openxmlformats.org/presentationml/2006/ole">
              <mc:AlternateContent xmlns:mc="http://schemas.openxmlformats.org/markup-compatibility/2006">
                <mc:Choice xmlns:v="urn:schemas-microsoft-com:vml" Requires="v">
                  <p:oleObj spid="_x0000_s578746" name="Equation" r:id="rId11" imgW="1625600" imgH="393700" progId="Equation.3">
                    <p:embed/>
                  </p:oleObj>
                </mc:Choice>
                <mc:Fallback>
                  <p:oleObj name="Equation" r:id="rId11" imgW="16256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 y="1056"/>
                          <a:ext cx="2446"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32"/>
            <p:cNvSpPr txBox="1">
              <a:spLocks noChangeArrowheads="1"/>
            </p:cNvSpPr>
            <p:nvPr/>
          </p:nvSpPr>
          <p:spPr bwMode="auto">
            <a:xfrm>
              <a:off x="3271" y="1169"/>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(1)</a:t>
              </a:r>
            </a:p>
          </p:txBody>
        </p:sp>
      </p:grpSp>
      <p:grpSp>
        <p:nvGrpSpPr>
          <p:cNvPr id="18" name="Group 33"/>
          <p:cNvGrpSpPr>
            <a:grpSpLocks/>
          </p:cNvGrpSpPr>
          <p:nvPr/>
        </p:nvGrpSpPr>
        <p:grpSpPr bwMode="auto">
          <a:xfrm>
            <a:off x="2228851" y="2908479"/>
            <a:ext cx="5253037" cy="990600"/>
            <a:chOff x="579" y="1824"/>
            <a:chExt cx="3309" cy="624"/>
          </a:xfrm>
        </p:grpSpPr>
        <p:graphicFrame>
          <p:nvGraphicFramePr>
            <p:cNvPr id="19" name="Object 34"/>
            <p:cNvGraphicFramePr>
              <a:graphicFrameLocks noChangeAspect="1"/>
            </p:cNvGraphicFramePr>
            <p:nvPr/>
          </p:nvGraphicFramePr>
          <p:xfrm>
            <a:off x="579" y="1824"/>
            <a:ext cx="2820" cy="624"/>
          </p:xfrm>
          <a:graphic>
            <a:graphicData uri="http://schemas.openxmlformats.org/presentationml/2006/ole">
              <mc:AlternateContent xmlns:mc="http://schemas.openxmlformats.org/markup-compatibility/2006">
                <mc:Choice xmlns:v="urn:schemas-microsoft-com:vml" Requires="v">
                  <p:oleObj spid="_x0000_s578747" name="Equation" r:id="rId13" imgW="1981200" imgH="393700" progId="Equation.3">
                    <p:embed/>
                  </p:oleObj>
                </mc:Choice>
                <mc:Fallback>
                  <p:oleObj name="Equation" r:id="rId13" imgW="19812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 y="1824"/>
                          <a:ext cx="2820"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35"/>
            <p:cNvSpPr txBox="1">
              <a:spLocks noChangeArrowheads="1"/>
            </p:cNvSpPr>
            <p:nvPr/>
          </p:nvSpPr>
          <p:spPr bwMode="auto">
            <a:xfrm>
              <a:off x="3510" y="1929"/>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(2)</a:t>
              </a:r>
            </a:p>
          </p:txBody>
        </p:sp>
      </p:grpSp>
    </p:spTree>
    <p:extLst>
      <p:ext uri="{BB962C8B-B14F-4D97-AF65-F5344CB8AC3E}">
        <p14:creationId xmlns:p14="http://schemas.microsoft.com/office/powerpoint/2010/main" val="34443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9" grpId="0" animBg="1"/>
      <p:bldP spid="10"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7"/>
          <p:cNvSpPr>
            <a:spLocks noChangeShapeType="1"/>
          </p:cNvSpPr>
          <p:nvPr/>
        </p:nvSpPr>
        <p:spPr bwMode="auto">
          <a:xfrm rot="596841">
            <a:off x="9021460" y="2205429"/>
            <a:ext cx="153988" cy="917575"/>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 name="Line 38"/>
          <p:cNvSpPr>
            <a:spLocks noChangeShapeType="1"/>
          </p:cNvSpPr>
          <p:nvPr/>
        </p:nvSpPr>
        <p:spPr bwMode="auto">
          <a:xfrm>
            <a:off x="9021460" y="2818202"/>
            <a:ext cx="0" cy="304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2"/>
          <p:cNvGrpSpPr>
            <a:grpSpLocks/>
          </p:cNvGrpSpPr>
          <p:nvPr/>
        </p:nvGrpSpPr>
        <p:grpSpPr bwMode="auto">
          <a:xfrm>
            <a:off x="7421260" y="2513402"/>
            <a:ext cx="2667000" cy="1443038"/>
            <a:chOff x="3456" y="384"/>
            <a:chExt cx="1872" cy="1053"/>
          </a:xfrm>
        </p:grpSpPr>
        <p:grpSp>
          <p:nvGrpSpPr>
            <p:cNvPr id="5" name="Group 3"/>
            <p:cNvGrpSpPr>
              <a:grpSpLocks/>
            </p:cNvGrpSpPr>
            <p:nvPr/>
          </p:nvGrpSpPr>
          <p:grpSpPr bwMode="auto">
            <a:xfrm>
              <a:off x="3456" y="384"/>
              <a:ext cx="1872" cy="1053"/>
              <a:chOff x="3456" y="240"/>
              <a:chExt cx="1872" cy="1197"/>
            </a:xfrm>
          </p:grpSpPr>
          <p:sp>
            <p:nvSpPr>
              <p:cNvPr id="8" name="AutoShape 4"/>
              <p:cNvSpPr>
                <a:spLocks noChangeArrowheads="1"/>
              </p:cNvSpPr>
              <p:nvPr/>
            </p:nvSpPr>
            <p:spPr bwMode="auto">
              <a:xfrm>
                <a:off x="3456" y="672"/>
                <a:ext cx="1872" cy="765"/>
              </a:xfrm>
              <a:prstGeom prst="cube">
                <a:avLst>
                  <a:gd name="adj" fmla="val 25000"/>
                </a:avLst>
              </a:prstGeom>
              <a:solidFill>
                <a:srgbClr val="FFCCCC">
                  <a:alpha val="50195"/>
                </a:srgb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 name="AutoShape 5"/>
              <p:cNvSpPr>
                <a:spLocks noChangeArrowheads="1"/>
              </p:cNvSpPr>
              <p:nvPr/>
            </p:nvSpPr>
            <p:spPr bwMode="auto">
              <a:xfrm>
                <a:off x="4800" y="240"/>
                <a:ext cx="528" cy="624"/>
              </a:xfrm>
              <a:prstGeom prst="cube">
                <a:avLst>
                  <a:gd name="adj" fmla="val 33972"/>
                </a:avLst>
              </a:prstGeom>
              <a:solidFill>
                <a:schemeClr val="accent1">
                  <a:alpha val="50195"/>
                </a:scheme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6" name="AutoShape 6"/>
            <p:cNvSpPr>
              <a:spLocks noChangeArrowheads="1"/>
            </p:cNvSpPr>
            <p:nvPr/>
          </p:nvSpPr>
          <p:spPr bwMode="auto">
            <a:xfrm flipH="1">
              <a:off x="3936" y="576"/>
              <a:ext cx="864" cy="336"/>
            </a:xfrm>
            <a:prstGeom prst="rtTriangle">
              <a:avLst/>
            </a:prstGeom>
            <a:solidFill>
              <a:schemeClr val="accent1">
                <a:alpha val="50195"/>
              </a:scheme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7" name="AutoShape 7"/>
            <p:cNvSpPr>
              <a:spLocks noChangeArrowheads="1"/>
            </p:cNvSpPr>
            <p:nvPr/>
          </p:nvSpPr>
          <p:spPr bwMode="auto">
            <a:xfrm rot="-1386855">
              <a:off x="3885" y="616"/>
              <a:ext cx="1193" cy="80"/>
            </a:xfrm>
            <a:prstGeom prst="parallelogram">
              <a:avLst>
                <a:gd name="adj" fmla="val 271325"/>
              </a:avLst>
            </a:prstGeom>
            <a:solidFill>
              <a:schemeClr val="accent1">
                <a:alpha val="50195"/>
              </a:schemeClr>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10" name="Text Box 8"/>
          <p:cNvSpPr txBox="1">
            <a:spLocks noChangeArrowheads="1"/>
          </p:cNvSpPr>
          <p:nvPr/>
        </p:nvSpPr>
        <p:spPr bwMode="auto">
          <a:xfrm>
            <a:off x="1659356" y="1519773"/>
            <a:ext cx="750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solidFill>
                  <a:srgbClr val="C00000"/>
                </a:solidFill>
              </a:rPr>
              <a:t>解</a:t>
            </a:r>
            <a:r>
              <a:rPr lang="en-US" altLang="zh-CN" i="0">
                <a:solidFill>
                  <a:srgbClr val="C00000"/>
                </a:solidFill>
              </a:rPr>
              <a:t>:</a:t>
            </a:r>
            <a:r>
              <a:rPr lang="en-US" altLang="zh-CN" i="0">
                <a:solidFill>
                  <a:schemeClr val="accent2"/>
                </a:solidFill>
              </a:rPr>
              <a:t> </a:t>
            </a:r>
          </a:p>
        </p:txBody>
      </p:sp>
      <p:grpSp>
        <p:nvGrpSpPr>
          <p:cNvPr id="11" name="Group 9"/>
          <p:cNvGrpSpPr>
            <a:grpSpLocks/>
          </p:cNvGrpSpPr>
          <p:nvPr/>
        </p:nvGrpSpPr>
        <p:grpSpPr bwMode="auto">
          <a:xfrm>
            <a:off x="8030862" y="2146690"/>
            <a:ext cx="1743075" cy="1738312"/>
            <a:chOff x="4080" y="1113"/>
            <a:chExt cx="1098" cy="1095"/>
          </a:xfrm>
        </p:grpSpPr>
        <p:sp>
          <p:nvSpPr>
            <p:cNvPr id="12" name="Text Box 10"/>
            <p:cNvSpPr txBox="1">
              <a:spLocks noChangeArrowheads="1"/>
            </p:cNvSpPr>
            <p:nvPr/>
          </p:nvSpPr>
          <p:spPr bwMode="auto">
            <a:xfrm>
              <a:off x="4080" y="192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t>硅</a:t>
              </a:r>
            </a:p>
          </p:txBody>
        </p:sp>
        <p:graphicFrame>
          <p:nvGraphicFramePr>
            <p:cNvPr id="13" name="Object 11"/>
            <p:cNvGraphicFramePr>
              <a:graphicFrameLocks noChangeAspect="1"/>
            </p:cNvGraphicFramePr>
            <p:nvPr/>
          </p:nvGraphicFramePr>
          <p:xfrm>
            <a:off x="4200" y="1113"/>
            <a:ext cx="264" cy="375"/>
          </p:xfrm>
          <a:graphic>
            <a:graphicData uri="http://schemas.openxmlformats.org/presentationml/2006/ole">
              <mc:AlternateContent xmlns:mc="http://schemas.openxmlformats.org/markup-compatibility/2006">
                <mc:Choice xmlns:v="urn:schemas-microsoft-com:vml" Requires="v">
                  <p:oleObj spid="_x0000_s584880" name="公式" r:id="rId3" imgW="152268" imgH="215713" progId="Equation.3">
                    <p:embed/>
                  </p:oleObj>
                </mc:Choice>
                <mc:Fallback>
                  <p:oleObj name="公式" r:id="rId3" imgW="152268"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 y="1113"/>
                          <a:ext cx="264"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2"/>
            <p:cNvGraphicFramePr>
              <a:graphicFrameLocks noChangeAspect="1"/>
            </p:cNvGraphicFramePr>
            <p:nvPr/>
          </p:nvGraphicFramePr>
          <p:xfrm>
            <a:off x="4944" y="1488"/>
            <a:ext cx="234" cy="307"/>
          </p:xfrm>
          <a:graphic>
            <a:graphicData uri="http://schemas.openxmlformats.org/presentationml/2006/ole">
              <mc:AlternateContent xmlns:mc="http://schemas.openxmlformats.org/markup-compatibility/2006">
                <mc:Choice xmlns:v="urn:schemas-microsoft-com:vml" Requires="v">
                  <p:oleObj spid="_x0000_s584881" name="公式" r:id="rId5" imgW="164885" imgH="215619" progId="Equation.3">
                    <p:embed/>
                  </p:oleObj>
                </mc:Choice>
                <mc:Fallback>
                  <p:oleObj name="公式" r:id="rId5" imgW="164885"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1488"/>
                          <a:ext cx="234"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4333" y="1872"/>
            <a:ext cx="241" cy="336"/>
          </p:xfrm>
          <a:graphic>
            <a:graphicData uri="http://schemas.openxmlformats.org/presentationml/2006/ole">
              <mc:AlternateContent xmlns:mc="http://schemas.openxmlformats.org/markup-compatibility/2006">
                <mc:Choice xmlns:v="urn:schemas-microsoft-com:vml" Requires="v">
                  <p:oleObj spid="_x0000_s584882" name="公式" r:id="rId7" imgW="165028" imgH="228501" progId="Equation.3">
                    <p:embed/>
                  </p:oleObj>
                </mc:Choice>
                <mc:Fallback>
                  <p:oleObj name="公式"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3" y="1872"/>
                          <a:ext cx="24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Object 14"/>
          <p:cNvGraphicFramePr>
            <a:graphicFrameLocks noChangeAspect="1"/>
          </p:cNvGraphicFramePr>
          <p:nvPr>
            <p:extLst>
              <p:ext uri="{D42A27DB-BD31-4B8C-83A1-F6EECF244321}">
                <p14:modId xmlns:p14="http://schemas.microsoft.com/office/powerpoint/2010/main" val="3091441496"/>
              </p:ext>
            </p:extLst>
          </p:nvPr>
        </p:nvGraphicFramePr>
        <p:xfrm>
          <a:off x="8382000" y="4112435"/>
          <a:ext cx="1962150" cy="620712"/>
        </p:xfrm>
        <a:graphic>
          <a:graphicData uri="http://schemas.openxmlformats.org/presentationml/2006/ole">
            <mc:AlternateContent xmlns:mc="http://schemas.openxmlformats.org/markup-compatibility/2006">
              <mc:Choice xmlns:v="urn:schemas-microsoft-com:vml" Requires="v">
                <p:oleObj spid="_x0000_s584883" name="公式" r:id="rId9" imgW="723586" imgH="228501" progId="Equation.3">
                  <p:embed/>
                </p:oleObj>
              </mc:Choice>
              <mc:Fallback>
                <p:oleObj name="公式" r:id="rId9" imgW="723586"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4112435"/>
                        <a:ext cx="1962150"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3359255382"/>
              </p:ext>
            </p:extLst>
          </p:nvPr>
        </p:nvGraphicFramePr>
        <p:xfrm>
          <a:off x="2365794" y="1481673"/>
          <a:ext cx="2703512" cy="633412"/>
        </p:xfrm>
        <a:graphic>
          <a:graphicData uri="http://schemas.openxmlformats.org/presentationml/2006/ole">
            <mc:AlternateContent xmlns:mc="http://schemas.openxmlformats.org/markup-compatibility/2006">
              <mc:Choice xmlns:v="urn:schemas-microsoft-com:vml" Requires="v">
                <p:oleObj spid="_x0000_s584884" name="Equation" r:id="rId11" imgW="914003" imgH="215806" progId="Equation.3">
                  <p:embed/>
                </p:oleObj>
              </mc:Choice>
              <mc:Fallback>
                <p:oleObj name="Equation" r:id="rId11" imgW="914003"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5794" y="1481673"/>
                        <a:ext cx="2703512"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6"/>
          <p:cNvSpPr txBox="1">
            <a:spLocks noChangeArrowheads="1"/>
          </p:cNvSpPr>
          <p:nvPr/>
        </p:nvSpPr>
        <p:spPr bwMode="auto">
          <a:xfrm>
            <a:off x="5316956" y="1505487"/>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a:t>k=0,1,2,...</a:t>
            </a:r>
            <a:r>
              <a:rPr lang="zh-CN" altLang="zh-CN" i="0">
                <a:solidFill>
                  <a:srgbClr val="FF0000"/>
                </a:solidFill>
              </a:rPr>
              <a:t>明</a:t>
            </a:r>
            <a:endParaRPr lang="zh-CN" altLang="en-US" i="0">
              <a:solidFill>
                <a:srgbClr val="FF0000"/>
              </a:solidFill>
            </a:endParaRPr>
          </a:p>
        </p:txBody>
      </p:sp>
      <p:sp>
        <p:nvSpPr>
          <p:cNvPr id="19" name="Text Box 17"/>
          <p:cNvSpPr txBox="1">
            <a:spLocks noChangeArrowheads="1"/>
          </p:cNvSpPr>
          <p:nvPr/>
        </p:nvSpPr>
        <p:spPr bwMode="auto">
          <a:xfrm>
            <a:off x="2149173" y="3319333"/>
            <a:ext cx="1920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3300"/>
                </a:solidFill>
              </a:rPr>
              <a:t>取 </a:t>
            </a:r>
            <a:r>
              <a:rPr lang="en-US" altLang="zh-CN" i="0" dirty="0">
                <a:solidFill>
                  <a:srgbClr val="CC3300"/>
                </a:solidFill>
              </a:rPr>
              <a:t>k=4</a:t>
            </a:r>
          </a:p>
        </p:txBody>
      </p:sp>
      <p:graphicFrame>
        <p:nvGraphicFramePr>
          <p:cNvPr id="20" name="Object 18"/>
          <p:cNvGraphicFramePr>
            <a:graphicFrameLocks noChangeAspect="1"/>
          </p:cNvGraphicFramePr>
          <p:nvPr>
            <p:extLst>
              <p:ext uri="{D42A27DB-BD31-4B8C-83A1-F6EECF244321}">
                <p14:modId xmlns:p14="http://schemas.microsoft.com/office/powerpoint/2010/main" val="3176144231"/>
              </p:ext>
            </p:extLst>
          </p:nvPr>
        </p:nvGraphicFramePr>
        <p:xfrm>
          <a:off x="1976136" y="3972719"/>
          <a:ext cx="6778625" cy="1135062"/>
        </p:xfrm>
        <a:graphic>
          <a:graphicData uri="http://schemas.openxmlformats.org/presentationml/2006/ole">
            <mc:AlternateContent xmlns:mc="http://schemas.openxmlformats.org/markup-compatibility/2006">
              <mc:Choice xmlns:v="urn:schemas-microsoft-com:vml" Requires="v">
                <p:oleObj spid="_x0000_s584885" name="Equation" r:id="rId13" imgW="2730500" imgH="457200" progId="Equation.3">
                  <p:embed/>
                </p:oleObj>
              </mc:Choice>
              <mc:Fallback>
                <p:oleObj name="Equation" r:id="rId13" imgW="27305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6136" y="3972719"/>
                        <a:ext cx="6778625" cy="113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1"/>
          <p:cNvSpPr txBox="1">
            <a:spLocks noChangeArrowheads="1"/>
          </p:cNvSpPr>
          <p:nvPr/>
        </p:nvSpPr>
        <p:spPr bwMode="auto">
          <a:xfrm>
            <a:off x="2284985" y="2178585"/>
            <a:ext cx="46640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二次半波损失</a:t>
            </a:r>
            <a:r>
              <a:rPr lang="en-US" altLang="zh-CN" i="0" dirty="0">
                <a:solidFill>
                  <a:srgbClr val="9900CC"/>
                </a:solidFill>
              </a:rPr>
              <a:t>, </a:t>
            </a:r>
            <a:r>
              <a:rPr lang="zh-CN" altLang="en-US" i="0" dirty="0">
                <a:solidFill>
                  <a:srgbClr val="9900CC"/>
                </a:solidFill>
              </a:rPr>
              <a:t>所以光程差中无</a:t>
            </a:r>
            <a:r>
              <a:rPr lang="zh-CN" altLang="en-US" i="0" dirty="0">
                <a:solidFill>
                  <a:srgbClr val="9900CC"/>
                </a:solidFill>
                <a:cs typeface="Times New Roman" panose="02020603050405020304" pitchFamily="18" charset="0"/>
                <a:sym typeface="Symbol" panose="05050102010706020507" pitchFamily="18" charset="2"/>
              </a:rPr>
              <a:t></a:t>
            </a:r>
            <a:r>
              <a:rPr lang="en-US" altLang="zh-CN" i="0" dirty="0">
                <a:solidFill>
                  <a:srgbClr val="9900CC"/>
                </a:solidFill>
                <a:cs typeface="Times New Roman" panose="02020603050405020304" pitchFamily="18" charset="0"/>
              </a:rPr>
              <a:t>/2,</a:t>
            </a:r>
            <a:r>
              <a:rPr lang="en-US" altLang="zh-CN" i="0" dirty="0">
                <a:solidFill>
                  <a:srgbClr val="9900CC"/>
                </a:solidFill>
              </a:rPr>
              <a:t> </a:t>
            </a:r>
            <a:r>
              <a:rPr lang="zh-CN" altLang="en-US" i="0" dirty="0">
                <a:solidFill>
                  <a:srgbClr val="9900CC"/>
                </a:solidFill>
              </a:rPr>
              <a:t>底边</a:t>
            </a:r>
            <a:r>
              <a:rPr lang="en-US" altLang="zh-CN" i="0" dirty="0">
                <a:solidFill>
                  <a:srgbClr val="9900CC"/>
                </a:solidFill>
              </a:rPr>
              <a:t>(e=0)</a:t>
            </a:r>
            <a:r>
              <a:rPr lang="zh-CN" altLang="en-US" i="0" dirty="0">
                <a:solidFill>
                  <a:srgbClr val="9900CC"/>
                </a:solidFill>
              </a:rPr>
              <a:t>为明纹。</a:t>
            </a:r>
            <a:endParaRPr lang="en-US" altLang="zh-CN" i="0" dirty="0">
              <a:solidFill>
                <a:srgbClr val="9900CC"/>
              </a:solidFill>
            </a:endParaRPr>
          </a:p>
        </p:txBody>
      </p:sp>
      <p:sp>
        <p:nvSpPr>
          <p:cNvPr id="22" name="Text Box 31"/>
          <p:cNvSpPr txBox="1">
            <a:spLocks noChangeArrowheads="1"/>
          </p:cNvSpPr>
          <p:nvPr/>
        </p:nvSpPr>
        <p:spPr bwMode="auto">
          <a:xfrm>
            <a:off x="1802458" y="96679"/>
            <a:ext cx="90179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 </a:t>
            </a:r>
            <a:r>
              <a:rPr lang="zh-CN" altLang="en-US" i="0" dirty="0"/>
              <a:t>硅</a:t>
            </a:r>
            <a:r>
              <a:rPr lang="en-US" altLang="zh-CN" i="0" dirty="0"/>
              <a:t>(</a:t>
            </a:r>
            <a:r>
              <a:rPr lang="zh-CN" altLang="en-US" i="0" dirty="0"/>
              <a:t>半导体元件</a:t>
            </a:r>
            <a:r>
              <a:rPr lang="en-US" altLang="zh-CN" i="0" dirty="0"/>
              <a:t>),</a:t>
            </a:r>
            <a:r>
              <a:rPr lang="zh-CN" altLang="en-US" i="0" dirty="0"/>
              <a:t>表面有一层氧化硅</a:t>
            </a:r>
            <a:r>
              <a:rPr lang="en-US" altLang="zh-CN" i="0" dirty="0"/>
              <a:t>(n</a:t>
            </a:r>
            <a:r>
              <a:rPr lang="en-US" altLang="zh-CN" i="0" baseline="-25000" dirty="0"/>
              <a:t>2</a:t>
            </a:r>
            <a:r>
              <a:rPr lang="en-US" altLang="zh-CN" i="0" dirty="0"/>
              <a:t>=1.5),</a:t>
            </a:r>
            <a:r>
              <a:rPr lang="zh-CN" altLang="en-US" i="0" dirty="0"/>
              <a:t>测其 厚度</a:t>
            </a:r>
            <a:r>
              <a:rPr lang="en-US" altLang="zh-CN" i="0" dirty="0"/>
              <a:t>e, </a:t>
            </a:r>
            <a:r>
              <a:rPr lang="zh-CN" altLang="zh-CN" i="0" dirty="0"/>
              <a:t>削成斜面,</a:t>
            </a:r>
            <a:r>
              <a:rPr lang="en-US" altLang="zh-CN" i="0" dirty="0"/>
              <a:t> </a:t>
            </a:r>
            <a:r>
              <a:rPr lang="zh-CN" altLang="zh-CN" i="0" dirty="0"/>
              <a:t>用钠光灯</a:t>
            </a:r>
            <a:r>
              <a:rPr lang="en-US" altLang="zh-CN" i="0" dirty="0"/>
              <a:t>(</a:t>
            </a:r>
            <a:r>
              <a:rPr lang="en-US" altLang="zh-CN" i="0" dirty="0">
                <a:cs typeface="Times New Roman" panose="02020603050405020304" pitchFamily="18" charset="0"/>
                <a:sym typeface="Symbol" panose="05050102010706020507" pitchFamily="18" charset="2"/>
              </a:rPr>
              <a:t></a:t>
            </a:r>
            <a:r>
              <a:rPr lang="en-US" altLang="zh-CN" i="0" dirty="0">
                <a:cs typeface="Times New Roman" panose="02020603050405020304" pitchFamily="18" charset="0"/>
              </a:rPr>
              <a:t>=5893Å)</a:t>
            </a:r>
            <a:r>
              <a:rPr lang="zh-CN" altLang="en-US" i="0" dirty="0"/>
              <a:t>垂直</a:t>
            </a:r>
            <a:r>
              <a:rPr lang="zh-CN" altLang="zh-CN" i="0" dirty="0"/>
              <a:t>照射看到5 个条纹,</a:t>
            </a:r>
            <a:r>
              <a:rPr lang="zh-CN" altLang="zh-CN" i="0" dirty="0">
                <a:solidFill>
                  <a:schemeClr val="accent2"/>
                </a:solidFill>
              </a:rPr>
              <a:t>求</a:t>
            </a:r>
            <a:r>
              <a:rPr lang="zh-CN" altLang="zh-CN" i="0" dirty="0"/>
              <a:t> : </a:t>
            </a:r>
            <a:r>
              <a:rPr lang="en-US" altLang="zh-CN" i="0" dirty="0"/>
              <a:t>e =</a:t>
            </a:r>
            <a:r>
              <a:rPr lang="zh-CN" altLang="en-US" i="0" dirty="0"/>
              <a:t>？ </a:t>
            </a:r>
          </a:p>
        </p:txBody>
      </p:sp>
      <p:sp>
        <p:nvSpPr>
          <p:cNvPr id="23" name="Line 35"/>
          <p:cNvSpPr>
            <a:spLocks noChangeShapeType="1"/>
          </p:cNvSpPr>
          <p:nvPr/>
        </p:nvSpPr>
        <p:spPr bwMode="auto">
          <a:xfrm rot="20305834" flipH="1">
            <a:off x="8792862" y="1686317"/>
            <a:ext cx="455613" cy="1144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40"/>
          <p:cNvSpPr>
            <a:spLocks noChangeShapeType="1"/>
          </p:cNvSpPr>
          <p:nvPr/>
        </p:nvSpPr>
        <p:spPr bwMode="auto">
          <a:xfrm flipV="1">
            <a:off x="8945260" y="2284802"/>
            <a:ext cx="0" cy="609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41"/>
          <p:cNvSpPr txBox="1">
            <a:spLocks noChangeArrowheads="1"/>
          </p:cNvSpPr>
          <p:nvPr/>
        </p:nvSpPr>
        <p:spPr bwMode="auto">
          <a:xfrm>
            <a:off x="1936447" y="5118894"/>
            <a:ext cx="297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e = 0.78[</a:t>
            </a:r>
            <a:r>
              <a:rPr lang="en-US" altLang="zh-CN" i="0">
                <a:cs typeface="Times New Roman" panose="02020603050405020304" pitchFamily="18" charset="0"/>
                <a:sym typeface="Symbol" panose="05050102010706020507" pitchFamily="18" charset="2"/>
              </a:rPr>
              <a:t></a:t>
            </a:r>
            <a:r>
              <a:rPr lang="en-US" altLang="zh-CN" i="0"/>
              <a:t>m]</a:t>
            </a:r>
          </a:p>
        </p:txBody>
      </p:sp>
      <p:sp>
        <p:nvSpPr>
          <p:cNvPr id="26" name="Text Box 42"/>
          <p:cNvSpPr txBox="1">
            <a:spLocks noChangeArrowheads="1"/>
          </p:cNvSpPr>
          <p:nvPr/>
        </p:nvSpPr>
        <p:spPr bwMode="auto">
          <a:xfrm>
            <a:off x="2270126" y="5986055"/>
            <a:ext cx="839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chemeClr val="accent2"/>
                </a:solidFill>
              </a:rPr>
              <a:t>思考</a:t>
            </a:r>
            <a:r>
              <a:rPr lang="en-US" altLang="zh-CN" i="0" dirty="0">
                <a:solidFill>
                  <a:schemeClr val="accent2"/>
                </a:solidFill>
              </a:rPr>
              <a:t>:  </a:t>
            </a:r>
            <a:r>
              <a:rPr lang="zh-CN" altLang="en-US" i="0" dirty="0"/>
              <a:t>如</a:t>
            </a:r>
            <a:r>
              <a:rPr lang="en-US" altLang="zh-CN" i="0" dirty="0"/>
              <a:t>n</a:t>
            </a:r>
            <a:r>
              <a:rPr lang="en-US" altLang="zh-CN" i="0" baseline="-25000" dirty="0"/>
              <a:t>1</a:t>
            </a:r>
            <a:r>
              <a:rPr lang="en-US" altLang="zh-CN" i="0" dirty="0">
                <a:cs typeface="Times New Roman" panose="02020603050405020304" pitchFamily="18" charset="0"/>
              </a:rPr>
              <a:t>&gt;n</a:t>
            </a:r>
            <a:r>
              <a:rPr lang="en-US" altLang="zh-CN" i="0" baseline="-25000" dirty="0">
                <a:cs typeface="Times New Roman" panose="02020603050405020304" pitchFamily="18" charset="0"/>
              </a:rPr>
              <a:t>2</a:t>
            </a:r>
            <a:r>
              <a:rPr lang="en-US" altLang="zh-CN" i="0" dirty="0">
                <a:cs typeface="Times New Roman" panose="02020603050405020304" pitchFamily="18" charset="0"/>
              </a:rPr>
              <a:t>&gt;n</a:t>
            </a:r>
            <a:r>
              <a:rPr lang="en-US" altLang="zh-CN" i="0" baseline="-25000" dirty="0">
                <a:cs typeface="Times New Roman" panose="02020603050405020304" pitchFamily="18" charset="0"/>
              </a:rPr>
              <a:t>3</a:t>
            </a:r>
            <a:r>
              <a:rPr lang="zh-CN" altLang="en-US" i="0" dirty="0"/>
              <a:t>如何求解</a:t>
            </a:r>
            <a:r>
              <a:rPr lang="en-US" altLang="zh-CN" i="0" dirty="0"/>
              <a:t>?  </a:t>
            </a:r>
            <a:r>
              <a:rPr lang="zh-CN" altLang="en-US" i="0" dirty="0"/>
              <a:t>如</a:t>
            </a:r>
            <a:r>
              <a:rPr lang="en-US" altLang="zh-CN" i="0" dirty="0"/>
              <a:t>n</a:t>
            </a:r>
            <a:r>
              <a:rPr lang="en-US" altLang="zh-CN" i="0" baseline="-25000" dirty="0"/>
              <a:t>1</a:t>
            </a:r>
            <a:r>
              <a:rPr lang="en-US" altLang="zh-CN" i="0" dirty="0">
                <a:cs typeface="Times New Roman" panose="02020603050405020304" pitchFamily="18" charset="0"/>
              </a:rPr>
              <a:t>&lt;n</a:t>
            </a:r>
            <a:r>
              <a:rPr lang="en-US" altLang="zh-CN" i="0" baseline="-25000" dirty="0">
                <a:cs typeface="Times New Roman" panose="02020603050405020304" pitchFamily="18" charset="0"/>
              </a:rPr>
              <a:t>2</a:t>
            </a:r>
            <a:r>
              <a:rPr lang="en-US" altLang="zh-CN" i="0" dirty="0">
                <a:cs typeface="Times New Roman" panose="02020603050405020304" pitchFamily="18" charset="0"/>
              </a:rPr>
              <a:t>&gt;n</a:t>
            </a:r>
            <a:r>
              <a:rPr lang="en-US" altLang="zh-CN" i="0" baseline="-25000" dirty="0">
                <a:cs typeface="Times New Roman" panose="02020603050405020304" pitchFamily="18" charset="0"/>
              </a:rPr>
              <a:t>3</a:t>
            </a:r>
            <a:r>
              <a:rPr lang="zh-CN" altLang="en-US" i="0" dirty="0"/>
              <a:t>如何求解</a:t>
            </a:r>
            <a:r>
              <a:rPr lang="en-US" altLang="zh-CN" i="0" dirty="0"/>
              <a:t>?</a:t>
            </a:r>
          </a:p>
        </p:txBody>
      </p:sp>
    </p:spTree>
    <p:extLst>
      <p:ext uri="{BB962C8B-B14F-4D97-AF65-F5344CB8AC3E}">
        <p14:creationId xmlns:p14="http://schemas.microsoft.com/office/powerpoint/2010/main" val="38358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childTnLst>
                          </p:cTn>
                        </p:par>
                        <p:par>
                          <p:cTn id="52" fill="hold">
                            <p:stCondLst>
                              <p:cond delay="500"/>
                            </p:stCondLst>
                            <p:childTnLst>
                              <p:par>
                                <p:cTn id="53" presetID="1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lide(fromLeft)">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utoUpdateAnimBg="0"/>
      <p:bldP spid="18" grpId="0" autoUpdateAnimBg="0"/>
      <p:bldP spid="19" grpId="0" autoUpdateAnimBg="0"/>
      <p:bldP spid="21" grpId="0" autoUpdateAnimBg="0"/>
      <p:bldP spid="23" grpId="0" animBg="1"/>
      <p:bldP spid="24" grpId="0" animBg="1"/>
      <p:bldP spid="25" grpId="0" autoUpdateAnimBg="0"/>
      <p:bldP spid="2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923246" y="349252"/>
            <a:ext cx="8052027" cy="2246769"/>
          </a:xfrm>
          <a:prstGeom prst="rect">
            <a:avLst/>
          </a:prstGeom>
          <a:noFill/>
          <a:ln w="9525">
            <a:noFill/>
            <a:miter lim="800000"/>
            <a:headEnd/>
            <a:tailEnd/>
          </a:ln>
        </p:spPr>
        <p:txBody>
          <a:bodyPr wrap="square">
            <a:spAutoFit/>
          </a:bodyPr>
          <a:lstStyle/>
          <a:p>
            <a:pPr>
              <a:spcBef>
                <a:spcPct val="50000"/>
              </a:spcBef>
              <a:defRPr/>
            </a:pP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 </a:t>
            </a:r>
            <a:r>
              <a:rPr lang="zh-CN" altLang="en-US" sz="2800" b="1" dirty="0"/>
              <a:t>两平板玻璃之间形成一个 </a:t>
            </a:r>
            <a:r>
              <a:rPr lang="zh-CN" altLang="en-US" sz="2800" b="1" dirty="0">
                <a:cs typeface="Times New Roman" pitchFamily="18" charset="0"/>
                <a:sym typeface="Symbol" pitchFamily="18" charset="2"/>
              </a:rPr>
              <a:t></a:t>
            </a:r>
            <a:r>
              <a:rPr lang="en-US" altLang="zh-CN" sz="2800" b="1" dirty="0">
                <a:cs typeface="Times New Roman" pitchFamily="18" charset="0"/>
              </a:rPr>
              <a:t>=10</a:t>
            </a:r>
            <a:r>
              <a:rPr lang="en-US" altLang="zh-CN" sz="2800" b="1" baseline="30000" dirty="0">
                <a:cs typeface="Times New Roman" pitchFamily="18" charset="0"/>
              </a:rPr>
              <a:t>-4</a:t>
            </a:r>
            <a:r>
              <a:rPr lang="en-US" altLang="zh-CN" sz="2800" b="1" dirty="0">
                <a:cs typeface="Times New Roman" pitchFamily="18" charset="0"/>
              </a:rPr>
              <a:t>rad</a:t>
            </a:r>
            <a:r>
              <a:rPr lang="zh-CN" altLang="en-US" sz="2800" b="1" dirty="0"/>
              <a:t>的空气劈尖</a:t>
            </a:r>
            <a:r>
              <a:rPr lang="en-US" altLang="zh-CN" sz="2800" b="1" dirty="0"/>
              <a:t>, </a:t>
            </a:r>
            <a:r>
              <a:rPr lang="zh-CN" altLang="en-US" sz="2800" b="1" dirty="0"/>
              <a:t>若用</a:t>
            </a:r>
            <a:r>
              <a:rPr lang="zh-CN" altLang="en-US" sz="2800" b="1" dirty="0">
                <a:cs typeface="Times New Roman" pitchFamily="18" charset="0"/>
                <a:sym typeface="Symbol" pitchFamily="18" charset="2"/>
              </a:rPr>
              <a:t></a:t>
            </a:r>
            <a:r>
              <a:rPr lang="en-US" altLang="zh-CN" sz="2800" b="1" dirty="0">
                <a:cs typeface="Times New Roman" pitchFamily="18" charset="0"/>
              </a:rPr>
              <a:t>=600nm</a:t>
            </a:r>
            <a:r>
              <a:rPr lang="en-US" altLang="zh-CN" sz="2800" b="1" dirty="0"/>
              <a:t> </a:t>
            </a:r>
            <a:r>
              <a:rPr lang="zh-CN" altLang="en-US" sz="2800" b="1" dirty="0"/>
              <a:t>的单色光垂直照射。</a:t>
            </a:r>
            <a:r>
              <a:rPr lang="zh-CN" altLang="en-US" sz="2800" b="1" dirty="0">
                <a:solidFill>
                  <a:srgbClr val="FF0000"/>
                </a:solidFill>
              </a:rPr>
              <a:t>求</a:t>
            </a:r>
            <a:r>
              <a:rPr lang="en-US" altLang="zh-CN" sz="2800" b="1" dirty="0">
                <a:solidFill>
                  <a:srgbClr val="FF0000"/>
                </a:solidFill>
              </a:rPr>
              <a:t>:</a:t>
            </a:r>
          </a:p>
          <a:p>
            <a:pPr>
              <a:defRPr/>
            </a:pPr>
            <a:r>
              <a:rPr lang="en-US" altLang="zh-CN" sz="2800" b="1" dirty="0">
                <a:solidFill>
                  <a:schemeClr val="accent2"/>
                </a:solidFill>
              </a:rPr>
              <a:t>          </a:t>
            </a:r>
            <a:r>
              <a:rPr lang="en-US" altLang="zh-CN" sz="2800" b="1" dirty="0">
                <a:solidFill>
                  <a:srgbClr val="F826DA"/>
                </a:solidFill>
              </a:rPr>
              <a:t>1)</a:t>
            </a:r>
            <a:r>
              <a:rPr lang="zh-CN" altLang="en-US" sz="2800" b="1" dirty="0">
                <a:solidFill>
                  <a:srgbClr val="F826DA"/>
                </a:solidFill>
              </a:rPr>
              <a:t>第</a:t>
            </a:r>
            <a:r>
              <a:rPr lang="en-US" altLang="zh-CN" sz="2800" b="1" dirty="0">
                <a:solidFill>
                  <a:srgbClr val="F826DA"/>
                </a:solidFill>
              </a:rPr>
              <a:t>15</a:t>
            </a:r>
            <a:r>
              <a:rPr lang="zh-CN" altLang="en-US" sz="2800" b="1" dirty="0">
                <a:solidFill>
                  <a:srgbClr val="F826DA"/>
                </a:solidFill>
              </a:rPr>
              <a:t>条明纹距劈尖棱边的距离</a:t>
            </a:r>
            <a:r>
              <a:rPr lang="en-US" altLang="zh-CN" sz="2800" b="1" dirty="0">
                <a:solidFill>
                  <a:srgbClr val="F826DA"/>
                </a:solidFill>
              </a:rPr>
              <a:t>;</a:t>
            </a:r>
          </a:p>
          <a:p>
            <a:pPr>
              <a:defRPr/>
            </a:pPr>
            <a:r>
              <a:rPr lang="en-US" altLang="zh-CN" sz="2800" b="1" dirty="0"/>
              <a:t>          </a:t>
            </a:r>
            <a:r>
              <a:rPr lang="en-US" altLang="zh-CN" sz="2800" b="1" dirty="0">
                <a:solidFill>
                  <a:srgbClr val="008000"/>
                </a:solidFill>
              </a:rPr>
              <a:t>2)</a:t>
            </a:r>
            <a:r>
              <a:rPr lang="zh-CN" altLang="en-US" sz="2800" b="1" dirty="0">
                <a:solidFill>
                  <a:srgbClr val="008000"/>
                </a:solidFill>
              </a:rPr>
              <a:t>若劈尖充以液体</a:t>
            </a:r>
            <a:r>
              <a:rPr lang="en-US" altLang="zh-CN" sz="2800" b="1" dirty="0">
                <a:solidFill>
                  <a:srgbClr val="008000"/>
                </a:solidFill>
              </a:rPr>
              <a:t>(</a:t>
            </a:r>
            <a:r>
              <a:rPr lang="en-US" altLang="zh-CN" sz="2800" b="1" dirty="0">
                <a:solidFill>
                  <a:srgbClr val="FF0000"/>
                </a:solidFill>
              </a:rPr>
              <a:t>n=1.28</a:t>
            </a:r>
            <a:r>
              <a:rPr lang="en-US" altLang="zh-CN" sz="2800" b="1" dirty="0">
                <a:solidFill>
                  <a:srgbClr val="008000"/>
                </a:solidFill>
              </a:rPr>
              <a:t> )</a:t>
            </a:r>
            <a:r>
              <a:rPr lang="zh-CN" altLang="en-US" sz="2800" b="1" dirty="0">
                <a:solidFill>
                  <a:srgbClr val="008000"/>
                </a:solidFill>
              </a:rPr>
              <a:t>后</a:t>
            </a:r>
            <a:r>
              <a:rPr lang="en-US" altLang="zh-CN" sz="2800" b="1" dirty="0">
                <a:solidFill>
                  <a:srgbClr val="008000"/>
                </a:solidFill>
              </a:rPr>
              <a:t>, </a:t>
            </a:r>
            <a:r>
              <a:rPr lang="zh-CN" altLang="en-US" sz="2800" b="1" dirty="0">
                <a:solidFill>
                  <a:srgbClr val="008000"/>
                </a:solidFill>
              </a:rPr>
              <a:t>第</a:t>
            </a:r>
            <a:r>
              <a:rPr lang="en-US" altLang="zh-CN" sz="2800" b="1" dirty="0">
                <a:solidFill>
                  <a:srgbClr val="008000"/>
                </a:solidFill>
              </a:rPr>
              <a:t>15</a:t>
            </a:r>
            <a:r>
              <a:rPr lang="zh-CN" altLang="en-US" sz="2800" b="1" dirty="0">
                <a:solidFill>
                  <a:srgbClr val="008000"/>
                </a:solidFill>
              </a:rPr>
              <a:t>条明纹移</a:t>
            </a:r>
          </a:p>
          <a:p>
            <a:pPr>
              <a:defRPr/>
            </a:pPr>
            <a:r>
              <a:rPr lang="zh-CN" altLang="en-US" sz="2800" b="1" dirty="0">
                <a:solidFill>
                  <a:srgbClr val="008000"/>
                </a:solidFill>
              </a:rPr>
              <a:t>              动了多少</a:t>
            </a:r>
            <a:r>
              <a:rPr lang="en-US" altLang="zh-CN" sz="2800" b="1" dirty="0">
                <a:solidFill>
                  <a:srgbClr val="008000"/>
                </a:solidFill>
              </a:rPr>
              <a:t>?</a:t>
            </a:r>
          </a:p>
        </p:txBody>
      </p:sp>
      <p:sp>
        <p:nvSpPr>
          <p:cNvPr id="3" name="Text Box 9"/>
          <p:cNvSpPr txBox="1">
            <a:spLocks noChangeArrowheads="1"/>
          </p:cNvSpPr>
          <p:nvPr/>
        </p:nvSpPr>
        <p:spPr bwMode="auto">
          <a:xfrm>
            <a:off x="1614109" y="2423377"/>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solidFill>
                  <a:srgbClr val="C00000"/>
                </a:solidFill>
              </a:rPr>
              <a:t>解</a:t>
            </a:r>
            <a:r>
              <a:rPr lang="en-US" altLang="zh-CN" i="0">
                <a:solidFill>
                  <a:srgbClr val="C00000"/>
                </a:solidFill>
              </a:rPr>
              <a:t>:</a:t>
            </a:r>
            <a:r>
              <a:rPr lang="en-US" altLang="zh-CN" i="0"/>
              <a:t>  1)</a:t>
            </a:r>
          </a:p>
        </p:txBody>
      </p:sp>
      <p:grpSp>
        <p:nvGrpSpPr>
          <p:cNvPr id="4" name="Group 10"/>
          <p:cNvGrpSpPr>
            <a:grpSpLocks/>
          </p:cNvGrpSpPr>
          <p:nvPr/>
        </p:nvGrpSpPr>
        <p:grpSpPr bwMode="auto">
          <a:xfrm>
            <a:off x="7214809" y="3164048"/>
            <a:ext cx="2971800" cy="2095500"/>
            <a:chOff x="3216" y="1752"/>
            <a:chExt cx="1693" cy="1128"/>
          </a:xfrm>
        </p:grpSpPr>
        <p:sp>
          <p:nvSpPr>
            <p:cNvPr id="5" name="Line 11"/>
            <p:cNvSpPr>
              <a:spLocks noChangeShapeType="1"/>
            </p:cNvSpPr>
            <p:nvPr/>
          </p:nvSpPr>
          <p:spPr bwMode="auto">
            <a:xfrm>
              <a:off x="4641" y="1974"/>
              <a:ext cx="268" cy="509"/>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ShapeType="1"/>
            </p:cNvSpPr>
            <p:nvPr/>
          </p:nvSpPr>
          <p:spPr bwMode="auto">
            <a:xfrm>
              <a:off x="3312" y="2289"/>
              <a:ext cx="268" cy="509"/>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flipV="1">
              <a:off x="3562" y="2470"/>
              <a:ext cx="1333" cy="328"/>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flipV="1">
              <a:off x="3321" y="1962"/>
              <a:ext cx="1320" cy="327"/>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5"/>
            <p:cNvSpPr>
              <a:spLocks noChangeShapeType="1"/>
            </p:cNvSpPr>
            <p:nvPr/>
          </p:nvSpPr>
          <p:spPr bwMode="auto">
            <a:xfrm>
              <a:off x="3580" y="2809"/>
              <a:ext cx="1320" cy="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a:off x="3485" y="2244"/>
              <a:ext cx="259" cy="492"/>
            </a:xfrm>
            <a:prstGeom prst="line">
              <a:avLst/>
            </a:prstGeom>
            <a:noFill/>
            <a:ln w="508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a:off x="4438" y="1996"/>
              <a:ext cx="266" cy="500"/>
            </a:xfrm>
            <a:prstGeom prst="line">
              <a:avLst/>
            </a:prstGeom>
            <a:noFill/>
            <a:ln w="508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4150" y="2091"/>
              <a:ext cx="266" cy="501"/>
            </a:xfrm>
            <a:prstGeom prst="line">
              <a:avLst/>
            </a:prstGeom>
            <a:noFill/>
            <a:ln w="508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3312" y="2288"/>
              <a:ext cx="252" cy="482"/>
            </a:xfrm>
            <a:prstGeom prst="line">
              <a:avLst/>
            </a:prstGeom>
            <a:noFill/>
            <a:ln w="50800">
              <a:solidFill>
                <a:srgbClr val="C0C0C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20"/>
            <p:cNvSpPr>
              <a:spLocks noChangeShapeType="1"/>
            </p:cNvSpPr>
            <p:nvPr/>
          </p:nvSpPr>
          <p:spPr bwMode="auto">
            <a:xfrm>
              <a:off x="4288" y="2053"/>
              <a:ext cx="272" cy="491"/>
            </a:xfrm>
            <a:prstGeom prst="line">
              <a:avLst/>
            </a:prstGeom>
            <a:noFill/>
            <a:ln w="50800">
              <a:solidFill>
                <a:srgbClr val="C0C0C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21"/>
            <p:cNvSpPr>
              <a:spLocks noChangeShapeType="1"/>
            </p:cNvSpPr>
            <p:nvPr/>
          </p:nvSpPr>
          <p:spPr bwMode="auto">
            <a:xfrm>
              <a:off x="3648" y="2215"/>
              <a:ext cx="259" cy="473"/>
            </a:xfrm>
            <a:prstGeom prst="line">
              <a:avLst/>
            </a:prstGeom>
            <a:noFill/>
            <a:ln w="50800">
              <a:solidFill>
                <a:srgbClr val="C0C0C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Rectangle 22"/>
            <p:cNvSpPr>
              <a:spLocks noChangeArrowheads="1"/>
            </p:cNvSpPr>
            <p:nvPr/>
          </p:nvSpPr>
          <p:spPr bwMode="auto">
            <a:xfrm>
              <a:off x="4267" y="1776"/>
              <a:ext cx="34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accent2"/>
                  </a:solidFill>
                </a:rPr>
                <a:t>明纹</a:t>
              </a:r>
              <a:endParaRPr lang="zh-CN" altLang="en-US" sz="1800" b="0" i="0">
                <a:solidFill>
                  <a:schemeClr val="accent2"/>
                </a:solidFill>
              </a:endParaRPr>
            </a:p>
          </p:txBody>
        </p:sp>
        <p:sp>
          <p:nvSpPr>
            <p:cNvPr id="17" name="Line 23"/>
            <p:cNvSpPr>
              <a:spLocks noChangeShapeType="1"/>
            </p:cNvSpPr>
            <p:nvPr/>
          </p:nvSpPr>
          <p:spPr bwMode="auto">
            <a:xfrm>
              <a:off x="4896" y="2448"/>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24"/>
            <p:cNvSpPr>
              <a:spLocks noChangeArrowheads="1"/>
            </p:cNvSpPr>
            <p:nvPr/>
          </p:nvSpPr>
          <p:spPr bwMode="auto">
            <a:xfrm rot="-883046">
              <a:off x="3765" y="2166"/>
              <a:ext cx="36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t>…</a:t>
              </a:r>
            </a:p>
          </p:txBody>
        </p:sp>
        <p:sp>
          <p:nvSpPr>
            <p:cNvPr id="19" name="Line 25"/>
            <p:cNvSpPr>
              <a:spLocks noChangeShapeType="1"/>
            </p:cNvSpPr>
            <p:nvPr/>
          </p:nvSpPr>
          <p:spPr bwMode="auto">
            <a:xfrm>
              <a:off x="4416" y="25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 name="Object 26"/>
            <p:cNvGraphicFramePr>
              <a:graphicFrameLocks noChangeAspect="1"/>
            </p:cNvGraphicFramePr>
            <p:nvPr/>
          </p:nvGraphicFramePr>
          <p:xfrm>
            <a:off x="4416" y="2496"/>
            <a:ext cx="260" cy="360"/>
          </p:xfrm>
          <a:graphic>
            <a:graphicData uri="http://schemas.openxmlformats.org/presentationml/2006/ole">
              <mc:AlternateContent xmlns:mc="http://schemas.openxmlformats.org/markup-compatibility/2006">
                <mc:Choice xmlns:v="urn:schemas-microsoft-com:vml" Requires="v">
                  <p:oleObj spid="_x0000_s471757"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2496"/>
                          <a:ext cx="26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7"/>
            <p:cNvSpPr>
              <a:spLocks noChangeShapeType="1"/>
            </p:cNvSpPr>
            <p:nvPr/>
          </p:nvSpPr>
          <p:spPr bwMode="auto">
            <a:xfrm>
              <a:off x="3216" y="2064"/>
              <a:ext cx="9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8"/>
            <p:cNvSpPr>
              <a:spLocks noChangeShapeType="1"/>
            </p:cNvSpPr>
            <p:nvPr/>
          </p:nvSpPr>
          <p:spPr bwMode="auto">
            <a:xfrm>
              <a:off x="4080" y="1872"/>
              <a:ext cx="9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9"/>
            <p:cNvSpPr>
              <a:spLocks noChangeShapeType="1"/>
            </p:cNvSpPr>
            <p:nvPr/>
          </p:nvSpPr>
          <p:spPr bwMode="auto">
            <a:xfrm flipV="1">
              <a:off x="3264" y="1968"/>
              <a:ext cx="864"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 name="Object 30"/>
            <p:cNvGraphicFramePr>
              <a:graphicFrameLocks noChangeAspect="1"/>
            </p:cNvGraphicFramePr>
            <p:nvPr/>
          </p:nvGraphicFramePr>
          <p:xfrm>
            <a:off x="3552" y="1752"/>
            <a:ext cx="280" cy="360"/>
          </p:xfrm>
          <a:graphic>
            <a:graphicData uri="http://schemas.openxmlformats.org/presentationml/2006/ole">
              <mc:AlternateContent xmlns:mc="http://schemas.openxmlformats.org/markup-compatibility/2006">
                <mc:Choice xmlns:v="urn:schemas-microsoft-com:vml" Requires="v">
                  <p:oleObj spid="_x0000_s471758" name="Equation" r:id="rId5" imgW="177646" imgH="228402" progId="Equation.3">
                    <p:embed/>
                  </p:oleObj>
                </mc:Choice>
                <mc:Fallback>
                  <p:oleObj name="Equation" r:id="rId5" imgW="177646" imgH="2284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1752"/>
                          <a:ext cx="28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1"/>
            <p:cNvGraphicFramePr>
              <a:graphicFrameLocks noChangeAspect="1"/>
            </p:cNvGraphicFramePr>
            <p:nvPr/>
          </p:nvGraphicFramePr>
          <p:xfrm>
            <a:off x="3965" y="2632"/>
            <a:ext cx="177" cy="248"/>
          </p:xfrm>
          <a:graphic>
            <a:graphicData uri="http://schemas.openxmlformats.org/presentationml/2006/ole">
              <mc:AlternateContent xmlns:mc="http://schemas.openxmlformats.org/markup-compatibility/2006">
                <mc:Choice xmlns:v="urn:schemas-microsoft-com:vml" Requires="v">
                  <p:oleObj spid="_x0000_s471759" name="Equation" r:id="rId7" imgW="126725" imgH="177415" progId="Equation.3">
                    <p:embed/>
                  </p:oleObj>
                </mc:Choice>
                <mc:Fallback>
                  <p:oleObj name="Equation" r:id="rId7" imgW="126725" imgH="17741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5" y="2632"/>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Text Box 33"/>
          <p:cNvSpPr txBox="1">
            <a:spLocks noChangeArrowheads="1"/>
          </p:cNvSpPr>
          <p:nvPr/>
        </p:nvSpPr>
        <p:spPr bwMode="auto">
          <a:xfrm>
            <a:off x="2614235" y="2423377"/>
            <a:ext cx="608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设第</a:t>
            </a:r>
            <a:r>
              <a:rPr lang="en-US" altLang="zh-CN" i="0"/>
              <a:t>k</a:t>
            </a:r>
            <a:r>
              <a:rPr lang="zh-CN" altLang="en-US" i="0"/>
              <a:t>条明纹对应的空气厚度为</a:t>
            </a:r>
            <a:r>
              <a:rPr lang="en-US" altLang="zh-CN" i="0"/>
              <a:t>e</a:t>
            </a:r>
            <a:r>
              <a:rPr lang="en-US" altLang="zh-CN" i="0" baseline="-25000"/>
              <a:t>k</a:t>
            </a:r>
            <a:endParaRPr lang="en-US" altLang="zh-CN" i="0"/>
          </a:p>
        </p:txBody>
      </p:sp>
      <p:graphicFrame>
        <p:nvGraphicFramePr>
          <p:cNvPr id="27" name="Object 35"/>
          <p:cNvGraphicFramePr>
            <a:graphicFrameLocks noChangeAspect="1"/>
          </p:cNvGraphicFramePr>
          <p:nvPr>
            <p:extLst>
              <p:ext uri="{D42A27DB-BD31-4B8C-83A1-F6EECF244321}">
                <p14:modId xmlns:p14="http://schemas.microsoft.com/office/powerpoint/2010/main" val="644969712"/>
              </p:ext>
            </p:extLst>
          </p:nvPr>
        </p:nvGraphicFramePr>
        <p:xfrm>
          <a:off x="2382459" y="2786913"/>
          <a:ext cx="3494088" cy="1130300"/>
        </p:xfrm>
        <a:graphic>
          <a:graphicData uri="http://schemas.openxmlformats.org/presentationml/2006/ole">
            <mc:AlternateContent xmlns:mc="http://schemas.openxmlformats.org/markup-compatibility/2006">
              <mc:Choice xmlns:v="urn:schemas-microsoft-com:vml" Requires="v">
                <p:oleObj spid="_x0000_s471760" name="Equation" r:id="rId9" imgW="1256755" imgH="406224" progId="Equation.3">
                  <p:embed/>
                </p:oleObj>
              </mc:Choice>
              <mc:Fallback>
                <p:oleObj name="Equation" r:id="rId9" imgW="1256755"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2459" y="2786913"/>
                        <a:ext cx="3494088"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6"/>
          <p:cNvGraphicFramePr>
            <a:graphicFrameLocks noChangeAspect="1"/>
          </p:cNvGraphicFramePr>
          <p:nvPr>
            <p:extLst>
              <p:ext uri="{D42A27DB-BD31-4B8C-83A1-F6EECF244321}">
                <p14:modId xmlns:p14="http://schemas.microsoft.com/office/powerpoint/2010/main" val="4084917866"/>
              </p:ext>
            </p:extLst>
          </p:nvPr>
        </p:nvGraphicFramePr>
        <p:xfrm>
          <a:off x="2449134" y="3855302"/>
          <a:ext cx="4198938" cy="1046163"/>
        </p:xfrm>
        <a:graphic>
          <a:graphicData uri="http://schemas.openxmlformats.org/presentationml/2006/ole">
            <mc:AlternateContent xmlns:mc="http://schemas.openxmlformats.org/markup-compatibility/2006">
              <mc:Choice xmlns:v="urn:schemas-microsoft-com:vml" Requires="v">
                <p:oleObj spid="_x0000_s471761" name="Equation" r:id="rId11" imgW="1662978" imgH="406224" progId="Equation.3">
                  <p:embed/>
                </p:oleObj>
              </mc:Choice>
              <mc:Fallback>
                <p:oleObj name="Equation" r:id="rId11" imgW="1662978"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9134" y="3855302"/>
                        <a:ext cx="4198938"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7"/>
          <p:cNvGraphicFramePr>
            <a:graphicFrameLocks noChangeAspect="1"/>
          </p:cNvGraphicFramePr>
          <p:nvPr>
            <p:extLst>
              <p:ext uri="{D42A27DB-BD31-4B8C-83A1-F6EECF244321}">
                <p14:modId xmlns:p14="http://schemas.microsoft.com/office/powerpoint/2010/main" val="1831228155"/>
              </p:ext>
            </p:extLst>
          </p:nvPr>
        </p:nvGraphicFramePr>
        <p:xfrm>
          <a:off x="3058734" y="4785577"/>
          <a:ext cx="2935288" cy="652463"/>
        </p:xfrm>
        <a:graphic>
          <a:graphicData uri="http://schemas.openxmlformats.org/presentationml/2006/ole">
            <mc:AlternateContent xmlns:mc="http://schemas.openxmlformats.org/markup-compatibility/2006">
              <mc:Choice xmlns:v="urn:schemas-microsoft-com:vml" Requires="v">
                <p:oleObj spid="_x0000_s471762" name="Equation" r:id="rId13" imgW="1028700" imgH="228600" progId="Equation.3">
                  <p:embed/>
                </p:oleObj>
              </mc:Choice>
              <mc:Fallback>
                <p:oleObj name="Equation" r:id="rId13" imgW="10287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8734" y="4785577"/>
                        <a:ext cx="2935288"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8"/>
          <p:cNvGraphicFramePr>
            <a:graphicFrameLocks noChangeAspect="1"/>
          </p:cNvGraphicFramePr>
          <p:nvPr>
            <p:extLst>
              <p:ext uri="{D42A27DB-BD31-4B8C-83A1-F6EECF244321}">
                <p14:modId xmlns:p14="http://schemas.microsoft.com/office/powerpoint/2010/main" val="2920071134"/>
              </p:ext>
            </p:extLst>
          </p:nvPr>
        </p:nvGraphicFramePr>
        <p:xfrm>
          <a:off x="2403097" y="5330090"/>
          <a:ext cx="6407150" cy="1169987"/>
        </p:xfrm>
        <a:graphic>
          <a:graphicData uri="http://schemas.openxmlformats.org/presentationml/2006/ole">
            <mc:AlternateContent xmlns:mc="http://schemas.openxmlformats.org/markup-compatibility/2006">
              <mc:Choice xmlns:v="urn:schemas-microsoft-com:vml" Requires="v">
                <p:oleObj spid="_x0000_s471763" name="Equation" r:id="rId15" imgW="2222500" imgH="406400" progId="Equation.3">
                  <p:embed/>
                </p:oleObj>
              </mc:Choice>
              <mc:Fallback>
                <p:oleObj name="Equation" r:id="rId15" imgW="2222500" imgH="40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3097" y="5330090"/>
                        <a:ext cx="6407150"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87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2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46"/>
          <p:cNvSpPr txBox="1">
            <a:spLocks noChangeArrowheads="1"/>
          </p:cNvSpPr>
          <p:nvPr/>
        </p:nvSpPr>
        <p:spPr bwMode="auto">
          <a:xfrm>
            <a:off x="1621928" y="773398"/>
            <a:ext cx="38909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i="0" dirty="0">
                <a:solidFill>
                  <a:srgbClr val="C00000"/>
                </a:solidFill>
                <a:latin typeface="宋体" panose="02010600030101010101" pitchFamily="2" charset="-122"/>
              </a:rPr>
              <a:t>一、薄膜的等倾干涉</a:t>
            </a:r>
          </a:p>
        </p:txBody>
      </p:sp>
      <p:pic>
        <p:nvPicPr>
          <p:cNvPr id="33" name="Picture 2"/>
          <p:cNvPicPr>
            <a:picLocks noChangeAspect="1" noChangeArrowheads="1"/>
          </p:cNvPicPr>
          <p:nvPr/>
        </p:nvPicPr>
        <p:blipFill>
          <a:blip r:embed="rId2"/>
          <a:srcRect/>
          <a:stretch>
            <a:fillRect/>
          </a:stretch>
        </p:blipFill>
        <p:spPr bwMode="auto">
          <a:xfrm>
            <a:off x="1742941" y="1461070"/>
            <a:ext cx="4771758" cy="5294111"/>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34" name="Text Box 63"/>
          <p:cNvSpPr txBox="1">
            <a:spLocks noChangeArrowheads="1"/>
          </p:cNvSpPr>
          <p:nvPr/>
        </p:nvSpPr>
        <p:spPr bwMode="auto">
          <a:xfrm>
            <a:off x="1441624" y="30162"/>
            <a:ext cx="5184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solidFill>
                  <a:srgbClr val="C00000"/>
                </a:solidFill>
              </a:rPr>
              <a:t>20.3.1 </a:t>
            </a:r>
            <a:r>
              <a:rPr lang="zh-CN" altLang="en-US" sz="3600" i="0" dirty="0">
                <a:solidFill>
                  <a:srgbClr val="C00000"/>
                </a:solidFill>
              </a:rPr>
              <a:t>薄膜的等倾干涉</a:t>
            </a:r>
          </a:p>
        </p:txBody>
      </p:sp>
      <p:pic>
        <p:nvPicPr>
          <p:cNvPr id="35" name="Picture 36"/>
          <p:cNvPicPr>
            <a:picLocks noChangeAspect="1" noChangeArrowheads="1"/>
          </p:cNvPicPr>
          <p:nvPr/>
        </p:nvPicPr>
        <p:blipFill>
          <a:blip r:embed="rId3"/>
          <a:srcRect/>
          <a:stretch>
            <a:fillRect/>
          </a:stretch>
        </p:blipFill>
        <p:spPr bwMode="auto">
          <a:xfrm>
            <a:off x="6891313" y="3167527"/>
            <a:ext cx="3710426" cy="3452473"/>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36" name="矩形 35"/>
          <p:cNvSpPr>
            <a:spLocks noChangeArrowheads="1"/>
          </p:cNvSpPr>
          <p:nvPr/>
        </p:nvSpPr>
        <p:spPr bwMode="auto">
          <a:xfrm>
            <a:off x="6514699" y="489871"/>
            <a:ext cx="51339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dirty="0"/>
              <a:t>S</a:t>
            </a:r>
            <a:r>
              <a:rPr lang="zh-CN" altLang="en-US" sz="2400" i="0" dirty="0"/>
              <a:t>为一个面光源，</a:t>
            </a:r>
            <a:r>
              <a:rPr lang="en-US" altLang="zh-CN" sz="2400" i="0" dirty="0"/>
              <a:t>M</a:t>
            </a:r>
            <a:r>
              <a:rPr lang="zh-CN" altLang="en-US" sz="2400" i="0" dirty="0"/>
              <a:t>为半反射半透射平面镜。发光面上一点发出的光线中，以相同倾角入射到膜表面上的光线在同一个锥面上，它们的反射线经透镜会聚后分别相交于焦平面上的同一个圆周上。因此，形成的等倾条纹是一组明暗相间的同心圆环。</a:t>
            </a:r>
          </a:p>
        </p:txBody>
      </p:sp>
    </p:spTree>
    <p:extLst>
      <p:ext uri="{BB962C8B-B14F-4D97-AF65-F5344CB8AC3E}">
        <p14:creationId xmlns:p14="http://schemas.microsoft.com/office/powerpoint/2010/main" val="29839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heel(1)">
                                      <p:cBhvr>
                                        <p:cTn id="18" dur="20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circle(in)">
                                      <p:cBhvr>
                                        <p:cTn id="23"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1972614" y="161495"/>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2)</a:t>
            </a:r>
          </a:p>
        </p:txBody>
      </p:sp>
      <p:sp>
        <p:nvSpPr>
          <p:cNvPr id="3" name="Text Box 13"/>
          <p:cNvSpPr txBox="1">
            <a:spLocks noChangeArrowheads="1"/>
          </p:cNvSpPr>
          <p:nvPr/>
        </p:nvSpPr>
        <p:spPr bwMode="auto">
          <a:xfrm>
            <a:off x="2277414" y="175781"/>
            <a:ext cx="708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第</a:t>
            </a:r>
            <a:r>
              <a:rPr lang="en-US" altLang="zh-CN" i="0" dirty="0"/>
              <a:t>15</a:t>
            </a:r>
            <a:r>
              <a:rPr lang="zh-CN" altLang="en-US" i="0" dirty="0"/>
              <a:t>条明纹向棱边方向移动</a:t>
            </a:r>
            <a:endParaRPr lang="en-US" altLang="zh-CN" i="0" dirty="0">
              <a:solidFill>
                <a:schemeClr val="accent2"/>
              </a:solidFill>
            </a:endParaRPr>
          </a:p>
        </p:txBody>
      </p:sp>
      <p:sp>
        <p:nvSpPr>
          <p:cNvPr id="4" name="Text Box 14"/>
          <p:cNvSpPr txBox="1">
            <a:spLocks noChangeArrowheads="1"/>
          </p:cNvSpPr>
          <p:nvPr/>
        </p:nvSpPr>
        <p:spPr bwMode="auto">
          <a:xfrm>
            <a:off x="1994695" y="893555"/>
            <a:ext cx="76350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设第</a:t>
            </a:r>
            <a:r>
              <a:rPr lang="en-US" altLang="zh-CN" i="0" dirty="0">
                <a:solidFill>
                  <a:srgbClr val="129C15"/>
                </a:solidFill>
              </a:rPr>
              <a:t>15</a:t>
            </a:r>
            <a:r>
              <a:rPr lang="zh-CN" altLang="en-US" i="0" dirty="0">
                <a:solidFill>
                  <a:srgbClr val="129C15"/>
                </a:solidFill>
              </a:rPr>
              <a:t>条明纹距棱边的距离为 </a:t>
            </a:r>
            <a:r>
              <a:rPr lang="en-US" altLang="zh-CN" i="0" dirty="0">
                <a:solidFill>
                  <a:srgbClr val="129C15"/>
                </a:solidFill>
              </a:rPr>
              <a:t>L</a:t>
            </a:r>
            <a:r>
              <a:rPr lang="en-US" altLang="zh-CN" i="0" baseline="-25000" dirty="0">
                <a:solidFill>
                  <a:srgbClr val="129C15"/>
                </a:solidFill>
              </a:rPr>
              <a:t>15</a:t>
            </a:r>
            <a:r>
              <a:rPr lang="en-US" altLang="zh-CN" i="0" dirty="0">
                <a:solidFill>
                  <a:srgbClr val="129C15"/>
                </a:solidFill>
                <a:cs typeface="Times New Roman" panose="02020603050405020304" pitchFamily="18" charset="0"/>
              </a:rPr>
              <a:t>'</a:t>
            </a:r>
            <a:r>
              <a:rPr lang="en-US" altLang="zh-CN" i="0" dirty="0">
                <a:solidFill>
                  <a:srgbClr val="129C15"/>
                </a:solidFill>
              </a:rPr>
              <a:t> , </a:t>
            </a:r>
            <a:r>
              <a:rPr lang="zh-CN" altLang="en-US" i="0" dirty="0">
                <a:solidFill>
                  <a:srgbClr val="129C15"/>
                </a:solidFill>
              </a:rPr>
              <a:t>所对应的液体厚度为</a:t>
            </a:r>
            <a:r>
              <a:rPr lang="en-US" altLang="zh-CN" i="0" dirty="0">
                <a:solidFill>
                  <a:srgbClr val="129C15"/>
                </a:solidFill>
              </a:rPr>
              <a:t>e</a:t>
            </a:r>
            <a:r>
              <a:rPr lang="en-US" altLang="zh-CN" i="0" baseline="-25000" dirty="0">
                <a:solidFill>
                  <a:srgbClr val="129C15"/>
                </a:solidFill>
              </a:rPr>
              <a:t>15</a:t>
            </a:r>
            <a:r>
              <a:rPr lang="en-US" altLang="zh-CN" i="0" dirty="0">
                <a:solidFill>
                  <a:srgbClr val="129C15"/>
                </a:solidFill>
                <a:cs typeface="Times New Roman" panose="02020603050405020304" pitchFamily="18" charset="0"/>
              </a:rPr>
              <a:t>'</a:t>
            </a:r>
            <a:r>
              <a:rPr lang="en-US" altLang="zh-CN" i="0" dirty="0">
                <a:solidFill>
                  <a:srgbClr val="129C15"/>
                </a:solidFill>
              </a:rPr>
              <a:t> </a:t>
            </a:r>
          </a:p>
        </p:txBody>
      </p:sp>
      <p:graphicFrame>
        <p:nvGraphicFramePr>
          <p:cNvPr id="5" name="Object 15"/>
          <p:cNvGraphicFramePr>
            <a:graphicFrameLocks noChangeAspect="1"/>
          </p:cNvGraphicFramePr>
          <p:nvPr>
            <p:extLst>
              <p:ext uri="{D42A27DB-BD31-4B8C-83A1-F6EECF244321}">
                <p14:modId xmlns:p14="http://schemas.microsoft.com/office/powerpoint/2010/main" val="818776543"/>
              </p:ext>
            </p:extLst>
          </p:nvPr>
        </p:nvGraphicFramePr>
        <p:xfrm>
          <a:off x="2192339" y="2985613"/>
          <a:ext cx="3825875" cy="1079500"/>
        </p:xfrm>
        <a:graphic>
          <a:graphicData uri="http://schemas.openxmlformats.org/presentationml/2006/ole">
            <mc:AlternateContent xmlns:mc="http://schemas.openxmlformats.org/markup-compatibility/2006">
              <mc:Choice xmlns:v="urn:schemas-microsoft-com:vml" Requires="v">
                <p:oleObj spid="_x0000_s507664" name="Equation" r:id="rId3" imgW="1307532" imgH="393529" progId="Equation.3">
                  <p:embed/>
                </p:oleObj>
              </mc:Choice>
              <mc:Fallback>
                <p:oleObj name="Equation" r:id="rId3" imgW="1307532"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39" y="2985613"/>
                        <a:ext cx="382587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p:cNvGraphicFramePr>
            <a:graphicFrameLocks noChangeAspect="1"/>
          </p:cNvGraphicFramePr>
          <p:nvPr>
            <p:extLst>
              <p:ext uri="{D42A27DB-BD31-4B8C-83A1-F6EECF244321}">
                <p14:modId xmlns:p14="http://schemas.microsoft.com/office/powerpoint/2010/main" val="1572730245"/>
              </p:ext>
            </p:extLst>
          </p:nvPr>
        </p:nvGraphicFramePr>
        <p:xfrm>
          <a:off x="2308225" y="4179413"/>
          <a:ext cx="1925638" cy="1104900"/>
        </p:xfrm>
        <a:graphic>
          <a:graphicData uri="http://schemas.openxmlformats.org/presentationml/2006/ole">
            <mc:AlternateContent xmlns:mc="http://schemas.openxmlformats.org/markup-compatibility/2006">
              <mc:Choice xmlns:v="urn:schemas-microsoft-com:vml" Requires="v">
                <p:oleObj spid="_x0000_s507665" name="Equation" r:id="rId5" imgW="685800" imgH="393700" progId="Equation.3">
                  <p:embed/>
                </p:oleObj>
              </mc:Choice>
              <mc:Fallback>
                <p:oleObj name="Equation" r:id="rId5" imgW="685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225" y="4179413"/>
                        <a:ext cx="1925638"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7"/>
          <p:cNvGraphicFramePr>
            <a:graphicFrameLocks noChangeAspect="1"/>
          </p:cNvGraphicFramePr>
          <p:nvPr>
            <p:extLst>
              <p:ext uri="{D42A27DB-BD31-4B8C-83A1-F6EECF244321}">
                <p14:modId xmlns:p14="http://schemas.microsoft.com/office/powerpoint/2010/main" val="2974917510"/>
              </p:ext>
            </p:extLst>
          </p:nvPr>
        </p:nvGraphicFramePr>
        <p:xfrm>
          <a:off x="1968010" y="5812722"/>
          <a:ext cx="7011988" cy="1103312"/>
        </p:xfrm>
        <a:graphic>
          <a:graphicData uri="http://schemas.openxmlformats.org/presentationml/2006/ole">
            <mc:AlternateContent xmlns:mc="http://schemas.openxmlformats.org/markup-compatibility/2006">
              <mc:Choice xmlns:v="urn:schemas-microsoft-com:vml" Requires="v">
                <p:oleObj spid="_x0000_s507666" name="Equation" r:id="rId7" imgW="2501900" imgH="393700" progId="Equation.3">
                  <p:embed/>
                </p:oleObj>
              </mc:Choice>
              <mc:Fallback>
                <p:oleObj name="Equation" r:id="rId7" imgW="25019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010" y="5812722"/>
                        <a:ext cx="7011988" cy="110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9"/>
          <p:cNvSpPr txBox="1">
            <a:spLocks noChangeArrowheads="1"/>
          </p:cNvSpPr>
          <p:nvPr/>
        </p:nvSpPr>
        <p:spPr bwMode="auto">
          <a:xfrm>
            <a:off x="2155066" y="1828800"/>
            <a:ext cx="808344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826DA"/>
                </a:solidFill>
              </a:rPr>
              <a:t>因空气中第</a:t>
            </a:r>
            <a:r>
              <a:rPr lang="en-US" altLang="zh-CN" i="0" dirty="0">
                <a:solidFill>
                  <a:srgbClr val="F826DA"/>
                </a:solidFill>
              </a:rPr>
              <a:t>15</a:t>
            </a:r>
            <a:r>
              <a:rPr lang="zh-CN" altLang="en-US" i="0" dirty="0">
                <a:solidFill>
                  <a:srgbClr val="F826DA"/>
                </a:solidFill>
              </a:rPr>
              <a:t>条明纹对应的光程差等于液体中第</a:t>
            </a:r>
            <a:r>
              <a:rPr lang="en-US" altLang="zh-CN" i="0" dirty="0">
                <a:solidFill>
                  <a:srgbClr val="F826DA"/>
                </a:solidFill>
              </a:rPr>
              <a:t>15</a:t>
            </a:r>
            <a:r>
              <a:rPr lang="zh-CN" altLang="en-US" i="0" dirty="0">
                <a:solidFill>
                  <a:srgbClr val="F826DA"/>
                </a:solidFill>
              </a:rPr>
              <a:t>条明纹对应的光程差</a:t>
            </a:r>
            <a:r>
              <a:rPr lang="en-US" altLang="zh-CN" i="0" dirty="0">
                <a:solidFill>
                  <a:srgbClr val="F826DA"/>
                </a:solidFill>
              </a:rPr>
              <a:t>, </a:t>
            </a:r>
            <a:r>
              <a:rPr lang="zh-CN" altLang="en-US" i="0" dirty="0">
                <a:solidFill>
                  <a:srgbClr val="F826DA"/>
                </a:solidFill>
              </a:rPr>
              <a:t>有</a:t>
            </a:r>
          </a:p>
        </p:txBody>
      </p:sp>
      <p:grpSp>
        <p:nvGrpSpPr>
          <p:cNvPr id="9" name="Group 66"/>
          <p:cNvGrpSpPr>
            <a:grpSpLocks/>
          </p:cNvGrpSpPr>
          <p:nvPr/>
        </p:nvGrpSpPr>
        <p:grpSpPr bwMode="auto">
          <a:xfrm>
            <a:off x="7301633" y="2379575"/>
            <a:ext cx="2438400" cy="1609725"/>
            <a:chOff x="3840" y="1536"/>
            <a:chExt cx="1536" cy="1014"/>
          </a:xfrm>
        </p:grpSpPr>
        <p:sp>
          <p:nvSpPr>
            <p:cNvPr id="10" name="Line 21"/>
            <p:cNvSpPr>
              <a:spLocks noChangeShapeType="1"/>
            </p:cNvSpPr>
            <p:nvPr/>
          </p:nvSpPr>
          <p:spPr bwMode="auto">
            <a:xfrm>
              <a:off x="5133" y="1802"/>
              <a:ext cx="243" cy="39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22"/>
            <p:cNvSpPr>
              <a:spLocks noChangeShapeType="1"/>
            </p:cNvSpPr>
            <p:nvPr/>
          </p:nvSpPr>
          <p:spPr bwMode="auto">
            <a:xfrm>
              <a:off x="3927" y="2043"/>
              <a:ext cx="243" cy="39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23"/>
            <p:cNvSpPr>
              <a:spLocks noChangeShapeType="1"/>
            </p:cNvSpPr>
            <p:nvPr/>
          </p:nvSpPr>
          <p:spPr bwMode="auto">
            <a:xfrm flipV="1">
              <a:off x="4154" y="2182"/>
              <a:ext cx="1209" cy="25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24"/>
            <p:cNvSpPr>
              <a:spLocks noChangeShapeType="1"/>
            </p:cNvSpPr>
            <p:nvPr/>
          </p:nvSpPr>
          <p:spPr bwMode="auto">
            <a:xfrm flipV="1">
              <a:off x="3935" y="1793"/>
              <a:ext cx="1198" cy="25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25"/>
            <p:cNvSpPr>
              <a:spLocks noChangeShapeType="1"/>
            </p:cNvSpPr>
            <p:nvPr/>
          </p:nvSpPr>
          <p:spPr bwMode="auto">
            <a:xfrm>
              <a:off x="4170" y="2442"/>
              <a:ext cx="1198" cy="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26"/>
            <p:cNvSpPr>
              <a:spLocks noChangeShapeType="1"/>
            </p:cNvSpPr>
            <p:nvPr/>
          </p:nvSpPr>
          <p:spPr bwMode="auto">
            <a:xfrm>
              <a:off x="4084" y="2009"/>
              <a:ext cx="235" cy="377"/>
            </a:xfrm>
            <a:prstGeom prst="line">
              <a:avLst/>
            </a:prstGeom>
            <a:noFill/>
            <a:ln w="508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27"/>
            <p:cNvSpPr>
              <a:spLocks noChangeShapeType="1"/>
            </p:cNvSpPr>
            <p:nvPr/>
          </p:nvSpPr>
          <p:spPr bwMode="auto">
            <a:xfrm>
              <a:off x="4949" y="1819"/>
              <a:ext cx="241" cy="383"/>
            </a:xfrm>
            <a:prstGeom prst="line">
              <a:avLst/>
            </a:prstGeom>
            <a:noFill/>
            <a:ln w="508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28"/>
            <p:cNvSpPr>
              <a:spLocks noChangeShapeType="1"/>
            </p:cNvSpPr>
            <p:nvPr/>
          </p:nvSpPr>
          <p:spPr bwMode="auto">
            <a:xfrm>
              <a:off x="4656" y="1892"/>
              <a:ext cx="242" cy="383"/>
            </a:xfrm>
            <a:prstGeom prst="line">
              <a:avLst/>
            </a:prstGeom>
            <a:noFill/>
            <a:ln w="508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29"/>
            <p:cNvSpPr>
              <a:spLocks noChangeShapeType="1"/>
            </p:cNvSpPr>
            <p:nvPr/>
          </p:nvSpPr>
          <p:spPr bwMode="auto">
            <a:xfrm>
              <a:off x="3927" y="2043"/>
              <a:ext cx="229" cy="369"/>
            </a:xfrm>
            <a:prstGeom prst="line">
              <a:avLst/>
            </a:prstGeom>
            <a:noFill/>
            <a:ln w="50800">
              <a:solidFill>
                <a:schemeClr val="bg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30"/>
            <p:cNvSpPr>
              <a:spLocks noChangeShapeType="1"/>
            </p:cNvSpPr>
            <p:nvPr/>
          </p:nvSpPr>
          <p:spPr bwMode="auto">
            <a:xfrm>
              <a:off x="4800" y="1863"/>
              <a:ext cx="246" cy="376"/>
            </a:xfrm>
            <a:prstGeom prst="line">
              <a:avLst/>
            </a:prstGeom>
            <a:noFill/>
            <a:ln w="50800">
              <a:solidFill>
                <a:schemeClr val="bg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31"/>
            <p:cNvSpPr>
              <a:spLocks noChangeShapeType="1"/>
            </p:cNvSpPr>
            <p:nvPr/>
          </p:nvSpPr>
          <p:spPr bwMode="auto">
            <a:xfrm>
              <a:off x="4232" y="1987"/>
              <a:ext cx="235" cy="362"/>
            </a:xfrm>
            <a:prstGeom prst="line">
              <a:avLst/>
            </a:prstGeom>
            <a:noFill/>
            <a:ln w="50800">
              <a:solidFill>
                <a:schemeClr val="bg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Rectangle 32"/>
            <p:cNvSpPr>
              <a:spLocks noChangeArrowheads="1"/>
            </p:cNvSpPr>
            <p:nvPr/>
          </p:nvSpPr>
          <p:spPr bwMode="auto">
            <a:xfrm>
              <a:off x="4752" y="1632"/>
              <a:ext cx="3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accent2"/>
                  </a:solidFill>
                </a:rPr>
                <a:t>明纹</a:t>
              </a:r>
              <a:endParaRPr lang="zh-CN" altLang="en-US" sz="1800" b="0" i="0">
                <a:solidFill>
                  <a:schemeClr val="accent2"/>
                </a:solidFill>
              </a:endParaRPr>
            </a:p>
          </p:txBody>
        </p:sp>
        <p:sp>
          <p:nvSpPr>
            <p:cNvPr id="22" name="Line 33"/>
            <p:cNvSpPr>
              <a:spLocks noChangeShapeType="1"/>
            </p:cNvSpPr>
            <p:nvPr/>
          </p:nvSpPr>
          <p:spPr bwMode="auto">
            <a:xfrm>
              <a:off x="5364" y="2165"/>
              <a:ext cx="0" cy="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Rectangle 34"/>
            <p:cNvSpPr>
              <a:spLocks noChangeArrowheads="1"/>
            </p:cNvSpPr>
            <p:nvPr/>
          </p:nvSpPr>
          <p:spPr bwMode="auto">
            <a:xfrm rot="-883046">
              <a:off x="4355" y="1872"/>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dirty="0"/>
                <a:t>…</a:t>
              </a:r>
            </a:p>
          </p:txBody>
        </p:sp>
        <p:sp>
          <p:nvSpPr>
            <p:cNvPr id="24" name="Line 35"/>
            <p:cNvSpPr>
              <a:spLocks noChangeShapeType="1"/>
            </p:cNvSpPr>
            <p:nvPr/>
          </p:nvSpPr>
          <p:spPr bwMode="auto">
            <a:xfrm>
              <a:off x="4896" y="2304"/>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 name="Object 36"/>
            <p:cNvGraphicFramePr>
              <a:graphicFrameLocks noChangeAspect="1"/>
            </p:cNvGraphicFramePr>
            <p:nvPr/>
          </p:nvGraphicFramePr>
          <p:xfrm>
            <a:off x="4896" y="2160"/>
            <a:ext cx="333" cy="390"/>
          </p:xfrm>
          <a:graphic>
            <a:graphicData uri="http://schemas.openxmlformats.org/presentationml/2006/ole">
              <mc:AlternateContent xmlns:mc="http://schemas.openxmlformats.org/markup-compatibility/2006">
                <mc:Choice xmlns:v="urn:schemas-microsoft-com:vml" Requires="v">
                  <p:oleObj spid="_x0000_s507667" name="Equation" r:id="rId9" imgW="57227" imgH="123900" progId="Equation.3">
                    <p:embed/>
                  </p:oleObj>
                </mc:Choice>
                <mc:Fallback>
                  <p:oleObj name="Equation" r:id="rId9" imgW="57227" imgH="123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6" y="2160"/>
                          <a:ext cx="333"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37"/>
            <p:cNvSpPr>
              <a:spLocks noChangeShapeType="1"/>
            </p:cNvSpPr>
            <p:nvPr/>
          </p:nvSpPr>
          <p:spPr bwMode="auto">
            <a:xfrm>
              <a:off x="3840" y="1871"/>
              <a:ext cx="87"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8"/>
            <p:cNvSpPr>
              <a:spLocks noChangeShapeType="1"/>
            </p:cNvSpPr>
            <p:nvPr/>
          </p:nvSpPr>
          <p:spPr bwMode="auto">
            <a:xfrm>
              <a:off x="4560" y="1724"/>
              <a:ext cx="87"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9"/>
            <p:cNvSpPr>
              <a:spLocks noChangeShapeType="1"/>
            </p:cNvSpPr>
            <p:nvPr/>
          </p:nvSpPr>
          <p:spPr bwMode="auto">
            <a:xfrm flipV="1">
              <a:off x="3884" y="1824"/>
              <a:ext cx="724" cy="15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Object 40"/>
            <p:cNvGraphicFramePr>
              <a:graphicFrameLocks noChangeAspect="1"/>
            </p:cNvGraphicFramePr>
            <p:nvPr/>
          </p:nvGraphicFramePr>
          <p:xfrm>
            <a:off x="4045" y="1536"/>
            <a:ext cx="366" cy="372"/>
          </p:xfrm>
          <a:graphic>
            <a:graphicData uri="http://schemas.openxmlformats.org/presentationml/2006/ole">
              <mc:AlternateContent xmlns:mc="http://schemas.openxmlformats.org/markup-compatibility/2006">
                <mc:Choice xmlns:v="urn:schemas-microsoft-com:vml" Requires="v">
                  <p:oleObj spid="_x0000_s507668" name="Equation" r:id="rId11" imgW="190500" imgH="228600" progId="Equation.3">
                    <p:embed/>
                  </p:oleObj>
                </mc:Choice>
                <mc:Fallback>
                  <p:oleObj name="Equation" r:id="rId11" imgW="1905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5" y="1536"/>
                          <a:ext cx="366"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41"/>
            <p:cNvGraphicFramePr>
              <a:graphicFrameLocks noChangeAspect="1"/>
            </p:cNvGraphicFramePr>
            <p:nvPr/>
          </p:nvGraphicFramePr>
          <p:xfrm>
            <a:off x="4512" y="2306"/>
            <a:ext cx="176" cy="190"/>
          </p:xfrm>
          <a:graphic>
            <a:graphicData uri="http://schemas.openxmlformats.org/presentationml/2006/ole">
              <mc:AlternateContent xmlns:mc="http://schemas.openxmlformats.org/markup-compatibility/2006">
                <mc:Choice xmlns:v="urn:schemas-microsoft-com:vml" Requires="v">
                  <p:oleObj spid="_x0000_s507669" name="Equation" r:id="rId13" imgW="139579" imgH="177646" progId="Equation.3">
                    <p:embed/>
                  </p:oleObj>
                </mc:Choice>
                <mc:Fallback>
                  <p:oleObj name="Equation" r:id="rId13" imgW="139579" imgH="17764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2306"/>
                          <a:ext cx="1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65"/>
          <p:cNvGrpSpPr>
            <a:grpSpLocks/>
          </p:cNvGrpSpPr>
          <p:nvPr/>
        </p:nvGrpSpPr>
        <p:grpSpPr bwMode="auto">
          <a:xfrm>
            <a:off x="7800108" y="4522559"/>
            <a:ext cx="2438400" cy="1657350"/>
            <a:chOff x="3936" y="2544"/>
            <a:chExt cx="1536" cy="1044"/>
          </a:xfrm>
        </p:grpSpPr>
        <p:sp>
          <p:nvSpPr>
            <p:cNvPr id="32" name="Line 43"/>
            <p:cNvSpPr>
              <a:spLocks noChangeShapeType="1"/>
            </p:cNvSpPr>
            <p:nvPr/>
          </p:nvSpPr>
          <p:spPr bwMode="auto">
            <a:xfrm>
              <a:off x="5229" y="2798"/>
              <a:ext cx="243" cy="39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44"/>
            <p:cNvSpPr>
              <a:spLocks noChangeShapeType="1"/>
            </p:cNvSpPr>
            <p:nvPr/>
          </p:nvSpPr>
          <p:spPr bwMode="auto">
            <a:xfrm>
              <a:off x="4023" y="3039"/>
              <a:ext cx="243" cy="39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45"/>
            <p:cNvSpPr>
              <a:spLocks noChangeShapeType="1"/>
            </p:cNvSpPr>
            <p:nvPr/>
          </p:nvSpPr>
          <p:spPr bwMode="auto">
            <a:xfrm flipV="1">
              <a:off x="4250" y="3178"/>
              <a:ext cx="1209" cy="251"/>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46"/>
            <p:cNvSpPr>
              <a:spLocks noChangeShapeType="1"/>
            </p:cNvSpPr>
            <p:nvPr/>
          </p:nvSpPr>
          <p:spPr bwMode="auto">
            <a:xfrm flipV="1">
              <a:off x="4031" y="2789"/>
              <a:ext cx="1198" cy="25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47"/>
            <p:cNvSpPr>
              <a:spLocks noChangeShapeType="1"/>
            </p:cNvSpPr>
            <p:nvPr/>
          </p:nvSpPr>
          <p:spPr bwMode="auto">
            <a:xfrm>
              <a:off x="4266" y="3438"/>
              <a:ext cx="1198" cy="0"/>
            </a:xfrm>
            <a:prstGeom prst="line">
              <a:avLst/>
            </a:prstGeom>
            <a:noFill/>
            <a:ln w="254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48"/>
            <p:cNvSpPr>
              <a:spLocks noChangeShapeType="1"/>
            </p:cNvSpPr>
            <p:nvPr/>
          </p:nvSpPr>
          <p:spPr bwMode="auto">
            <a:xfrm>
              <a:off x="4128" y="3019"/>
              <a:ext cx="235" cy="377"/>
            </a:xfrm>
            <a:prstGeom prst="line">
              <a:avLst/>
            </a:prstGeom>
            <a:noFill/>
            <a:ln w="508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Line 49"/>
            <p:cNvSpPr>
              <a:spLocks noChangeShapeType="1"/>
            </p:cNvSpPr>
            <p:nvPr/>
          </p:nvSpPr>
          <p:spPr bwMode="auto">
            <a:xfrm>
              <a:off x="4847" y="2869"/>
              <a:ext cx="241" cy="383"/>
            </a:xfrm>
            <a:prstGeom prst="line">
              <a:avLst/>
            </a:prstGeom>
            <a:noFill/>
            <a:ln w="508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9" name="Line 50"/>
            <p:cNvSpPr>
              <a:spLocks noChangeShapeType="1"/>
            </p:cNvSpPr>
            <p:nvPr/>
          </p:nvSpPr>
          <p:spPr bwMode="auto">
            <a:xfrm>
              <a:off x="4656" y="2888"/>
              <a:ext cx="242" cy="383"/>
            </a:xfrm>
            <a:prstGeom prst="line">
              <a:avLst/>
            </a:prstGeom>
            <a:noFill/>
            <a:ln w="5080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51"/>
            <p:cNvSpPr>
              <a:spLocks noChangeShapeType="1"/>
            </p:cNvSpPr>
            <p:nvPr/>
          </p:nvSpPr>
          <p:spPr bwMode="auto">
            <a:xfrm>
              <a:off x="4023" y="3039"/>
              <a:ext cx="229" cy="369"/>
            </a:xfrm>
            <a:prstGeom prst="line">
              <a:avLst/>
            </a:prstGeom>
            <a:noFill/>
            <a:ln w="50800">
              <a:solidFill>
                <a:schemeClr val="bg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52"/>
            <p:cNvSpPr>
              <a:spLocks noChangeShapeType="1"/>
            </p:cNvSpPr>
            <p:nvPr/>
          </p:nvSpPr>
          <p:spPr bwMode="auto">
            <a:xfrm>
              <a:off x="4752" y="2876"/>
              <a:ext cx="246" cy="376"/>
            </a:xfrm>
            <a:prstGeom prst="line">
              <a:avLst/>
            </a:prstGeom>
            <a:noFill/>
            <a:ln w="50800">
              <a:solidFill>
                <a:schemeClr val="bg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53"/>
            <p:cNvSpPr>
              <a:spLocks noChangeShapeType="1"/>
            </p:cNvSpPr>
            <p:nvPr/>
          </p:nvSpPr>
          <p:spPr bwMode="auto">
            <a:xfrm>
              <a:off x="4224" y="3012"/>
              <a:ext cx="235" cy="362"/>
            </a:xfrm>
            <a:prstGeom prst="line">
              <a:avLst/>
            </a:prstGeom>
            <a:noFill/>
            <a:ln w="50800">
              <a:solidFill>
                <a:schemeClr val="bg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3" name="Rectangle 54"/>
            <p:cNvSpPr>
              <a:spLocks noChangeArrowheads="1"/>
            </p:cNvSpPr>
            <p:nvPr/>
          </p:nvSpPr>
          <p:spPr bwMode="auto">
            <a:xfrm>
              <a:off x="4704" y="2638"/>
              <a:ext cx="3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chemeClr val="accent2"/>
                  </a:solidFill>
                </a:rPr>
                <a:t>明纹</a:t>
              </a:r>
              <a:endParaRPr lang="zh-CN" altLang="en-US" sz="1800" b="0" i="0">
                <a:solidFill>
                  <a:schemeClr val="accent2"/>
                </a:solidFill>
              </a:endParaRPr>
            </a:p>
          </p:txBody>
        </p:sp>
        <p:sp>
          <p:nvSpPr>
            <p:cNvPr id="44" name="Line 55"/>
            <p:cNvSpPr>
              <a:spLocks noChangeShapeType="1"/>
            </p:cNvSpPr>
            <p:nvPr/>
          </p:nvSpPr>
          <p:spPr bwMode="auto">
            <a:xfrm>
              <a:off x="5460" y="3161"/>
              <a:ext cx="0" cy="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Rectangle 56"/>
            <p:cNvSpPr>
              <a:spLocks noChangeArrowheads="1"/>
            </p:cNvSpPr>
            <p:nvPr/>
          </p:nvSpPr>
          <p:spPr bwMode="auto">
            <a:xfrm rot="-883046">
              <a:off x="4348" y="2896"/>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t>…</a:t>
              </a:r>
            </a:p>
          </p:txBody>
        </p:sp>
        <p:sp>
          <p:nvSpPr>
            <p:cNvPr id="46" name="Line 57"/>
            <p:cNvSpPr>
              <a:spLocks noChangeShapeType="1"/>
            </p:cNvSpPr>
            <p:nvPr/>
          </p:nvSpPr>
          <p:spPr bwMode="auto">
            <a:xfrm>
              <a:off x="4896" y="3300"/>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 name="Object 58"/>
            <p:cNvGraphicFramePr>
              <a:graphicFrameLocks noChangeAspect="1"/>
            </p:cNvGraphicFramePr>
            <p:nvPr/>
          </p:nvGraphicFramePr>
          <p:xfrm>
            <a:off x="4896" y="3216"/>
            <a:ext cx="318" cy="372"/>
          </p:xfrm>
          <a:graphic>
            <a:graphicData uri="http://schemas.openxmlformats.org/presentationml/2006/ole">
              <mc:AlternateContent xmlns:mc="http://schemas.openxmlformats.org/markup-compatibility/2006">
                <mc:Choice xmlns:v="urn:schemas-microsoft-com:vml" Requires="v">
                  <p:oleObj spid="_x0000_s507670" name="Equation" r:id="rId15" imgW="57227" imgH="123900" progId="Equation.3">
                    <p:embed/>
                  </p:oleObj>
                </mc:Choice>
                <mc:Fallback>
                  <p:oleObj name="Equation" r:id="rId15" imgW="57227"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6" y="3216"/>
                          <a:ext cx="318"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59"/>
            <p:cNvSpPr>
              <a:spLocks noChangeShapeType="1"/>
            </p:cNvSpPr>
            <p:nvPr/>
          </p:nvSpPr>
          <p:spPr bwMode="auto">
            <a:xfrm>
              <a:off x="3936" y="2867"/>
              <a:ext cx="87"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60"/>
            <p:cNvSpPr>
              <a:spLocks noChangeShapeType="1"/>
            </p:cNvSpPr>
            <p:nvPr/>
          </p:nvSpPr>
          <p:spPr bwMode="auto">
            <a:xfrm>
              <a:off x="4560" y="2720"/>
              <a:ext cx="87"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61"/>
            <p:cNvSpPr>
              <a:spLocks noChangeShapeType="1"/>
            </p:cNvSpPr>
            <p:nvPr/>
          </p:nvSpPr>
          <p:spPr bwMode="auto">
            <a:xfrm flipV="1">
              <a:off x="3980" y="2820"/>
              <a:ext cx="628" cy="15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 name="Object 62"/>
            <p:cNvGraphicFramePr>
              <a:graphicFrameLocks noChangeAspect="1"/>
            </p:cNvGraphicFramePr>
            <p:nvPr/>
          </p:nvGraphicFramePr>
          <p:xfrm>
            <a:off x="4020" y="2544"/>
            <a:ext cx="366" cy="372"/>
          </p:xfrm>
          <a:graphic>
            <a:graphicData uri="http://schemas.openxmlformats.org/presentationml/2006/ole">
              <mc:AlternateContent xmlns:mc="http://schemas.openxmlformats.org/markup-compatibility/2006">
                <mc:Choice xmlns:v="urn:schemas-microsoft-com:vml" Requires="v">
                  <p:oleObj spid="_x0000_s507671" name="Equation" r:id="rId17" imgW="190500" imgH="228600" progId="Equation.3">
                    <p:embed/>
                  </p:oleObj>
                </mc:Choice>
                <mc:Fallback>
                  <p:oleObj name="Equation" r:id="rId17" imgW="1905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20" y="2544"/>
                          <a:ext cx="366"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63"/>
            <p:cNvGraphicFramePr>
              <a:graphicFrameLocks noChangeAspect="1"/>
            </p:cNvGraphicFramePr>
            <p:nvPr/>
          </p:nvGraphicFramePr>
          <p:xfrm>
            <a:off x="4608" y="3302"/>
            <a:ext cx="176" cy="190"/>
          </p:xfrm>
          <a:graphic>
            <a:graphicData uri="http://schemas.openxmlformats.org/presentationml/2006/ole">
              <mc:AlternateContent xmlns:mc="http://schemas.openxmlformats.org/markup-compatibility/2006">
                <mc:Choice xmlns:v="urn:schemas-microsoft-com:vml" Requires="v">
                  <p:oleObj spid="_x0000_s507672" name="Equation" r:id="rId19" imgW="139579" imgH="177646" progId="Equation.3">
                    <p:embed/>
                  </p:oleObj>
                </mc:Choice>
                <mc:Fallback>
                  <p:oleObj name="Equation" r:id="rId19" imgW="139579" imgH="17764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 y="3302"/>
                          <a:ext cx="1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3892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858850" y="269568"/>
            <a:ext cx="8809150" cy="2246769"/>
          </a:xfrm>
          <a:prstGeom prst="rect">
            <a:avLst/>
          </a:prstGeom>
          <a:noFill/>
          <a:ln w="9525">
            <a:noFill/>
            <a:miter lim="800000"/>
            <a:headEnd/>
            <a:tailEnd/>
          </a:ln>
        </p:spPr>
        <p:txBody>
          <a:bodyPr wrap="square" anchor="ctr">
            <a:spAutoFit/>
          </a:bodyPr>
          <a:lstStyle/>
          <a:p>
            <a:pPr>
              <a:defRPr/>
            </a:pPr>
            <a:r>
              <a:rPr lang="en-US" altLang="zh-CN" dirty="0">
                <a:cs typeface="Times New Roman" pitchFamily="18" charset="0"/>
              </a:rPr>
              <a:t> </a:t>
            </a: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a:t>
            </a:r>
            <a:r>
              <a:rPr lang="zh-CN" altLang="en-US" sz="2800" b="1" dirty="0">
                <a:cs typeface="Times New Roman" pitchFamily="18" charset="0"/>
              </a:rPr>
              <a:t>折射率为</a:t>
            </a:r>
            <a:r>
              <a:rPr lang="en-US" altLang="zh-CN" sz="2800" b="1" dirty="0">
                <a:solidFill>
                  <a:srgbClr val="FF0000"/>
                </a:solidFill>
                <a:cs typeface="Times New Roman" pitchFamily="18" charset="0"/>
              </a:rPr>
              <a:t>1.60</a:t>
            </a:r>
            <a:r>
              <a:rPr lang="zh-CN" altLang="en-US" sz="2800" b="1" dirty="0">
                <a:cs typeface="Times New Roman" pitchFamily="18" charset="0"/>
              </a:rPr>
              <a:t>的两块标准平面玻璃板之间形成一个劈形膜（劈尖角</a:t>
            </a:r>
            <a:r>
              <a:rPr lang="en-US" altLang="zh-CN" sz="2800" b="1" dirty="0">
                <a:cs typeface="Times New Roman" pitchFamily="18" charset="0"/>
              </a:rPr>
              <a:t>θ</a:t>
            </a:r>
            <a:r>
              <a:rPr lang="zh-CN" altLang="en-US" sz="2800" b="1" dirty="0">
                <a:cs typeface="Times New Roman" pitchFamily="18" charset="0"/>
              </a:rPr>
              <a:t>很小）。</a:t>
            </a:r>
            <a:r>
              <a:rPr lang="zh-CN" altLang="en-US" sz="2800" b="1" dirty="0">
                <a:solidFill>
                  <a:srgbClr val="0000FF"/>
                </a:solidFill>
                <a:cs typeface="Times New Roman" pitchFamily="18" charset="0"/>
              </a:rPr>
              <a:t>用波长</a:t>
            </a:r>
            <a:r>
              <a:rPr lang="en-US" altLang="zh-CN" sz="2800" b="1" dirty="0">
                <a:solidFill>
                  <a:srgbClr val="FF0000"/>
                </a:solidFill>
                <a:cs typeface="Times New Roman" pitchFamily="18" charset="0"/>
              </a:rPr>
              <a:t>λ=600 nm</a:t>
            </a:r>
            <a:r>
              <a:rPr lang="zh-CN" altLang="en-US" sz="2800" b="1" dirty="0">
                <a:solidFill>
                  <a:srgbClr val="0000FF"/>
                </a:solidFill>
                <a:cs typeface="Times New Roman" pitchFamily="18" charset="0"/>
              </a:rPr>
              <a:t>的单色光垂直人射，产生等厚干涉条纹。</a:t>
            </a:r>
            <a:r>
              <a:rPr lang="zh-CN" altLang="en-US" sz="2800" b="1" dirty="0">
                <a:solidFill>
                  <a:srgbClr val="9900CC"/>
                </a:solidFill>
                <a:cs typeface="Times New Roman" pitchFamily="18" charset="0"/>
              </a:rPr>
              <a:t>假如在劈形膜内充满</a:t>
            </a:r>
            <a:r>
              <a:rPr lang="en-US" altLang="zh-CN" sz="2800" b="1" dirty="0">
                <a:solidFill>
                  <a:srgbClr val="FF0000"/>
                </a:solidFill>
                <a:cs typeface="Times New Roman" pitchFamily="18" charset="0"/>
              </a:rPr>
              <a:t>n</a:t>
            </a:r>
            <a:r>
              <a:rPr lang="zh-CN" altLang="en-US" sz="2800" b="1" dirty="0">
                <a:solidFill>
                  <a:srgbClr val="FF0000"/>
                </a:solidFill>
                <a:cs typeface="Times New Roman" pitchFamily="18" charset="0"/>
              </a:rPr>
              <a:t>＝</a:t>
            </a:r>
            <a:r>
              <a:rPr lang="en-US" altLang="zh-CN" sz="2800" b="1" dirty="0">
                <a:solidFill>
                  <a:srgbClr val="FF0000"/>
                </a:solidFill>
                <a:cs typeface="Times New Roman" pitchFamily="18" charset="0"/>
              </a:rPr>
              <a:t>1.40</a:t>
            </a:r>
            <a:r>
              <a:rPr lang="zh-CN" altLang="en-US" sz="2800" b="1" dirty="0">
                <a:solidFill>
                  <a:srgbClr val="9900CC"/>
                </a:solidFill>
                <a:cs typeface="Times New Roman" pitchFamily="18" charset="0"/>
              </a:rPr>
              <a:t>的液体时的相邻明纹间距比劈形膜内是空气时的间距缩小</a:t>
            </a:r>
            <a:r>
              <a:rPr lang="en-US" altLang="zh-CN" sz="2800" b="1" dirty="0" err="1">
                <a:solidFill>
                  <a:srgbClr val="FF0000"/>
                </a:solidFill>
                <a:cs typeface="Times New Roman" pitchFamily="18" charset="0"/>
              </a:rPr>
              <a:t>Δ</a:t>
            </a:r>
            <a:r>
              <a:rPr lang="en-US" altLang="zh-CN" sz="2800" b="1" i="1" dirty="0" err="1">
                <a:solidFill>
                  <a:srgbClr val="FF0000"/>
                </a:solidFill>
                <a:latin typeface="Times New Roman" panose="02020603050405020304" pitchFamily="18" charset="0"/>
                <a:cs typeface="Times New Roman" panose="02020603050405020304" pitchFamily="18" charset="0"/>
              </a:rPr>
              <a:t>l</a:t>
            </a:r>
            <a:r>
              <a:rPr lang="zh-CN" altLang="en-US" sz="2800" b="1" dirty="0">
                <a:solidFill>
                  <a:srgbClr val="FF0000"/>
                </a:solidFill>
                <a:cs typeface="Times New Roman" pitchFamily="18" charset="0"/>
              </a:rPr>
              <a:t>＝</a:t>
            </a:r>
            <a:r>
              <a:rPr lang="en-US" altLang="zh-CN" sz="2800" b="1" dirty="0">
                <a:solidFill>
                  <a:srgbClr val="FF0000"/>
                </a:solidFill>
                <a:cs typeface="Times New Roman" pitchFamily="18" charset="0"/>
              </a:rPr>
              <a:t>0.5mm</a:t>
            </a:r>
            <a:r>
              <a:rPr lang="zh-CN" altLang="en-US" sz="2800" b="1" dirty="0">
                <a:solidFill>
                  <a:srgbClr val="9900CC"/>
                </a:solidFill>
                <a:cs typeface="Times New Roman" pitchFamily="18" charset="0"/>
              </a:rPr>
              <a:t>，那么</a:t>
            </a:r>
            <a:r>
              <a:rPr lang="zh-CN" altLang="en-US" sz="2800" b="1" dirty="0">
                <a:cs typeface="Times New Roman" pitchFamily="18" charset="0"/>
              </a:rPr>
              <a:t>劈尖角</a:t>
            </a:r>
            <a:r>
              <a:rPr lang="en-US" altLang="zh-CN" sz="2800" b="1" dirty="0">
                <a:solidFill>
                  <a:srgbClr val="FF0000"/>
                </a:solidFill>
                <a:cs typeface="Times New Roman" pitchFamily="18" charset="0"/>
              </a:rPr>
              <a:t>θ</a:t>
            </a:r>
            <a:r>
              <a:rPr lang="zh-CN" altLang="en-US" sz="2800" b="1" dirty="0">
                <a:cs typeface="Times New Roman" pitchFamily="18" charset="0"/>
              </a:rPr>
              <a:t>应是多少？</a:t>
            </a:r>
            <a:r>
              <a:rPr lang="zh-CN" altLang="en-US" sz="2800" b="1" dirty="0"/>
              <a:t> </a:t>
            </a:r>
          </a:p>
        </p:txBody>
      </p:sp>
      <p:sp>
        <p:nvSpPr>
          <p:cNvPr id="3" name="Rectangle 4"/>
          <p:cNvSpPr>
            <a:spLocks noChangeArrowheads="1"/>
          </p:cNvSpPr>
          <p:nvPr/>
        </p:nvSpPr>
        <p:spPr bwMode="auto">
          <a:xfrm>
            <a:off x="2152406" y="2624286"/>
            <a:ext cx="995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解： </a:t>
            </a:r>
          </a:p>
        </p:txBody>
      </p:sp>
      <p:sp>
        <p:nvSpPr>
          <p:cNvPr id="4" name="Rectangle 5"/>
          <p:cNvSpPr>
            <a:spLocks noChangeArrowheads="1"/>
          </p:cNvSpPr>
          <p:nvPr/>
        </p:nvSpPr>
        <p:spPr bwMode="auto">
          <a:xfrm>
            <a:off x="3087444" y="2695398"/>
            <a:ext cx="352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劈形膜内为空气时， </a:t>
            </a:r>
          </a:p>
        </p:txBody>
      </p:sp>
      <p:sp>
        <p:nvSpPr>
          <p:cNvPr id="5" name="Rectangle 7"/>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6" name="Object 6"/>
          <p:cNvGraphicFramePr>
            <a:graphicFrameLocks noChangeAspect="1"/>
          </p:cNvGraphicFramePr>
          <p:nvPr>
            <p:extLst>
              <p:ext uri="{D42A27DB-BD31-4B8C-83A1-F6EECF244321}">
                <p14:modId xmlns:p14="http://schemas.microsoft.com/office/powerpoint/2010/main" val="3789191694"/>
              </p:ext>
            </p:extLst>
          </p:nvPr>
        </p:nvGraphicFramePr>
        <p:xfrm>
          <a:off x="6754444" y="2567325"/>
          <a:ext cx="1465599" cy="1055002"/>
        </p:xfrm>
        <a:graphic>
          <a:graphicData uri="http://schemas.openxmlformats.org/presentationml/2006/ole">
            <mc:AlternateContent xmlns:mc="http://schemas.openxmlformats.org/markup-compatibility/2006">
              <mc:Choice xmlns:v="urn:schemas-microsoft-com:vml" Requires="v">
                <p:oleObj spid="_x0000_s579706" name="公式" r:id="rId3" imgW="545863" imgH="393529" progId="Equation.3">
                  <p:embed/>
                </p:oleObj>
              </mc:Choice>
              <mc:Fallback>
                <p:oleObj name="公式" r:id="rId3" imgW="54586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444" y="2567325"/>
                        <a:ext cx="1465599" cy="1055002"/>
                      </a:xfrm>
                      <a:prstGeom prst="rect">
                        <a:avLst/>
                      </a:prstGeom>
                      <a:noFill/>
                      <a:ln>
                        <a:noFill/>
                      </a:ln>
                      <a:extLst/>
                    </p:spPr>
                  </p:pic>
                </p:oleObj>
              </mc:Fallback>
            </mc:AlternateContent>
          </a:graphicData>
        </a:graphic>
      </p:graphicFrame>
      <p:sp>
        <p:nvSpPr>
          <p:cNvPr id="7" name="Rectangle 8"/>
          <p:cNvSpPr>
            <a:spLocks noChangeArrowheads="1"/>
          </p:cNvSpPr>
          <p:nvPr/>
        </p:nvSpPr>
        <p:spPr bwMode="auto">
          <a:xfrm>
            <a:off x="3160469" y="3632023"/>
            <a:ext cx="352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劈形膜内为液体时， </a:t>
            </a:r>
          </a:p>
        </p:txBody>
      </p:sp>
      <p:sp>
        <p:nvSpPr>
          <p:cNvPr id="8" name="Rectangle 10"/>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9" name="Object 9"/>
          <p:cNvGraphicFramePr>
            <a:graphicFrameLocks noChangeAspect="1"/>
          </p:cNvGraphicFramePr>
          <p:nvPr>
            <p:extLst>
              <p:ext uri="{D42A27DB-BD31-4B8C-83A1-F6EECF244321}">
                <p14:modId xmlns:p14="http://schemas.microsoft.com/office/powerpoint/2010/main" val="1481258553"/>
              </p:ext>
            </p:extLst>
          </p:nvPr>
        </p:nvGraphicFramePr>
        <p:xfrm>
          <a:off x="6951151" y="3505333"/>
          <a:ext cx="1768900" cy="1066800"/>
        </p:xfrm>
        <a:graphic>
          <a:graphicData uri="http://schemas.openxmlformats.org/presentationml/2006/ole">
            <mc:AlternateContent xmlns:mc="http://schemas.openxmlformats.org/markup-compatibility/2006">
              <mc:Choice xmlns:v="urn:schemas-microsoft-com:vml" Requires="v">
                <p:oleObj spid="_x0000_s579707" name="公式" r:id="rId5" imgW="647419" imgH="393529" progId="Equation.3">
                  <p:embed/>
                </p:oleObj>
              </mc:Choice>
              <mc:Fallback>
                <p:oleObj name="公式" r:id="rId5" imgW="64741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1151" y="3505333"/>
                        <a:ext cx="1768900" cy="1066800"/>
                      </a:xfrm>
                      <a:prstGeom prst="rect">
                        <a:avLst/>
                      </a:prstGeom>
                      <a:noFill/>
                      <a:ln>
                        <a:noFill/>
                      </a:ln>
                      <a:extLst/>
                    </p:spPr>
                  </p:pic>
                </p:oleObj>
              </mc:Fallback>
            </mc:AlternateContent>
          </a:graphicData>
        </a:graphic>
      </p:graphicFrame>
      <p:sp>
        <p:nvSpPr>
          <p:cNvPr id="10" name="Rectangle 11"/>
          <p:cNvSpPr>
            <a:spLocks noChangeArrowheads="1"/>
          </p:cNvSpPr>
          <p:nvPr/>
        </p:nvSpPr>
        <p:spPr bwMode="auto">
          <a:xfrm>
            <a:off x="3065073" y="4779785"/>
            <a:ext cx="995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则由 </a:t>
            </a:r>
          </a:p>
        </p:txBody>
      </p:sp>
      <p:sp>
        <p:nvSpPr>
          <p:cNvPr id="11" name="Rectangle 13"/>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2" name="Object 12"/>
          <p:cNvGraphicFramePr>
            <a:graphicFrameLocks noChangeAspect="1"/>
          </p:cNvGraphicFramePr>
          <p:nvPr>
            <p:extLst>
              <p:ext uri="{D42A27DB-BD31-4B8C-83A1-F6EECF244321}">
                <p14:modId xmlns:p14="http://schemas.microsoft.com/office/powerpoint/2010/main" val="2004460813"/>
              </p:ext>
            </p:extLst>
          </p:nvPr>
        </p:nvGraphicFramePr>
        <p:xfrm>
          <a:off x="4903774" y="4641350"/>
          <a:ext cx="4094757" cy="1019175"/>
        </p:xfrm>
        <a:graphic>
          <a:graphicData uri="http://schemas.openxmlformats.org/presentationml/2006/ole">
            <mc:AlternateContent xmlns:mc="http://schemas.openxmlformats.org/markup-compatibility/2006">
              <mc:Choice xmlns:v="urn:schemas-microsoft-com:vml" Requires="v">
                <p:oleObj spid="_x0000_s579708" name="公式" r:id="rId7" imgW="1574800" imgH="393700" progId="Equation.3">
                  <p:embed/>
                </p:oleObj>
              </mc:Choice>
              <mc:Fallback>
                <p:oleObj name="公式" r:id="rId7" imgW="1574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3774" y="4641350"/>
                        <a:ext cx="4094757" cy="1019175"/>
                      </a:xfrm>
                      <a:prstGeom prst="rect">
                        <a:avLst/>
                      </a:prstGeom>
                      <a:noFill/>
                      <a:ln>
                        <a:noFill/>
                      </a:ln>
                      <a:extLst/>
                    </p:spPr>
                  </p:pic>
                </p:oleObj>
              </mc:Fallback>
            </mc:AlternateContent>
          </a:graphicData>
        </a:graphic>
      </p:graphicFrame>
      <p:sp>
        <p:nvSpPr>
          <p:cNvPr id="13" name="Rectangle 14"/>
          <p:cNvSpPr>
            <a:spLocks noChangeArrowheads="1"/>
          </p:cNvSpPr>
          <p:nvPr/>
        </p:nvSpPr>
        <p:spPr bwMode="auto">
          <a:xfrm>
            <a:off x="3160467" y="5927547"/>
            <a:ext cx="63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C3300"/>
                </a:solidFill>
              </a:rPr>
              <a:t>得 </a:t>
            </a:r>
          </a:p>
        </p:txBody>
      </p:sp>
      <p:sp>
        <p:nvSpPr>
          <p:cNvPr id="14" name="Rectangle 16"/>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5" name="Object 15"/>
          <p:cNvGraphicFramePr>
            <a:graphicFrameLocks noChangeAspect="1"/>
          </p:cNvGraphicFramePr>
          <p:nvPr>
            <p:extLst>
              <p:ext uri="{D42A27DB-BD31-4B8C-83A1-F6EECF244321}">
                <p14:modId xmlns:p14="http://schemas.microsoft.com/office/powerpoint/2010/main" val="3886976691"/>
              </p:ext>
            </p:extLst>
          </p:nvPr>
        </p:nvGraphicFramePr>
        <p:xfrm>
          <a:off x="5110208" y="5798956"/>
          <a:ext cx="4105275" cy="858838"/>
        </p:xfrm>
        <a:graphic>
          <a:graphicData uri="http://schemas.openxmlformats.org/presentationml/2006/ole">
            <mc:AlternateContent xmlns:mc="http://schemas.openxmlformats.org/markup-compatibility/2006">
              <mc:Choice xmlns:v="urn:schemas-microsoft-com:vml" Requires="v">
                <p:oleObj spid="_x0000_s579709" name="公式" r:id="rId9" imgW="1866090" imgH="393529" progId="Equation.3">
                  <p:embed/>
                </p:oleObj>
              </mc:Choice>
              <mc:Fallback>
                <p:oleObj name="公式" r:id="rId9" imgW="1866090"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0208" y="5798956"/>
                        <a:ext cx="41052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6721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10"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335371" y="267478"/>
            <a:ext cx="74053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en-US" altLang="zh-CN" i="0" dirty="0">
                <a:cs typeface="Times New Roman" panose="02020603050405020304" pitchFamily="18" charset="0"/>
              </a:rPr>
              <a:t> </a:t>
            </a:r>
            <a:r>
              <a:rPr lang="zh-CN" altLang="en-US" i="0" dirty="0">
                <a:cs typeface="Times New Roman" panose="02020603050405020304" pitchFamily="18" charset="0"/>
              </a:rPr>
              <a:t>集成光学中的楔形薄膜藕合器原理如图所示，沉积在玻璃衬底上的是氧化钽（</a:t>
            </a:r>
            <a:r>
              <a:rPr lang="en-US" altLang="zh-CN" i="0" dirty="0">
                <a:cs typeface="Times New Roman" panose="02020603050405020304" pitchFamily="18" charset="0"/>
              </a:rPr>
              <a:t>Ta</a:t>
            </a:r>
            <a:r>
              <a:rPr lang="en-US" altLang="zh-CN" i="0" baseline="-30000" dirty="0">
                <a:cs typeface="Times New Roman" panose="02020603050405020304" pitchFamily="18" charset="0"/>
              </a:rPr>
              <a:t>2</a:t>
            </a:r>
            <a:r>
              <a:rPr lang="en-US" altLang="zh-CN" i="0" dirty="0">
                <a:cs typeface="Times New Roman" panose="02020603050405020304" pitchFamily="18" charset="0"/>
              </a:rPr>
              <a:t>O</a:t>
            </a:r>
            <a:r>
              <a:rPr lang="en-US" altLang="zh-CN" i="0" baseline="-30000" dirty="0">
                <a:cs typeface="Times New Roman" panose="02020603050405020304" pitchFamily="18" charset="0"/>
              </a:rPr>
              <a:t>5</a:t>
            </a:r>
            <a:r>
              <a:rPr lang="zh-CN" altLang="en-US" i="0" dirty="0">
                <a:cs typeface="Times New Roman" panose="02020603050405020304" pitchFamily="18" charset="0"/>
              </a:rPr>
              <a:t>）薄膜，其楔形端从</a:t>
            </a:r>
            <a:r>
              <a:rPr lang="en-US" altLang="zh-CN" i="0" dirty="0">
                <a:cs typeface="Times New Roman" panose="02020603050405020304" pitchFamily="18" charset="0"/>
              </a:rPr>
              <a:t>A</a:t>
            </a:r>
            <a:r>
              <a:rPr lang="zh-CN" altLang="en-US" i="0" dirty="0">
                <a:cs typeface="Times New Roman" panose="02020603050405020304" pitchFamily="18" charset="0"/>
              </a:rPr>
              <a:t>到</a:t>
            </a:r>
            <a:r>
              <a:rPr lang="en-US" altLang="zh-CN" i="0" dirty="0">
                <a:cs typeface="Times New Roman" panose="02020603050405020304" pitchFamily="18" charset="0"/>
              </a:rPr>
              <a:t>B</a:t>
            </a:r>
            <a:r>
              <a:rPr lang="zh-CN" altLang="en-US" i="0" dirty="0">
                <a:cs typeface="Times New Roman" panose="02020603050405020304" pitchFamily="18" charset="0"/>
              </a:rPr>
              <a:t>厚度逐渐减小为零。为测定薄膜的厚度，用波长</a:t>
            </a:r>
            <a:r>
              <a:rPr lang="en-US" altLang="zh-CN" i="0" dirty="0">
                <a:solidFill>
                  <a:srgbClr val="FF0000"/>
                </a:solidFill>
                <a:cs typeface="Times New Roman" panose="02020603050405020304" pitchFamily="18" charset="0"/>
              </a:rPr>
              <a:t>λ=632.8 nm</a:t>
            </a:r>
            <a:r>
              <a:rPr lang="zh-CN" altLang="en-US" i="0" dirty="0">
                <a:cs typeface="Times New Roman" panose="02020603050405020304" pitchFamily="18" charset="0"/>
              </a:rPr>
              <a:t>的</a:t>
            </a:r>
            <a:r>
              <a:rPr lang="en-US" altLang="zh-CN" i="0" dirty="0">
                <a:cs typeface="Times New Roman" panose="02020603050405020304" pitchFamily="18" charset="0"/>
              </a:rPr>
              <a:t>He-Ne</a:t>
            </a:r>
            <a:r>
              <a:rPr lang="zh-CN" altLang="en-US" i="0" dirty="0">
                <a:cs typeface="Times New Roman" panose="02020603050405020304" pitchFamily="18" charset="0"/>
              </a:rPr>
              <a:t>激光垂直照射，观察到薄膜楔形端共出现</a:t>
            </a:r>
            <a:r>
              <a:rPr lang="en-US" altLang="zh-CN" i="0" dirty="0">
                <a:solidFill>
                  <a:srgbClr val="FF0000"/>
                </a:solidFill>
                <a:cs typeface="Times New Roman" panose="02020603050405020304" pitchFamily="18" charset="0"/>
              </a:rPr>
              <a:t>11</a:t>
            </a:r>
            <a:r>
              <a:rPr lang="zh-CN" altLang="en-US" i="0" dirty="0">
                <a:cs typeface="Times New Roman" panose="02020603050405020304" pitchFamily="18" charset="0"/>
              </a:rPr>
              <a:t>条暗纹，且</a:t>
            </a:r>
            <a:r>
              <a:rPr lang="en-US" altLang="zh-CN" i="0" dirty="0">
                <a:cs typeface="Times New Roman" panose="02020603050405020304" pitchFamily="18" charset="0"/>
              </a:rPr>
              <a:t>A</a:t>
            </a:r>
            <a:r>
              <a:rPr lang="zh-CN" altLang="en-US" i="0" dirty="0">
                <a:cs typeface="Times New Roman" panose="02020603050405020304" pitchFamily="18" charset="0"/>
              </a:rPr>
              <a:t>处对应一条暗纹，试求氧化担薄膜的厚度。（</a:t>
            </a:r>
            <a:r>
              <a:rPr lang="en-US" altLang="zh-CN" i="0" dirty="0">
                <a:cs typeface="Times New Roman" panose="02020603050405020304" pitchFamily="18" charset="0"/>
              </a:rPr>
              <a:t>Ta</a:t>
            </a:r>
            <a:r>
              <a:rPr lang="en-US" altLang="zh-CN" i="0" baseline="-30000" dirty="0">
                <a:cs typeface="Times New Roman" panose="02020603050405020304" pitchFamily="18" charset="0"/>
              </a:rPr>
              <a:t>2</a:t>
            </a:r>
            <a:r>
              <a:rPr lang="en-US" altLang="zh-CN" i="0" dirty="0">
                <a:cs typeface="Times New Roman" panose="02020603050405020304" pitchFamily="18" charset="0"/>
              </a:rPr>
              <a:t>O</a:t>
            </a:r>
            <a:r>
              <a:rPr lang="en-US" altLang="zh-CN" i="0" baseline="-30000" dirty="0">
                <a:cs typeface="Times New Roman" panose="02020603050405020304" pitchFamily="18" charset="0"/>
              </a:rPr>
              <a:t>5</a:t>
            </a:r>
            <a:r>
              <a:rPr lang="zh-CN" altLang="en-US" i="0" dirty="0">
                <a:cs typeface="Times New Roman" panose="02020603050405020304" pitchFamily="18" charset="0"/>
              </a:rPr>
              <a:t>对</a:t>
            </a:r>
            <a:r>
              <a:rPr lang="en-US" altLang="zh-CN" i="0" dirty="0">
                <a:solidFill>
                  <a:srgbClr val="FF0000"/>
                </a:solidFill>
                <a:cs typeface="Times New Roman" panose="02020603050405020304" pitchFamily="18" charset="0"/>
              </a:rPr>
              <a:t>632.8 nm</a:t>
            </a:r>
            <a:r>
              <a:rPr lang="zh-CN" altLang="en-US" i="0" dirty="0">
                <a:cs typeface="Times New Roman" panose="02020603050405020304" pitchFamily="18" charset="0"/>
              </a:rPr>
              <a:t>激光的折射率为</a:t>
            </a:r>
            <a:r>
              <a:rPr lang="en-US" altLang="zh-CN" i="0" dirty="0">
                <a:solidFill>
                  <a:srgbClr val="FF0000"/>
                </a:solidFill>
                <a:cs typeface="Times New Roman" panose="02020603050405020304" pitchFamily="18" charset="0"/>
              </a:rPr>
              <a:t>2.21</a:t>
            </a:r>
            <a:r>
              <a:rPr lang="zh-CN" altLang="en-US" i="0" dirty="0">
                <a:cs typeface="Times New Roman" panose="02020603050405020304" pitchFamily="18" charset="0"/>
              </a:rPr>
              <a:t>）</a:t>
            </a:r>
            <a:r>
              <a:rPr lang="zh-CN" altLang="en-US" i="0" dirty="0"/>
              <a:t> </a:t>
            </a:r>
          </a:p>
        </p:txBody>
      </p:sp>
      <p:pic>
        <p:nvPicPr>
          <p:cNvPr id="3" name="Picture 4" descr="题14-1314-14图"/>
          <p:cNvPicPr>
            <a:picLocks noChangeAspect="1" noChangeArrowheads="1"/>
          </p:cNvPicPr>
          <p:nvPr/>
        </p:nvPicPr>
        <p:blipFill>
          <a:blip r:embed="rId2">
            <a:extLst>
              <a:ext uri="{28A0092B-C50C-407E-A947-70E740481C1C}">
                <a14:useLocalDpi xmlns:a14="http://schemas.microsoft.com/office/drawing/2010/main" val="0"/>
              </a:ext>
            </a:extLst>
          </a:blip>
          <a:srcRect l="47275" t="8559" r="4184" b="7034"/>
          <a:stretch>
            <a:fillRect/>
          </a:stretch>
        </p:blipFill>
        <p:spPr bwMode="auto">
          <a:xfrm>
            <a:off x="2335370" y="3976648"/>
            <a:ext cx="6878782" cy="288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07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10557" y="2709865"/>
            <a:ext cx="2978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解</a:t>
            </a:r>
            <a:r>
              <a:rPr lang="zh-CN" altLang="en-US" i="0" dirty="0"/>
              <a:t>   根据分析，有</a:t>
            </a:r>
          </a:p>
        </p:txBody>
      </p:sp>
      <p:sp>
        <p:nvSpPr>
          <p:cNvPr id="3" name="Rectangle 4"/>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4" name="Object 3"/>
          <p:cNvGraphicFramePr>
            <a:graphicFrameLocks noChangeAspect="1"/>
          </p:cNvGraphicFramePr>
          <p:nvPr>
            <p:extLst>
              <p:ext uri="{D42A27DB-BD31-4B8C-83A1-F6EECF244321}">
                <p14:modId xmlns:p14="http://schemas.microsoft.com/office/powerpoint/2010/main" val="877745635"/>
              </p:ext>
            </p:extLst>
          </p:nvPr>
        </p:nvGraphicFramePr>
        <p:xfrm>
          <a:off x="2348263" y="3443361"/>
          <a:ext cx="4157462" cy="1209890"/>
        </p:xfrm>
        <a:graphic>
          <a:graphicData uri="http://schemas.openxmlformats.org/presentationml/2006/ole">
            <mc:AlternateContent xmlns:mc="http://schemas.openxmlformats.org/markup-compatibility/2006">
              <mc:Choice xmlns:v="urn:schemas-microsoft-com:vml" Requires="v">
                <p:oleObj spid="_x0000_s586810" name="公式" r:id="rId3" imgW="1345616" imgH="393529" progId="Equation.3">
                  <p:embed/>
                </p:oleObj>
              </mc:Choice>
              <mc:Fallback>
                <p:oleObj name="公式" r:id="rId3" imgW="1345616"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8263" y="3443361"/>
                        <a:ext cx="4157462" cy="1209890"/>
                      </a:xfrm>
                      <a:prstGeom prst="rect">
                        <a:avLst/>
                      </a:prstGeom>
                      <a:noFill/>
                      <a:ln>
                        <a:noFill/>
                      </a:ln>
                      <a:extLst/>
                    </p:spPr>
                  </p:pic>
                </p:oleObj>
              </mc:Fallback>
            </mc:AlternateContent>
          </a:graphicData>
        </a:graphic>
      </p:graphicFrame>
      <p:sp>
        <p:nvSpPr>
          <p:cNvPr id="5" name="Rectangle 5"/>
          <p:cNvSpPr>
            <a:spLocks noChangeArrowheads="1"/>
          </p:cNvSpPr>
          <p:nvPr/>
        </p:nvSpPr>
        <p:spPr bwMode="auto">
          <a:xfrm>
            <a:off x="6604001" y="3757615"/>
            <a:ext cx="3921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826DA"/>
                </a:solidFill>
              </a:rPr>
              <a:t>（</a:t>
            </a:r>
            <a:r>
              <a:rPr lang="en-US" altLang="zh-CN" i="0" dirty="0">
                <a:solidFill>
                  <a:srgbClr val="F826DA"/>
                </a:solidFill>
              </a:rPr>
              <a:t>k=0</a:t>
            </a:r>
            <a:r>
              <a:rPr lang="zh-CN" altLang="en-US" i="0" dirty="0">
                <a:solidFill>
                  <a:srgbClr val="F826DA"/>
                </a:solidFill>
              </a:rPr>
              <a:t>，</a:t>
            </a:r>
            <a:r>
              <a:rPr lang="en-US" altLang="zh-CN" i="0" dirty="0">
                <a:solidFill>
                  <a:srgbClr val="F826DA"/>
                </a:solidFill>
              </a:rPr>
              <a:t>1</a:t>
            </a:r>
            <a:r>
              <a:rPr lang="zh-CN" altLang="en-US" i="0" dirty="0">
                <a:solidFill>
                  <a:srgbClr val="F826DA"/>
                </a:solidFill>
              </a:rPr>
              <a:t>，</a:t>
            </a:r>
            <a:r>
              <a:rPr lang="en-US" altLang="zh-CN" i="0" dirty="0">
                <a:solidFill>
                  <a:srgbClr val="F826DA"/>
                </a:solidFill>
              </a:rPr>
              <a:t>2</a:t>
            </a:r>
            <a:r>
              <a:rPr lang="zh-CN" altLang="en-US" i="0" dirty="0">
                <a:solidFill>
                  <a:srgbClr val="F826DA"/>
                </a:solidFill>
              </a:rPr>
              <a:t>，</a:t>
            </a:r>
            <a:r>
              <a:rPr lang="en-US" altLang="zh-CN" i="0" dirty="0">
                <a:solidFill>
                  <a:srgbClr val="F826DA"/>
                </a:solidFill>
              </a:rPr>
              <a:t>3</a:t>
            </a:r>
            <a:r>
              <a:rPr lang="zh-CN" altLang="en-US" i="0" dirty="0">
                <a:solidFill>
                  <a:srgbClr val="F826DA"/>
                </a:solidFill>
              </a:rPr>
              <a:t>，</a:t>
            </a:r>
            <a:r>
              <a:rPr lang="en-US" altLang="zh-CN" i="0" dirty="0">
                <a:solidFill>
                  <a:srgbClr val="F826DA"/>
                </a:solidFill>
              </a:rPr>
              <a:t>…</a:t>
            </a:r>
            <a:r>
              <a:rPr lang="zh-CN" altLang="en-US" i="0" dirty="0">
                <a:solidFill>
                  <a:srgbClr val="F826DA"/>
                </a:solidFill>
              </a:rPr>
              <a:t>） </a:t>
            </a:r>
          </a:p>
        </p:txBody>
      </p:sp>
      <p:sp>
        <p:nvSpPr>
          <p:cNvPr id="6" name="Rectangle 6"/>
          <p:cNvSpPr>
            <a:spLocks noChangeArrowheads="1"/>
          </p:cNvSpPr>
          <p:nvPr/>
        </p:nvSpPr>
        <p:spPr bwMode="auto">
          <a:xfrm>
            <a:off x="2482853" y="5412150"/>
            <a:ext cx="176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取</a:t>
            </a:r>
            <a:r>
              <a:rPr lang="en-US" altLang="zh-CN" i="0" dirty="0">
                <a:solidFill>
                  <a:srgbClr val="FF0000"/>
                </a:solidFill>
              </a:rPr>
              <a:t>k=10</a:t>
            </a:r>
            <a:r>
              <a:rPr lang="zh-CN" altLang="en-US" i="0" dirty="0">
                <a:solidFill>
                  <a:srgbClr val="129C15"/>
                </a:solidFill>
              </a:rPr>
              <a:t>， </a:t>
            </a:r>
          </a:p>
        </p:txBody>
      </p:sp>
      <p:sp>
        <p:nvSpPr>
          <p:cNvPr id="7" name="Rectangle 7"/>
          <p:cNvSpPr>
            <a:spLocks noChangeArrowheads="1"/>
          </p:cNvSpPr>
          <p:nvPr/>
        </p:nvSpPr>
        <p:spPr bwMode="auto">
          <a:xfrm>
            <a:off x="3849688" y="5412151"/>
            <a:ext cx="2078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得薄膜厚度 </a:t>
            </a:r>
          </a:p>
        </p:txBody>
      </p:sp>
      <p:sp>
        <p:nvSpPr>
          <p:cNvPr id="8" name="Rectangle 9"/>
          <p:cNvSpPr>
            <a:spLocks noChangeArrowheads="1"/>
          </p:cNvSpPr>
          <p:nvPr/>
        </p:nvSpPr>
        <p:spPr bwMode="auto">
          <a:xfrm>
            <a:off x="-1524000" y="323374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9" name="Object 8"/>
          <p:cNvGraphicFramePr>
            <a:graphicFrameLocks noChangeAspect="1"/>
          </p:cNvGraphicFramePr>
          <p:nvPr>
            <p:extLst>
              <p:ext uri="{D42A27DB-BD31-4B8C-83A1-F6EECF244321}">
                <p14:modId xmlns:p14="http://schemas.microsoft.com/office/powerpoint/2010/main" val="177365437"/>
              </p:ext>
            </p:extLst>
          </p:nvPr>
        </p:nvGraphicFramePr>
        <p:xfrm>
          <a:off x="6528162" y="5072352"/>
          <a:ext cx="3986068" cy="1047949"/>
        </p:xfrm>
        <a:graphic>
          <a:graphicData uri="http://schemas.openxmlformats.org/presentationml/2006/ole">
            <mc:AlternateContent xmlns:mc="http://schemas.openxmlformats.org/markup-compatibility/2006">
              <mc:Choice xmlns:v="urn:schemas-microsoft-com:vml" Requires="v">
                <p:oleObj spid="_x0000_s586811" name="公式" r:id="rId5" imgW="1485900" imgH="393700" progId="Equation.3">
                  <p:embed/>
                </p:oleObj>
              </mc:Choice>
              <mc:Fallback>
                <p:oleObj name="公式" r:id="rId5" imgW="14859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8162" y="5072352"/>
                        <a:ext cx="3986068" cy="1047949"/>
                      </a:xfrm>
                      <a:prstGeom prst="rect">
                        <a:avLst/>
                      </a:prstGeom>
                      <a:noFill/>
                      <a:ln>
                        <a:noFill/>
                      </a:ln>
                      <a:extLst/>
                    </p:spPr>
                  </p:pic>
                </p:oleObj>
              </mc:Fallback>
            </mc:AlternateContent>
          </a:graphicData>
        </a:graphic>
      </p:graphicFrame>
      <p:pic>
        <p:nvPicPr>
          <p:cNvPr id="10" name="Picture 10" descr="题14-1314-14图"/>
          <p:cNvPicPr>
            <a:picLocks noChangeAspect="1" noChangeArrowheads="1"/>
          </p:cNvPicPr>
          <p:nvPr/>
        </p:nvPicPr>
        <p:blipFill>
          <a:blip r:embed="rId7">
            <a:extLst>
              <a:ext uri="{28A0092B-C50C-407E-A947-70E740481C1C}">
                <a14:useLocalDpi xmlns:a14="http://schemas.microsoft.com/office/drawing/2010/main" val="0"/>
              </a:ext>
            </a:extLst>
          </a:blip>
          <a:srcRect l="47275" t="8559" r="4184" b="7034"/>
          <a:stretch>
            <a:fillRect/>
          </a:stretch>
        </p:blipFill>
        <p:spPr bwMode="auto">
          <a:xfrm>
            <a:off x="3399633" y="2"/>
            <a:ext cx="6408737"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69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p:cNvSpPr txBox="1">
            <a:spLocks noChangeArrowheads="1"/>
          </p:cNvSpPr>
          <p:nvPr/>
        </p:nvSpPr>
        <p:spPr bwMode="auto">
          <a:xfrm>
            <a:off x="5209456" y="171139"/>
            <a:ext cx="4551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solidFill>
                  <a:srgbClr val="FF0000"/>
                </a:solidFill>
              </a:rPr>
              <a:t>【</a:t>
            </a:r>
            <a:r>
              <a:rPr lang="zh-CN" altLang="en-US" i="0" dirty="0">
                <a:solidFill>
                  <a:srgbClr val="FF0000"/>
                </a:solidFill>
              </a:rPr>
              <a:t>补充例</a:t>
            </a:r>
            <a:r>
              <a:rPr lang="en-US" altLang="zh-CN" i="0" dirty="0">
                <a:solidFill>
                  <a:srgbClr val="FF0000"/>
                </a:solidFill>
              </a:rPr>
              <a:t>】</a:t>
            </a:r>
            <a:r>
              <a:rPr lang="zh-CN" altLang="en-US" i="0" dirty="0"/>
              <a:t>  工件质量检测</a:t>
            </a:r>
          </a:p>
        </p:txBody>
      </p:sp>
      <p:grpSp>
        <p:nvGrpSpPr>
          <p:cNvPr id="3" name="Group 48"/>
          <p:cNvGrpSpPr>
            <a:grpSpLocks/>
          </p:cNvGrpSpPr>
          <p:nvPr/>
        </p:nvGrpSpPr>
        <p:grpSpPr bwMode="auto">
          <a:xfrm>
            <a:off x="1165299" y="185462"/>
            <a:ext cx="3200400" cy="3048000"/>
            <a:chOff x="249" y="2115"/>
            <a:chExt cx="2016" cy="1920"/>
          </a:xfrm>
        </p:grpSpPr>
        <p:sp>
          <p:nvSpPr>
            <p:cNvPr id="4" name="Oval 12"/>
            <p:cNvSpPr>
              <a:spLocks noChangeArrowheads="1"/>
            </p:cNvSpPr>
            <p:nvPr/>
          </p:nvSpPr>
          <p:spPr bwMode="auto">
            <a:xfrm>
              <a:off x="249" y="2115"/>
              <a:ext cx="2016" cy="1920"/>
            </a:xfrm>
            <a:prstGeom prst="ellipse">
              <a:avLst/>
            </a:prstGeom>
            <a:solidFill>
              <a:srgbClr val="FFFFFF"/>
            </a:solidFill>
            <a:ln w="9525">
              <a:solidFill>
                <a:srgbClr val="000000"/>
              </a:solidFill>
              <a:round/>
              <a:headEnd/>
              <a:tailEnd type="none" w="lg" len="lg"/>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b="0" i="0">
                <a:solidFill>
                  <a:schemeClr val="tx2"/>
                </a:solidFill>
              </a:endParaRPr>
            </a:p>
          </p:txBody>
        </p:sp>
        <p:sp>
          <p:nvSpPr>
            <p:cNvPr id="5" name="Rectangle 13"/>
            <p:cNvSpPr>
              <a:spLocks noChangeArrowheads="1"/>
            </p:cNvSpPr>
            <p:nvPr/>
          </p:nvSpPr>
          <p:spPr bwMode="auto">
            <a:xfrm rot="-5400000">
              <a:off x="1488" y="2976"/>
              <a:ext cx="576" cy="480"/>
            </a:xfrm>
            <a:prstGeom prst="rect">
              <a:avLst/>
            </a:prstGeom>
            <a:solidFill>
              <a:srgbClr val="FFFFFF"/>
            </a:solidFill>
            <a:ln>
              <a:noFill/>
            </a:ln>
            <a:extLst>
              <a:ext uri="{91240B29-F687-4F45-9708-019B960494DF}">
                <a14:hiddenLine xmlns:a14="http://schemas.microsoft.com/office/drawing/2010/main" w="76200">
                  <a:solidFill>
                    <a:srgbClr val="000000"/>
                  </a:solidFill>
                  <a:miter lim="800000"/>
                  <a:headEnd/>
                  <a:tailEnd type="none" w="lg" len="lg"/>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 name="Group 14"/>
            <p:cNvGrpSpPr>
              <a:grpSpLocks/>
            </p:cNvGrpSpPr>
            <p:nvPr/>
          </p:nvGrpSpPr>
          <p:grpSpPr bwMode="auto">
            <a:xfrm>
              <a:off x="476" y="2115"/>
              <a:ext cx="1632" cy="1872"/>
              <a:chOff x="480" y="2112"/>
              <a:chExt cx="1632" cy="1872"/>
            </a:xfrm>
          </p:grpSpPr>
          <p:sp>
            <p:nvSpPr>
              <p:cNvPr id="16" name="Line 15"/>
              <p:cNvSpPr>
                <a:spLocks noChangeShapeType="1"/>
              </p:cNvSpPr>
              <p:nvPr/>
            </p:nvSpPr>
            <p:spPr bwMode="auto">
              <a:xfrm>
                <a:off x="480" y="2448"/>
                <a:ext cx="0" cy="1200"/>
              </a:xfrm>
              <a:prstGeom prst="line">
                <a:avLst/>
              </a:prstGeom>
              <a:noFill/>
              <a:ln w="76200">
                <a:solidFill>
                  <a:srgbClr val="0000FF"/>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6"/>
              <p:cNvSpPr>
                <a:spLocks noChangeShapeType="1"/>
              </p:cNvSpPr>
              <p:nvPr/>
            </p:nvSpPr>
            <p:spPr bwMode="auto">
              <a:xfrm>
                <a:off x="2112" y="2640"/>
                <a:ext cx="0" cy="912"/>
              </a:xfrm>
              <a:prstGeom prst="line">
                <a:avLst/>
              </a:prstGeom>
              <a:noFill/>
              <a:ln w="76200">
                <a:solidFill>
                  <a:srgbClr val="0000FF"/>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
              <p:cNvSpPr>
                <a:spLocks noChangeShapeType="1"/>
              </p:cNvSpPr>
              <p:nvPr/>
            </p:nvSpPr>
            <p:spPr bwMode="auto">
              <a:xfrm>
                <a:off x="1008" y="2112"/>
                <a:ext cx="0" cy="1872"/>
              </a:xfrm>
              <a:prstGeom prst="line">
                <a:avLst/>
              </a:prstGeom>
              <a:noFill/>
              <a:ln w="76200">
                <a:solidFill>
                  <a:srgbClr val="0000FF"/>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Oval 18"/>
              <p:cNvSpPr>
                <a:spLocks noChangeArrowheads="1"/>
              </p:cNvSpPr>
              <p:nvPr/>
            </p:nvSpPr>
            <p:spPr bwMode="auto">
              <a:xfrm rot="-5400000">
                <a:off x="1416" y="2904"/>
                <a:ext cx="480" cy="624"/>
              </a:xfrm>
              <a:prstGeom prst="ellipse">
                <a:avLst/>
              </a:prstGeom>
              <a:solidFill>
                <a:srgbClr val="FFFFFF"/>
              </a:solidFill>
              <a:ln w="76200">
                <a:solidFill>
                  <a:srgbClr val="000000"/>
                </a:solidFill>
                <a:round/>
                <a:headEnd/>
                <a:tailEnd type="none" w="lg" len="lg"/>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 name="Line 19"/>
              <p:cNvSpPr>
                <a:spLocks noChangeShapeType="1"/>
              </p:cNvSpPr>
              <p:nvPr/>
            </p:nvSpPr>
            <p:spPr bwMode="auto">
              <a:xfrm>
                <a:off x="1536" y="2160"/>
                <a:ext cx="0" cy="816"/>
              </a:xfrm>
              <a:prstGeom prst="line">
                <a:avLst/>
              </a:prstGeom>
              <a:noFill/>
              <a:ln w="76200">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0"/>
              <p:cNvSpPr>
                <a:spLocks noChangeShapeType="1"/>
              </p:cNvSpPr>
              <p:nvPr/>
            </p:nvSpPr>
            <p:spPr bwMode="auto">
              <a:xfrm>
                <a:off x="1536" y="3456"/>
                <a:ext cx="0" cy="480"/>
              </a:xfrm>
              <a:prstGeom prst="line">
                <a:avLst/>
              </a:prstGeom>
              <a:noFill/>
              <a:ln w="76200">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 name="Rectangle 21"/>
            <p:cNvSpPr>
              <a:spLocks noChangeArrowheads="1"/>
            </p:cNvSpPr>
            <p:nvPr/>
          </p:nvSpPr>
          <p:spPr bwMode="auto">
            <a:xfrm>
              <a:off x="1584" y="2784"/>
              <a:ext cx="432" cy="7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8" name="Group 23"/>
            <p:cNvGrpSpPr>
              <a:grpSpLocks/>
            </p:cNvGrpSpPr>
            <p:nvPr/>
          </p:nvGrpSpPr>
          <p:grpSpPr bwMode="auto">
            <a:xfrm>
              <a:off x="1008" y="2208"/>
              <a:ext cx="528" cy="336"/>
              <a:chOff x="1008" y="2208"/>
              <a:chExt cx="528" cy="336"/>
            </a:xfrm>
          </p:grpSpPr>
          <p:sp>
            <p:nvSpPr>
              <p:cNvPr id="14" name="Line 24"/>
              <p:cNvSpPr>
                <a:spLocks noChangeShapeType="1"/>
              </p:cNvSpPr>
              <p:nvPr/>
            </p:nvSpPr>
            <p:spPr bwMode="auto">
              <a:xfrm>
                <a:off x="1008" y="2544"/>
                <a:ext cx="528" cy="0"/>
              </a:xfrm>
              <a:prstGeom prst="line">
                <a:avLst/>
              </a:prstGeom>
              <a:noFill/>
              <a:ln w="9525">
                <a:solidFill>
                  <a:srgbClr val="000000"/>
                </a:solidFill>
                <a:round/>
                <a:headEnd type="arrow" w="lg" len="lg"/>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25"/>
              <p:cNvSpPr txBox="1">
                <a:spLocks noChangeArrowheads="1"/>
              </p:cNvSpPr>
              <p:nvPr/>
            </p:nvSpPr>
            <p:spPr bwMode="auto">
              <a:xfrm>
                <a:off x="1152" y="2208"/>
                <a:ext cx="1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b="0" i="0">
                    <a:solidFill>
                      <a:srgbClr val="FF0066"/>
                    </a:solidFill>
                  </a:rPr>
                  <a:t>a</a:t>
                </a:r>
              </a:p>
            </p:txBody>
          </p:sp>
        </p:grpSp>
        <p:grpSp>
          <p:nvGrpSpPr>
            <p:cNvPr id="9" name="Group 26"/>
            <p:cNvGrpSpPr>
              <a:grpSpLocks/>
            </p:cNvGrpSpPr>
            <p:nvPr/>
          </p:nvGrpSpPr>
          <p:grpSpPr bwMode="auto">
            <a:xfrm>
              <a:off x="1296" y="3264"/>
              <a:ext cx="240" cy="672"/>
              <a:chOff x="1296" y="3264"/>
              <a:chExt cx="240" cy="672"/>
            </a:xfrm>
          </p:grpSpPr>
          <p:grpSp>
            <p:nvGrpSpPr>
              <p:cNvPr id="10" name="Group 27"/>
              <p:cNvGrpSpPr>
                <a:grpSpLocks/>
              </p:cNvGrpSpPr>
              <p:nvPr/>
            </p:nvGrpSpPr>
            <p:grpSpPr bwMode="auto">
              <a:xfrm>
                <a:off x="1296" y="3264"/>
                <a:ext cx="240" cy="672"/>
                <a:chOff x="1296" y="3264"/>
                <a:chExt cx="240" cy="672"/>
              </a:xfrm>
            </p:grpSpPr>
            <p:sp>
              <p:nvSpPr>
                <p:cNvPr id="12" name="Line 28"/>
                <p:cNvSpPr>
                  <a:spLocks noChangeShapeType="1"/>
                </p:cNvSpPr>
                <p:nvPr/>
              </p:nvSpPr>
              <p:spPr bwMode="auto">
                <a:xfrm>
                  <a:off x="1296" y="3264"/>
                  <a:ext cx="0" cy="672"/>
                </a:xfrm>
                <a:prstGeom prst="line">
                  <a:avLst/>
                </a:prstGeom>
                <a:noFill/>
                <a:ln w="9525">
                  <a:solidFill>
                    <a:srgbClr val="000000"/>
                  </a:solidFill>
                  <a:prstDash val="dash"/>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9"/>
                <p:cNvSpPr>
                  <a:spLocks noChangeShapeType="1"/>
                </p:cNvSpPr>
                <p:nvPr/>
              </p:nvSpPr>
              <p:spPr bwMode="auto">
                <a:xfrm flipV="1">
                  <a:off x="1296" y="3600"/>
                  <a:ext cx="240" cy="0"/>
                </a:xfrm>
                <a:prstGeom prst="line">
                  <a:avLst/>
                </a:prstGeom>
                <a:noFill/>
                <a:ln w="9525">
                  <a:solidFill>
                    <a:srgbClr val="000000"/>
                  </a:solidFill>
                  <a:round/>
                  <a:headEnd type="arrow" w="lg" len="lg"/>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 name="Text Box 30"/>
              <p:cNvSpPr txBox="1">
                <a:spLocks noChangeArrowheads="1"/>
              </p:cNvSpPr>
              <p:nvPr/>
            </p:nvSpPr>
            <p:spPr bwMode="auto">
              <a:xfrm>
                <a:off x="1296" y="3600"/>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b="0" i="0">
                    <a:solidFill>
                      <a:srgbClr val="CC3300"/>
                    </a:solidFill>
                  </a:rPr>
                  <a:t>b</a:t>
                </a:r>
              </a:p>
            </p:txBody>
          </p:sp>
        </p:grpSp>
      </p:grpSp>
      <p:sp>
        <p:nvSpPr>
          <p:cNvPr id="23" name="Text Box 40"/>
          <p:cNvSpPr txBox="1">
            <a:spLocks noChangeArrowheads="1"/>
          </p:cNvSpPr>
          <p:nvPr/>
        </p:nvSpPr>
        <p:spPr bwMode="auto">
          <a:xfrm>
            <a:off x="5050706" y="600907"/>
            <a:ext cx="6571451" cy="1815882"/>
          </a:xfrm>
          <a:prstGeom prst="rect">
            <a:avLst/>
          </a:prstGeom>
          <a:noFill/>
          <a:ln w="38100">
            <a:noFill/>
            <a:miter lim="800000"/>
            <a:headEnd/>
            <a:tailEnd/>
          </a:ln>
        </p:spPr>
        <p:txBody>
          <a:bodyPr wrap="square">
            <a:spAutoFit/>
          </a:bodyPr>
          <a:lstStyle/>
          <a:p>
            <a:pPr>
              <a:spcBef>
                <a:spcPct val="50000"/>
              </a:spcBef>
              <a:defRPr/>
            </a:pPr>
            <a:r>
              <a:rPr lang="zh-CN" altLang="en-US" sz="2800" b="1" dirty="0"/>
              <a:t>有一劈尖，光的</a:t>
            </a:r>
            <a:r>
              <a:rPr lang="zh-CN" altLang="en-US" sz="2800" b="1" dirty="0">
                <a:solidFill>
                  <a:srgbClr val="FF0000"/>
                </a:solidFill>
                <a:sym typeface="Symbol" pitchFamily="18" charset="2"/>
              </a:rPr>
              <a:t>＝</a:t>
            </a:r>
            <a:r>
              <a:rPr lang="en-US" altLang="zh-CN" sz="2800" b="1" dirty="0">
                <a:solidFill>
                  <a:srgbClr val="FF0000"/>
                </a:solidFill>
                <a:sym typeface="Symbol" pitchFamily="18" charset="2"/>
              </a:rPr>
              <a:t>0.55m</a:t>
            </a:r>
            <a:r>
              <a:rPr lang="zh-CN" altLang="en-US" sz="2800" b="1" dirty="0">
                <a:sym typeface="Symbol" pitchFamily="18" charset="2"/>
              </a:rPr>
              <a:t>，明纹间距</a:t>
            </a:r>
            <a:r>
              <a:rPr lang="en-US" altLang="zh-CN" sz="2800" b="1" i="1" dirty="0">
                <a:solidFill>
                  <a:srgbClr val="FF0000"/>
                </a:solidFill>
                <a:latin typeface="Times New Roman" panose="02020603050405020304" pitchFamily="18" charset="0"/>
                <a:cs typeface="Times New Roman" panose="02020603050405020304" pitchFamily="18" charset="0"/>
                <a:sym typeface="Symbol" pitchFamily="18" charset="2"/>
              </a:rPr>
              <a:t>l</a:t>
            </a:r>
            <a:r>
              <a:rPr lang="zh-CN" altLang="en-US" sz="2800" b="1" dirty="0">
                <a:solidFill>
                  <a:srgbClr val="FF0000"/>
                </a:solidFill>
                <a:sym typeface="Symbol" pitchFamily="18" charset="2"/>
              </a:rPr>
              <a:t>＝</a:t>
            </a:r>
            <a:r>
              <a:rPr lang="en-US" altLang="zh-CN" sz="2800" b="1" dirty="0">
                <a:solidFill>
                  <a:srgbClr val="FF0000"/>
                </a:solidFill>
                <a:sym typeface="Symbol" pitchFamily="18" charset="2"/>
              </a:rPr>
              <a:t>2.34mm</a:t>
            </a:r>
            <a:r>
              <a:rPr lang="zh-CN" altLang="en-US" sz="2800" b="1" dirty="0">
                <a:sym typeface="Symbol" pitchFamily="18" charset="2"/>
              </a:rPr>
              <a:t>，但某处干涉条纹弯曲，最大</a:t>
            </a:r>
            <a:r>
              <a:rPr lang="zh-CN" altLang="en-US" sz="2800" b="1" dirty="0">
                <a:solidFill>
                  <a:srgbClr val="F826DA"/>
                </a:solidFill>
                <a:sym typeface="Symbol" pitchFamily="18" charset="2"/>
              </a:rPr>
              <a:t>缺陷</a:t>
            </a:r>
            <a:r>
              <a:rPr lang="zh-CN" altLang="en-US" sz="2800" b="1" dirty="0">
                <a:sym typeface="Symbol" pitchFamily="18" charset="2"/>
              </a:rPr>
              <a:t>量</a:t>
            </a:r>
            <a:r>
              <a:rPr lang="en-US" altLang="zh-CN" sz="2800" b="1" dirty="0">
                <a:solidFill>
                  <a:srgbClr val="FF0000"/>
                </a:solidFill>
                <a:sym typeface="Symbol" pitchFamily="18" charset="2"/>
              </a:rPr>
              <a:t>b=1.86mm</a:t>
            </a:r>
            <a:r>
              <a:rPr lang="zh-CN" altLang="en-US" sz="2800" b="1" dirty="0">
                <a:sym typeface="Symbol" pitchFamily="18" charset="2"/>
              </a:rPr>
              <a:t>，问：</a:t>
            </a:r>
            <a:r>
              <a:rPr lang="zh-CN" altLang="en-US" sz="2800" b="1" dirty="0">
                <a:solidFill>
                  <a:srgbClr val="F826DA"/>
                </a:solidFill>
                <a:sym typeface="Symbol" pitchFamily="18" charset="2"/>
              </a:rPr>
              <a:t>该处工件表面有什么样的缺陷，其深度（或高度）如何？</a:t>
            </a:r>
          </a:p>
        </p:txBody>
      </p:sp>
      <p:sp>
        <p:nvSpPr>
          <p:cNvPr id="24" name="Text Box 41"/>
          <p:cNvSpPr txBox="1">
            <a:spLocks noChangeArrowheads="1"/>
          </p:cNvSpPr>
          <p:nvPr/>
        </p:nvSpPr>
        <p:spPr bwMode="auto">
          <a:xfrm>
            <a:off x="4962878" y="3804961"/>
            <a:ext cx="67471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C00000"/>
                </a:solidFill>
              </a:rPr>
              <a:t>解：</a:t>
            </a:r>
            <a:r>
              <a:rPr lang="zh-CN" altLang="en-US" i="0" dirty="0">
                <a:solidFill>
                  <a:srgbClr val="129C15"/>
                </a:solidFill>
              </a:rPr>
              <a:t>同一条干涉条纹的各点下面的薄膜厚度相等，现在干涉条纹向劈尖的棱边方向弯曲，因此判断工件在该处有凹下的缺陷。 </a:t>
            </a:r>
          </a:p>
        </p:txBody>
      </p:sp>
      <p:grpSp>
        <p:nvGrpSpPr>
          <p:cNvPr id="26" name="Group 47"/>
          <p:cNvGrpSpPr>
            <a:grpSpLocks/>
          </p:cNvGrpSpPr>
          <p:nvPr/>
        </p:nvGrpSpPr>
        <p:grpSpPr bwMode="auto">
          <a:xfrm>
            <a:off x="1112912" y="3271561"/>
            <a:ext cx="3352800" cy="3124200"/>
            <a:chOff x="240" y="0"/>
            <a:chExt cx="2112" cy="1968"/>
          </a:xfrm>
        </p:grpSpPr>
        <p:grpSp>
          <p:nvGrpSpPr>
            <p:cNvPr id="27" name="Group 31"/>
            <p:cNvGrpSpPr>
              <a:grpSpLocks/>
            </p:cNvGrpSpPr>
            <p:nvPr/>
          </p:nvGrpSpPr>
          <p:grpSpPr bwMode="auto">
            <a:xfrm>
              <a:off x="476" y="0"/>
              <a:ext cx="1584" cy="1584"/>
              <a:chOff x="480" y="0"/>
              <a:chExt cx="1584" cy="1584"/>
            </a:xfrm>
          </p:grpSpPr>
          <p:grpSp>
            <p:nvGrpSpPr>
              <p:cNvPr id="43" name="Group 32"/>
              <p:cNvGrpSpPr>
                <a:grpSpLocks/>
              </p:cNvGrpSpPr>
              <p:nvPr/>
            </p:nvGrpSpPr>
            <p:grpSpPr bwMode="auto">
              <a:xfrm>
                <a:off x="480" y="0"/>
                <a:ext cx="1584" cy="1584"/>
                <a:chOff x="624" y="288"/>
                <a:chExt cx="1584" cy="1584"/>
              </a:xfrm>
            </p:grpSpPr>
            <p:sp>
              <p:nvSpPr>
                <p:cNvPr id="45" name="Line 33"/>
                <p:cNvSpPr>
                  <a:spLocks noChangeShapeType="1"/>
                </p:cNvSpPr>
                <p:nvPr/>
              </p:nvSpPr>
              <p:spPr bwMode="auto">
                <a:xfrm>
                  <a:off x="624" y="1008"/>
                  <a:ext cx="0" cy="864"/>
                </a:xfrm>
                <a:prstGeom prst="line">
                  <a:avLst/>
                </a:prstGeom>
                <a:noFill/>
                <a:ln w="9525">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34"/>
                <p:cNvSpPr>
                  <a:spLocks noChangeShapeType="1"/>
                </p:cNvSpPr>
                <p:nvPr/>
              </p:nvSpPr>
              <p:spPr bwMode="auto">
                <a:xfrm>
                  <a:off x="1152" y="624"/>
                  <a:ext cx="0" cy="1008"/>
                </a:xfrm>
                <a:prstGeom prst="line">
                  <a:avLst/>
                </a:prstGeom>
                <a:noFill/>
                <a:ln w="9525">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35"/>
                <p:cNvSpPr>
                  <a:spLocks noChangeShapeType="1"/>
                </p:cNvSpPr>
                <p:nvPr/>
              </p:nvSpPr>
              <p:spPr bwMode="auto">
                <a:xfrm>
                  <a:off x="1680" y="480"/>
                  <a:ext cx="0" cy="960"/>
                </a:xfrm>
                <a:prstGeom prst="line">
                  <a:avLst/>
                </a:prstGeom>
                <a:noFill/>
                <a:ln w="9525">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36"/>
                <p:cNvSpPr>
                  <a:spLocks noChangeShapeType="1"/>
                </p:cNvSpPr>
                <p:nvPr/>
              </p:nvSpPr>
              <p:spPr bwMode="auto">
                <a:xfrm>
                  <a:off x="2208" y="288"/>
                  <a:ext cx="0" cy="960"/>
                </a:xfrm>
                <a:prstGeom prst="line">
                  <a:avLst/>
                </a:prstGeom>
                <a:noFill/>
                <a:ln w="9525">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4" name="Object 37"/>
              <p:cNvGraphicFramePr>
                <a:graphicFrameLocks noChangeAspect="1"/>
              </p:cNvGraphicFramePr>
              <p:nvPr/>
            </p:nvGraphicFramePr>
            <p:xfrm>
              <a:off x="576" y="192"/>
              <a:ext cx="384" cy="476"/>
            </p:xfrm>
            <a:graphic>
              <a:graphicData uri="http://schemas.openxmlformats.org/presentationml/2006/ole">
                <mc:AlternateContent xmlns:mc="http://schemas.openxmlformats.org/markup-compatibility/2006">
                  <mc:Choice xmlns:v="urn:schemas-microsoft-com:vml" Requires="v">
                    <p:oleObj spid="_x0000_s550033"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92"/>
                            <a:ext cx="384"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 name="Group 46"/>
            <p:cNvGrpSpPr>
              <a:grpSpLocks/>
            </p:cNvGrpSpPr>
            <p:nvPr/>
          </p:nvGrpSpPr>
          <p:grpSpPr bwMode="auto">
            <a:xfrm>
              <a:off x="240" y="912"/>
              <a:ext cx="2112" cy="1056"/>
              <a:chOff x="240" y="912"/>
              <a:chExt cx="2112" cy="1056"/>
            </a:xfrm>
          </p:grpSpPr>
          <p:grpSp>
            <p:nvGrpSpPr>
              <p:cNvPr id="29" name="Group 2"/>
              <p:cNvGrpSpPr>
                <a:grpSpLocks/>
              </p:cNvGrpSpPr>
              <p:nvPr/>
            </p:nvGrpSpPr>
            <p:grpSpPr bwMode="auto">
              <a:xfrm>
                <a:off x="240" y="912"/>
                <a:ext cx="2016" cy="912"/>
                <a:chOff x="240" y="912"/>
                <a:chExt cx="2016" cy="912"/>
              </a:xfrm>
            </p:grpSpPr>
            <p:sp>
              <p:nvSpPr>
                <p:cNvPr id="35" name="Line 3"/>
                <p:cNvSpPr>
                  <a:spLocks noChangeShapeType="1"/>
                </p:cNvSpPr>
                <p:nvPr/>
              </p:nvSpPr>
              <p:spPr bwMode="auto">
                <a:xfrm flipV="1">
                  <a:off x="240" y="912"/>
                  <a:ext cx="1920" cy="720"/>
                </a:xfrm>
                <a:prstGeom prst="line">
                  <a:avLst/>
                </a:prstGeom>
                <a:noFill/>
                <a:ln w="9525">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 name="Group 4"/>
                <p:cNvGrpSpPr>
                  <a:grpSpLocks/>
                </p:cNvGrpSpPr>
                <p:nvPr/>
              </p:nvGrpSpPr>
              <p:grpSpPr bwMode="auto">
                <a:xfrm rot="-31568">
                  <a:off x="1207" y="1392"/>
                  <a:ext cx="770" cy="288"/>
                  <a:chOff x="3312" y="2400"/>
                  <a:chExt cx="864" cy="480"/>
                </a:xfrm>
              </p:grpSpPr>
              <p:sp>
                <p:nvSpPr>
                  <p:cNvPr id="41" name="Oval 5"/>
                  <p:cNvSpPr>
                    <a:spLocks noChangeArrowheads="1"/>
                  </p:cNvSpPr>
                  <p:nvPr/>
                </p:nvSpPr>
                <p:spPr bwMode="auto">
                  <a:xfrm rot="-1145904">
                    <a:off x="3408" y="2400"/>
                    <a:ext cx="229" cy="245"/>
                  </a:xfrm>
                  <a:prstGeom prst="ellipse">
                    <a:avLst/>
                  </a:prstGeom>
                  <a:solidFill>
                    <a:srgbClr val="FFFFFF"/>
                  </a:solidFill>
                  <a:ln w="9525">
                    <a:solidFill>
                      <a:srgbClr val="000000"/>
                    </a:solidFill>
                    <a:round/>
                    <a:headEnd/>
                    <a:tailEnd type="none" w="lg" len="lg"/>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2" name="Rectangle 6"/>
                  <p:cNvSpPr>
                    <a:spLocks noChangeArrowheads="1"/>
                  </p:cNvSpPr>
                  <p:nvPr/>
                </p:nvSpPr>
                <p:spPr bwMode="auto">
                  <a:xfrm rot="-1145904">
                    <a:off x="3312" y="2448"/>
                    <a:ext cx="864"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zh-CN" b="0" i="0">
                      <a:solidFill>
                        <a:schemeClr val="tx2"/>
                      </a:solidFill>
                    </a:endParaRPr>
                  </a:p>
                </p:txBody>
              </p:sp>
            </p:grpSp>
            <p:sp>
              <p:nvSpPr>
                <p:cNvPr id="37" name="Line 7"/>
                <p:cNvSpPr>
                  <a:spLocks noChangeShapeType="1"/>
                </p:cNvSpPr>
                <p:nvPr/>
              </p:nvSpPr>
              <p:spPr bwMode="auto">
                <a:xfrm rot="21513988" flipV="1">
                  <a:off x="336" y="1488"/>
                  <a:ext cx="960" cy="336"/>
                </a:xfrm>
                <a:prstGeom prst="line">
                  <a:avLst/>
                </a:prstGeom>
                <a:noFill/>
                <a:ln w="9525">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8"/>
                <p:cNvSpPr>
                  <a:spLocks noChangeShapeType="1"/>
                </p:cNvSpPr>
                <p:nvPr/>
              </p:nvSpPr>
              <p:spPr bwMode="auto">
                <a:xfrm rot="140205" flipV="1">
                  <a:off x="1487" y="1102"/>
                  <a:ext cx="767" cy="338"/>
                </a:xfrm>
                <a:prstGeom prst="line">
                  <a:avLst/>
                </a:prstGeom>
                <a:noFill/>
                <a:ln w="9525">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9"/>
                <p:cNvSpPr>
                  <a:spLocks noChangeShapeType="1"/>
                </p:cNvSpPr>
                <p:nvPr/>
              </p:nvSpPr>
              <p:spPr bwMode="auto">
                <a:xfrm>
                  <a:off x="2160" y="912"/>
                  <a:ext cx="96" cy="192"/>
                </a:xfrm>
                <a:prstGeom prst="line">
                  <a:avLst/>
                </a:prstGeom>
                <a:noFill/>
                <a:ln w="9525">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0"/>
                <p:cNvSpPr>
                  <a:spLocks noChangeShapeType="1"/>
                </p:cNvSpPr>
                <p:nvPr/>
              </p:nvSpPr>
              <p:spPr bwMode="auto">
                <a:xfrm>
                  <a:off x="240" y="1632"/>
                  <a:ext cx="96" cy="192"/>
                </a:xfrm>
                <a:prstGeom prst="line">
                  <a:avLst/>
                </a:prstGeom>
                <a:noFill/>
                <a:ln w="9525">
                  <a:solidFill>
                    <a:srgbClr val="000000"/>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0" name="Rectangle 11"/>
              <p:cNvSpPr>
                <a:spLocks noChangeArrowheads="1"/>
              </p:cNvSpPr>
              <p:nvPr/>
            </p:nvSpPr>
            <p:spPr bwMode="auto">
              <a:xfrm>
                <a:off x="336" y="1872"/>
                <a:ext cx="1872" cy="96"/>
              </a:xfrm>
              <a:prstGeom prst="rect">
                <a:avLst/>
              </a:prstGeom>
              <a:solidFill>
                <a:srgbClr val="FFFFFF"/>
              </a:solidFill>
              <a:ln w="9525">
                <a:solidFill>
                  <a:srgbClr val="00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Rectangle 38"/>
              <p:cNvSpPr>
                <a:spLocks noChangeArrowheads="1"/>
              </p:cNvSpPr>
              <p:nvPr/>
            </p:nvSpPr>
            <p:spPr bwMode="auto">
              <a:xfrm>
                <a:off x="2064" y="1200"/>
                <a:ext cx="288" cy="672"/>
              </a:xfrm>
              <a:prstGeom prst="rect">
                <a:avLst/>
              </a:prstGeom>
              <a:solidFill>
                <a:srgbClr val="00FF00"/>
              </a:solidFill>
              <a:ln w="9525">
                <a:solidFill>
                  <a:srgbClr val="000000"/>
                </a:solidFill>
                <a:miter lim="800000"/>
                <a:headEnd/>
                <a:tailEnd type="none" w="lg" len="lg"/>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Line 43"/>
              <p:cNvSpPr>
                <a:spLocks noChangeShapeType="1"/>
              </p:cNvSpPr>
              <p:nvPr/>
            </p:nvSpPr>
            <p:spPr bwMode="auto">
              <a:xfrm>
                <a:off x="1392" y="1392"/>
                <a:ext cx="0" cy="48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4"/>
              <p:cNvSpPr>
                <a:spLocks noChangeShapeType="1"/>
              </p:cNvSpPr>
              <p:nvPr/>
            </p:nvSpPr>
            <p:spPr bwMode="auto">
              <a:xfrm>
                <a:off x="1584" y="1392"/>
                <a:ext cx="0" cy="48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5"/>
              <p:cNvSpPr>
                <a:spLocks noChangeShapeType="1"/>
              </p:cNvSpPr>
              <p:nvPr/>
            </p:nvSpPr>
            <p:spPr bwMode="auto">
              <a:xfrm flipH="1">
                <a:off x="1392" y="1392"/>
                <a:ext cx="192" cy="9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49" name="Object 4"/>
          <p:cNvGraphicFramePr>
            <a:graphicFrameLocks noChangeAspect="1"/>
          </p:cNvGraphicFramePr>
          <p:nvPr>
            <p:extLst>
              <p:ext uri="{D42A27DB-BD31-4B8C-83A1-F6EECF244321}">
                <p14:modId xmlns:p14="http://schemas.microsoft.com/office/powerpoint/2010/main" val="3373330129"/>
              </p:ext>
            </p:extLst>
          </p:nvPr>
        </p:nvGraphicFramePr>
        <p:xfrm>
          <a:off x="5571677" y="5284395"/>
          <a:ext cx="1699398" cy="974346"/>
        </p:xfrm>
        <a:graphic>
          <a:graphicData uri="http://schemas.openxmlformats.org/presentationml/2006/ole">
            <mc:AlternateContent xmlns:mc="http://schemas.openxmlformats.org/markup-compatibility/2006">
              <mc:Choice xmlns:v="urn:schemas-microsoft-com:vml" Requires="v">
                <p:oleObj spid="_x0000_s550034" name="公式" r:id="rId5" imgW="507960" imgH="393480" progId="Equation.3">
                  <p:embed/>
                </p:oleObj>
              </mc:Choice>
              <mc:Fallback>
                <p:oleObj name="公式" r:id="rId5" imgW="507960" imgH="393480" progId="Equation.3">
                  <p:embed/>
                  <p:pic>
                    <p:nvPicPr>
                      <p:cNvPr id="0" name=""/>
                      <p:cNvPicPr>
                        <a:picLocks noChangeAspect="1" noChangeArrowheads="1"/>
                      </p:cNvPicPr>
                      <p:nvPr/>
                    </p:nvPicPr>
                    <p:blipFill>
                      <a:blip r:embed="rId6"/>
                      <a:srcRect/>
                      <a:stretch>
                        <a:fillRect/>
                      </a:stretch>
                    </p:blipFill>
                    <p:spPr bwMode="auto">
                      <a:xfrm>
                        <a:off x="5571677" y="5284395"/>
                        <a:ext cx="1699398" cy="974346"/>
                      </a:xfrm>
                      <a:prstGeom prst="rect">
                        <a:avLst/>
                      </a:prstGeom>
                      <a:solidFill>
                        <a:srgbClr val="00FFFF"/>
                      </a:solidFill>
                      <a:ln>
                        <a:noFill/>
                      </a:ln>
                      <a:effectLst/>
                      <a:extLst/>
                    </p:spPr>
                  </p:pic>
                </p:oleObj>
              </mc:Fallback>
            </mc:AlternateContent>
          </a:graphicData>
        </a:graphic>
      </p:graphicFrame>
      <p:graphicFrame>
        <p:nvGraphicFramePr>
          <p:cNvPr id="50" name="Object 39"/>
          <p:cNvGraphicFramePr>
            <a:graphicFrameLocks noChangeAspect="1"/>
          </p:cNvGraphicFramePr>
          <p:nvPr>
            <p:extLst>
              <p:ext uri="{D42A27DB-BD31-4B8C-83A1-F6EECF244321}">
                <p14:modId xmlns:p14="http://schemas.microsoft.com/office/powerpoint/2010/main" val="2114143754"/>
              </p:ext>
            </p:extLst>
          </p:nvPr>
        </p:nvGraphicFramePr>
        <p:xfrm>
          <a:off x="7832579" y="5136428"/>
          <a:ext cx="2262772" cy="1058067"/>
        </p:xfrm>
        <a:graphic>
          <a:graphicData uri="http://schemas.openxmlformats.org/presentationml/2006/ole">
            <mc:AlternateContent xmlns:mc="http://schemas.openxmlformats.org/markup-compatibility/2006">
              <mc:Choice xmlns:v="urn:schemas-microsoft-com:vml" Requires="v">
                <p:oleObj spid="_x0000_s550035" name="公式" r:id="rId7" imgW="838080" imgH="393480" progId="Equation.3">
                  <p:embed/>
                </p:oleObj>
              </mc:Choice>
              <mc:Fallback>
                <p:oleObj name="公式" r:id="rId7" imgW="838080" imgH="393480" progId="Equation.3">
                  <p:embed/>
                  <p:pic>
                    <p:nvPicPr>
                      <p:cNvPr id="0" name=""/>
                      <p:cNvPicPr>
                        <a:picLocks noChangeAspect="1" noChangeArrowheads="1"/>
                      </p:cNvPicPr>
                      <p:nvPr/>
                    </p:nvPicPr>
                    <p:blipFill>
                      <a:blip r:embed="rId8"/>
                      <a:srcRect/>
                      <a:stretch>
                        <a:fillRect/>
                      </a:stretch>
                    </p:blipFill>
                    <p:spPr bwMode="auto">
                      <a:xfrm>
                        <a:off x="7832579" y="5136428"/>
                        <a:ext cx="2262772" cy="1058067"/>
                      </a:xfrm>
                      <a:prstGeom prst="rect">
                        <a:avLst/>
                      </a:prstGeom>
                      <a:noFill/>
                      <a:ln>
                        <a:noFill/>
                      </a:ln>
                      <a:effectLst/>
                      <a:extLst/>
                    </p:spPr>
                  </p:pic>
                </p:oleObj>
              </mc:Fallback>
            </mc:AlternateContent>
          </a:graphicData>
        </a:graphic>
      </p:graphicFrame>
      <p:sp>
        <p:nvSpPr>
          <p:cNvPr id="51" name="Text Box 42"/>
          <p:cNvSpPr txBox="1">
            <a:spLocks noChangeArrowheads="1"/>
          </p:cNvSpPr>
          <p:nvPr/>
        </p:nvSpPr>
        <p:spPr bwMode="auto">
          <a:xfrm>
            <a:off x="5572125" y="6172200"/>
            <a:ext cx="365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9900CC"/>
                </a:solidFill>
              </a:rPr>
              <a:t>得：</a:t>
            </a:r>
            <a:r>
              <a:rPr lang="en-US" altLang="zh-CN" i="0" dirty="0"/>
              <a:t>h</a:t>
            </a:r>
            <a:r>
              <a:rPr lang="zh-CN" altLang="en-US" i="0" dirty="0"/>
              <a:t>＝</a:t>
            </a:r>
            <a:r>
              <a:rPr lang="en-US" altLang="zh-CN" i="0" dirty="0"/>
              <a:t>0.219 </a:t>
            </a:r>
            <a:r>
              <a:rPr lang="en-US" altLang="zh-CN" i="0" dirty="0">
                <a:sym typeface="Symbol" panose="05050102010706020507" pitchFamily="18" charset="2"/>
              </a:rPr>
              <a:t>m</a:t>
            </a:r>
          </a:p>
        </p:txBody>
      </p:sp>
      <p:sp>
        <p:nvSpPr>
          <p:cNvPr id="53" name="矩形 52"/>
          <p:cNvSpPr/>
          <p:nvPr/>
        </p:nvSpPr>
        <p:spPr>
          <a:xfrm>
            <a:off x="4465712" y="2475186"/>
            <a:ext cx="7360363" cy="1126462"/>
          </a:xfrm>
          <a:prstGeom prst="rect">
            <a:avLst/>
          </a:prstGeom>
          <a:solidFill>
            <a:srgbClr val="FFFF00"/>
          </a:solidFill>
        </p:spPr>
        <p:txBody>
          <a:bodyPr wrap="square">
            <a:spAutoFit/>
          </a:bodyPr>
          <a:lstStyle/>
          <a:p>
            <a:pPr>
              <a:lnSpc>
                <a:spcPct val="120000"/>
              </a:lnSpc>
              <a:spcBef>
                <a:spcPct val="50000"/>
              </a:spcBef>
              <a:defRPr/>
            </a:pPr>
            <a:r>
              <a:rPr lang="zh-CN" altLang="en-US" sz="2800" b="1" dirty="0">
                <a:solidFill>
                  <a:srgbClr val="C00000"/>
                </a:solidFill>
                <a:latin typeface="宋体" pitchFamily="2" charset="-122"/>
              </a:rPr>
              <a:t>厚度相同的区域，其光程差相同，因而这些区域就出现同一级的干涉条纹，故称为等厚干涉。</a:t>
            </a:r>
          </a:p>
        </p:txBody>
      </p:sp>
    </p:spTree>
    <p:extLst>
      <p:ext uri="{BB962C8B-B14F-4D97-AF65-F5344CB8AC3E}">
        <p14:creationId xmlns:p14="http://schemas.microsoft.com/office/powerpoint/2010/main" val="286028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to="" calcmode="lin" valueType="num">
                                      <p:cBhvr>
                                        <p:cTn id="12" dur="1" fill="hold"/>
                                        <p:tgtEl>
                                          <p:spTgt spid="24"/>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to="" calcmode="lin" valueType="num">
                                      <p:cBhvr>
                                        <p:cTn id="17" dur="1" fill="hold"/>
                                        <p:tgtEl>
                                          <p:spTgt spid="26"/>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 to="" calcmode="lin" valueType="num">
                                      <p:cBhvr>
                                        <p:cTn id="33" dur="1" fill="hold"/>
                                        <p:tgtEl>
                                          <p:spTgt spid="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3928" y="378477"/>
            <a:ext cx="7811036" cy="2246769"/>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9900CC"/>
                </a:solidFill>
                <a:latin typeface="宋体" panose="02010600030101010101" pitchFamily="2" charset="-122"/>
              </a:rPr>
              <a:t>图</a:t>
            </a:r>
            <a:r>
              <a:rPr lang="en-US" altLang="zh-CN" sz="2800" b="1" i="1" dirty="0">
                <a:solidFill>
                  <a:srgbClr val="9900CC"/>
                </a:solidFill>
                <a:latin typeface="Times New Roman" panose="02020603050405020304" pitchFamily="18" charset="0"/>
              </a:rPr>
              <a:t>a</a:t>
            </a:r>
            <a:r>
              <a:rPr lang="zh-CN" altLang="en-US" sz="2800" b="1" dirty="0">
                <a:solidFill>
                  <a:srgbClr val="9900CC"/>
                </a:solidFill>
                <a:latin typeface="宋体" panose="02010600030101010101" pitchFamily="2" charset="-122"/>
              </a:rPr>
              <a:t>为一块光学平板玻璃与一个加工过的平面一端接触，构成的空气劈尖，用波长为</a:t>
            </a:r>
            <a:r>
              <a:rPr lang="zh-CN" altLang="en-US" sz="2800" b="1" dirty="0">
                <a:solidFill>
                  <a:srgbClr val="FF0000"/>
                </a:solidFill>
                <a:latin typeface="宋体" panose="02010600030101010101" pitchFamily="2" charset="-122"/>
                <a:sym typeface="Symbol" panose="05050102010706020507" pitchFamily="18" charset="2"/>
              </a:rPr>
              <a:t></a:t>
            </a:r>
            <a:r>
              <a:rPr lang="zh-CN" altLang="en-US" sz="2800" b="1" dirty="0">
                <a:solidFill>
                  <a:srgbClr val="9900CC"/>
                </a:solidFill>
                <a:latin typeface="宋体" panose="02010600030101010101" pitchFamily="2" charset="-122"/>
              </a:rPr>
              <a:t>的单色光垂直照射。看到反射光干涉条纹</a:t>
            </a:r>
            <a:r>
              <a:rPr lang="en-US" altLang="zh-CN" sz="2800" b="1" dirty="0">
                <a:solidFill>
                  <a:srgbClr val="9900CC"/>
                </a:solidFill>
                <a:latin typeface="Times New Roman" panose="02020603050405020304" pitchFamily="18" charset="0"/>
              </a:rPr>
              <a:t>(</a:t>
            </a:r>
            <a:r>
              <a:rPr lang="zh-CN" altLang="en-US" sz="2800" b="1" dirty="0">
                <a:solidFill>
                  <a:srgbClr val="9900CC"/>
                </a:solidFill>
                <a:latin typeface="宋体" panose="02010600030101010101" pitchFamily="2" charset="-122"/>
              </a:rPr>
              <a:t>实线为暗条纹</a:t>
            </a:r>
            <a:r>
              <a:rPr lang="en-US" altLang="zh-CN" sz="2800" b="1" dirty="0">
                <a:solidFill>
                  <a:srgbClr val="9900CC"/>
                </a:solidFill>
                <a:latin typeface="Times New Roman" panose="02020603050405020304" pitchFamily="18" charset="0"/>
              </a:rPr>
              <a:t>)</a:t>
            </a:r>
            <a:r>
              <a:rPr lang="zh-CN" altLang="en-US" sz="2800" b="1" dirty="0">
                <a:solidFill>
                  <a:srgbClr val="9900CC"/>
                </a:solidFill>
                <a:latin typeface="宋体" panose="02010600030101010101" pitchFamily="2" charset="-122"/>
              </a:rPr>
              <a:t>如图</a:t>
            </a:r>
            <a:r>
              <a:rPr lang="en-US" altLang="zh-CN" sz="2800" b="1" i="1" dirty="0">
                <a:solidFill>
                  <a:srgbClr val="9900CC"/>
                </a:solidFill>
                <a:latin typeface="Times New Roman" panose="02020603050405020304" pitchFamily="18" charset="0"/>
              </a:rPr>
              <a:t>b</a:t>
            </a:r>
            <a:r>
              <a:rPr lang="zh-CN" altLang="en-US" sz="2800" b="1" dirty="0">
                <a:solidFill>
                  <a:srgbClr val="9900CC"/>
                </a:solidFill>
                <a:latin typeface="宋体" panose="02010600030101010101" pitchFamily="2" charset="-122"/>
              </a:rPr>
              <a:t>所示。</a:t>
            </a:r>
            <a:r>
              <a:rPr lang="zh-CN" altLang="en-US" sz="2800" b="1" dirty="0">
                <a:solidFill>
                  <a:srgbClr val="129C15"/>
                </a:solidFill>
                <a:latin typeface="宋体" panose="02010600030101010101" pitchFamily="2" charset="-122"/>
              </a:rPr>
              <a:t>则干涉条纹上</a:t>
            </a:r>
            <a:r>
              <a:rPr lang="en-US" altLang="zh-CN" sz="2800" b="1" i="1" dirty="0">
                <a:solidFill>
                  <a:srgbClr val="129C15"/>
                </a:solidFill>
                <a:latin typeface="Times New Roman" panose="02020603050405020304" pitchFamily="18" charset="0"/>
              </a:rPr>
              <a:t>D</a:t>
            </a:r>
            <a:r>
              <a:rPr lang="zh-CN" altLang="en-US" sz="2800" b="1" dirty="0">
                <a:solidFill>
                  <a:srgbClr val="129C15"/>
                </a:solidFill>
                <a:latin typeface="宋体" panose="02010600030101010101" pitchFamily="2" charset="-122"/>
              </a:rPr>
              <a:t>点处所对应的空气薄膜厚度为</a:t>
            </a:r>
            <a:r>
              <a:rPr lang="en-US" altLang="zh-CN" sz="2800" b="1" i="1" dirty="0">
                <a:solidFill>
                  <a:srgbClr val="FF0000"/>
                </a:solidFill>
                <a:latin typeface="Times New Roman" panose="02020603050405020304" pitchFamily="18" charset="0"/>
              </a:rPr>
              <a:t>e</a:t>
            </a:r>
            <a:r>
              <a:rPr lang="zh-CN" altLang="en-US" sz="2800" b="1" dirty="0">
                <a:solidFill>
                  <a:srgbClr val="129C15"/>
                </a:solidFill>
                <a:latin typeface="宋体" panose="02010600030101010101" pitchFamily="2" charset="-122"/>
              </a:rPr>
              <a:t>＝</a:t>
            </a:r>
            <a:r>
              <a:rPr lang="en-US" altLang="zh-CN" sz="2800" b="1" dirty="0">
                <a:solidFill>
                  <a:srgbClr val="129C15"/>
                </a:solidFill>
                <a:latin typeface="Times New Roman" panose="02020603050405020304" pitchFamily="18" charset="0"/>
              </a:rPr>
              <a:t>________</a:t>
            </a:r>
            <a:r>
              <a:rPr lang="zh-CN" altLang="en-US" sz="2800" b="1" dirty="0">
                <a:solidFill>
                  <a:srgbClr val="129C15"/>
                </a:solidFill>
                <a:latin typeface="宋体" panose="02010600030101010101" pitchFamily="2" charset="-122"/>
              </a:rPr>
              <a:t>。</a:t>
            </a:r>
            <a:endParaRPr lang="zh-CN" altLang="en-US" sz="2800" b="1" dirty="0">
              <a:solidFill>
                <a:srgbClr val="129C15"/>
              </a:solidFill>
            </a:endParaRPr>
          </a:p>
        </p:txBody>
      </p:sp>
      <p:sp>
        <p:nvSpPr>
          <p:cNvPr id="3" name="Rectangle 10"/>
          <p:cNvSpPr>
            <a:spLocks noChangeArrowheads="1"/>
          </p:cNvSpPr>
          <p:nvPr/>
        </p:nvSpPr>
        <p:spPr bwMode="auto">
          <a:xfrm>
            <a:off x="7455236" y="4473978"/>
            <a:ext cx="2819400" cy="1447800"/>
          </a:xfrm>
          <a:prstGeom prst="rect">
            <a:avLst/>
          </a:prstGeom>
          <a:solidFill>
            <a:schemeClr val="bg1"/>
          </a:solidFill>
          <a:ln w="38100">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Text Box 11"/>
          <p:cNvSpPr txBox="1">
            <a:spLocks noChangeArrowheads="1"/>
          </p:cNvSpPr>
          <p:nvPr/>
        </p:nvSpPr>
        <p:spPr bwMode="auto">
          <a:xfrm>
            <a:off x="7302836" y="327700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ea typeface="黑体" panose="02010609060101010101" pitchFamily="49" charset="-122"/>
              </a:rPr>
              <a:t>A</a:t>
            </a:r>
            <a:endParaRPr lang="en-US" altLang="zh-CN" baseline="-25000">
              <a:ea typeface="黑体" panose="02010609060101010101" pitchFamily="49" charset="-122"/>
            </a:endParaRPr>
          </a:p>
        </p:txBody>
      </p:sp>
      <p:sp>
        <p:nvSpPr>
          <p:cNvPr id="5" name="Text Box 12"/>
          <p:cNvSpPr txBox="1">
            <a:spLocks noChangeArrowheads="1"/>
          </p:cNvSpPr>
          <p:nvPr/>
        </p:nvSpPr>
        <p:spPr bwMode="auto">
          <a:xfrm>
            <a:off x="7302836" y="411520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ea typeface="黑体" panose="02010609060101010101" pitchFamily="49" charset="-122"/>
              </a:rPr>
              <a:t>B</a:t>
            </a:r>
          </a:p>
        </p:txBody>
      </p:sp>
      <p:sp>
        <p:nvSpPr>
          <p:cNvPr id="6" name="Rectangle 13"/>
          <p:cNvSpPr>
            <a:spLocks noChangeArrowheads="1"/>
          </p:cNvSpPr>
          <p:nvPr/>
        </p:nvSpPr>
        <p:spPr bwMode="auto">
          <a:xfrm rot="20576724">
            <a:off x="7379036" y="3277003"/>
            <a:ext cx="2895600" cy="228600"/>
          </a:xfrm>
          <a:prstGeom prst="rect">
            <a:avLst/>
          </a:prstGeom>
          <a:solidFill>
            <a:srgbClr val="00FF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14"/>
          <p:cNvSpPr>
            <a:spLocks noChangeArrowheads="1"/>
          </p:cNvSpPr>
          <p:nvPr/>
        </p:nvSpPr>
        <p:spPr bwMode="auto">
          <a:xfrm>
            <a:off x="7455236" y="3924703"/>
            <a:ext cx="2819400" cy="228600"/>
          </a:xfrm>
          <a:prstGeom prst="rect">
            <a:avLst/>
          </a:prstGeom>
          <a:solidFill>
            <a:srgbClr val="C000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Text Box 15"/>
          <p:cNvSpPr txBox="1">
            <a:spLocks noChangeArrowheads="1"/>
          </p:cNvSpPr>
          <p:nvPr/>
        </p:nvSpPr>
        <p:spPr bwMode="auto">
          <a:xfrm>
            <a:off x="6617037" y="4788303"/>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a:ea typeface="黑体" panose="02010609060101010101" pitchFamily="49" charset="-122"/>
              </a:rPr>
              <a:t>图</a:t>
            </a:r>
            <a:r>
              <a:rPr lang="en-US" altLang="zh-CN" b="0">
                <a:ea typeface="黑体" panose="02010609060101010101" pitchFamily="49" charset="-122"/>
              </a:rPr>
              <a:t>b </a:t>
            </a:r>
          </a:p>
        </p:txBody>
      </p:sp>
      <p:sp>
        <p:nvSpPr>
          <p:cNvPr id="9" name="Line 16"/>
          <p:cNvSpPr>
            <a:spLocks noChangeShapeType="1"/>
          </p:cNvSpPr>
          <p:nvPr/>
        </p:nvSpPr>
        <p:spPr bwMode="auto">
          <a:xfrm>
            <a:off x="9874586" y="4473978"/>
            <a:ext cx="0" cy="1447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7"/>
          <p:cNvSpPr>
            <a:spLocks noChangeShapeType="1"/>
          </p:cNvSpPr>
          <p:nvPr/>
        </p:nvSpPr>
        <p:spPr bwMode="auto">
          <a:xfrm>
            <a:off x="7874336" y="5636028"/>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Arc 18"/>
          <p:cNvSpPr>
            <a:spLocks/>
          </p:cNvSpPr>
          <p:nvPr/>
        </p:nvSpPr>
        <p:spPr bwMode="auto">
          <a:xfrm>
            <a:off x="8285498" y="4854978"/>
            <a:ext cx="236538" cy="762000"/>
          </a:xfrm>
          <a:custGeom>
            <a:avLst/>
            <a:gdLst>
              <a:gd name="T0" fmla="*/ 7332 w 22291"/>
              <a:gd name="T1" fmla="*/ 0 h 43200"/>
              <a:gd name="T2" fmla="*/ 0 w 22291"/>
              <a:gd name="T3" fmla="*/ 761806 h 43200"/>
              <a:gd name="T4" fmla="*/ 7332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19"/>
          <p:cNvSpPr>
            <a:spLocks noChangeShapeType="1"/>
          </p:cNvSpPr>
          <p:nvPr/>
        </p:nvSpPr>
        <p:spPr bwMode="auto">
          <a:xfrm>
            <a:off x="8274386" y="4473978"/>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0"/>
          <p:cNvSpPr>
            <a:spLocks noChangeShapeType="1"/>
          </p:cNvSpPr>
          <p:nvPr/>
        </p:nvSpPr>
        <p:spPr bwMode="auto">
          <a:xfrm>
            <a:off x="8274386" y="563602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rc 21"/>
          <p:cNvSpPr>
            <a:spLocks/>
          </p:cNvSpPr>
          <p:nvPr/>
        </p:nvSpPr>
        <p:spPr bwMode="auto">
          <a:xfrm>
            <a:off x="8666499" y="4854978"/>
            <a:ext cx="266699" cy="762000"/>
          </a:xfrm>
          <a:custGeom>
            <a:avLst/>
            <a:gdLst>
              <a:gd name="T0" fmla="*/ 12057 w 22291"/>
              <a:gd name="T1" fmla="*/ 0 h 43200"/>
              <a:gd name="T2" fmla="*/ 0 w 22291"/>
              <a:gd name="T3" fmla="*/ 761806 h 43200"/>
              <a:gd name="T4" fmla="*/ 12057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22"/>
          <p:cNvSpPr>
            <a:spLocks noChangeShapeType="1"/>
          </p:cNvSpPr>
          <p:nvPr/>
        </p:nvSpPr>
        <p:spPr bwMode="auto">
          <a:xfrm>
            <a:off x="8674436" y="4473978"/>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a:off x="8674436" y="5578878"/>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Arc 24"/>
          <p:cNvSpPr>
            <a:spLocks/>
          </p:cNvSpPr>
          <p:nvPr/>
        </p:nvSpPr>
        <p:spPr bwMode="auto">
          <a:xfrm>
            <a:off x="9074487" y="4874028"/>
            <a:ext cx="236537" cy="762000"/>
          </a:xfrm>
          <a:custGeom>
            <a:avLst/>
            <a:gdLst>
              <a:gd name="T0" fmla="*/ 7332 w 22291"/>
              <a:gd name="T1" fmla="*/ 0 h 43200"/>
              <a:gd name="T2" fmla="*/ 0 w 22291"/>
              <a:gd name="T3" fmla="*/ 761806 h 43200"/>
              <a:gd name="T4" fmla="*/ 7332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Line 25"/>
          <p:cNvSpPr>
            <a:spLocks noChangeShapeType="1"/>
          </p:cNvSpPr>
          <p:nvPr/>
        </p:nvSpPr>
        <p:spPr bwMode="auto">
          <a:xfrm>
            <a:off x="9074486" y="563602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rc 26"/>
          <p:cNvSpPr>
            <a:spLocks/>
          </p:cNvSpPr>
          <p:nvPr/>
        </p:nvSpPr>
        <p:spPr bwMode="auto">
          <a:xfrm>
            <a:off x="9474536" y="4931178"/>
            <a:ext cx="214853" cy="666750"/>
          </a:xfrm>
          <a:custGeom>
            <a:avLst/>
            <a:gdLst>
              <a:gd name="T0" fmla="*/ 4724 w 22291"/>
              <a:gd name="T1" fmla="*/ 0 h 43200"/>
              <a:gd name="T2" fmla="*/ 0 w 22291"/>
              <a:gd name="T3" fmla="*/ 685625 h 43200"/>
              <a:gd name="T4" fmla="*/ 4724 w 22291"/>
              <a:gd name="T5" fmla="*/ 3429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27"/>
          <p:cNvSpPr>
            <a:spLocks noChangeShapeType="1"/>
          </p:cNvSpPr>
          <p:nvPr/>
        </p:nvSpPr>
        <p:spPr bwMode="auto">
          <a:xfrm>
            <a:off x="9474536" y="447397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8"/>
          <p:cNvSpPr>
            <a:spLocks noChangeShapeType="1"/>
          </p:cNvSpPr>
          <p:nvPr/>
        </p:nvSpPr>
        <p:spPr bwMode="auto">
          <a:xfrm>
            <a:off x="7874336" y="4473978"/>
            <a:ext cx="0" cy="1447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1"/>
          <p:cNvSpPr>
            <a:spLocks noChangeShapeType="1"/>
          </p:cNvSpPr>
          <p:nvPr/>
        </p:nvSpPr>
        <p:spPr bwMode="auto">
          <a:xfrm>
            <a:off x="8933197" y="3848503"/>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9074486" y="4473978"/>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4"/>
          <p:cNvSpPr>
            <a:spLocks noChangeShapeType="1"/>
          </p:cNvSpPr>
          <p:nvPr/>
        </p:nvSpPr>
        <p:spPr bwMode="auto">
          <a:xfrm>
            <a:off x="9474536" y="563602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51"/>
          <p:cNvSpPr txBox="1">
            <a:spLocks noChangeArrowheads="1"/>
          </p:cNvSpPr>
          <p:nvPr/>
        </p:nvSpPr>
        <p:spPr bwMode="auto">
          <a:xfrm>
            <a:off x="6617037" y="3419878"/>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dirty="0">
                <a:ea typeface="黑体" panose="02010609060101010101" pitchFamily="49" charset="-122"/>
              </a:rPr>
              <a:t>图</a:t>
            </a:r>
            <a:r>
              <a:rPr lang="en-US" altLang="zh-CN" b="0" dirty="0">
                <a:ea typeface="黑体" panose="02010609060101010101" pitchFamily="49" charset="-122"/>
              </a:rPr>
              <a:t>a </a:t>
            </a:r>
          </a:p>
        </p:txBody>
      </p:sp>
      <p:sp>
        <p:nvSpPr>
          <p:cNvPr id="29" name="矩形 28"/>
          <p:cNvSpPr/>
          <p:nvPr/>
        </p:nvSpPr>
        <p:spPr>
          <a:xfrm>
            <a:off x="8881855" y="5090116"/>
            <a:ext cx="407484" cy="461665"/>
          </a:xfrm>
          <a:prstGeom prst="rect">
            <a:avLst/>
          </a:prstGeom>
        </p:spPr>
        <p:txBody>
          <a:bodyPr wrap="none">
            <a:spAutoFit/>
          </a:bodyPr>
          <a:lstStyle/>
          <a:p>
            <a:r>
              <a:rPr lang="en-US" altLang="zh-CN" sz="2400" b="1" i="1" dirty="0">
                <a:solidFill>
                  <a:srgbClr val="FF0000"/>
                </a:solidFill>
                <a:latin typeface="Times New Roman" panose="02020603050405020304" pitchFamily="18" charset="0"/>
              </a:rPr>
              <a:t>D</a:t>
            </a:r>
            <a:endParaRPr lang="zh-CN" altLang="en-US" sz="2400" dirty="0">
              <a:solidFill>
                <a:srgbClr val="FF0000"/>
              </a:solidFill>
            </a:endParaRPr>
          </a:p>
        </p:txBody>
      </p:sp>
      <p:sp>
        <p:nvSpPr>
          <p:cNvPr id="22" name="矩形 21"/>
          <p:cNvSpPr/>
          <p:nvPr/>
        </p:nvSpPr>
        <p:spPr>
          <a:xfrm>
            <a:off x="1892681" y="2653908"/>
            <a:ext cx="4394950" cy="2160591"/>
          </a:xfrm>
          <a:prstGeom prst="rect">
            <a:avLst/>
          </a:prstGeom>
          <a:solidFill>
            <a:srgbClr val="FFFF00"/>
          </a:solidFill>
        </p:spPr>
        <p:txBody>
          <a:bodyPr wrap="square">
            <a:spAutoFit/>
          </a:bodyPr>
          <a:lstStyle/>
          <a:p>
            <a:pPr>
              <a:lnSpc>
                <a:spcPct val="120000"/>
              </a:lnSpc>
              <a:spcBef>
                <a:spcPct val="50000"/>
              </a:spcBef>
              <a:defRPr/>
            </a:pPr>
            <a:r>
              <a:rPr lang="zh-CN" altLang="en-US" sz="2800" b="1" dirty="0">
                <a:solidFill>
                  <a:srgbClr val="C00000"/>
                </a:solidFill>
                <a:latin typeface="宋体" pitchFamily="2" charset="-122"/>
              </a:rPr>
              <a:t>厚度相同的区域，其光程差相同，因而这些区域就出现同一级的干涉条纹，故称为等厚干涉。</a:t>
            </a:r>
          </a:p>
        </p:txBody>
      </p:sp>
      <p:graphicFrame>
        <p:nvGraphicFramePr>
          <p:cNvPr id="35" name="Object 51"/>
          <p:cNvGraphicFramePr>
            <a:graphicFrameLocks noChangeAspect="1"/>
          </p:cNvGraphicFramePr>
          <p:nvPr>
            <p:extLst>
              <p:ext uri="{D42A27DB-BD31-4B8C-83A1-F6EECF244321}">
                <p14:modId xmlns:p14="http://schemas.microsoft.com/office/powerpoint/2010/main" val="1170001883"/>
              </p:ext>
            </p:extLst>
          </p:nvPr>
        </p:nvGraphicFramePr>
        <p:xfrm>
          <a:off x="1860765" y="4894555"/>
          <a:ext cx="4142398" cy="514350"/>
        </p:xfrm>
        <a:graphic>
          <a:graphicData uri="http://schemas.openxmlformats.org/presentationml/2006/ole">
            <mc:AlternateContent xmlns:mc="http://schemas.openxmlformats.org/markup-compatibility/2006">
              <mc:Choice xmlns:v="urn:schemas-microsoft-com:vml" Requires="v">
                <p:oleObj spid="_x0000_s474634" name="公式" r:id="rId3" imgW="1726920" imgH="203040" progId="Equation.3">
                  <p:embed/>
                </p:oleObj>
              </mc:Choice>
              <mc:Fallback>
                <p:oleObj name="公式" r:id="rId3" imgW="1726920" imgH="203040" progId="Equation.3">
                  <p:embed/>
                  <p:pic>
                    <p:nvPicPr>
                      <p:cNvPr id="0" name=""/>
                      <p:cNvPicPr>
                        <a:picLocks noChangeAspect="1" noChangeArrowheads="1"/>
                      </p:cNvPicPr>
                      <p:nvPr/>
                    </p:nvPicPr>
                    <p:blipFill>
                      <a:blip r:embed="rId4"/>
                      <a:srcRect/>
                      <a:stretch>
                        <a:fillRect/>
                      </a:stretch>
                    </p:blipFill>
                    <p:spPr bwMode="auto">
                      <a:xfrm>
                        <a:off x="1860765" y="4894555"/>
                        <a:ext cx="4142398" cy="514350"/>
                      </a:xfrm>
                      <a:prstGeom prst="rect">
                        <a:avLst/>
                      </a:prstGeom>
                      <a:solidFill>
                        <a:srgbClr val="00FFFF"/>
                      </a:solidFill>
                      <a:ln>
                        <a:noFill/>
                      </a:ln>
                      <a:effectLst/>
                      <a:extLst/>
                    </p:spPr>
                  </p:pic>
                </p:oleObj>
              </mc:Fallback>
            </mc:AlternateContent>
          </a:graphicData>
        </a:graphic>
      </p:graphicFrame>
      <p:graphicFrame>
        <p:nvGraphicFramePr>
          <p:cNvPr id="38" name="Object 52"/>
          <p:cNvGraphicFramePr>
            <a:graphicFrameLocks noChangeAspect="1"/>
          </p:cNvGraphicFramePr>
          <p:nvPr>
            <p:extLst>
              <p:ext uri="{D42A27DB-BD31-4B8C-83A1-F6EECF244321}">
                <p14:modId xmlns:p14="http://schemas.microsoft.com/office/powerpoint/2010/main" val="126642163"/>
              </p:ext>
            </p:extLst>
          </p:nvPr>
        </p:nvGraphicFramePr>
        <p:xfrm>
          <a:off x="2330017" y="5447520"/>
          <a:ext cx="1784350" cy="515937"/>
        </p:xfrm>
        <a:graphic>
          <a:graphicData uri="http://schemas.openxmlformats.org/presentationml/2006/ole">
            <mc:AlternateContent xmlns:mc="http://schemas.openxmlformats.org/markup-compatibility/2006">
              <mc:Choice xmlns:v="urn:schemas-microsoft-com:vml" Requires="v">
                <p:oleObj spid="_x0000_s474635" name="公式" r:id="rId5" imgW="698197" imgH="203112" progId="Equation.3">
                  <p:embed/>
                </p:oleObj>
              </mc:Choice>
              <mc:Fallback>
                <p:oleObj name="公式" r:id="rId5" imgW="698197"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0017" y="5447520"/>
                        <a:ext cx="178435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54"/>
          <p:cNvSpPr txBox="1">
            <a:spLocks noChangeArrowheads="1"/>
          </p:cNvSpPr>
          <p:nvPr/>
        </p:nvSpPr>
        <p:spPr bwMode="auto">
          <a:xfrm>
            <a:off x="4563630" y="5408906"/>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暗纹中心</a:t>
            </a:r>
          </a:p>
        </p:txBody>
      </p:sp>
      <p:graphicFrame>
        <p:nvGraphicFramePr>
          <p:cNvPr id="34" name="Object 51"/>
          <p:cNvGraphicFramePr>
            <a:graphicFrameLocks noChangeAspect="1"/>
          </p:cNvGraphicFramePr>
          <p:nvPr>
            <p:extLst>
              <p:ext uri="{D42A27DB-BD31-4B8C-83A1-F6EECF244321}">
                <p14:modId xmlns:p14="http://schemas.microsoft.com/office/powerpoint/2010/main" val="3321975718"/>
              </p:ext>
            </p:extLst>
          </p:nvPr>
        </p:nvGraphicFramePr>
        <p:xfrm>
          <a:off x="4008921" y="6030658"/>
          <a:ext cx="1884247" cy="620077"/>
        </p:xfrm>
        <a:graphic>
          <a:graphicData uri="http://schemas.openxmlformats.org/presentationml/2006/ole">
            <mc:AlternateContent xmlns:mc="http://schemas.openxmlformats.org/markup-compatibility/2006">
              <mc:Choice xmlns:v="urn:schemas-microsoft-com:vml" Requires="v">
                <p:oleObj spid="_x0000_s474636" name="公式" r:id="rId7" imgW="571320" imgH="177480" progId="Equation.3">
                  <p:embed/>
                </p:oleObj>
              </mc:Choice>
              <mc:Fallback>
                <p:oleObj name="公式" r:id="rId7" imgW="571320" imgH="177480" progId="Equation.3">
                  <p:embed/>
                  <p:pic>
                    <p:nvPicPr>
                      <p:cNvPr id="40" name="Object 51"/>
                      <p:cNvPicPr>
                        <a:picLocks noChangeAspect="1" noChangeArrowheads="1"/>
                      </p:cNvPicPr>
                      <p:nvPr/>
                    </p:nvPicPr>
                    <p:blipFill>
                      <a:blip r:embed="rId8"/>
                      <a:srcRect/>
                      <a:stretch>
                        <a:fillRect/>
                      </a:stretch>
                    </p:blipFill>
                    <p:spPr bwMode="auto">
                      <a:xfrm>
                        <a:off x="4008921" y="6030658"/>
                        <a:ext cx="1884247" cy="620077"/>
                      </a:xfrm>
                      <a:prstGeom prst="rect">
                        <a:avLst/>
                      </a:prstGeom>
                      <a:solidFill>
                        <a:srgbClr val="00FF00"/>
                      </a:solidFill>
                      <a:ln>
                        <a:noFill/>
                      </a:ln>
                      <a:effectLst/>
                      <a:extLst/>
                    </p:spPr>
                  </p:pic>
                </p:oleObj>
              </mc:Fallback>
            </mc:AlternateContent>
          </a:graphicData>
        </a:graphic>
      </p:graphicFrame>
      <p:graphicFrame>
        <p:nvGraphicFramePr>
          <p:cNvPr id="37" name="Object 52"/>
          <p:cNvGraphicFramePr>
            <a:graphicFrameLocks noChangeAspect="1"/>
          </p:cNvGraphicFramePr>
          <p:nvPr>
            <p:extLst>
              <p:ext uri="{D42A27DB-BD31-4B8C-83A1-F6EECF244321}">
                <p14:modId xmlns:p14="http://schemas.microsoft.com/office/powerpoint/2010/main" val="2936124038"/>
              </p:ext>
            </p:extLst>
          </p:nvPr>
        </p:nvGraphicFramePr>
        <p:xfrm>
          <a:off x="6509633" y="5969403"/>
          <a:ext cx="3788267" cy="515938"/>
        </p:xfrm>
        <a:graphic>
          <a:graphicData uri="http://schemas.openxmlformats.org/presentationml/2006/ole">
            <mc:AlternateContent xmlns:mc="http://schemas.openxmlformats.org/markup-compatibility/2006">
              <mc:Choice xmlns:v="urn:schemas-microsoft-com:vml" Requires="v">
                <p:oleObj spid="_x0000_s474637" name="Equation" r:id="rId9" imgW="1155600" imgH="203040" progId="Equation.DSMT4">
                  <p:embed/>
                </p:oleObj>
              </mc:Choice>
              <mc:Fallback>
                <p:oleObj name="Equation" r:id="rId9" imgW="1155600" imgH="203040" progId="Equation.DSMT4">
                  <p:embed/>
                  <p:pic>
                    <p:nvPicPr>
                      <p:cNvPr id="41" name="Object 52"/>
                      <p:cNvPicPr>
                        <a:picLocks noChangeAspect="1" noChangeArrowheads="1"/>
                      </p:cNvPicPr>
                      <p:nvPr/>
                    </p:nvPicPr>
                    <p:blipFill>
                      <a:blip r:embed="rId10"/>
                      <a:srcRect/>
                      <a:stretch>
                        <a:fillRect/>
                      </a:stretch>
                    </p:blipFill>
                    <p:spPr bwMode="auto">
                      <a:xfrm>
                        <a:off x="6509633" y="5969403"/>
                        <a:ext cx="3788267" cy="515938"/>
                      </a:xfrm>
                      <a:prstGeom prst="rect">
                        <a:avLst/>
                      </a:prstGeom>
                      <a:noFill/>
                      <a:ln>
                        <a:noFill/>
                      </a:ln>
                      <a:effectLst/>
                      <a:extLst/>
                    </p:spPr>
                  </p:pic>
                </p:oleObj>
              </mc:Fallback>
            </mc:AlternateContent>
          </a:graphicData>
        </a:graphic>
      </p:graphicFrame>
      <p:graphicFrame>
        <p:nvGraphicFramePr>
          <p:cNvPr id="43" name="Object 51"/>
          <p:cNvGraphicFramePr>
            <a:graphicFrameLocks noChangeAspect="1"/>
          </p:cNvGraphicFramePr>
          <p:nvPr>
            <p:extLst>
              <p:ext uri="{D42A27DB-BD31-4B8C-83A1-F6EECF244321}">
                <p14:modId xmlns:p14="http://schemas.microsoft.com/office/powerpoint/2010/main" val="1519535983"/>
              </p:ext>
            </p:extLst>
          </p:nvPr>
        </p:nvGraphicFramePr>
        <p:xfrm>
          <a:off x="6742662" y="2154104"/>
          <a:ext cx="1923837" cy="619063"/>
        </p:xfrm>
        <a:graphic>
          <a:graphicData uri="http://schemas.openxmlformats.org/presentationml/2006/ole">
            <mc:AlternateContent xmlns:mc="http://schemas.openxmlformats.org/markup-compatibility/2006">
              <mc:Choice xmlns:v="urn:schemas-microsoft-com:vml" Requires="v">
                <p:oleObj spid="_x0000_s474638" name="公式" r:id="rId11" imgW="583920" imgH="177480" progId="Equation.3">
                  <p:embed/>
                </p:oleObj>
              </mc:Choice>
              <mc:Fallback>
                <p:oleObj name="公式" r:id="rId11" imgW="583920" imgH="177480" progId="Equation.3">
                  <p:embed/>
                  <p:pic>
                    <p:nvPicPr>
                      <p:cNvPr id="36" name="Object 51"/>
                      <p:cNvPicPr>
                        <a:picLocks noChangeAspect="1" noChangeArrowheads="1"/>
                      </p:cNvPicPr>
                      <p:nvPr/>
                    </p:nvPicPr>
                    <p:blipFill>
                      <a:blip r:embed="rId12"/>
                      <a:srcRect/>
                      <a:stretch>
                        <a:fillRect/>
                      </a:stretch>
                    </p:blipFill>
                    <p:spPr bwMode="auto">
                      <a:xfrm>
                        <a:off x="6742662" y="2154104"/>
                        <a:ext cx="1923837" cy="619063"/>
                      </a:xfrm>
                      <a:prstGeom prst="rect">
                        <a:avLst/>
                      </a:prstGeom>
                      <a:solidFill>
                        <a:srgbClr val="FFC000"/>
                      </a:solidFill>
                      <a:ln>
                        <a:noFill/>
                      </a:ln>
                      <a:effectLst/>
                      <a:extLst/>
                    </p:spPr>
                  </p:pic>
                </p:oleObj>
              </mc:Fallback>
            </mc:AlternateContent>
          </a:graphicData>
        </a:graphic>
      </p:graphicFrame>
    </p:spTree>
    <p:extLst>
      <p:ext uri="{BB962C8B-B14F-4D97-AF65-F5344CB8AC3E}">
        <p14:creationId xmlns:p14="http://schemas.microsoft.com/office/powerpoint/2010/main" val="35464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ox(in)">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ox(ou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1000" fill="hold"/>
                                        <p:tgtEl>
                                          <p:spTgt spid="34"/>
                                        </p:tgtEl>
                                        <p:attrNameLst>
                                          <p:attrName>ppt_w</p:attrName>
                                        </p:attrNameLst>
                                      </p:cBhvr>
                                      <p:tavLst>
                                        <p:tav tm="0">
                                          <p:val>
                                            <p:fltVal val="0"/>
                                          </p:val>
                                        </p:tav>
                                        <p:tav tm="100000">
                                          <p:val>
                                            <p:strVal val="#ppt_w"/>
                                          </p:val>
                                        </p:tav>
                                      </p:tavLst>
                                    </p:anim>
                                    <p:anim calcmode="lin" valueType="num">
                                      <p:cBhvr>
                                        <p:cTn id="29" dur="1000" fill="hold"/>
                                        <p:tgtEl>
                                          <p:spTgt spid="34"/>
                                        </p:tgtEl>
                                        <p:attrNameLst>
                                          <p:attrName>ppt_h</p:attrName>
                                        </p:attrNameLst>
                                      </p:cBhvr>
                                      <p:tavLst>
                                        <p:tav tm="0">
                                          <p:val>
                                            <p:fltVal val="0"/>
                                          </p:val>
                                        </p:tav>
                                        <p:tav tm="100000">
                                          <p:val>
                                            <p:strVal val="#ppt_h"/>
                                          </p:val>
                                        </p:tav>
                                      </p:tavLst>
                                    </p:anim>
                                    <p:anim calcmode="lin" valueType="num">
                                      <p:cBhvr>
                                        <p:cTn id="30" dur="1000" fill="hold"/>
                                        <p:tgtEl>
                                          <p:spTgt spid="34"/>
                                        </p:tgtEl>
                                        <p:attrNameLst>
                                          <p:attrName>style.rotation</p:attrName>
                                        </p:attrNameLst>
                                      </p:cBhvr>
                                      <p:tavLst>
                                        <p:tav tm="0">
                                          <p:val>
                                            <p:fltVal val="90"/>
                                          </p:val>
                                        </p:tav>
                                        <p:tav tm="100000">
                                          <p:val>
                                            <p:fltVal val="0"/>
                                          </p:val>
                                        </p:tav>
                                      </p:tavLst>
                                    </p:anim>
                                    <p:animEffect transition="in" filter="fade">
                                      <p:cBhvr>
                                        <p:cTn id="31" dur="10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ox(in)">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503583" y="34895"/>
            <a:ext cx="1131735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t> </a:t>
            </a:r>
            <a:r>
              <a:rPr lang="zh-CN" altLang="en-US" sz="2800" dirty="0">
                <a:solidFill>
                  <a:srgbClr val="FF0000"/>
                </a:solidFill>
              </a:rPr>
              <a:t>练习：</a:t>
            </a:r>
            <a:r>
              <a:rPr lang="en-US" altLang="zh-CN" sz="2800" dirty="0">
                <a:solidFill>
                  <a:srgbClr val="129C15"/>
                </a:solidFill>
              </a:rPr>
              <a:t> </a:t>
            </a:r>
            <a:r>
              <a:rPr lang="zh-CN" altLang="en-US" sz="2800" dirty="0">
                <a:solidFill>
                  <a:srgbClr val="129C15"/>
                </a:solidFill>
              </a:rPr>
              <a:t>如图</a:t>
            </a:r>
            <a:r>
              <a:rPr lang="en-US" altLang="zh-CN" sz="2800" dirty="0">
                <a:solidFill>
                  <a:srgbClr val="129C15"/>
                </a:solidFill>
              </a:rPr>
              <a:t>a</a:t>
            </a:r>
            <a:r>
              <a:rPr lang="zh-CN" altLang="en-US" sz="2800" dirty="0">
                <a:solidFill>
                  <a:srgbClr val="129C15"/>
                </a:solidFill>
              </a:rPr>
              <a:t>所示</a:t>
            </a:r>
            <a:r>
              <a:rPr lang="en-US" altLang="zh-CN" sz="2800" dirty="0">
                <a:solidFill>
                  <a:srgbClr val="129C15"/>
                </a:solidFill>
              </a:rPr>
              <a:t>,</a:t>
            </a:r>
            <a:r>
              <a:rPr lang="zh-CN" altLang="en-US" sz="2800" dirty="0">
                <a:solidFill>
                  <a:srgbClr val="129C15"/>
                </a:solidFill>
              </a:rPr>
              <a:t>一光学平板玻璃</a:t>
            </a:r>
            <a:r>
              <a:rPr lang="en-US" altLang="zh-CN" sz="2800" dirty="0">
                <a:solidFill>
                  <a:srgbClr val="129C15"/>
                </a:solidFill>
              </a:rPr>
              <a:t>A</a:t>
            </a:r>
            <a:r>
              <a:rPr lang="zh-CN" altLang="en-US" sz="2800" dirty="0">
                <a:solidFill>
                  <a:srgbClr val="129C15"/>
                </a:solidFill>
              </a:rPr>
              <a:t>与待测工件</a:t>
            </a:r>
            <a:r>
              <a:rPr lang="en-US" altLang="zh-CN" sz="2800" dirty="0">
                <a:solidFill>
                  <a:srgbClr val="129C15"/>
                </a:solidFill>
              </a:rPr>
              <a:t>B</a:t>
            </a:r>
            <a:r>
              <a:rPr lang="zh-CN" altLang="en-US" sz="2800" dirty="0">
                <a:solidFill>
                  <a:srgbClr val="129C15"/>
                </a:solidFill>
              </a:rPr>
              <a:t>之间形成空气劈尖</a:t>
            </a:r>
            <a:r>
              <a:rPr lang="en-US" altLang="zh-CN" sz="2800" dirty="0">
                <a:solidFill>
                  <a:srgbClr val="129C15"/>
                </a:solidFill>
              </a:rPr>
              <a:t>,</a:t>
            </a:r>
            <a:r>
              <a:rPr lang="zh-CN" altLang="en-US" sz="2800" dirty="0">
                <a:solidFill>
                  <a:srgbClr val="129C15"/>
                </a:solidFill>
              </a:rPr>
              <a:t>用波长</a:t>
            </a:r>
            <a:r>
              <a:rPr lang="zh-CN" altLang="en-US" sz="2800" i="1" dirty="0">
                <a:solidFill>
                  <a:srgbClr val="FF0000"/>
                </a:solidFill>
                <a:sym typeface="Symbol" panose="05050102010706020507" pitchFamily="18" charset="2"/>
              </a:rPr>
              <a:t></a:t>
            </a:r>
            <a:r>
              <a:rPr lang="en-US" altLang="zh-CN" sz="2800" dirty="0">
                <a:solidFill>
                  <a:srgbClr val="FF0000"/>
                </a:solidFill>
              </a:rPr>
              <a:t>=500nm</a:t>
            </a:r>
            <a:r>
              <a:rPr lang="en-US" altLang="zh-CN" sz="2800" dirty="0">
                <a:solidFill>
                  <a:srgbClr val="0000FF"/>
                </a:solidFill>
              </a:rPr>
              <a:t>(1nm=10</a:t>
            </a:r>
            <a:r>
              <a:rPr lang="en-US" altLang="zh-CN" sz="2800" baseline="30000" dirty="0">
                <a:solidFill>
                  <a:srgbClr val="0000FF"/>
                </a:solidFill>
              </a:rPr>
              <a:t>-9</a:t>
            </a:r>
            <a:r>
              <a:rPr lang="en-US" altLang="zh-CN" sz="2800" dirty="0">
                <a:solidFill>
                  <a:srgbClr val="0000FF"/>
                </a:solidFill>
              </a:rPr>
              <a:t>m)</a:t>
            </a:r>
            <a:r>
              <a:rPr lang="zh-CN" altLang="en-US" sz="2800" dirty="0">
                <a:solidFill>
                  <a:srgbClr val="129C15"/>
                </a:solidFill>
              </a:rPr>
              <a:t>的单色光垂直照射</a:t>
            </a:r>
            <a:r>
              <a:rPr lang="en-US" altLang="zh-CN" sz="2800" dirty="0">
                <a:solidFill>
                  <a:srgbClr val="129C15"/>
                </a:solidFill>
              </a:rPr>
              <a:t>,</a:t>
            </a:r>
            <a:r>
              <a:rPr lang="zh-CN" altLang="en-US" sz="2800" dirty="0">
                <a:solidFill>
                  <a:srgbClr val="129C15"/>
                </a:solidFill>
              </a:rPr>
              <a:t>看到的反射光的干涉条纹如图</a:t>
            </a:r>
            <a:r>
              <a:rPr lang="en-US" altLang="zh-CN" sz="2800" dirty="0">
                <a:solidFill>
                  <a:srgbClr val="129C15"/>
                </a:solidFill>
              </a:rPr>
              <a:t>b</a:t>
            </a:r>
            <a:r>
              <a:rPr lang="zh-CN" altLang="en-US" sz="2800" dirty="0">
                <a:solidFill>
                  <a:srgbClr val="129C15"/>
                </a:solidFill>
              </a:rPr>
              <a:t>所示</a:t>
            </a:r>
            <a:r>
              <a:rPr lang="en-US" altLang="zh-CN" sz="2800" dirty="0">
                <a:solidFill>
                  <a:srgbClr val="129C15"/>
                </a:solidFill>
              </a:rPr>
              <a:t>,</a:t>
            </a:r>
            <a:r>
              <a:rPr lang="zh-CN" altLang="en-US" sz="2800" dirty="0">
                <a:solidFill>
                  <a:srgbClr val="129C15"/>
                </a:solidFill>
              </a:rPr>
              <a:t>有些条纹弯曲部分的顶点恰好于其右边条纹的直线部分的切线相切</a:t>
            </a:r>
            <a:r>
              <a:rPr lang="en-US" altLang="zh-CN" sz="2800" dirty="0">
                <a:solidFill>
                  <a:srgbClr val="129C15"/>
                </a:solidFill>
              </a:rPr>
              <a:t>,</a:t>
            </a:r>
            <a:r>
              <a:rPr lang="zh-CN" altLang="en-US" sz="2800" dirty="0">
                <a:solidFill>
                  <a:srgbClr val="129C15"/>
                </a:solidFill>
              </a:rPr>
              <a:t>则工件的上表面缺陷是     </a:t>
            </a:r>
          </a:p>
          <a:p>
            <a:pPr eaLnBrk="1" hangingPunct="1"/>
            <a:r>
              <a:rPr lang="zh-CN" altLang="en-US" sz="2800" dirty="0">
                <a:solidFill>
                  <a:srgbClr val="0000FF"/>
                </a:solidFill>
              </a:rPr>
              <a:t>（</a:t>
            </a:r>
            <a:r>
              <a:rPr lang="en-US" altLang="zh-CN" sz="2800" dirty="0">
                <a:solidFill>
                  <a:srgbClr val="0000FF"/>
                </a:solidFill>
              </a:rPr>
              <a:t>A</a:t>
            </a:r>
            <a:r>
              <a:rPr lang="zh-CN" altLang="en-US" sz="2800" dirty="0">
                <a:solidFill>
                  <a:srgbClr val="0000FF"/>
                </a:solidFill>
              </a:rPr>
              <a:t>）不平处为凸起纹</a:t>
            </a:r>
            <a:r>
              <a:rPr lang="en-US" altLang="zh-CN" sz="2800" dirty="0">
                <a:solidFill>
                  <a:srgbClr val="0000FF"/>
                </a:solidFill>
              </a:rPr>
              <a:t>,</a:t>
            </a:r>
            <a:r>
              <a:rPr lang="zh-CN" altLang="en-US" sz="2800" dirty="0">
                <a:solidFill>
                  <a:srgbClr val="0000FF"/>
                </a:solidFill>
              </a:rPr>
              <a:t>最大高度为</a:t>
            </a:r>
            <a:r>
              <a:rPr lang="en-US" altLang="zh-CN" sz="2800" b="0" dirty="0">
                <a:solidFill>
                  <a:srgbClr val="0000FF"/>
                </a:solidFill>
              </a:rPr>
              <a:t>500nm</a:t>
            </a:r>
            <a:r>
              <a:rPr lang="en-US" altLang="zh-CN" sz="2800" dirty="0">
                <a:solidFill>
                  <a:srgbClr val="0000FF"/>
                </a:solidFill>
              </a:rPr>
              <a:t>.</a:t>
            </a:r>
          </a:p>
          <a:p>
            <a:pPr eaLnBrk="1" hangingPunct="1"/>
            <a:r>
              <a:rPr lang="zh-CN" altLang="en-US" sz="2800" dirty="0">
                <a:solidFill>
                  <a:srgbClr val="129C15"/>
                </a:solidFill>
              </a:rPr>
              <a:t>（</a:t>
            </a:r>
            <a:r>
              <a:rPr lang="en-US" altLang="zh-CN" sz="2800" dirty="0">
                <a:solidFill>
                  <a:srgbClr val="129C15"/>
                </a:solidFill>
              </a:rPr>
              <a:t>B</a:t>
            </a:r>
            <a:r>
              <a:rPr lang="zh-CN" altLang="en-US" sz="2800" dirty="0">
                <a:solidFill>
                  <a:srgbClr val="129C15"/>
                </a:solidFill>
              </a:rPr>
              <a:t>）不平处为凸起纹</a:t>
            </a:r>
            <a:r>
              <a:rPr lang="en-US" altLang="zh-CN" sz="2800" dirty="0">
                <a:solidFill>
                  <a:srgbClr val="129C15"/>
                </a:solidFill>
              </a:rPr>
              <a:t>,</a:t>
            </a:r>
            <a:r>
              <a:rPr lang="zh-CN" altLang="en-US" sz="2800" dirty="0">
                <a:solidFill>
                  <a:srgbClr val="129C15"/>
                </a:solidFill>
              </a:rPr>
              <a:t>最大高度为</a:t>
            </a:r>
            <a:r>
              <a:rPr lang="en-US" altLang="zh-CN" sz="2800" b="0" dirty="0">
                <a:solidFill>
                  <a:srgbClr val="129C15"/>
                </a:solidFill>
              </a:rPr>
              <a:t>250nm</a:t>
            </a:r>
            <a:r>
              <a:rPr lang="en-US" altLang="zh-CN" sz="2800" dirty="0">
                <a:solidFill>
                  <a:srgbClr val="129C15"/>
                </a:solidFill>
              </a:rPr>
              <a:t>.</a:t>
            </a:r>
          </a:p>
          <a:p>
            <a:pPr eaLnBrk="1" hangingPunct="1"/>
            <a:r>
              <a:rPr lang="zh-CN" altLang="en-US" sz="2800" dirty="0">
                <a:solidFill>
                  <a:srgbClr val="FF3399"/>
                </a:solidFill>
              </a:rPr>
              <a:t>（</a:t>
            </a:r>
            <a:r>
              <a:rPr lang="en-US" altLang="zh-CN" sz="2800" dirty="0">
                <a:solidFill>
                  <a:srgbClr val="FF3399"/>
                </a:solidFill>
              </a:rPr>
              <a:t>C</a:t>
            </a:r>
            <a:r>
              <a:rPr lang="zh-CN" altLang="en-US" sz="2800" dirty="0">
                <a:solidFill>
                  <a:srgbClr val="FF3399"/>
                </a:solidFill>
              </a:rPr>
              <a:t>）不平处为凹槽</a:t>
            </a:r>
            <a:r>
              <a:rPr lang="en-US" altLang="zh-CN" sz="2800" dirty="0">
                <a:solidFill>
                  <a:srgbClr val="FF3399"/>
                </a:solidFill>
              </a:rPr>
              <a:t>,</a:t>
            </a:r>
            <a:r>
              <a:rPr lang="zh-CN" altLang="en-US" sz="2800" dirty="0">
                <a:solidFill>
                  <a:srgbClr val="FF3399"/>
                </a:solidFill>
              </a:rPr>
              <a:t>最大高度为</a:t>
            </a:r>
            <a:r>
              <a:rPr lang="en-US" altLang="zh-CN" sz="2800" b="0" dirty="0">
                <a:solidFill>
                  <a:srgbClr val="FF3399"/>
                </a:solidFill>
              </a:rPr>
              <a:t>500nm</a:t>
            </a:r>
            <a:r>
              <a:rPr lang="en-US" altLang="zh-CN" sz="2800" dirty="0">
                <a:solidFill>
                  <a:srgbClr val="FF3399"/>
                </a:solidFill>
              </a:rPr>
              <a:t>.</a:t>
            </a:r>
          </a:p>
          <a:p>
            <a:pPr eaLnBrk="1" hangingPunct="1"/>
            <a:r>
              <a:rPr lang="zh-CN" altLang="en-US" sz="2800" dirty="0"/>
              <a:t>（</a:t>
            </a:r>
            <a:r>
              <a:rPr lang="en-US" altLang="zh-CN" sz="2800" dirty="0"/>
              <a:t>D</a:t>
            </a:r>
            <a:r>
              <a:rPr lang="zh-CN" altLang="en-US" sz="2800" dirty="0"/>
              <a:t>）不平处为凹槽</a:t>
            </a:r>
            <a:r>
              <a:rPr lang="en-US" altLang="zh-CN" sz="2800" dirty="0"/>
              <a:t>,</a:t>
            </a:r>
            <a:r>
              <a:rPr lang="zh-CN" altLang="en-US" sz="2800" dirty="0"/>
              <a:t>最大高度为</a:t>
            </a:r>
            <a:r>
              <a:rPr lang="en-US" altLang="zh-CN" sz="2800" b="0" dirty="0"/>
              <a:t>250nm</a:t>
            </a:r>
            <a:r>
              <a:rPr lang="en-US" altLang="zh-CN" sz="2800" dirty="0"/>
              <a:t>.</a:t>
            </a:r>
          </a:p>
        </p:txBody>
      </p:sp>
      <p:sp>
        <p:nvSpPr>
          <p:cNvPr id="6" name="Rectangle 10"/>
          <p:cNvSpPr>
            <a:spLocks noChangeArrowheads="1"/>
          </p:cNvSpPr>
          <p:nvPr/>
        </p:nvSpPr>
        <p:spPr bwMode="auto">
          <a:xfrm>
            <a:off x="1636365" y="4886778"/>
            <a:ext cx="2819400" cy="1447800"/>
          </a:xfrm>
          <a:prstGeom prst="rect">
            <a:avLst/>
          </a:prstGeom>
          <a:solidFill>
            <a:schemeClr val="bg1"/>
          </a:solidFill>
          <a:ln w="38100">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Text Box 11"/>
          <p:cNvSpPr txBox="1">
            <a:spLocks noChangeArrowheads="1"/>
          </p:cNvSpPr>
          <p:nvPr/>
        </p:nvSpPr>
        <p:spPr bwMode="auto">
          <a:xfrm>
            <a:off x="1483965" y="38483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ea typeface="黑体" panose="02010609060101010101" pitchFamily="49" charset="-122"/>
              </a:rPr>
              <a:t>A</a:t>
            </a:r>
            <a:endParaRPr lang="en-US" altLang="zh-CN" baseline="-25000">
              <a:ea typeface="黑体" panose="02010609060101010101" pitchFamily="49" charset="-122"/>
            </a:endParaRPr>
          </a:p>
        </p:txBody>
      </p:sp>
      <p:sp>
        <p:nvSpPr>
          <p:cNvPr id="8" name="Text Box 12"/>
          <p:cNvSpPr txBox="1">
            <a:spLocks noChangeArrowheads="1"/>
          </p:cNvSpPr>
          <p:nvPr/>
        </p:nvSpPr>
        <p:spPr bwMode="auto">
          <a:xfrm>
            <a:off x="1102423" y="4435529"/>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ea typeface="黑体" panose="02010609060101010101" pitchFamily="49" charset="-122"/>
              </a:rPr>
              <a:t>B</a:t>
            </a:r>
          </a:p>
        </p:txBody>
      </p:sp>
      <p:sp>
        <p:nvSpPr>
          <p:cNvPr id="9" name="Rectangle 13"/>
          <p:cNvSpPr>
            <a:spLocks noChangeArrowheads="1"/>
          </p:cNvSpPr>
          <p:nvPr/>
        </p:nvSpPr>
        <p:spPr bwMode="auto">
          <a:xfrm rot="20892190">
            <a:off x="1611239" y="3964485"/>
            <a:ext cx="2895600" cy="228600"/>
          </a:xfrm>
          <a:prstGeom prst="rect">
            <a:avLst/>
          </a:prstGeom>
          <a:solidFill>
            <a:srgbClr val="00FF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Rectangle 14"/>
          <p:cNvSpPr>
            <a:spLocks noChangeArrowheads="1"/>
          </p:cNvSpPr>
          <p:nvPr/>
        </p:nvSpPr>
        <p:spPr bwMode="auto">
          <a:xfrm>
            <a:off x="1636365" y="4496075"/>
            <a:ext cx="2819400" cy="228600"/>
          </a:xfrm>
          <a:prstGeom prst="rect">
            <a:avLst/>
          </a:prstGeom>
          <a:solidFill>
            <a:srgbClr val="C000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Text Box 15"/>
          <p:cNvSpPr txBox="1">
            <a:spLocks noChangeArrowheads="1"/>
          </p:cNvSpPr>
          <p:nvPr/>
        </p:nvSpPr>
        <p:spPr bwMode="auto">
          <a:xfrm>
            <a:off x="798166" y="5201103"/>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a:ea typeface="黑体" panose="02010609060101010101" pitchFamily="49" charset="-122"/>
              </a:rPr>
              <a:t>图</a:t>
            </a:r>
            <a:r>
              <a:rPr lang="en-US" altLang="zh-CN" b="0">
                <a:ea typeface="黑体" panose="02010609060101010101" pitchFamily="49" charset="-122"/>
              </a:rPr>
              <a:t>b </a:t>
            </a:r>
          </a:p>
        </p:txBody>
      </p:sp>
      <p:sp>
        <p:nvSpPr>
          <p:cNvPr id="12" name="Line 16"/>
          <p:cNvSpPr>
            <a:spLocks noChangeShapeType="1"/>
          </p:cNvSpPr>
          <p:nvPr/>
        </p:nvSpPr>
        <p:spPr bwMode="auto">
          <a:xfrm>
            <a:off x="4055715" y="4886778"/>
            <a:ext cx="0" cy="144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7"/>
          <p:cNvSpPr>
            <a:spLocks noChangeShapeType="1"/>
          </p:cNvSpPr>
          <p:nvPr/>
        </p:nvSpPr>
        <p:spPr bwMode="auto">
          <a:xfrm>
            <a:off x="2055465" y="6048828"/>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rc 18"/>
          <p:cNvSpPr>
            <a:spLocks/>
          </p:cNvSpPr>
          <p:nvPr/>
        </p:nvSpPr>
        <p:spPr bwMode="auto">
          <a:xfrm>
            <a:off x="2466627" y="5267778"/>
            <a:ext cx="236538" cy="762000"/>
          </a:xfrm>
          <a:custGeom>
            <a:avLst/>
            <a:gdLst>
              <a:gd name="T0" fmla="*/ 7332 w 22291"/>
              <a:gd name="T1" fmla="*/ 0 h 43200"/>
              <a:gd name="T2" fmla="*/ 0 w 22291"/>
              <a:gd name="T3" fmla="*/ 761806 h 43200"/>
              <a:gd name="T4" fmla="*/ 7332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19"/>
          <p:cNvSpPr>
            <a:spLocks noChangeShapeType="1"/>
          </p:cNvSpPr>
          <p:nvPr/>
        </p:nvSpPr>
        <p:spPr bwMode="auto">
          <a:xfrm>
            <a:off x="2455515" y="4886778"/>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0"/>
          <p:cNvSpPr>
            <a:spLocks noChangeShapeType="1"/>
          </p:cNvSpPr>
          <p:nvPr/>
        </p:nvSpPr>
        <p:spPr bwMode="auto">
          <a:xfrm>
            <a:off x="2455515" y="6048828"/>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Arc 21"/>
          <p:cNvSpPr>
            <a:spLocks/>
          </p:cNvSpPr>
          <p:nvPr/>
        </p:nvSpPr>
        <p:spPr bwMode="auto">
          <a:xfrm>
            <a:off x="2847627" y="5267778"/>
            <a:ext cx="388938" cy="762000"/>
          </a:xfrm>
          <a:custGeom>
            <a:avLst/>
            <a:gdLst>
              <a:gd name="T0" fmla="*/ 12057 w 22291"/>
              <a:gd name="T1" fmla="*/ 0 h 43200"/>
              <a:gd name="T2" fmla="*/ 0 w 22291"/>
              <a:gd name="T3" fmla="*/ 761806 h 43200"/>
              <a:gd name="T4" fmla="*/ 12057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Line 22"/>
          <p:cNvSpPr>
            <a:spLocks noChangeShapeType="1"/>
          </p:cNvSpPr>
          <p:nvPr/>
        </p:nvSpPr>
        <p:spPr bwMode="auto">
          <a:xfrm>
            <a:off x="2855565" y="4886778"/>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3"/>
          <p:cNvSpPr>
            <a:spLocks noChangeShapeType="1"/>
          </p:cNvSpPr>
          <p:nvPr/>
        </p:nvSpPr>
        <p:spPr bwMode="auto">
          <a:xfrm>
            <a:off x="2855565" y="5991678"/>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Arc 24"/>
          <p:cNvSpPr>
            <a:spLocks/>
          </p:cNvSpPr>
          <p:nvPr/>
        </p:nvSpPr>
        <p:spPr bwMode="auto">
          <a:xfrm>
            <a:off x="3255616" y="5286828"/>
            <a:ext cx="236537" cy="762000"/>
          </a:xfrm>
          <a:custGeom>
            <a:avLst/>
            <a:gdLst>
              <a:gd name="T0" fmla="*/ 7332 w 22291"/>
              <a:gd name="T1" fmla="*/ 0 h 43200"/>
              <a:gd name="T2" fmla="*/ 0 w 22291"/>
              <a:gd name="T3" fmla="*/ 761806 h 43200"/>
              <a:gd name="T4" fmla="*/ 7332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Line 25"/>
          <p:cNvSpPr>
            <a:spLocks noChangeShapeType="1"/>
          </p:cNvSpPr>
          <p:nvPr/>
        </p:nvSpPr>
        <p:spPr bwMode="auto">
          <a:xfrm>
            <a:off x="3255615" y="6048828"/>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Arc 26"/>
          <p:cNvSpPr>
            <a:spLocks/>
          </p:cNvSpPr>
          <p:nvPr/>
        </p:nvSpPr>
        <p:spPr bwMode="auto">
          <a:xfrm>
            <a:off x="3655665" y="5343978"/>
            <a:ext cx="152400" cy="685800"/>
          </a:xfrm>
          <a:custGeom>
            <a:avLst/>
            <a:gdLst>
              <a:gd name="T0" fmla="*/ 4724 w 22291"/>
              <a:gd name="T1" fmla="*/ 0 h 43200"/>
              <a:gd name="T2" fmla="*/ 0 w 22291"/>
              <a:gd name="T3" fmla="*/ 685625 h 43200"/>
              <a:gd name="T4" fmla="*/ 4724 w 22291"/>
              <a:gd name="T5" fmla="*/ 3429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Line 27"/>
          <p:cNvSpPr>
            <a:spLocks noChangeShapeType="1"/>
          </p:cNvSpPr>
          <p:nvPr/>
        </p:nvSpPr>
        <p:spPr bwMode="auto">
          <a:xfrm>
            <a:off x="3655665" y="4886778"/>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8"/>
          <p:cNvSpPr>
            <a:spLocks noChangeShapeType="1"/>
          </p:cNvSpPr>
          <p:nvPr/>
        </p:nvSpPr>
        <p:spPr bwMode="auto">
          <a:xfrm>
            <a:off x="2055465" y="4886778"/>
            <a:ext cx="0" cy="144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9"/>
          <p:cNvSpPr>
            <a:spLocks noChangeShapeType="1"/>
          </p:cNvSpPr>
          <p:nvPr/>
        </p:nvSpPr>
        <p:spPr bwMode="auto">
          <a:xfrm>
            <a:off x="2455515" y="4886778"/>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0"/>
          <p:cNvSpPr>
            <a:spLocks noChangeShapeType="1"/>
          </p:cNvSpPr>
          <p:nvPr/>
        </p:nvSpPr>
        <p:spPr bwMode="auto">
          <a:xfrm>
            <a:off x="2855565" y="4886778"/>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1"/>
          <p:cNvSpPr>
            <a:spLocks noChangeShapeType="1"/>
          </p:cNvSpPr>
          <p:nvPr/>
        </p:nvSpPr>
        <p:spPr bwMode="auto">
          <a:xfrm>
            <a:off x="3255615" y="4886778"/>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2"/>
          <p:cNvSpPr>
            <a:spLocks noChangeShapeType="1"/>
          </p:cNvSpPr>
          <p:nvPr/>
        </p:nvSpPr>
        <p:spPr bwMode="auto">
          <a:xfrm>
            <a:off x="3655665" y="4886778"/>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3"/>
          <p:cNvSpPr>
            <a:spLocks noChangeShapeType="1"/>
          </p:cNvSpPr>
          <p:nvPr/>
        </p:nvSpPr>
        <p:spPr bwMode="auto">
          <a:xfrm>
            <a:off x="3255615" y="4886778"/>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4"/>
          <p:cNvSpPr>
            <a:spLocks noChangeShapeType="1"/>
          </p:cNvSpPr>
          <p:nvPr/>
        </p:nvSpPr>
        <p:spPr bwMode="auto">
          <a:xfrm>
            <a:off x="3655665" y="6048828"/>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51"/>
          <p:cNvSpPr txBox="1">
            <a:spLocks noChangeArrowheads="1"/>
          </p:cNvSpPr>
          <p:nvPr/>
        </p:nvSpPr>
        <p:spPr bwMode="auto">
          <a:xfrm>
            <a:off x="798166" y="399125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dirty="0">
                <a:ea typeface="黑体" panose="02010609060101010101" pitchFamily="49" charset="-122"/>
              </a:rPr>
              <a:t>图</a:t>
            </a:r>
            <a:r>
              <a:rPr lang="en-US" altLang="zh-CN" b="0" dirty="0">
                <a:ea typeface="黑体" panose="02010609060101010101" pitchFamily="49" charset="-122"/>
              </a:rPr>
              <a:t>a </a:t>
            </a:r>
          </a:p>
        </p:txBody>
      </p:sp>
      <p:sp>
        <p:nvSpPr>
          <p:cNvPr id="2" name="矩形 1"/>
          <p:cNvSpPr/>
          <p:nvPr/>
        </p:nvSpPr>
        <p:spPr>
          <a:xfrm>
            <a:off x="7282829" y="1360469"/>
            <a:ext cx="4068417" cy="2160591"/>
          </a:xfrm>
          <a:prstGeom prst="rect">
            <a:avLst/>
          </a:prstGeom>
          <a:solidFill>
            <a:srgbClr val="FFFF00"/>
          </a:solidFill>
        </p:spPr>
        <p:txBody>
          <a:bodyPr wrap="square">
            <a:spAutoFit/>
          </a:bodyPr>
          <a:lstStyle/>
          <a:p>
            <a:pPr>
              <a:lnSpc>
                <a:spcPct val="120000"/>
              </a:lnSpc>
              <a:spcBef>
                <a:spcPct val="50000"/>
              </a:spcBef>
              <a:defRPr/>
            </a:pPr>
            <a:r>
              <a:rPr lang="zh-CN" altLang="en-US" sz="2800" b="1" dirty="0">
                <a:solidFill>
                  <a:srgbClr val="C00000"/>
                </a:solidFill>
                <a:latin typeface="宋体" pitchFamily="2" charset="-122"/>
              </a:rPr>
              <a:t>厚度相同的区域，其光程差相同，因而这些区域就出现同一级的干涉条纹，故称为等厚干涉。</a:t>
            </a:r>
          </a:p>
        </p:txBody>
      </p:sp>
      <p:grpSp>
        <p:nvGrpSpPr>
          <p:cNvPr id="52" name="Group 35"/>
          <p:cNvGrpSpPr>
            <a:grpSpLocks/>
          </p:cNvGrpSpPr>
          <p:nvPr/>
        </p:nvGrpSpPr>
        <p:grpSpPr bwMode="auto">
          <a:xfrm>
            <a:off x="4703689" y="3621660"/>
            <a:ext cx="4648022" cy="1761297"/>
            <a:chOff x="3072" y="1141"/>
            <a:chExt cx="1584" cy="395"/>
          </a:xfrm>
        </p:grpSpPr>
        <p:sp>
          <p:nvSpPr>
            <p:cNvPr id="53" name="Line 36"/>
            <p:cNvSpPr>
              <a:spLocks noChangeShapeType="1"/>
            </p:cNvSpPr>
            <p:nvPr/>
          </p:nvSpPr>
          <p:spPr bwMode="auto">
            <a:xfrm flipV="1">
              <a:off x="3072" y="1141"/>
              <a:ext cx="1525" cy="39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37"/>
            <p:cNvSpPr>
              <a:spLocks noChangeShapeType="1"/>
            </p:cNvSpPr>
            <p:nvPr/>
          </p:nvSpPr>
          <p:spPr bwMode="auto">
            <a:xfrm>
              <a:off x="3072" y="1536"/>
              <a:ext cx="158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9" name="Object 52"/>
          <p:cNvGraphicFramePr>
            <a:graphicFrameLocks noChangeAspect="1"/>
          </p:cNvGraphicFramePr>
          <p:nvPr>
            <p:extLst>
              <p:ext uri="{D42A27DB-BD31-4B8C-83A1-F6EECF244321}">
                <p14:modId xmlns:p14="http://schemas.microsoft.com/office/powerpoint/2010/main" val="644081032"/>
              </p:ext>
            </p:extLst>
          </p:nvPr>
        </p:nvGraphicFramePr>
        <p:xfrm>
          <a:off x="715879" y="6334578"/>
          <a:ext cx="3788267" cy="515938"/>
        </p:xfrm>
        <a:graphic>
          <a:graphicData uri="http://schemas.openxmlformats.org/presentationml/2006/ole">
            <mc:AlternateContent xmlns:mc="http://schemas.openxmlformats.org/markup-compatibility/2006">
              <mc:Choice xmlns:v="urn:schemas-microsoft-com:vml" Requires="v">
                <p:oleObj spid="_x0000_s529625" name="Equation" r:id="rId3" imgW="1155600" imgH="203040" progId="Equation.DSMT4">
                  <p:embed/>
                </p:oleObj>
              </mc:Choice>
              <mc:Fallback>
                <p:oleObj name="Equation" r:id="rId3" imgW="1155600" imgH="203040" progId="Equation.DSMT4">
                  <p:embed/>
                  <p:pic>
                    <p:nvPicPr>
                      <p:cNvPr id="37" name="Object 52"/>
                      <p:cNvPicPr>
                        <a:picLocks noChangeAspect="1" noChangeArrowheads="1"/>
                      </p:cNvPicPr>
                      <p:nvPr/>
                    </p:nvPicPr>
                    <p:blipFill>
                      <a:blip r:embed="rId4"/>
                      <a:srcRect/>
                      <a:stretch>
                        <a:fillRect/>
                      </a:stretch>
                    </p:blipFill>
                    <p:spPr bwMode="auto">
                      <a:xfrm>
                        <a:off x="715879" y="6334578"/>
                        <a:ext cx="3788267" cy="515938"/>
                      </a:xfrm>
                      <a:prstGeom prst="rect">
                        <a:avLst/>
                      </a:prstGeom>
                      <a:noFill/>
                      <a:ln>
                        <a:noFill/>
                      </a:ln>
                      <a:effectLst/>
                      <a:extLst/>
                    </p:spPr>
                  </p:pic>
                </p:oleObj>
              </mc:Fallback>
            </mc:AlternateContent>
          </a:graphicData>
        </a:graphic>
      </p:graphicFrame>
      <p:sp>
        <p:nvSpPr>
          <p:cNvPr id="50" name="Line 38"/>
          <p:cNvSpPr>
            <a:spLocks noChangeShapeType="1"/>
          </p:cNvSpPr>
          <p:nvPr/>
        </p:nvSpPr>
        <p:spPr bwMode="auto">
          <a:xfrm flipH="1">
            <a:off x="6898975" y="4496075"/>
            <a:ext cx="6004" cy="892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 name="Object 52"/>
          <p:cNvGraphicFramePr>
            <a:graphicFrameLocks noChangeAspect="1"/>
          </p:cNvGraphicFramePr>
          <p:nvPr>
            <p:extLst>
              <p:ext uri="{D42A27DB-BD31-4B8C-83A1-F6EECF244321}">
                <p14:modId xmlns:p14="http://schemas.microsoft.com/office/powerpoint/2010/main" val="735705269"/>
              </p:ext>
            </p:extLst>
          </p:nvPr>
        </p:nvGraphicFramePr>
        <p:xfrm>
          <a:off x="6483350" y="5461000"/>
          <a:ext cx="831850" cy="452438"/>
        </p:xfrm>
        <a:graphic>
          <a:graphicData uri="http://schemas.openxmlformats.org/presentationml/2006/ole">
            <mc:AlternateContent xmlns:mc="http://schemas.openxmlformats.org/markup-compatibility/2006">
              <mc:Choice xmlns:v="urn:schemas-microsoft-com:vml" Requires="v">
                <p:oleObj spid="_x0000_s529626" name="Equation" r:id="rId5" imgW="342720" imgH="177480" progId="Equation.DSMT4">
                  <p:embed/>
                </p:oleObj>
              </mc:Choice>
              <mc:Fallback>
                <p:oleObj name="Equation" r:id="rId5" imgW="342720" imgH="177480" progId="Equation.DSMT4">
                  <p:embed/>
                  <p:pic>
                    <p:nvPicPr>
                      <p:cNvPr id="49" name="Object 52"/>
                      <p:cNvPicPr>
                        <a:picLocks noChangeAspect="1" noChangeArrowheads="1"/>
                      </p:cNvPicPr>
                      <p:nvPr/>
                    </p:nvPicPr>
                    <p:blipFill>
                      <a:blip r:embed="rId6"/>
                      <a:srcRect/>
                      <a:stretch>
                        <a:fillRect/>
                      </a:stretch>
                    </p:blipFill>
                    <p:spPr bwMode="auto">
                      <a:xfrm>
                        <a:off x="6483350" y="5461000"/>
                        <a:ext cx="831850" cy="452438"/>
                      </a:xfrm>
                      <a:prstGeom prst="rect">
                        <a:avLst/>
                      </a:prstGeom>
                      <a:noFill/>
                      <a:ln>
                        <a:noFill/>
                      </a:ln>
                      <a:effectLst/>
                      <a:extLst/>
                    </p:spPr>
                  </p:pic>
                </p:oleObj>
              </mc:Fallback>
            </mc:AlternateContent>
          </a:graphicData>
        </a:graphic>
      </p:graphicFrame>
      <p:sp>
        <p:nvSpPr>
          <p:cNvPr id="77" name="Line 31"/>
          <p:cNvSpPr>
            <a:spLocks noChangeShapeType="1"/>
          </p:cNvSpPr>
          <p:nvPr/>
        </p:nvSpPr>
        <p:spPr bwMode="auto">
          <a:xfrm>
            <a:off x="6747906" y="4486662"/>
            <a:ext cx="0" cy="909949"/>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5" name="Object 52"/>
          <p:cNvGraphicFramePr>
            <a:graphicFrameLocks noChangeAspect="1"/>
          </p:cNvGraphicFramePr>
          <p:nvPr>
            <p:extLst>
              <p:ext uri="{D42A27DB-BD31-4B8C-83A1-F6EECF244321}">
                <p14:modId xmlns:p14="http://schemas.microsoft.com/office/powerpoint/2010/main" val="1131870549"/>
              </p:ext>
            </p:extLst>
          </p:nvPr>
        </p:nvGraphicFramePr>
        <p:xfrm>
          <a:off x="6376714" y="4724358"/>
          <a:ext cx="369887" cy="581025"/>
        </p:xfrm>
        <a:graphic>
          <a:graphicData uri="http://schemas.openxmlformats.org/presentationml/2006/ole">
            <mc:AlternateContent xmlns:mc="http://schemas.openxmlformats.org/markup-compatibility/2006">
              <mc:Choice xmlns:v="urn:schemas-microsoft-com:vml" Requires="v">
                <p:oleObj spid="_x0000_s529627" name="Equation" r:id="rId7" imgW="152280" imgH="228600" progId="Equation.DSMT4">
                  <p:embed/>
                </p:oleObj>
              </mc:Choice>
              <mc:Fallback>
                <p:oleObj name="Equation" r:id="rId7" imgW="152280" imgH="228600" progId="Equation.DSMT4">
                  <p:embed/>
                  <p:pic>
                    <p:nvPicPr>
                      <p:cNvPr id="78" name="Object 52"/>
                      <p:cNvPicPr>
                        <a:picLocks noChangeAspect="1" noChangeArrowheads="1"/>
                      </p:cNvPicPr>
                      <p:nvPr/>
                    </p:nvPicPr>
                    <p:blipFill>
                      <a:blip r:embed="rId8"/>
                      <a:srcRect/>
                      <a:stretch>
                        <a:fillRect/>
                      </a:stretch>
                    </p:blipFill>
                    <p:spPr bwMode="auto">
                      <a:xfrm>
                        <a:off x="6376714" y="4724358"/>
                        <a:ext cx="369887" cy="581025"/>
                      </a:xfrm>
                      <a:prstGeom prst="rect">
                        <a:avLst/>
                      </a:prstGeom>
                      <a:noFill/>
                      <a:ln>
                        <a:noFill/>
                      </a:ln>
                      <a:effectLst/>
                      <a:extLst/>
                    </p:spPr>
                  </p:pic>
                </p:oleObj>
              </mc:Fallback>
            </mc:AlternateContent>
          </a:graphicData>
        </a:graphic>
      </p:graphicFrame>
      <p:sp>
        <p:nvSpPr>
          <p:cNvPr id="86" name="Line 38"/>
          <p:cNvSpPr>
            <a:spLocks noChangeShapeType="1"/>
          </p:cNvSpPr>
          <p:nvPr/>
        </p:nvSpPr>
        <p:spPr bwMode="auto">
          <a:xfrm flipH="1">
            <a:off x="8763861" y="3774807"/>
            <a:ext cx="0" cy="16081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7" name="Object 52"/>
          <p:cNvGraphicFramePr>
            <a:graphicFrameLocks noChangeAspect="1"/>
          </p:cNvGraphicFramePr>
          <p:nvPr>
            <p:extLst>
              <p:ext uri="{D42A27DB-BD31-4B8C-83A1-F6EECF244321}">
                <p14:modId xmlns:p14="http://schemas.microsoft.com/office/powerpoint/2010/main" val="3022647580"/>
              </p:ext>
            </p:extLst>
          </p:nvPr>
        </p:nvGraphicFramePr>
        <p:xfrm>
          <a:off x="8301038" y="5453063"/>
          <a:ext cx="860425" cy="452437"/>
        </p:xfrm>
        <a:graphic>
          <a:graphicData uri="http://schemas.openxmlformats.org/presentationml/2006/ole">
            <mc:AlternateContent xmlns:mc="http://schemas.openxmlformats.org/markup-compatibility/2006">
              <mc:Choice xmlns:v="urn:schemas-microsoft-com:vml" Requires="v">
                <p:oleObj spid="_x0000_s529628" name="Equation" r:id="rId9" imgW="355320" imgH="177480" progId="Equation.DSMT4">
                  <p:embed/>
                </p:oleObj>
              </mc:Choice>
              <mc:Fallback>
                <p:oleObj name="Equation" r:id="rId9" imgW="355320" imgH="177480" progId="Equation.DSMT4">
                  <p:embed/>
                  <p:pic>
                    <p:nvPicPr>
                      <p:cNvPr id="82" name="Object 52"/>
                      <p:cNvPicPr>
                        <a:picLocks noChangeAspect="1" noChangeArrowheads="1"/>
                      </p:cNvPicPr>
                      <p:nvPr/>
                    </p:nvPicPr>
                    <p:blipFill>
                      <a:blip r:embed="rId10"/>
                      <a:srcRect/>
                      <a:stretch>
                        <a:fillRect/>
                      </a:stretch>
                    </p:blipFill>
                    <p:spPr bwMode="auto">
                      <a:xfrm>
                        <a:off x="8301038" y="5453063"/>
                        <a:ext cx="860425" cy="452437"/>
                      </a:xfrm>
                      <a:prstGeom prst="rect">
                        <a:avLst/>
                      </a:prstGeom>
                      <a:noFill/>
                      <a:ln>
                        <a:noFill/>
                      </a:ln>
                      <a:effectLst/>
                      <a:extLst/>
                    </p:spPr>
                  </p:pic>
                </p:oleObj>
              </mc:Fallback>
            </mc:AlternateContent>
          </a:graphicData>
        </a:graphic>
      </p:graphicFrame>
      <p:sp>
        <p:nvSpPr>
          <p:cNvPr id="88" name="Line 31"/>
          <p:cNvSpPr>
            <a:spLocks noChangeShapeType="1"/>
          </p:cNvSpPr>
          <p:nvPr/>
        </p:nvSpPr>
        <p:spPr bwMode="auto">
          <a:xfrm>
            <a:off x="8957277" y="3774807"/>
            <a:ext cx="0" cy="1569171"/>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9" name="Object 52"/>
          <p:cNvGraphicFramePr>
            <a:graphicFrameLocks noChangeAspect="1"/>
          </p:cNvGraphicFramePr>
          <p:nvPr>
            <p:extLst>
              <p:ext uri="{D42A27DB-BD31-4B8C-83A1-F6EECF244321}">
                <p14:modId xmlns:p14="http://schemas.microsoft.com/office/powerpoint/2010/main" val="1500417954"/>
              </p:ext>
            </p:extLst>
          </p:nvPr>
        </p:nvGraphicFramePr>
        <p:xfrm>
          <a:off x="8961071" y="4261329"/>
          <a:ext cx="369887" cy="581025"/>
        </p:xfrm>
        <a:graphic>
          <a:graphicData uri="http://schemas.openxmlformats.org/presentationml/2006/ole">
            <mc:AlternateContent xmlns:mc="http://schemas.openxmlformats.org/markup-compatibility/2006">
              <mc:Choice xmlns:v="urn:schemas-microsoft-com:vml" Requires="v">
                <p:oleObj spid="_x0000_s529629" name="Equation" r:id="rId11" imgW="152280" imgH="228600" progId="Equation.DSMT4">
                  <p:embed/>
                </p:oleObj>
              </mc:Choice>
              <mc:Fallback>
                <p:oleObj name="Equation" r:id="rId11" imgW="152280" imgH="228600" progId="Equation.DSMT4">
                  <p:embed/>
                  <p:pic>
                    <p:nvPicPr>
                      <p:cNvPr id="84" name="Object 52"/>
                      <p:cNvPicPr>
                        <a:picLocks noChangeAspect="1" noChangeArrowheads="1"/>
                      </p:cNvPicPr>
                      <p:nvPr/>
                    </p:nvPicPr>
                    <p:blipFill>
                      <a:blip r:embed="rId12"/>
                      <a:srcRect/>
                      <a:stretch>
                        <a:fillRect/>
                      </a:stretch>
                    </p:blipFill>
                    <p:spPr bwMode="auto">
                      <a:xfrm>
                        <a:off x="8961071" y="4261329"/>
                        <a:ext cx="369887" cy="581025"/>
                      </a:xfrm>
                      <a:prstGeom prst="rect">
                        <a:avLst/>
                      </a:prstGeom>
                      <a:noFill/>
                      <a:ln>
                        <a:noFill/>
                      </a:ln>
                      <a:effectLst/>
                      <a:extLst/>
                    </p:spPr>
                  </p:pic>
                </p:oleObj>
              </mc:Fallback>
            </mc:AlternateContent>
          </a:graphicData>
        </a:graphic>
      </p:graphicFrame>
      <p:sp>
        <p:nvSpPr>
          <p:cNvPr id="90" name="Rectangle 13"/>
          <p:cNvSpPr>
            <a:spLocks noChangeArrowheads="1"/>
          </p:cNvSpPr>
          <p:nvPr/>
        </p:nvSpPr>
        <p:spPr bwMode="auto">
          <a:xfrm flipH="1">
            <a:off x="6834791" y="4722543"/>
            <a:ext cx="1929070" cy="660435"/>
          </a:xfrm>
          <a:prstGeom prst="rtTriangle">
            <a:avLst/>
          </a:prstGeom>
          <a:solidFill>
            <a:srgbClr val="00FF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Line 31"/>
          <p:cNvSpPr>
            <a:spLocks noChangeShapeType="1"/>
          </p:cNvSpPr>
          <p:nvPr/>
        </p:nvSpPr>
        <p:spPr bwMode="auto">
          <a:xfrm>
            <a:off x="7282829" y="4376879"/>
            <a:ext cx="0" cy="909949"/>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31"/>
          <p:cNvSpPr>
            <a:spLocks noChangeShapeType="1"/>
          </p:cNvSpPr>
          <p:nvPr/>
        </p:nvSpPr>
        <p:spPr bwMode="auto">
          <a:xfrm>
            <a:off x="7755493" y="4205429"/>
            <a:ext cx="0" cy="909949"/>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31"/>
          <p:cNvSpPr>
            <a:spLocks noChangeShapeType="1"/>
          </p:cNvSpPr>
          <p:nvPr/>
        </p:nvSpPr>
        <p:spPr bwMode="auto">
          <a:xfrm>
            <a:off x="8185767" y="4003000"/>
            <a:ext cx="0" cy="909949"/>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4" name="Object 52"/>
          <p:cNvGraphicFramePr>
            <a:graphicFrameLocks noChangeAspect="1"/>
          </p:cNvGraphicFramePr>
          <p:nvPr>
            <p:extLst>
              <p:ext uri="{D42A27DB-BD31-4B8C-83A1-F6EECF244321}">
                <p14:modId xmlns:p14="http://schemas.microsoft.com/office/powerpoint/2010/main" val="152871378"/>
              </p:ext>
            </p:extLst>
          </p:nvPr>
        </p:nvGraphicFramePr>
        <p:xfrm>
          <a:off x="7772438" y="4240603"/>
          <a:ext cx="369887" cy="581025"/>
        </p:xfrm>
        <a:graphic>
          <a:graphicData uri="http://schemas.openxmlformats.org/presentationml/2006/ole">
            <mc:AlternateContent xmlns:mc="http://schemas.openxmlformats.org/markup-compatibility/2006">
              <mc:Choice xmlns:v="urn:schemas-microsoft-com:vml" Requires="v">
                <p:oleObj spid="_x0000_s529630" name="Equation" r:id="rId13" imgW="152280" imgH="228600" progId="Equation.DSMT4">
                  <p:embed/>
                </p:oleObj>
              </mc:Choice>
              <mc:Fallback>
                <p:oleObj name="Equation" r:id="rId13" imgW="152280" imgH="228600" progId="Equation.DSMT4">
                  <p:embed/>
                  <p:pic>
                    <p:nvPicPr>
                      <p:cNvPr id="85" name="Object 52"/>
                      <p:cNvPicPr>
                        <a:picLocks noChangeAspect="1" noChangeArrowheads="1"/>
                      </p:cNvPicPr>
                      <p:nvPr/>
                    </p:nvPicPr>
                    <p:blipFill>
                      <a:blip r:embed="rId14"/>
                      <a:srcRect/>
                      <a:stretch>
                        <a:fillRect/>
                      </a:stretch>
                    </p:blipFill>
                    <p:spPr bwMode="auto">
                      <a:xfrm>
                        <a:off x="7772438" y="4240603"/>
                        <a:ext cx="369887" cy="581025"/>
                      </a:xfrm>
                      <a:prstGeom prst="rect">
                        <a:avLst/>
                      </a:prstGeom>
                      <a:noFill/>
                      <a:ln>
                        <a:noFill/>
                      </a:ln>
                      <a:effectLst/>
                      <a:extLst/>
                    </p:spPr>
                  </p:pic>
                </p:oleObj>
              </mc:Fallback>
            </mc:AlternateContent>
          </a:graphicData>
        </a:graphic>
      </p:graphicFrame>
      <p:sp>
        <p:nvSpPr>
          <p:cNvPr id="97" name="Line 39"/>
          <p:cNvSpPr>
            <a:spLocks noChangeShapeType="1"/>
          </p:cNvSpPr>
          <p:nvPr/>
        </p:nvSpPr>
        <p:spPr bwMode="auto">
          <a:xfrm>
            <a:off x="6916716" y="599063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39"/>
          <p:cNvSpPr>
            <a:spLocks noChangeShapeType="1"/>
          </p:cNvSpPr>
          <p:nvPr/>
        </p:nvSpPr>
        <p:spPr bwMode="auto">
          <a:xfrm>
            <a:off x="8763861" y="6025560"/>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31"/>
          <p:cNvSpPr>
            <a:spLocks noChangeShapeType="1"/>
          </p:cNvSpPr>
          <p:nvPr/>
        </p:nvSpPr>
        <p:spPr bwMode="auto">
          <a:xfrm flipH="1">
            <a:off x="6893385" y="6212884"/>
            <a:ext cx="1870476" cy="3377"/>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 name="Object 27"/>
          <p:cNvGraphicFramePr>
            <a:graphicFrameLocks/>
          </p:cNvGraphicFramePr>
          <p:nvPr>
            <p:extLst>
              <p:ext uri="{D42A27DB-BD31-4B8C-83A1-F6EECF244321}">
                <p14:modId xmlns:p14="http://schemas.microsoft.com/office/powerpoint/2010/main" val="2906028407"/>
              </p:ext>
            </p:extLst>
          </p:nvPr>
        </p:nvGraphicFramePr>
        <p:xfrm>
          <a:off x="9219502" y="5750604"/>
          <a:ext cx="2360480" cy="961150"/>
        </p:xfrm>
        <a:graphic>
          <a:graphicData uri="http://schemas.openxmlformats.org/presentationml/2006/ole">
            <mc:AlternateContent xmlns:mc="http://schemas.openxmlformats.org/markup-compatibility/2006">
              <mc:Choice xmlns:v="urn:schemas-microsoft-com:vml" Requires="v">
                <p:oleObj spid="_x0000_s529631" name="公式" r:id="rId15" imgW="1143000" imgH="393480" progId="Equation.3">
                  <p:embed/>
                </p:oleObj>
              </mc:Choice>
              <mc:Fallback>
                <p:oleObj name="公式" r:id="rId15" imgW="1143000" imgH="393480" progId="Equation.3">
                  <p:embed/>
                  <p:pic>
                    <p:nvPicPr>
                      <p:cNvPr id="99" name="Object 27"/>
                      <p:cNvPicPr>
                        <a:picLocks noChangeArrowheads="1"/>
                      </p:cNvPicPr>
                      <p:nvPr/>
                    </p:nvPicPr>
                    <p:blipFill>
                      <a:blip r:embed="rId16"/>
                      <a:srcRect/>
                      <a:stretch>
                        <a:fillRect/>
                      </a:stretch>
                    </p:blipFill>
                    <p:spPr bwMode="auto">
                      <a:xfrm>
                        <a:off x="9219502" y="5750604"/>
                        <a:ext cx="2360480" cy="961150"/>
                      </a:xfrm>
                      <a:prstGeom prst="rect">
                        <a:avLst/>
                      </a:prstGeom>
                      <a:solidFill>
                        <a:srgbClr val="00FFFF"/>
                      </a:solidFill>
                      <a:ln>
                        <a:noFill/>
                      </a:ln>
                      <a:extLst/>
                    </p:spPr>
                  </p:pic>
                </p:oleObj>
              </mc:Fallback>
            </mc:AlternateContent>
          </a:graphicData>
        </a:graphic>
      </p:graphicFrame>
      <p:sp>
        <p:nvSpPr>
          <p:cNvPr id="104" name="Text Box 40"/>
          <p:cNvSpPr txBox="1">
            <a:spLocks noChangeArrowheads="1"/>
          </p:cNvSpPr>
          <p:nvPr/>
        </p:nvSpPr>
        <p:spPr bwMode="auto">
          <a:xfrm>
            <a:off x="10124611" y="402144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黑体" panose="02010609060101010101" pitchFamily="49" charset="-122"/>
              </a:rPr>
              <a:t>凸</a:t>
            </a:r>
          </a:p>
        </p:txBody>
      </p:sp>
      <p:sp>
        <p:nvSpPr>
          <p:cNvPr id="105" name="Text Box 45"/>
          <p:cNvSpPr txBox="1">
            <a:spLocks noChangeArrowheads="1"/>
          </p:cNvSpPr>
          <p:nvPr/>
        </p:nvSpPr>
        <p:spPr bwMode="auto">
          <a:xfrm>
            <a:off x="9459758" y="4595002"/>
            <a:ext cx="2662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00FF"/>
                </a:solidFill>
                <a:sym typeface="Symbol" panose="05050102010706020507" pitchFamily="18" charset="2"/>
              </a:rPr>
              <a:t>相邻两明纹的高度差</a:t>
            </a:r>
            <a:r>
              <a:rPr lang="en-US" altLang="zh-CN" dirty="0">
                <a:solidFill>
                  <a:srgbClr val="0000FF"/>
                </a:solidFill>
                <a:sym typeface="Symbol" panose="05050102010706020507" pitchFamily="18" charset="2"/>
              </a:rPr>
              <a:t>:</a:t>
            </a:r>
            <a:r>
              <a:rPr lang="en-US" altLang="zh-CN" b="0" i="1" dirty="0">
                <a:solidFill>
                  <a:srgbClr val="0000FF"/>
                </a:solidFill>
                <a:sym typeface="Symbol" panose="05050102010706020507" pitchFamily="18" charset="2"/>
              </a:rPr>
              <a:t></a:t>
            </a:r>
            <a:r>
              <a:rPr lang="en-US" altLang="zh-CN" b="0" dirty="0">
                <a:solidFill>
                  <a:srgbClr val="0000FF"/>
                </a:solidFill>
                <a:sym typeface="Symbol" panose="05050102010706020507" pitchFamily="18" charset="2"/>
              </a:rPr>
              <a:t>/2=250(nm)</a:t>
            </a:r>
            <a:endParaRPr lang="en-US" altLang="zh-CN" b="0" dirty="0">
              <a:solidFill>
                <a:srgbClr val="0000FF"/>
              </a:solidFill>
            </a:endParaRPr>
          </a:p>
        </p:txBody>
      </p:sp>
      <p:sp>
        <p:nvSpPr>
          <p:cNvPr id="106" name="Text Box 8"/>
          <p:cNvSpPr txBox="1">
            <a:spLocks noChangeArrowheads="1"/>
          </p:cNvSpPr>
          <p:nvPr/>
        </p:nvSpPr>
        <p:spPr bwMode="auto">
          <a:xfrm>
            <a:off x="5000969" y="3604585"/>
            <a:ext cx="159714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ea typeface="黑体" panose="02010609060101010101" pitchFamily="49" charset="-122"/>
              </a:rPr>
              <a:t>[               ]</a:t>
            </a:r>
          </a:p>
        </p:txBody>
      </p:sp>
      <p:sp>
        <p:nvSpPr>
          <p:cNvPr id="107" name="Text Box 5"/>
          <p:cNvSpPr txBox="1">
            <a:spLocks noChangeArrowheads="1"/>
          </p:cNvSpPr>
          <p:nvPr/>
        </p:nvSpPr>
        <p:spPr bwMode="auto">
          <a:xfrm>
            <a:off x="5412030" y="3558656"/>
            <a:ext cx="292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ea typeface="黑体" panose="02010609060101010101" pitchFamily="49" charset="-122"/>
              </a:rPr>
              <a:t>B</a:t>
            </a:r>
          </a:p>
        </p:txBody>
      </p:sp>
    </p:spTree>
    <p:extLst>
      <p:ext uri="{BB962C8B-B14F-4D97-AF65-F5344CB8AC3E}">
        <p14:creationId xmlns:p14="http://schemas.microsoft.com/office/powerpoint/2010/main" val="17739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ox(in)">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ppt_x"/>
                                          </p:val>
                                        </p:tav>
                                        <p:tav tm="100000">
                                          <p:val>
                                            <p:strVal val="#ppt_x"/>
                                          </p:val>
                                        </p:tav>
                                      </p:tavLst>
                                    </p:anim>
                                    <p:anim calcmode="lin" valueType="num">
                                      <p:cBhvr additive="base">
                                        <p:cTn id="1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fill="hold"/>
                                        <p:tgtEl>
                                          <p:spTgt spid="50"/>
                                        </p:tgtEl>
                                        <p:attrNameLst>
                                          <p:attrName>ppt_x</p:attrName>
                                        </p:attrNameLst>
                                      </p:cBhvr>
                                      <p:tavLst>
                                        <p:tav tm="0">
                                          <p:val>
                                            <p:strVal val="#ppt_x"/>
                                          </p:val>
                                        </p:tav>
                                        <p:tav tm="100000">
                                          <p:val>
                                            <p:strVal val="#ppt_x"/>
                                          </p:val>
                                        </p:tav>
                                      </p:tavLst>
                                    </p:anim>
                                    <p:anim calcmode="lin" valueType="num">
                                      <p:cBhvr additive="base">
                                        <p:cTn id="2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500" fill="hold"/>
                                        <p:tgtEl>
                                          <p:spTgt spid="77"/>
                                        </p:tgtEl>
                                        <p:attrNameLst>
                                          <p:attrName>ppt_x</p:attrName>
                                        </p:attrNameLst>
                                      </p:cBhvr>
                                      <p:tavLst>
                                        <p:tav tm="0">
                                          <p:val>
                                            <p:strVal val="#ppt_x"/>
                                          </p:val>
                                        </p:tav>
                                        <p:tav tm="100000">
                                          <p:val>
                                            <p:strVal val="#ppt_x"/>
                                          </p:val>
                                        </p:tav>
                                      </p:tavLst>
                                    </p:anim>
                                    <p:anim calcmode="lin" valueType="num">
                                      <p:cBhvr additive="base">
                                        <p:cTn id="3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1000"/>
                                        <p:tgtEl>
                                          <p:spTgt spid="85"/>
                                        </p:tgtEl>
                                      </p:cBhvr>
                                    </p:animEffect>
                                    <p:anim calcmode="lin" valueType="num">
                                      <p:cBhvr>
                                        <p:cTn id="44" dur="1000" fill="hold"/>
                                        <p:tgtEl>
                                          <p:spTgt spid="85"/>
                                        </p:tgtEl>
                                        <p:attrNameLst>
                                          <p:attrName>ppt_x</p:attrName>
                                        </p:attrNameLst>
                                      </p:cBhvr>
                                      <p:tavLst>
                                        <p:tav tm="0">
                                          <p:val>
                                            <p:strVal val="#ppt_x"/>
                                          </p:val>
                                        </p:tav>
                                        <p:tav tm="100000">
                                          <p:val>
                                            <p:strVal val="#ppt_x"/>
                                          </p:val>
                                        </p:tav>
                                      </p:tavLst>
                                    </p:anim>
                                    <p:anim calcmode="lin" valueType="num">
                                      <p:cBhvr>
                                        <p:cTn id="4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additive="base">
                                        <p:cTn id="50" dur="500" fill="hold"/>
                                        <p:tgtEl>
                                          <p:spTgt spid="86"/>
                                        </p:tgtEl>
                                        <p:attrNameLst>
                                          <p:attrName>ppt_x</p:attrName>
                                        </p:attrNameLst>
                                      </p:cBhvr>
                                      <p:tavLst>
                                        <p:tav tm="0">
                                          <p:val>
                                            <p:strVal val="#ppt_x"/>
                                          </p:val>
                                        </p:tav>
                                        <p:tav tm="100000">
                                          <p:val>
                                            <p:strVal val="#ppt_x"/>
                                          </p:val>
                                        </p:tav>
                                      </p:tavLst>
                                    </p:anim>
                                    <p:anim calcmode="lin" valueType="num">
                                      <p:cBhvr additive="base">
                                        <p:cTn id="51"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1000"/>
                                        <p:tgtEl>
                                          <p:spTgt spid="87"/>
                                        </p:tgtEl>
                                      </p:cBhvr>
                                    </p:animEffect>
                                    <p:anim calcmode="lin" valueType="num">
                                      <p:cBhvr>
                                        <p:cTn id="57" dur="1000" fill="hold"/>
                                        <p:tgtEl>
                                          <p:spTgt spid="87"/>
                                        </p:tgtEl>
                                        <p:attrNameLst>
                                          <p:attrName>ppt_x</p:attrName>
                                        </p:attrNameLst>
                                      </p:cBhvr>
                                      <p:tavLst>
                                        <p:tav tm="0">
                                          <p:val>
                                            <p:strVal val="#ppt_x"/>
                                          </p:val>
                                        </p:tav>
                                        <p:tav tm="100000">
                                          <p:val>
                                            <p:strVal val="#ppt_x"/>
                                          </p:val>
                                        </p:tav>
                                      </p:tavLst>
                                    </p:anim>
                                    <p:anim calcmode="lin" valueType="num">
                                      <p:cBhvr>
                                        <p:cTn id="5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1000"/>
                                        <p:tgtEl>
                                          <p:spTgt spid="89"/>
                                        </p:tgtEl>
                                      </p:cBhvr>
                                    </p:animEffect>
                                    <p:anim calcmode="lin" valueType="num">
                                      <p:cBhvr>
                                        <p:cTn id="70" dur="1000" fill="hold"/>
                                        <p:tgtEl>
                                          <p:spTgt spid="89"/>
                                        </p:tgtEl>
                                        <p:attrNameLst>
                                          <p:attrName>ppt_x</p:attrName>
                                        </p:attrNameLst>
                                      </p:cBhvr>
                                      <p:tavLst>
                                        <p:tav tm="0">
                                          <p:val>
                                            <p:strVal val="#ppt_x"/>
                                          </p:val>
                                        </p:tav>
                                        <p:tav tm="100000">
                                          <p:val>
                                            <p:strVal val="#ppt_x"/>
                                          </p:val>
                                        </p:tav>
                                      </p:tavLst>
                                    </p:anim>
                                    <p:anim calcmode="lin" valueType="num">
                                      <p:cBhvr>
                                        <p:cTn id="7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anim calcmode="lin" valueType="num">
                                      <p:cBhvr additive="base">
                                        <p:cTn id="76" dur="500" fill="hold"/>
                                        <p:tgtEl>
                                          <p:spTgt spid="90"/>
                                        </p:tgtEl>
                                        <p:attrNameLst>
                                          <p:attrName>ppt_x</p:attrName>
                                        </p:attrNameLst>
                                      </p:cBhvr>
                                      <p:tavLst>
                                        <p:tav tm="0">
                                          <p:val>
                                            <p:strVal val="#ppt_x"/>
                                          </p:val>
                                        </p:tav>
                                        <p:tav tm="100000">
                                          <p:val>
                                            <p:strVal val="#ppt_x"/>
                                          </p:val>
                                        </p:tav>
                                      </p:tavLst>
                                    </p:anim>
                                    <p:anim calcmode="lin" valueType="num">
                                      <p:cBhvr additive="base">
                                        <p:cTn id="77"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1"/>
                                        </p:tgtEl>
                                        <p:attrNameLst>
                                          <p:attrName>style.visibility</p:attrName>
                                        </p:attrNameLst>
                                      </p:cBhvr>
                                      <p:to>
                                        <p:strVal val="visible"/>
                                      </p:to>
                                    </p:set>
                                    <p:anim calcmode="lin" valueType="num">
                                      <p:cBhvr additive="base">
                                        <p:cTn id="82" dur="500" fill="hold"/>
                                        <p:tgtEl>
                                          <p:spTgt spid="91"/>
                                        </p:tgtEl>
                                        <p:attrNameLst>
                                          <p:attrName>ppt_x</p:attrName>
                                        </p:attrNameLst>
                                      </p:cBhvr>
                                      <p:tavLst>
                                        <p:tav tm="0">
                                          <p:val>
                                            <p:strVal val="#ppt_x"/>
                                          </p:val>
                                        </p:tav>
                                        <p:tav tm="100000">
                                          <p:val>
                                            <p:strVal val="#ppt_x"/>
                                          </p:val>
                                        </p:tav>
                                      </p:tavLst>
                                    </p:anim>
                                    <p:anim calcmode="lin" valueType="num">
                                      <p:cBhvr additive="base">
                                        <p:cTn id="8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92"/>
                                        </p:tgtEl>
                                        <p:attrNameLst>
                                          <p:attrName>style.visibility</p:attrName>
                                        </p:attrNameLst>
                                      </p:cBhvr>
                                      <p:to>
                                        <p:strVal val="visible"/>
                                      </p:to>
                                    </p:set>
                                    <p:anim calcmode="lin" valueType="num">
                                      <p:cBhvr additive="base">
                                        <p:cTn id="88" dur="500" fill="hold"/>
                                        <p:tgtEl>
                                          <p:spTgt spid="92"/>
                                        </p:tgtEl>
                                        <p:attrNameLst>
                                          <p:attrName>ppt_x</p:attrName>
                                        </p:attrNameLst>
                                      </p:cBhvr>
                                      <p:tavLst>
                                        <p:tav tm="0">
                                          <p:val>
                                            <p:strVal val="#ppt_x"/>
                                          </p:val>
                                        </p:tav>
                                        <p:tav tm="100000">
                                          <p:val>
                                            <p:strVal val="#ppt_x"/>
                                          </p:val>
                                        </p:tav>
                                      </p:tavLst>
                                    </p:anim>
                                    <p:anim calcmode="lin" valueType="num">
                                      <p:cBhvr additive="base">
                                        <p:cTn id="8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93"/>
                                        </p:tgtEl>
                                        <p:attrNameLst>
                                          <p:attrName>style.visibility</p:attrName>
                                        </p:attrNameLst>
                                      </p:cBhvr>
                                      <p:to>
                                        <p:strVal val="visible"/>
                                      </p:to>
                                    </p:set>
                                    <p:anim calcmode="lin" valueType="num">
                                      <p:cBhvr additive="base">
                                        <p:cTn id="94" dur="500" fill="hold"/>
                                        <p:tgtEl>
                                          <p:spTgt spid="93"/>
                                        </p:tgtEl>
                                        <p:attrNameLst>
                                          <p:attrName>ppt_x</p:attrName>
                                        </p:attrNameLst>
                                      </p:cBhvr>
                                      <p:tavLst>
                                        <p:tav tm="0">
                                          <p:val>
                                            <p:strVal val="#ppt_x"/>
                                          </p:val>
                                        </p:tav>
                                        <p:tav tm="100000">
                                          <p:val>
                                            <p:strVal val="#ppt_x"/>
                                          </p:val>
                                        </p:tav>
                                      </p:tavLst>
                                    </p:anim>
                                    <p:anim calcmode="lin" valueType="num">
                                      <p:cBhvr additive="base">
                                        <p:cTn id="9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fade">
                                      <p:cBhvr>
                                        <p:cTn id="100" dur="1000"/>
                                        <p:tgtEl>
                                          <p:spTgt spid="94"/>
                                        </p:tgtEl>
                                      </p:cBhvr>
                                    </p:animEffect>
                                    <p:anim calcmode="lin" valueType="num">
                                      <p:cBhvr>
                                        <p:cTn id="101" dur="1000" fill="hold"/>
                                        <p:tgtEl>
                                          <p:spTgt spid="94"/>
                                        </p:tgtEl>
                                        <p:attrNameLst>
                                          <p:attrName>ppt_x</p:attrName>
                                        </p:attrNameLst>
                                      </p:cBhvr>
                                      <p:tavLst>
                                        <p:tav tm="0">
                                          <p:val>
                                            <p:strVal val="#ppt_x"/>
                                          </p:val>
                                        </p:tav>
                                        <p:tav tm="100000">
                                          <p:val>
                                            <p:strVal val="#ppt_x"/>
                                          </p:val>
                                        </p:tav>
                                      </p:tavLst>
                                    </p:anim>
                                    <p:anim calcmode="lin" valueType="num">
                                      <p:cBhvr>
                                        <p:cTn id="102"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additive="base">
                                        <p:cTn id="107" dur="500" fill="hold"/>
                                        <p:tgtEl>
                                          <p:spTgt spid="97"/>
                                        </p:tgtEl>
                                        <p:attrNameLst>
                                          <p:attrName>ppt_x</p:attrName>
                                        </p:attrNameLst>
                                      </p:cBhvr>
                                      <p:tavLst>
                                        <p:tav tm="0">
                                          <p:val>
                                            <p:strVal val="#ppt_x"/>
                                          </p:val>
                                        </p:tav>
                                        <p:tav tm="100000">
                                          <p:val>
                                            <p:strVal val="#ppt_x"/>
                                          </p:val>
                                        </p:tav>
                                      </p:tavLst>
                                    </p:anim>
                                    <p:anim calcmode="lin" valueType="num">
                                      <p:cBhvr additive="base">
                                        <p:cTn id="10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98"/>
                                        </p:tgtEl>
                                        <p:attrNameLst>
                                          <p:attrName>style.visibility</p:attrName>
                                        </p:attrNameLst>
                                      </p:cBhvr>
                                      <p:to>
                                        <p:strVal val="visible"/>
                                      </p:to>
                                    </p:set>
                                    <p:anim calcmode="lin" valueType="num">
                                      <p:cBhvr additive="base">
                                        <p:cTn id="113" dur="500" fill="hold"/>
                                        <p:tgtEl>
                                          <p:spTgt spid="98"/>
                                        </p:tgtEl>
                                        <p:attrNameLst>
                                          <p:attrName>ppt_x</p:attrName>
                                        </p:attrNameLst>
                                      </p:cBhvr>
                                      <p:tavLst>
                                        <p:tav tm="0">
                                          <p:val>
                                            <p:strVal val="#ppt_x"/>
                                          </p:val>
                                        </p:tav>
                                        <p:tav tm="100000">
                                          <p:val>
                                            <p:strVal val="#ppt_x"/>
                                          </p:val>
                                        </p:tav>
                                      </p:tavLst>
                                    </p:anim>
                                    <p:anim calcmode="lin" valueType="num">
                                      <p:cBhvr additive="base">
                                        <p:cTn id="11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02"/>
                                        </p:tgtEl>
                                        <p:attrNameLst>
                                          <p:attrName>style.visibility</p:attrName>
                                        </p:attrNameLst>
                                      </p:cBhvr>
                                      <p:to>
                                        <p:strVal val="visible"/>
                                      </p:to>
                                    </p:set>
                                    <p:anim calcmode="lin" valueType="num">
                                      <p:cBhvr additive="base">
                                        <p:cTn id="119" dur="500" fill="hold"/>
                                        <p:tgtEl>
                                          <p:spTgt spid="102"/>
                                        </p:tgtEl>
                                        <p:attrNameLst>
                                          <p:attrName>ppt_x</p:attrName>
                                        </p:attrNameLst>
                                      </p:cBhvr>
                                      <p:tavLst>
                                        <p:tav tm="0">
                                          <p:val>
                                            <p:strVal val="#ppt_x"/>
                                          </p:val>
                                        </p:tav>
                                        <p:tav tm="100000">
                                          <p:val>
                                            <p:strVal val="#ppt_x"/>
                                          </p:val>
                                        </p:tav>
                                      </p:tavLst>
                                    </p:anim>
                                    <p:anim calcmode="lin" valueType="num">
                                      <p:cBhvr additive="base">
                                        <p:cTn id="12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6" presetClass="entr" presetSubtype="16" fill="hold" nodeType="clickEffect">
                                  <p:stCondLst>
                                    <p:cond delay="0"/>
                                  </p:stCondLst>
                                  <p:childTnLst>
                                    <p:set>
                                      <p:cBhvr>
                                        <p:cTn id="124" dur="1" fill="hold">
                                          <p:stCondLst>
                                            <p:cond delay="0"/>
                                          </p:stCondLst>
                                        </p:cTn>
                                        <p:tgtEl>
                                          <p:spTgt spid="103"/>
                                        </p:tgtEl>
                                        <p:attrNameLst>
                                          <p:attrName>style.visibility</p:attrName>
                                        </p:attrNameLst>
                                      </p:cBhvr>
                                      <p:to>
                                        <p:strVal val="visible"/>
                                      </p:to>
                                    </p:set>
                                    <p:animEffect transition="in" filter="circle(in)">
                                      <p:cBhvr>
                                        <p:cTn id="125" dur="2000"/>
                                        <p:tgtEl>
                                          <p:spTgt spid="103"/>
                                        </p:tgtEl>
                                      </p:cBhvr>
                                    </p:animEffect>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grpId="0" nodeType="clickEffect">
                                  <p:stCondLst>
                                    <p:cond delay="0"/>
                                  </p:stCondLst>
                                  <p:childTnLst>
                                    <p:set>
                                      <p:cBhvr>
                                        <p:cTn id="129" dur="1" fill="hold">
                                          <p:stCondLst>
                                            <p:cond delay="0"/>
                                          </p:stCondLst>
                                        </p:cTn>
                                        <p:tgtEl>
                                          <p:spTgt spid="104"/>
                                        </p:tgtEl>
                                        <p:attrNameLst>
                                          <p:attrName>style.visibility</p:attrName>
                                        </p:attrNameLst>
                                      </p:cBhvr>
                                      <p:to>
                                        <p:strVal val="visible"/>
                                      </p:to>
                                    </p:set>
                                    <p:animEffect transition="in" filter="circle(in)">
                                      <p:cBhvr>
                                        <p:cTn id="130" dur="2000"/>
                                        <p:tgtEl>
                                          <p:spTgt spid="104"/>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10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iterate type="wd">
                                    <p:tmAbs val="300"/>
                                  </p:iterate>
                                  <p:childTnLst>
                                    <p:set>
                                      <p:cBhvr>
                                        <p:cTn id="138" dur="1" fill="hold">
                                          <p:stCondLst>
                                            <p:cond delay="299"/>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77" grpId="0" animBg="1"/>
      <p:bldP spid="86" grpId="0" animBg="1"/>
      <p:bldP spid="88" grpId="0" animBg="1"/>
      <p:bldP spid="90" grpId="0" animBg="1"/>
      <p:bldP spid="91" grpId="0" animBg="1"/>
      <p:bldP spid="92" grpId="0" animBg="1"/>
      <p:bldP spid="93" grpId="0" animBg="1"/>
      <p:bldP spid="97" grpId="0" animBg="1"/>
      <p:bldP spid="98" grpId="0" animBg="1"/>
      <p:bldP spid="102" grpId="0" animBg="1"/>
      <p:bldP spid="104" grpId="0"/>
      <p:bldP spid="105" grpId="0" autoUpdateAnimBg="0"/>
      <p:bldP spid="10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7459" y="162907"/>
            <a:ext cx="8654603" cy="3970318"/>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rPr>
              <a:t>用劈尖干涉法可检测工件表面缺陷，当波长为</a:t>
            </a:r>
            <a:r>
              <a:rPr lang="zh-CN" altLang="en-US" sz="2800" b="1" dirty="0">
                <a:solidFill>
                  <a:srgbClr val="FF0000"/>
                </a:solidFill>
                <a:sym typeface="Symbol" panose="05050102010706020507" pitchFamily="18" charset="2"/>
              </a:rPr>
              <a:t></a:t>
            </a:r>
            <a:r>
              <a:rPr lang="zh-CN" altLang="en-US" sz="2800" b="1" dirty="0">
                <a:solidFill>
                  <a:srgbClr val="0000FF"/>
                </a:solidFill>
              </a:rPr>
              <a:t>的单色平行光垂直入射时，若观察到的干涉条纹如图所示，每一条纹弯曲部分的顶点恰好与其左边条纹的直线部分的连线相切，则工件表面与条纹弯曲处对应的部分</a:t>
            </a:r>
          </a:p>
          <a:p>
            <a:r>
              <a:rPr lang="en-US" altLang="zh-CN" sz="2800" b="1" dirty="0">
                <a:solidFill>
                  <a:srgbClr val="129C15"/>
                </a:solidFill>
              </a:rPr>
              <a:t>(A) </a:t>
            </a:r>
            <a:r>
              <a:rPr lang="zh-CN" altLang="en-US" sz="2800" b="1" dirty="0">
                <a:solidFill>
                  <a:srgbClr val="129C15"/>
                </a:solidFill>
              </a:rPr>
              <a:t>凸起，且高度为</a:t>
            </a:r>
            <a:r>
              <a:rPr lang="zh-CN" altLang="en-US" sz="2800" b="1" dirty="0">
                <a:solidFill>
                  <a:srgbClr val="FF0000"/>
                </a:solidFill>
                <a:sym typeface="Symbol" panose="05050102010706020507" pitchFamily="18" charset="2"/>
              </a:rPr>
              <a:t></a:t>
            </a:r>
            <a:r>
              <a:rPr lang="en-US" altLang="zh-CN" sz="2800" b="1" dirty="0">
                <a:solidFill>
                  <a:srgbClr val="FF0000"/>
                </a:solidFill>
              </a:rPr>
              <a:t>/ 4</a:t>
            </a:r>
          </a:p>
          <a:p>
            <a:r>
              <a:rPr lang="en-US" altLang="zh-CN" sz="2800" b="1" dirty="0">
                <a:solidFill>
                  <a:srgbClr val="9900CC"/>
                </a:solidFill>
              </a:rPr>
              <a:t>(B) </a:t>
            </a:r>
            <a:r>
              <a:rPr lang="zh-CN" altLang="en-US" sz="2800" b="1" dirty="0">
                <a:solidFill>
                  <a:srgbClr val="9900CC"/>
                </a:solidFill>
              </a:rPr>
              <a:t>凸起，且高度为 </a:t>
            </a:r>
            <a:r>
              <a:rPr lang="zh-CN" altLang="en-US" sz="2800" b="1" dirty="0">
                <a:solidFill>
                  <a:srgbClr val="FF0000"/>
                </a:solidFill>
                <a:sym typeface="Symbol" panose="05050102010706020507" pitchFamily="18" charset="2"/>
              </a:rPr>
              <a:t> </a:t>
            </a:r>
            <a:r>
              <a:rPr lang="en-US" altLang="zh-CN" sz="2800" b="1" dirty="0">
                <a:solidFill>
                  <a:srgbClr val="FF0000"/>
                </a:solidFill>
              </a:rPr>
              <a:t>/ 2</a:t>
            </a:r>
          </a:p>
          <a:p>
            <a:r>
              <a:rPr lang="en-US" altLang="zh-CN" sz="2800" b="1" dirty="0">
                <a:solidFill>
                  <a:srgbClr val="008000"/>
                </a:solidFill>
              </a:rPr>
              <a:t>(C) </a:t>
            </a:r>
            <a:r>
              <a:rPr lang="zh-CN" altLang="en-US" sz="2800" b="1" dirty="0">
                <a:solidFill>
                  <a:srgbClr val="008000"/>
                </a:solidFill>
              </a:rPr>
              <a:t>凹陷，且深度为</a:t>
            </a:r>
            <a:r>
              <a:rPr lang="zh-CN" altLang="en-US" sz="2800" b="1" dirty="0">
                <a:solidFill>
                  <a:srgbClr val="FF0000"/>
                </a:solidFill>
                <a:sym typeface="Symbol" panose="05050102010706020507" pitchFamily="18" charset="2"/>
              </a:rPr>
              <a:t></a:t>
            </a:r>
            <a:r>
              <a:rPr lang="zh-CN" altLang="en-US" sz="2800" b="1" dirty="0">
                <a:solidFill>
                  <a:srgbClr val="FF0000"/>
                </a:solidFill>
              </a:rPr>
              <a:t> </a:t>
            </a:r>
            <a:r>
              <a:rPr lang="en-US" altLang="zh-CN" sz="2800" b="1" dirty="0">
                <a:solidFill>
                  <a:srgbClr val="FF0000"/>
                </a:solidFill>
              </a:rPr>
              <a:t>/ 2</a:t>
            </a:r>
          </a:p>
          <a:p>
            <a:r>
              <a:rPr lang="en-US" altLang="zh-CN" sz="2800" b="1" dirty="0">
                <a:solidFill>
                  <a:srgbClr val="0000FF"/>
                </a:solidFill>
              </a:rPr>
              <a:t>(D) </a:t>
            </a:r>
            <a:r>
              <a:rPr lang="zh-CN" altLang="en-US" sz="2800" b="1" dirty="0">
                <a:solidFill>
                  <a:srgbClr val="0000FF"/>
                </a:solidFill>
              </a:rPr>
              <a:t>凹陷，且深度为</a:t>
            </a:r>
            <a:r>
              <a:rPr lang="zh-CN" altLang="en-US" sz="2800" b="1" dirty="0">
                <a:solidFill>
                  <a:srgbClr val="FF0000"/>
                </a:solidFill>
                <a:sym typeface="Symbol" panose="05050102010706020507" pitchFamily="18" charset="2"/>
              </a:rPr>
              <a:t> </a:t>
            </a:r>
            <a:r>
              <a:rPr lang="zh-CN" altLang="en-US" sz="2800" b="1" dirty="0">
                <a:solidFill>
                  <a:srgbClr val="0000FF"/>
                </a:solidFill>
              </a:rPr>
              <a:t> </a:t>
            </a:r>
            <a:r>
              <a:rPr lang="en-US" altLang="zh-CN" sz="2800" b="1" dirty="0">
                <a:solidFill>
                  <a:srgbClr val="FF0000"/>
                </a:solidFill>
              </a:rPr>
              <a:t>/ 4</a:t>
            </a:r>
            <a:endParaRPr lang="zh-CN" altLang="en-US" sz="2800" b="1" dirty="0">
              <a:solidFill>
                <a:srgbClr val="FF0000"/>
              </a:solidFill>
            </a:endParaRPr>
          </a:p>
        </p:txBody>
      </p:sp>
      <p:sp>
        <p:nvSpPr>
          <p:cNvPr id="3" name="Rectangle 10"/>
          <p:cNvSpPr>
            <a:spLocks noChangeArrowheads="1"/>
          </p:cNvSpPr>
          <p:nvPr/>
        </p:nvSpPr>
        <p:spPr bwMode="auto">
          <a:xfrm>
            <a:off x="7067260" y="5001556"/>
            <a:ext cx="2819400" cy="1447800"/>
          </a:xfrm>
          <a:prstGeom prst="rect">
            <a:avLst/>
          </a:prstGeom>
          <a:solidFill>
            <a:schemeClr val="bg1"/>
          </a:solidFill>
          <a:ln w="38100">
            <a:solidFill>
              <a:srgbClr val="0000FF"/>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Text Box 11"/>
          <p:cNvSpPr txBox="1">
            <a:spLocks noChangeArrowheads="1"/>
          </p:cNvSpPr>
          <p:nvPr/>
        </p:nvSpPr>
        <p:spPr bwMode="auto">
          <a:xfrm>
            <a:off x="6914860" y="3804581"/>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ea typeface="黑体" panose="02010609060101010101" pitchFamily="49" charset="-122"/>
              </a:rPr>
              <a:t>A</a:t>
            </a:r>
            <a:endParaRPr lang="en-US" altLang="zh-CN" baseline="-25000">
              <a:ea typeface="黑体" panose="02010609060101010101" pitchFamily="49" charset="-122"/>
            </a:endParaRPr>
          </a:p>
        </p:txBody>
      </p:sp>
      <p:sp>
        <p:nvSpPr>
          <p:cNvPr id="5" name="Text Box 12"/>
          <p:cNvSpPr txBox="1">
            <a:spLocks noChangeArrowheads="1"/>
          </p:cNvSpPr>
          <p:nvPr/>
        </p:nvSpPr>
        <p:spPr bwMode="auto">
          <a:xfrm>
            <a:off x="6914860" y="4642781"/>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ea typeface="黑体" panose="02010609060101010101" pitchFamily="49" charset="-122"/>
              </a:rPr>
              <a:t>B</a:t>
            </a:r>
          </a:p>
        </p:txBody>
      </p:sp>
      <p:sp>
        <p:nvSpPr>
          <p:cNvPr id="6" name="Rectangle 13"/>
          <p:cNvSpPr>
            <a:spLocks noChangeArrowheads="1"/>
          </p:cNvSpPr>
          <p:nvPr/>
        </p:nvSpPr>
        <p:spPr bwMode="auto">
          <a:xfrm rot="20576724">
            <a:off x="6991060" y="3804581"/>
            <a:ext cx="2895600" cy="228600"/>
          </a:xfrm>
          <a:prstGeom prst="rect">
            <a:avLst/>
          </a:prstGeom>
          <a:solidFill>
            <a:srgbClr val="00FF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14"/>
          <p:cNvSpPr>
            <a:spLocks noChangeArrowheads="1"/>
          </p:cNvSpPr>
          <p:nvPr/>
        </p:nvSpPr>
        <p:spPr bwMode="auto">
          <a:xfrm>
            <a:off x="7067260" y="4452281"/>
            <a:ext cx="2819400" cy="2286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Text Box 15"/>
          <p:cNvSpPr txBox="1">
            <a:spLocks noChangeArrowheads="1"/>
          </p:cNvSpPr>
          <p:nvPr/>
        </p:nvSpPr>
        <p:spPr bwMode="auto">
          <a:xfrm>
            <a:off x="6229061" y="5315881"/>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a:ea typeface="黑体" panose="02010609060101010101" pitchFamily="49" charset="-122"/>
              </a:rPr>
              <a:t>图</a:t>
            </a:r>
            <a:r>
              <a:rPr lang="en-US" altLang="zh-CN" b="0">
                <a:ea typeface="黑体" panose="02010609060101010101" pitchFamily="49" charset="-122"/>
              </a:rPr>
              <a:t>b </a:t>
            </a:r>
          </a:p>
        </p:txBody>
      </p:sp>
      <p:sp>
        <p:nvSpPr>
          <p:cNvPr id="9" name="Line 16"/>
          <p:cNvSpPr>
            <a:spLocks noChangeShapeType="1"/>
          </p:cNvSpPr>
          <p:nvPr/>
        </p:nvSpPr>
        <p:spPr bwMode="auto">
          <a:xfrm>
            <a:off x="9457453" y="4975105"/>
            <a:ext cx="12879" cy="47110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Arc 18"/>
          <p:cNvSpPr>
            <a:spLocks/>
          </p:cNvSpPr>
          <p:nvPr/>
        </p:nvSpPr>
        <p:spPr bwMode="auto">
          <a:xfrm flipH="1">
            <a:off x="7486360" y="5382556"/>
            <a:ext cx="411163" cy="762000"/>
          </a:xfrm>
          <a:custGeom>
            <a:avLst/>
            <a:gdLst>
              <a:gd name="T0" fmla="*/ 7332 w 22291"/>
              <a:gd name="T1" fmla="*/ 0 h 43200"/>
              <a:gd name="T2" fmla="*/ 0 w 22291"/>
              <a:gd name="T3" fmla="*/ 761806 h 43200"/>
              <a:gd name="T4" fmla="*/ 7332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19"/>
          <p:cNvSpPr>
            <a:spLocks noChangeShapeType="1"/>
          </p:cNvSpPr>
          <p:nvPr/>
        </p:nvSpPr>
        <p:spPr bwMode="auto">
          <a:xfrm>
            <a:off x="7886410" y="5001556"/>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0"/>
          <p:cNvSpPr>
            <a:spLocks noChangeShapeType="1"/>
          </p:cNvSpPr>
          <p:nvPr/>
        </p:nvSpPr>
        <p:spPr bwMode="auto">
          <a:xfrm>
            <a:off x="7886410" y="6163606"/>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rc 21"/>
          <p:cNvSpPr>
            <a:spLocks/>
          </p:cNvSpPr>
          <p:nvPr/>
        </p:nvSpPr>
        <p:spPr bwMode="auto">
          <a:xfrm flipH="1">
            <a:off x="7905462" y="5382556"/>
            <a:ext cx="373061" cy="762000"/>
          </a:xfrm>
          <a:custGeom>
            <a:avLst/>
            <a:gdLst>
              <a:gd name="T0" fmla="*/ 12057 w 22291"/>
              <a:gd name="T1" fmla="*/ 0 h 43200"/>
              <a:gd name="T2" fmla="*/ 0 w 22291"/>
              <a:gd name="T3" fmla="*/ 761806 h 43200"/>
              <a:gd name="T4" fmla="*/ 12057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22"/>
          <p:cNvSpPr>
            <a:spLocks noChangeShapeType="1"/>
          </p:cNvSpPr>
          <p:nvPr/>
        </p:nvSpPr>
        <p:spPr bwMode="auto">
          <a:xfrm>
            <a:off x="8286460" y="5001556"/>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a:off x="8286460" y="6106456"/>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Arc 24"/>
          <p:cNvSpPr>
            <a:spLocks/>
          </p:cNvSpPr>
          <p:nvPr/>
        </p:nvSpPr>
        <p:spPr bwMode="auto">
          <a:xfrm flipH="1">
            <a:off x="8294400" y="5401606"/>
            <a:ext cx="392111" cy="762000"/>
          </a:xfrm>
          <a:custGeom>
            <a:avLst/>
            <a:gdLst>
              <a:gd name="T0" fmla="*/ 7332 w 22291"/>
              <a:gd name="T1" fmla="*/ 0 h 43200"/>
              <a:gd name="T2" fmla="*/ 0 w 22291"/>
              <a:gd name="T3" fmla="*/ 761806 h 43200"/>
              <a:gd name="T4" fmla="*/ 7332 w 22291"/>
              <a:gd name="T5" fmla="*/ 3810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Line 25"/>
          <p:cNvSpPr>
            <a:spLocks noChangeShapeType="1"/>
          </p:cNvSpPr>
          <p:nvPr/>
        </p:nvSpPr>
        <p:spPr bwMode="auto">
          <a:xfrm>
            <a:off x="8686510" y="6163606"/>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rc 26"/>
          <p:cNvSpPr>
            <a:spLocks/>
          </p:cNvSpPr>
          <p:nvPr/>
        </p:nvSpPr>
        <p:spPr bwMode="auto">
          <a:xfrm flipH="1">
            <a:off x="8686510" y="5458756"/>
            <a:ext cx="400050" cy="685800"/>
          </a:xfrm>
          <a:custGeom>
            <a:avLst/>
            <a:gdLst>
              <a:gd name="T0" fmla="*/ 4724 w 22291"/>
              <a:gd name="T1" fmla="*/ 0 h 43200"/>
              <a:gd name="T2" fmla="*/ 0 w 22291"/>
              <a:gd name="T3" fmla="*/ 685625 h 43200"/>
              <a:gd name="T4" fmla="*/ 4724 w 22291"/>
              <a:gd name="T5" fmla="*/ 3429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27"/>
          <p:cNvSpPr>
            <a:spLocks noChangeShapeType="1"/>
          </p:cNvSpPr>
          <p:nvPr/>
        </p:nvSpPr>
        <p:spPr bwMode="auto">
          <a:xfrm>
            <a:off x="9086560" y="5001556"/>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7880582" y="5433691"/>
            <a:ext cx="0" cy="7671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8686510" y="5001556"/>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4"/>
          <p:cNvSpPr>
            <a:spLocks noChangeShapeType="1"/>
          </p:cNvSpPr>
          <p:nvPr/>
        </p:nvSpPr>
        <p:spPr bwMode="auto">
          <a:xfrm>
            <a:off x="9086560" y="6163606"/>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51"/>
          <p:cNvSpPr txBox="1">
            <a:spLocks noChangeArrowheads="1"/>
          </p:cNvSpPr>
          <p:nvPr/>
        </p:nvSpPr>
        <p:spPr bwMode="auto">
          <a:xfrm>
            <a:off x="6229061" y="3947456"/>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dirty="0">
                <a:ea typeface="黑体" panose="02010609060101010101" pitchFamily="49" charset="-122"/>
              </a:rPr>
              <a:t>图</a:t>
            </a:r>
            <a:r>
              <a:rPr lang="en-US" altLang="zh-CN" b="0" dirty="0">
                <a:ea typeface="黑体" panose="02010609060101010101" pitchFamily="49" charset="-122"/>
              </a:rPr>
              <a:t>a </a:t>
            </a:r>
          </a:p>
        </p:txBody>
      </p:sp>
      <p:sp>
        <p:nvSpPr>
          <p:cNvPr id="30" name="Arc 26"/>
          <p:cNvSpPr>
            <a:spLocks/>
          </p:cNvSpPr>
          <p:nvPr/>
        </p:nvSpPr>
        <p:spPr bwMode="auto">
          <a:xfrm flipH="1">
            <a:off x="9094986" y="5430181"/>
            <a:ext cx="400050" cy="685800"/>
          </a:xfrm>
          <a:custGeom>
            <a:avLst/>
            <a:gdLst>
              <a:gd name="T0" fmla="*/ 4724 w 22291"/>
              <a:gd name="T1" fmla="*/ 0 h 43200"/>
              <a:gd name="T2" fmla="*/ 0 w 22291"/>
              <a:gd name="T3" fmla="*/ 685625 h 43200"/>
              <a:gd name="T4" fmla="*/ 4724 w 22291"/>
              <a:gd name="T5" fmla="*/ 342900 h 43200"/>
              <a:gd name="T6" fmla="*/ 0 60000 65536"/>
              <a:gd name="T7" fmla="*/ 0 60000 65536"/>
              <a:gd name="T8" fmla="*/ 0 60000 65536"/>
              <a:gd name="T9" fmla="*/ 0 w 22291"/>
              <a:gd name="T10" fmla="*/ 0 h 43200"/>
              <a:gd name="T11" fmla="*/ 22291 w 22291"/>
              <a:gd name="T12" fmla="*/ 43200 h 43200"/>
            </a:gdLst>
            <a:ahLst/>
            <a:cxnLst>
              <a:cxn ang="T6">
                <a:pos x="T0" y="T1"/>
              </a:cxn>
              <a:cxn ang="T7">
                <a:pos x="T2" y="T3"/>
              </a:cxn>
              <a:cxn ang="T8">
                <a:pos x="T4" y="T5"/>
              </a:cxn>
            </a:cxnLst>
            <a:rect l="T9" t="T10" r="T11" b="T12"/>
            <a:pathLst>
              <a:path w="22291" h="43200" fill="none" extrusionOk="0">
                <a:moveTo>
                  <a:pt x="690" y="0"/>
                </a:moveTo>
                <a:cubicBezTo>
                  <a:pt x="12620" y="0"/>
                  <a:pt x="22291" y="9670"/>
                  <a:pt x="22291" y="21600"/>
                </a:cubicBezTo>
                <a:cubicBezTo>
                  <a:pt x="22291" y="33529"/>
                  <a:pt x="12620" y="43200"/>
                  <a:pt x="691" y="43200"/>
                </a:cubicBezTo>
                <a:cubicBezTo>
                  <a:pt x="460" y="43200"/>
                  <a:pt x="230" y="43196"/>
                  <a:pt x="0" y="43188"/>
                </a:cubicBezTo>
              </a:path>
              <a:path w="22291" h="43200" stroke="0" extrusionOk="0">
                <a:moveTo>
                  <a:pt x="690" y="0"/>
                </a:moveTo>
                <a:cubicBezTo>
                  <a:pt x="12620" y="0"/>
                  <a:pt x="22291" y="9670"/>
                  <a:pt x="22291" y="21600"/>
                </a:cubicBezTo>
                <a:cubicBezTo>
                  <a:pt x="22291" y="33529"/>
                  <a:pt x="12620" y="43200"/>
                  <a:pt x="691" y="43200"/>
                </a:cubicBezTo>
                <a:cubicBezTo>
                  <a:pt x="460" y="43200"/>
                  <a:pt x="230" y="43196"/>
                  <a:pt x="0" y="43188"/>
                </a:cubicBezTo>
                <a:lnTo>
                  <a:pt x="691" y="2160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Line 16"/>
          <p:cNvSpPr>
            <a:spLocks noChangeShapeType="1"/>
          </p:cNvSpPr>
          <p:nvPr/>
        </p:nvSpPr>
        <p:spPr bwMode="auto">
          <a:xfrm flipH="1">
            <a:off x="9080121" y="5035184"/>
            <a:ext cx="2169" cy="4426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6"/>
          <p:cNvSpPr>
            <a:spLocks noChangeShapeType="1"/>
          </p:cNvSpPr>
          <p:nvPr/>
        </p:nvSpPr>
        <p:spPr bwMode="auto">
          <a:xfrm flipH="1">
            <a:off x="8678572" y="5008532"/>
            <a:ext cx="2169" cy="4426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6"/>
          <p:cNvSpPr>
            <a:spLocks noChangeShapeType="1"/>
          </p:cNvSpPr>
          <p:nvPr/>
        </p:nvSpPr>
        <p:spPr bwMode="auto">
          <a:xfrm flipH="1">
            <a:off x="8292298" y="4967615"/>
            <a:ext cx="2169" cy="4426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6"/>
          <p:cNvSpPr>
            <a:spLocks noChangeShapeType="1"/>
          </p:cNvSpPr>
          <p:nvPr/>
        </p:nvSpPr>
        <p:spPr bwMode="auto">
          <a:xfrm flipH="1">
            <a:off x="7880583" y="4982148"/>
            <a:ext cx="2169" cy="4426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6"/>
          <p:cNvSpPr>
            <a:spLocks noChangeShapeType="1"/>
          </p:cNvSpPr>
          <p:nvPr/>
        </p:nvSpPr>
        <p:spPr bwMode="auto">
          <a:xfrm flipH="1">
            <a:off x="9090955" y="6144556"/>
            <a:ext cx="1375" cy="30869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6"/>
          <p:cNvSpPr>
            <a:spLocks noChangeShapeType="1"/>
          </p:cNvSpPr>
          <p:nvPr/>
        </p:nvSpPr>
        <p:spPr bwMode="auto">
          <a:xfrm>
            <a:off x="8676774" y="6182656"/>
            <a:ext cx="5272" cy="27059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6"/>
          <p:cNvSpPr>
            <a:spLocks noChangeShapeType="1"/>
          </p:cNvSpPr>
          <p:nvPr/>
        </p:nvSpPr>
        <p:spPr bwMode="auto">
          <a:xfrm flipH="1">
            <a:off x="8291615" y="6142543"/>
            <a:ext cx="1375" cy="30869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6"/>
          <p:cNvSpPr>
            <a:spLocks noChangeShapeType="1"/>
          </p:cNvSpPr>
          <p:nvPr/>
        </p:nvSpPr>
        <p:spPr bwMode="auto">
          <a:xfrm>
            <a:off x="7885000" y="6158463"/>
            <a:ext cx="5876" cy="2864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6"/>
          <p:cNvSpPr>
            <a:spLocks noChangeShapeType="1"/>
          </p:cNvSpPr>
          <p:nvPr/>
        </p:nvSpPr>
        <p:spPr bwMode="auto">
          <a:xfrm flipH="1">
            <a:off x="9480377" y="6142543"/>
            <a:ext cx="1375" cy="30869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32"/>
          <p:cNvSpPr>
            <a:spLocks noChangeShapeType="1"/>
          </p:cNvSpPr>
          <p:nvPr/>
        </p:nvSpPr>
        <p:spPr bwMode="auto">
          <a:xfrm>
            <a:off x="8657777" y="5477807"/>
            <a:ext cx="0" cy="7671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32"/>
          <p:cNvSpPr>
            <a:spLocks noChangeShapeType="1"/>
          </p:cNvSpPr>
          <p:nvPr/>
        </p:nvSpPr>
        <p:spPr bwMode="auto">
          <a:xfrm>
            <a:off x="9086560" y="5458757"/>
            <a:ext cx="0" cy="7671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2"/>
          <p:cNvSpPr>
            <a:spLocks noChangeShapeType="1"/>
          </p:cNvSpPr>
          <p:nvPr/>
        </p:nvSpPr>
        <p:spPr bwMode="auto">
          <a:xfrm>
            <a:off x="9470331" y="5433690"/>
            <a:ext cx="0" cy="7671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32"/>
          <p:cNvSpPr>
            <a:spLocks noChangeShapeType="1"/>
          </p:cNvSpPr>
          <p:nvPr/>
        </p:nvSpPr>
        <p:spPr bwMode="auto">
          <a:xfrm>
            <a:off x="8292989" y="5382557"/>
            <a:ext cx="0" cy="7671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矩形 9"/>
          <p:cNvSpPr/>
          <p:nvPr/>
        </p:nvSpPr>
        <p:spPr>
          <a:xfrm>
            <a:off x="1777367" y="4450145"/>
            <a:ext cx="4124948" cy="2160591"/>
          </a:xfrm>
          <a:prstGeom prst="rect">
            <a:avLst/>
          </a:prstGeom>
          <a:solidFill>
            <a:srgbClr val="FFFF00"/>
          </a:solidFill>
        </p:spPr>
        <p:txBody>
          <a:bodyPr wrap="square">
            <a:spAutoFit/>
          </a:bodyPr>
          <a:lstStyle/>
          <a:p>
            <a:pPr>
              <a:lnSpc>
                <a:spcPct val="120000"/>
              </a:lnSpc>
              <a:spcBef>
                <a:spcPct val="50000"/>
              </a:spcBef>
              <a:defRPr/>
            </a:pPr>
            <a:r>
              <a:rPr lang="zh-CN" altLang="en-US" sz="2800" b="1" dirty="0">
                <a:solidFill>
                  <a:srgbClr val="C00000"/>
                </a:solidFill>
                <a:latin typeface="宋体" pitchFamily="2" charset="-122"/>
              </a:rPr>
              <a:t>厚度相同的区域，其光程差相同，因而这些区域就出现同一级的干涉条纹，故称为等厚干涉。</a:t>
            </a:r>
          </a:p>
        </p:txBody>
      </p:sp>
      <p:graphicFrame>
        <p:nvGraphicFramePr>
          <p:cNvPr id="46" name="Object 27"/>
          <p:cNvGraphicFramePr>
            <a:graphicFrameLocks/>
          </p:cNvGraphicFramePr>
          <p:nvPr>
            <p:extLst>
              <p:ext uri="{D42A27DB-BD31-4B8C-83A1-F6EECF244321}">
                <p14:modId xmlns:p14="http://schemas.microsoft.com/office/powerpoint/2010/main" val="1833278465"/>
              </p:ext>
            </p:extLst>
          </p:nvPr>
        </p:nvGraphicFramePr>
        <p:xfrm>
          <a:off x="6783331" y="2022757"/>
          <a:ext cx="3320564" cy="1118951"/>
        </p:xfrm>
        <a:graphic>
          <a:graphicData uri="http://schemas.openxmlformats.org/presentationml/2006/ole">
            <mc:AlternateContent xmlns:mc="http://schemas.openxmlformats.org/markup-compatibility/2006">
              <mc:Choice xmlns:v="urn:schemas-microsoft-com:vml" Requires="v">
                <p:oleObj spid="_x0000_s530512" name="公式" r:id="rId3" imgW="1143000" imgH="393480" progId="Equation.3">
                  <p:embed/>
                </p:oleObj>
              </mc:Choice>
              <mc:Fallback>
                <p:oleObj name="公式" r:id="rId3" imgW="1143000" imgH="393480" progId="Equation.3">
                  <p:embed/>
                  <p:pic>
                    <p:nvPicPr>
                      <p:cNvPr id="0" name=""/>
                      <p:cNvPicPr>
                        <a:picLocks noChangeArrowheads="1"/>
                      </p:cNvPicPr>
                      <p:nvPr/>
                    </p:nvPicPr>
                    <p:blipFill>
                      <a:blip r:embed="rId4"/>
                      <a:srcRect/>
                      <a:stretch>
                        <a:fillRect/>
                      </a:stretch>
                    </p:blipFill>
                    <p:spPr bwMode="auto">
                      <a:xfrm>
                        <a:off x="6783331" y="2022757"/>
                        <a:ext cx="3320564" cy="1118951"/>
                      </a:xfrm>
                      <a:prstGeom prst="rect">
                        <a:avLst/>
                      </a:prstGeom>
                      <a:solidFill>
                        <a:srgbClr val="FFC000"/>
                      </a:solidFill>
                      <a:ln>
                        <a:noFill/>
                      </a:ln>
                      <a:extLst/>
                    </p:spPr>
                  </p:pic>
                </p:oleObj>
              </mc:Fallback>
            </mc:AlternateContent>
          </a:graphicData>
        </a:graphic>
      </p:graphicFrame>
      <p:sp>
        <p:nvSpPr>
          <p:cNvPr id="49" name="矩形 48"/>
          <p:cNvSpPr/>
          <p:nvPr/>
        </p:nvSpPr>
        <p:spPr>
          <a:xfrm>
            <a:off x="6019791" y="6090001"/>
            <a:ext cx="659155" cy="584775"/>
          </a:xfrm>
          <a:prstGeom prst="rect">
            <a:avLst/>
          </a:prstGeom>
        </p:spPr>
        <p:txBody>
          <a:bodyPr wrap="none">
            <a:spAutoFit/>
          </a:bodyPr>
          <a:lstStyle/>
          <a:p>
            <a:r>
              <a:rPr lang="en-US" altLang="zh-CN" sz="3200" b="1" dirty="0">
                <a:solidFill>
                  <a:srgbClr val="FF0000"/>
                </a:solidFill>
              </a:rPr>
              <a:t>(C)</a:t>
            </a:r>
            <a:endParaRPr lang="zh-CN" altLang="en-US" sz="3200" dirty="0">
              <a:solidFill>
                <a:srgbClr val="FF0000"/>
              </a:solidFill>
            </a:endParaRPr>
          </a:p>
        </p:txBody>
      </p:sp>
    </p:spTree>
    <p:extLst>
      <p:ext uri="{BB962C8B-B14F-4D97-AF65-F5344CB8AC3E}">
        <p14:creationId xmlns:p14="http://schemas.microsoft.com/office/powerpoint/2010/main" val="375496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circle(in)">
                                      <p:cBhvr>
                                        <p:cTn id="14" dur="20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descr="花束"/>
          <p:cNvSpPr txBox="1">
            <a:spLocks noChangeArrowheads="1"/>
          </p:cNvSpPr>
          <p:nvPr/>
        </p:nvSpPr>
        <p:spPr bwMode="auto">
          <a:xfrm>
            <a:off x="1775010" y="1019123"/>
            <a:ext cx="3492500" cy="579438"/>
          </a:xfrm>
          <a:prstGeom prst="rect">
            <a:avLst/>
          </a:prstGeom>
          <a:blipFill dpi="0" rotWithShape="1">
            <a:blip r:embed="rId3"/>
            <a:srcRect/>
            <a:tile tx="0" ty="0" sx="100000" sy="100000" flip="none" algn="tl"/>
          </a:blipFill>
          <a:ln w="9525" algn="ctr">
            <a:noFill/>
            <a:miter lim="800000"/>
            <a:headEnd/>
            <a:tailEnd/>
          </a:ln>
          <a:effectLst>
            <a:outerShdw dist="125724" dir="2700000" algn="ctr" rotWithShape="0">
              <a:schemeClr val="tx1">
                <a:alpha val="50000"/>
              </a:schemeClr>
            </a:outerShdw>
          </a:effectLst>
        </p:spPr>
        <p:txBody>
          <a:bodyPr>
            <a:spAutoFit/>
          </a:bodyPr>
          <a:lstStyle/>
          <a:p>
            <a:pPr algn="ctr">
              <a:defRPr/>
            </a:pPr>
            <a:r>
              <a:rPr lang="zh-CN" altLang="en-US" sz="3200" b="1" dirty="0">
                <a:solidFill>
                  <a:srgbClr val="FF0000"/>
                </a:solidFill>
                <a:effectLst>
                  <a:outerShdw blurRad="38100" dist="38100" dir="2700000" algn="tl">
                    <a:srgbClr val="000000"/>
                  </a:outerShdw>
                </a:effectLst>
                <a:ea typeface="楷体_GB2312" pitchFamily="49" charset="-122"/>
              </a:rPr>
              <a:t>牛顿环实验装置</a:t>
            </a:r>
          </a:p>
        </p:txBody>
      </p:sp>
      <p:grpSp>
        <p:nvGrpSpPr>
          <p:cNvPr id="6" name="Group 8"/>
          <p:cNvGrpSpPr>
            <a:grpSpLocks/>
          </p:cNvGrpSpPr>
          <p:nvPr/>
        </p:nvGrpSpPr>
        <p:grpSpPr bwMode="auto">
          <a:xfrm>
            <a:off x="7461371" y="3651052"/>
            <a:ext cx="2362200" cy="2286000"/>
            <a:chOff x="3888" y="1728"/>
            <a:chExt cx="1440" cy="1440"/>
          </a:xfrm>
        </p:grpSpPr>
        <p:sp>
          <p:nvSpPr>
            <p:cNvPr id="7" name="Oval 9"/>
            <p:cNvSpPr>
              <a:spLocks noChangeArrowheads="1"/>
            </p:cNvSpPr>
            <p:nvPr/>
          </p:nvSpPr>
          <p:spPr bwMode="auto">
            <a:xfrm>
              <a:off x="3888" y="1728"/>
              <a:ext cx="1440" cy="1440"/>
            </a:xfrm>
            <a:prstGeom prst="ellipse">
              <a:avLst/>
            </a:prstGeom>
            <a:solidFill>
              <a:srgbClr val="FFCC00"/>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0"/>
            <p:cNvSpPr>
              <a:spLocks noChangeArrowheads="1"/>
            </p:cNvSpPr>
            <p:nvPr/>
          </p:nvSpPr>
          <p:spPr bwMode="auto">
            <a:xfrm>
              <a:off x="3920" y="1761"/>
              <a:ext cx="1376" cy="1374"/>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1"/>
            <p:cNvSpPr>
              <a:spLocks noChangeArrowheads="1"/>
            </p:cNvSpPr>
            <p:nvPr/>
          </p:nvSpPr>
          <p:spPr bwMode="auto">
            <a:xfrm>
              <a:off x="3953" y="1793"/>
              <a:ext cx="1310" cy="1310"/>
            </a:xfrm>
            <a:prstGeom prst="ellipse">
              <a:avLst/>
            </a:prstGeom>
            <a:solidFill>
              <a:srgbClr val="FFCC00"/>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2"/>
            <p:cNvSpPr>
              <a:spLocks noChangeArrowheads="1"/>
            </p:cNvSpPr>
            <p:nvPr/>
          </p:nvSpPr>
          <p:spPr bwMode="auto">
            <a:xfrm>
              <a:off x="3985" y="1826"/>
              <a:ext cx="1246" cy="1244"/>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3"/>
            <p:cNvSpPr>
              <a:spLocks noChangeArrowheads="1"/>
            </p:cNvSpPr>
            <p:nvPr/>
          </p:nvSpPr>
          <p:spPr bwMode="auto">
            <a:xfrm>
              <a:off x="4018" y="1858"/>
              <a:ext cx="1180" cy="1180"/>
            </a:xfrm>
            <a:prstGeom prst="ellipse">
              <a:avLst/>
            </a:prstGeom>
            <a:solidFill>
              <a:srgbClr val="FFCC00"/>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4"/>
            <p:cNvSpPr>
              <a:spLocks noChangeArrowheads="1"/>
            </p:cNvSpPr>
            <p:nvPr/>
          </p:nvSpPr>
          <p:spPr bwMode="auto">
            <a:xfrm>
              <a:off x="4051" y="1891"/>
              <a:ext cx="1114" cy="1114"/>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5"/>
            <p:cNvSpPr>
              <a:spLocks noChangeArrowheads="1"/>
            </p:cNvSpPr>
            <p:nvPr/>
          </p:nvSpPr>
          <p:spPr bwMode="auto">
            <a:xfrm>
              <a:off x="4085" y="1925"/>
              <a:ext cx="1046" cy="1046"/>
            </a:xfrm>
            <a:prstGeom prst="ellipse">
              <a:avLst/>
            </a:prstGeom>
            <a:solidFill>
              <a:srgbClr val="FFCC00"/>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6"/>
            <p:cNvSpPr>
              <a:spLocks noChangeArrowheads="1"/>
            </p:cNvSpPr>
            <p:nvPr/>
          </p:nvSpPr>
          <p:spPr bwMode="auto">
            <a:xfrm>
              <a:off x="4151" y="1990"/>
              <a:ext cx="914" cy="916"/>
            </a:xfrm>
            <a:prstGeom prst="ellipse">
              <a:avLst/>
            </a:prstGeom>
            <a:solidFill>
              <a:schemeClr val="bg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7"/>
            <p:cNvSpPr>
              <a:spLocks noChangeArrowheads="1"/>
            </p:cNvSpPr>
            <p:nvPr/>
          </p:nvSpPr>
          <p:spPr bwMode="auto">
            <a:xfrm>
              <a:off x="4118" y="1958"/>
              <a:ext cx="980" cy="980"/>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8"/>
            <p:cNvSpPr>
              <a:spLocks noChangeArrowheads="1"/>
            </p:cNvSpPr>
            <p:nvPr/>
          </p:nvSpPr>
          <p:spPr bwMode="auto">
            <a:xfrm>
              <a:off x="4165" y="2006"/>
              <a:ext cx="886" cy="884"/>
            </a:xfrm>
            <a:prstGeom prst="ellipse">
              <a:avLst/>
            </a:prstGeom>
            <a:solidFill>
              <a:srgbClr val="FFCC00"/>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9"/>
            <p:cNvSpPr>
              <a:spLocks noChangeArrowheads="1"/>
            </p:cNvSpPr>
            <p:nvPr/>
          </p:nvSpPr>
          <p:spPr bwMode="auto">
            <a:xfrm>
              <a:off x="4216" y="2055"/>
              <a:ext cx="784" cy="786"/>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20"/>
            <p:cNvSpPr>
              <a:spLocks noChangeArrowheads="1"/>
            </p:cNvSpPr>
            <p:nvPr/>
          </p:nvSpPr>
          <p:spPr bwMode="auto">
            <a:xfrm>
              <a:off x="4280" y="2121"/>
              <a:ext cx="656" cy="654"/>
            </a:xfrm>
            <a:prstGeom prst="ellipse">
              <a:avLst/>
            </a:prstGeom>
            <a:solidFill>
              <a:srgbClr val="FFCC00"/>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21"/>
            <p:cNvSpPr>
              <a:spLocks noChangeArrowheads="1"/>
            </p:cNvSpPr>
            <p:nvPr/>
          </p:nvSpPr>
          <p:spPr bwMode="auto">
            <a:xfrm>
              <a:off x="4331" y="2170"/>
              <a:ext cx="554" cy="556"/>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22"/>
            <p:cNvSpPr>
              <a:spLocks noChangeArrowheads="1"/>
            </p:cNvSpPr>
            <p:nvPr/>
          </p:nvSpPr>
          <p:spPr bwMode="auto">
            <a:xfrm>
              <a:off x="4400" y="2239"/>
              <a:ext cx="416" cy="418"/>
            </a:xfrm>
            <a:prstGeom prst="ellipse">
              <a:avLst/>
            </a:prstGeom>
            <a:solidFill>
              <a:srgbClr val="FFCC00"/>
            </a:solidFill>
            <a:ln w="12700">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3"/>
            <p:cNvSpPr>
              <a:spLocks noChangeArrowheads="1"/>
            </p:cNvSpPr>
            <p:nvPr/>
          </p:nvSpPr>
          <p:spPr bwMode="auto">
            <a:xfrm>
              <a:off x="4478" y="2318"/>
              <a:ext cx="260" cy="260"/>
            </a:xfrm>
            <a:prstGeom prst="ellipse">
              <a:avLst/>
            </a:prstGeom>
            <a:solidFill>
              <a:schemeClr val="tx1"/>
            </a:solidFill>
            <a:ln w="9525">
              <a:solidFill>
                <a:srgbClr val="006666"/>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 name="Group 24"/>
          <p:cNvGrpSpPr>
            <a:grpSpLocks/>
          </p:cNvGrpSpPr>
          <p:nvPr/>
        </p:nvGrpSpPr>
        <p:grpSpPr bwMode="auto">
          <a:xfrm>
            <a:off x="1808347" y="1960632"/>
            <a:ext cx="5334000" cy="4498975"/>
            <a:chOff x="240" y="1050"/>
            <a:chExt cx="3360" cy="2834"/>
          </a:xfrm>
        </p:grpSpPr>
        <p:sp>
          <p:nvSpPr>
            <p:cNvPr id="24" name="Text Box 26"/>
            <p:cNvSpPr txBox="1">
              <a:spLocks noChangeArrowheads="1"/>
            </p:cNvSpPr>
            <p:nvPr/>
          </p:nvSpPr>
          <p:spPr bwMode="auto">
            <a:xfrm>
              <a:off x="1008" y="1056"/>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a:solidFill>
                    <a:srgbClr val="000000"/>
                  </a:solidFill>
                  <a:ea typeface="仿宋_GB2312" pitchFamily="49" charset="-122"/>
                </a:rPr>
                <a:t>显微镜</a:t>
              </a:r>
              <a:endParaRPr kumimoji="0" lang="zh-CN" altLang="zh-CN" sz="2800" b="1">
                <a:solidFill>
                  <a:srgbClr val="000000"/>
                </a:solidFill>
                <a:ea typeface="仿宋_GB2312" pitchFamily="49" charset="-122"/>
              </a:endParaRPr>
            </a:p>
          </p:txBody>
        </p:sp>
        <p:sp>
          <p:nvSpPr>
            <p:cNvPr id="25" name="AutoShape 27"/>
            <p:cNvSpPr>
              <a:spLocks noChangeArrowheads="1"/>
            </p:cNvSpPr>
            <p:nvPr/>
          </p:nvSpPr>
          <p:spPr bwMode="auto">
            <a:xfrm>
              <a:off x="1527" y="3260"/>
              <a:ext cx="1176" cy="376"/>
            </a:xfrm>
            <a:custGeom>
              <a:avLst/>
              <a:gdLst>
                <a:gd name="T0" fmla="*/ 588 w 21600"/>
                <a:gd name="T1" fmla="*/ 376 h 21600"/>
                <a:gd name="T2" fmla="*/ 886 w 21600"/>
                <a:gd name="T3" fmla="*/ 188 h 21600"/>
                <a:gd name="T4" fmla="*/ 588 w 21600"/>
                <a:gd name="T5" fmla="*/ 191 h 21600"/>
                <a:gd name="T6" fmla="*/ 290 w 21600"/>
                <a:gd name="T7" fmla="*/ 188 h 21600"/>
                <a:gd name="T8" fmla="*/ 0 60000 65536"/>
                <a:gd name="T9" fmla="*/ 0 60000 65536"/>
                <a:gd name="T10" fmla="*/ 0 60000 65536"/>
                <a:gd name="T11" fmla="*/ 0 60000 65536"/>
                <a:gd name="T12" fmla="*/ 21600 w 21600"/>
                <a:gd name="T13" fmla="*/ 10800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0964" y="10800"/>
                  </a:moveTo>
                  <a:cubicBezTo>
                    <a:pt x="10964" y="10890"/>
                    <a:pt x="10890" y="10964"/>
                    <a:pt x="10800" y="10964"/>
                  </a:cubicBezTo>
                  <a:cubicBezTo>
                    <a:pt x="10709" y="10964"/>
                    <a:pt x="10636" y="10890"/>
                    <a:pt x="10636" y="10800"/>
                  </a:cubicBezTo>
                  <a:lnTo>
                    <a:pt x="0" y="10800"/>
                  </a:lnTo>
                  <a:cubicBezTo>
                    <a:pt x="0" y="16764"/>
                    <a:pt x="4835" y="21600"/>
                    <a:pt x="10800" y="21600"/>
                  </a:cubicBezTo>
                  <a:cubicBezTo>
                    <a:pt x="16764" y="21600"/>
                    <a:pt x="21600" y="16764"/>
                    <a:pt x="21600" y="10800"/>
                  </a:cubicBezTo>
                  <a:close/>
                </a:path>
              </a:pathLst>
            </a:custGeom>
            <a:solidFill>
              <a:srgbClr val="00FFCC">
                <a:alpha val="50195"/>
              </a:srgbClr>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Rectangle 28"/>
            <p:cNvSpPr>
              <a:spLocks noChangeArrowheads="1"/>
            </p:cNvSpPr>
            <p:nvPr/>
          </p:nvSpPr>
          <p:spPr bwMode="auto">
            <a:xfrm>
              <a:off x="1969" y="1100"/>
              <a:ext cx="354" cy="311"/>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27" name="AutoShape 29"/>
            <p:cNvSpPr>
              <a:spLocks noChangeArrowheads="1"/>
            </p:cNvSpPr>
            <p:nvPr/>
          </p:nvSpPr>
          <p:spPr bwMode="auto">
            <a:xfrm>
              <a:off x="1968" y="1411"/>
              <a:ext cx="354" cy="1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28" name="Oval 30"/>
            <p:cNvSpPr>
              <a:spLocks noChangeArrowheads="1"/>
            </p:cNvSpPr>
            <p:nvPr/>
          </p:nvSpPr>
          <p:spPr bwMode="auto">
            <a:xfrm>
              <a:off x="1320" y="1927"/>
              <a:ext cx="118" cy="683"/>
            </a:xfrm>
            <a:prstGeom prst="ellipse">
              <a:avLst/>
            </a:prstGeom>
            <a:solidFill>
              <a:srgbClr val="00FFCC">
                <a:alpha val="50195"/>
              </a:srgbClr>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Line 31"/>
            <p:cNvSpPr>
              <a:spLocks noChangeShapeType="1"/>
            </p:cNvSpPr>
            <p:nvPr/>
          </p:nvSpPr>
          <p:spPr bwMode="auto">
            <a:xfrm flipV="1">
              <a:off x="909" y="2051"/>
              <a:ext cx="411" cy="249"/>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2"/>
            <p:cNvSpPr>
              <a:spLocks noChangeShapeType="1"/>
            </p:cNvSpPr>
            <p:nvPr/>
          </p:nvSpPr>
          <p:spPr bwMode="auto">
            <a:xfrm>
              <a:off x="909" y="2300"/>
              <a:ext cx="411" cy="18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3"/>
            <p:cNvSpPr>
              <a:spLocks noChangeShapeType="1"/>
            </p:cNvSpPr>
            <p:nvPr/>
          </p:nvSpPr>
          <p:spPr bwMode="auto">
            <a:xfrm>
              <a:off x="1320" y="2051"/>
              <a:ext cx="531" cy="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Rectangle 34"/>
            <p:cNvSpPr>
              <a:spLocks noChangeArrowheads="1"/>
            </p:cNvSpPr>
            <p:nvPr/>
          </p:nvSpPr>
          <p:spPr bwMode="auto">
            <a:xfrm rot="-3075295">
              <a:off x="2122" y="1703"/>
              <a:ext cx="70" cy="1080"/>
            </a:xfrm>
            <a:prstGeom prst="rect">
              <a:avLst/>
            </a:prstGeom>
            <a:solidFill>
              <a:srgbClr val="00FFFF">
                <a:alpha val="50195"/>
              </a:srgbClr>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Line 35"/>
            <p:cNvSpPr>
              <a:spLocks noChangeShapeType="1"/>
            </p:cNvSpPr>
            <p:nvPr/>
          </p:nvSpPr>
          <p:spPr bwMode="auto">
            <a:xfrm>
              <a:off x="2441" y="1492"/>
              <a:ext cx="0" cy="2114"/>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6"/>
            <p:cNvSpPr>
              <a:spLocks noChangeShapeType="1"/>
            </p:cNvSpPr>
            <p:nvPr/>
          </p:nvSpPr>
          <p:spPr bwMode="auto">
            <a:xfrm>
              <a:off x="1851" y="1492"/>
              <a:ext cx="0" cy="2114"/>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7"/>
            <p:cNvSpPr>
              <a:spLocks noChangeShapeType="1"/>
            </p:cNvSpPr>
            <p:nvPr/>
          </p:nvSpPr>
          <p:spPr bwMode="auto">
            <a:xfrm>
              <a:off x="1320" y="2486"/>
              <a:ext cx="1121" cy="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Text Box 38"/>
            <p:cNvSpPr txBox="1">
              <a:spLocks noChangeArrowheads="1"/>
            </p:cNvSpPr>
            <p:nvPr/>
          </p:nvSpPr>
          <p:spPr bwMode="auto">
            <a:xfrm>
              <a:off x="673" y="2113"/>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en-US" sz="2800" b="1" dirty="0">
                  <a:solidFill>
                    <a:srgbClr val="000000"/>
                  </a:solidFill>
                  <a:ea typeface="仿宋_GB2312" pitchFamily="49" charset="-122"/>
                </a:rPr>
                <a:t>S</a:t>
              </a:r>
              <a:endParaRPr kumimoji="0" lang="en-US" altLang="zh-CN" sz="2800" b="1" dirty="0">
                <a:solidFill>
                  <a:srgbClr val="000000"/>
                </a:solidFill>
                <a:ea typeface="仿宋_GB2312" pitchFamily="49" charset="-122"/>
              </a:endParaRPr>
            </a:p>
          </p:txBody>
        </p:sp>
        <p:sp>
          <p:nvSpPr>
            <p:cNvPr id="37" name="Text Box 39"/>
            <p:cNvSpPr txBox="1">
              <a:spLocks noChangeArrowheads="1"/>
            </p:cNvSpPr>
            <p:nvPr/>
          </p:nvSpPr>
          <p:spPr bwMode="auto">
            <a:xfrm>
              <a:off x="1260" y="159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800" b="1">
                  <a:solidFill>
                    <a:srgbClr val="000000"/>
                  </a:solidFill>
                  <a:ea typeface="仿宋_GB2312" pitchFamily="49" charset="-122"/>
                </a:rPr>
                <a:t>L</a:t>
              </a:r>
            </a:p>
          </p:txBody>
        </p:sp>
        <p:sp>
          <p:nvSpPr>
            <p:cNvPr id="38" name="Line 40"/>
            <p:cNvSpPr>
              <a:spLocks noChangeShapeType="1"/>
            </p:cNvSpPr>
            <p:nvPr/>
          </p:nvSpPr>
          <p:spPr bwMode="auto">
            <a:xfrm>
              <a:off x="1847" y="2734"/>
              <a:ext cx="0" cy="436"/>
            </a:xfrm>
            <a:prstGeom prst="line">
              <a:avLst/>
            </a:prstGeom>
            <a:noFill/>
            <a:ln w="28575">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41"/>
            <p:cNvSpPr>
              <a:spLocks noChangeShapeType="1"/>
            </p:cNvSpPr>
            <p:nvPr/>
          </p:nvSpPr>
          <p:spPr bwMode="auto">
            <a:xfrm>
              <a:off x="2434" y="2734"/>
              <a:ext cx="0" cy="436"/>
            </a:xfrm>
            <a:prstGeom prst="line">
              <a:avLst/>
            </a:prstGeom>
            <a:noFill/>
            <a:ln w="28575">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2"/>
            <p:cNvSpPr>
              <a:spLocks noChangeShapeType="1"/>
            </p:cNvSpPr>
            <p:nvPr/>
          </p:nvSpPr>
          <p:spPr bwMode="auto">
            <a:xfrm>
              <a:off x="1556" y="2051"/>
              <a:ext cx="177"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3"/>
            <p:cNvSpPr>
              <a:spLocks noChangeShapeType="1"/>
            </p:cNvSpPr>
            <p:nvPr/>
          </p:nvSpPr>
          <p:spPr bwMode="auto">
            <a:xfrm>
              <a:off x="1556" y="2486"/>
              <a:ext cx="177"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Freeform 44"/>
            <p:cNvSpPr>
              <a:spLocks/>
            </p:cNvSpPr>
            <p:nvPr/>
          </p:nvSpPr>
          <p:spPr bwMode="auto">
            <a:xfrm>
              <a:off x="1848" y="1616"/>
              <a:ext cx="8" cy="156"/>
            </a:xfrm>
            <a:custGeom>
              <a:avLst/>
              <a:gdLst>
                <a:gd name="T0" fmla="*/ 8 w 8"/>
                <a:gd name="T1" fmla="*/ 0 h 156"/>
                <a:gd name="T2" fmla="*/ 0 w 8"/>
                <a:gd name="T3" fmla="*/ 156 h 156"/>
                <a:gd name="T4" fmla="*/ 0 60000 65536"/>
                <a:gd name="T5" fmla="*/ 0 60000 65536"/>
                <a:gd name="T6" fmla="*/ 0 w 8"/>
                <a:gd name="T7" fmla="*/ 0 h 156"/>
                <a:gd name="T8" fmla="*/ 8 w 8"/>
                <a:gd name="T9" fmla="*/ 156 h 156"/>
              </a:gdLst>
              <a:ahLst/>
              <a:cxnLst>
                <a:cxn ang="T4">
                  <a:pos x="T0" y="T1"/>
                </a:cxn>
                <a:cxn ang="T5">
                  <a:pos x="T2" y="T3"/>
                </a:cxn>
              </a:cxnLst>
              <a:rect l="T6" t="T7" r="T8" b="T9"/>
              <a:pathLst>
                <a:path w="8" h="156">
                  <a:moveTo>
                    <a:pt x="8" y="0"/>
                  </a:moveTo>
                  <a:lnTo>
                    <a:pt x="0" y="156"/>
                  </a:lnTo>
                </a:path>
              </a:pathLst>
            </a:custGeom>
            <a:noFill/>
            <a:ln w="28575">
              <a:solidFill>
                <a:srgbClr val="0000FF"/>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Line 45"/>
            <p:cNvSpPr>
              <a:spLocks noChangeShapeType="1"/>
            </p:cNvSpPr>
            <p:nvPr/>
          </p:nvSpPr>
          <p:spPr bwMode="auto">
            <a:xfrm>
              <a:off x="2438" y="1616"/>
              <a:ext cx="0" cy="186"/>
            </a:xfrm>
            <a:prstGeom prst="line">
              <a:avLst/>
            </a:prstGeom>
            <a:noFill/>
            <a:ln w="28575">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6"/>
            <p:cNvSpPr>
              <a:spLocks noChangeShapeType="1"/>
            </p:cNvSpPr>
            <p:nvPr/>
          </p:nvSpPr>
          <p:spPr bwMode="auto">
            <a:xfrm>
              <a:off x="2115" y="2400"/>
              <a:ext cx="321" cy="1182"/>
            </a:xfrm>
            <a:prstGeom prst="line">
              <a:avLst/>
            </a:prstGeom>
            <a:noFill/>
            <a:ln w="19050">
              <a:solidFill>
                <a:srgbClr val="D400D4"/>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Rectangle 47"/>
            <p:cNvSpPr>
              <a:spLocks noChangeArrowheads="1"/>
            </p:cNvSpPr>
            <p:nvPr/>
          </p:nvSpPr>
          <p:spPr bwMode="auto">
            <a:xfrm>
              <a:off x="1527" y="3636"/>
              <a:ext cx="1176" cy="107"/>
            </a:xfrm>
            <a:prstGeom prst="rect">
              <a:avLst/>
            </a:prstGeom>
            <a:solidFill>
              <a:srgbClr val="66CCFF">
                <a:alpha val="50195"/>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48"/>
            <p:cNvSpPr>
              <a:spLocks noChangeShapeType="1"/>
            </p:cNvSpPr>
            <p:nvPr/>
          </p:nvSpPr>
          <p:spPr bwMode="auto">
            <a:xfrm flipH="1">
              <a:off x="2115" y="3600"/>
              <a:ext cx="908" cy="0"/>
            </a:xfrm>
            <a:prstGeom prst="line">
              <a:avLst/>
            </a:prstGeom>
            <a:noFill/>
            <a:ln w="28575">
              <a:solidFill>
                <a:srgbClr val="FF0066"/>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9"/>
            <p:cNvSpPr>
              <a:spLocks noChangeShapeType="1"/>
            </p:cNvSpPr>
            <p:nvPr/>
          </p:nvSpPr>
          <p:spPr bwMode="auto">
            <a:xfrm>
              <a:off x="2863" y="3313"/>
              <a:ext cx="0" cy="249"/>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0"/>
            <p:cNvSpPr>
              <a:spLocks noChangeShapeType="1"/>
            </p:cNvSpPr>
            <p:nvPr/>
          </p:nvSpPr>
          <p:spPr bwMode="auto">
            <a:xfrm flipV="1">
              <a:off x="2863" y="3636"/>
              <a:ext cx="0" cy="248"/>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9" name="Object 51"/>
            <p:cNvGraphicFramePr>
              <a:graphicFrameLocks noChangeAspect="1"/>
            </p:cNvGraphicFramePr>
            <p:nvPr/>
          </p:nvGraphicFramePr>
          <p:xfrm>
            <a:off x="2169" y="2736"/>
            <a:ext cx="250" cy="283"/>
          </p:xfrm>
          <a:graphic>
            <a:graphicData uri="http://schemas.openxmlformats.org/presentationml/2006/ole">
              <mc:AlternateContent xmlns:mc="http://schemas.openxmlformats.org/markup-compatibility/2006">
                <mc:Choice xmlns:v="urn:schemas-microsoft-com:vml" Requires="v">
                  <p:oleObj spid="_x0000_s451934" name="公式" r:id="rId4" imgW="215640" imgH="228600" progId="Equation.3">
                    <p:embed/>
                  </p:oleObj>
                </mc:Choice>
                <mc:Fallback>
                  <p:oleObj name="公式" r:id="rId4" imgW="215640" imgH="2286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9" y="2736"/>
                          <a:ext cx="250"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2"/>
            <p:cNvGraphicFramePr>
              <a:graphicFrameLocks noChangeAspect="1"/>
            </p:cNvGraphicFramePr>
            <p:nvPr/>
          </p:nvGraphicFramePr>
          <p:xfrm>
            <a:off x="2160" y="3360"/>
            <a:ext cx="193" cy="240"/>
          </p:xfrm>
          <a:graphic>
            <a:graphicData uri="http://schemas.openxmlformats.org/presentationml/2006/ole">
              <mc:AlternateContent xmlns:mc="http://schemas.openxmlformats.org/markup-compatibility/2006">
                <mc:Choice xmlns:v="urn:schemas-microsoft-com:vml" Requires="v">
                  <p:oleObj spid="_x0000_s451935" name="公式" r:id="rId6" imgW="152280" imgH="177480" progId="Equation.3">
                    <p:embed/>
                  </p:oleObj>
                </mc:Choice>
                <mc:Fallback>
                  <p:oleObj name="公式" r:id="rId6" imgW="152280" imgH="17748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 y="3360"/>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53"/>
            <p:cNvSpPr>
              <a:spLocks noChangeShapeType="1"/>
            </p:cNvSpPr>
            <p:nvPr/>
          </p:nvSpPr>
          <p:spPr bwMode="auto">
            <a:xfrm>
              <a:off x="2115" y="2400"/>
              <a:ext cx="0" cy="1191"/>
            </a:xfrm>
            <a:prstGeom prst="line">
              <a:avLst/>
            </a:prstGeom>
            <a:noFill/>
            <a:ln w="19050">
              <a:solidFill>
                <a:srgbClr val="D400D4"/>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4"/>
            <p:cNvSpPr>
              <a:spLocks noChangeShapeType="1"/>
            </p:cNvSpPr>
            <p:nvPr/>
          </p:nvSpPr>
          <p:spPr bwMode="auto">
            <a:xfrm flipH="1">
              <a:off x="2115" y="3636"/>
              <a:ext cx="908" cy="0"/>
            </a:xfrm>
            <a:prstGeom prst="line">
              <a:avLst/>
            </a:prstGeom>
            <a:noFill/>
            <a:ln w="28575">
              <a:solidFill>
                <a:srgbClr val="FF0066"/>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5"/>
            <p:cNvSpPr>
              <a:spLocks noChangeShapeType="1"/>
            </p:cNvSpPr>
            <p:nvPr/>
          </p:nvSpPr>
          <p:spPr bwMode="auto">
            <a:xfrm flipH="1">
              <a:off x="2115" y="3600"/>
              <a:ext cx="321" cy="0"/>
            </a:xfrm>
            <a:prstGeom prst="line">
              <a:avLst/>
            </a:prstGeom>
            <a:noFill/>
            <a:ln w="28575">
              <a:solidFill>
                <a:srgbClr val="FF0066"/>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4" name="Object 56"/>
            <p:cNvGraphicFramePr>
              <a:graphicFrameLocks noChangeAspect="1"/>
            </p:cNvGraphicFramePr>
            <p:nvPr/>
          </p:nvGraphicFramePr>
          <p:xfrm>
            <a:off x="2964" y="3332"/>
            <a:ext cx="144" cy="177"/>
          </p:xfrm>
          <a:graphic>
            <a:graphicData uri="http://schemas.openxmlformats.org/presentationml/2006/ole">
              <mc:AlternateContent xmlns:mc="http://schemas.openxmlformats.org/markup-compatibility/2006">
                <mc:Choice xmlns:v="urn:schemas-microsoft-com:vml" Requires="v">
                  <p:oleObj spid="_x0000_s451936" name="Equation" r:id="rId8" imgW="114120" imgH="139680" progId="Equation.DSMT4">
                    <p:embed/>
                  </p:oleObj>
                </mc:Choice>
                <mc:Fallback>
                  <p:oleObj name="Equation" r:id="rId8" imgW="114120" imgH="139680" progId="Equation.DSMT4">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4" y="3332"/>
                          <a:ext cx="144"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 Box 57"/>
            <p:cNvSpPr txBox="1">
              <a:spLocks noChangeArrowheads="1"/>
            </p:cNvSpPr>
            <p:nvPr/>
          </p:nvSpPr>
          <p:spPr bwMode="auto">
            <a:xfrm>
              <a:off x="2592" y="2092"/>
              <a:ext cx="85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800" b="1">
                  <a:solidFill>
                    <a:srgbClr val="000000"/>
                  </a:solidFill>
                  <a:ea typeface="仿宋_GB2312" pitchFamily="49" charset="-122"/>
                </a:rPr>
                <a:t> M</a:t>
              </a:r>
              <a:r>
                <a:rPr kumimoji="0" lang="zh-CN" altLang="en-US" sz="2800" b="1">
                  <a:solidFill>
                    <a:srgbClr val="000000"/>
                  </a:solidFill>
                  <a:ea typeface="仿宋_GB2312" pitchFamily="49" charset="-122"/>
                </a:rPr>
                <a:t>半透半反镜</a:t>
              </a:r>
            </a:p>
          </p:txBody>
        </p:sp>
        <p:sp>
          <p:nvSpPr>
            <p:cNvPr id="56" name="AutoShape 58"/>
            <p:cNvSpPr>
              <a:spLocks noChangeArrowheads="1"/>
            </p:cNvSpPr>
            <p:nvPr/>
          </p:nvSpPr>
          <p:spPr bwMode="auto">
            <a:xfrm>
              <a:off x="336" y="3264"/>
              <a:ext cx="768" cy="288"/>
            </a:xfrm>
            <a:prstGeom prst="wedgeRectCallout">
              <a:avLst>
                <a:gd name="adj1" fmla="val 107551"/>
                <a:gd name="adj2" fmla="val 395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2800" b="1">
                <a:solidFill>
                  <a:srgbClr val="1C1C1C"/>
                </a:solidFill>
                <a:ea typeface="仿宋_GB2312" pitchFamily="49" charset="-122"/>
              </a:endParaRPr>
            </a:p>
          </p:txBody>
        </p:sp>
        <p:sp>
          <p:nvSpPr>
            <p:cNvPr id="57" name="AutoShape 59"/>
            <p:cNvSpPr>
              <a:spLocks noChangeArrowheads="1"/>
            </p:cNvSpPr>
            <p:nvPr/>
          </p:nvSpPr>
          <p:spPr bwMode="auto">
            <a:xfrm>
              <a:off x="240" y="2832"/>
              <a:ext cx="960" cy="384"/>
            </a:xfrm>
            <a:prstGeom prst="wedgeRectCallout">
              <a:avLst>
                <a:gd name="adj1" fmla="val 108750"/>
                <a:gd name="adj2" fmla="val 888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2800" b="1">
                <a:solidFill>
                  <a:srgbClr val="1C1C1C"/>
                </a:solidFill>
                <a:ea typeface="仿宋_GB2312" pitchFamily="49" charset="-122"/>
              </a:endParaRPr>
            </a:p>
          </p:txBody>
        </p:sp>
        <p:sp>
          <p:nvSpPr>
            <p:cNvPr id="58" name="AutoShape 60"/>
            <p:cNvSpPr>
              <a:spLocks noChangeArrowheads="1"/>
            </p:cNvSpPr>
            <p:nvPr/>
          </p:nvSpPr>
          <p:spPr bwMode="auto">
            <a:xfrm>
              <a:off x="2592" y="1632"/>
              <a:ext cx="1008" cy="624"/>
            </a:xfrm>
            <a:prstGeom prst="wedgeRectCallout">
              <a:avLst>
                <a:gd name="adj1" fmla="val -58532"/>
                <a:gd name="adj2" fmla="val 85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2800" b="1">
                <a:solidFill>
                  <a:srgbClr val="1C1C1C"/>
                </a:solidFill>
                <a:ea typeface="仿宋_GB2312" pitchFamily="49" charset="-122"/>
              </a:endParaRPr>
            </a:p>
          </p:txBody>
        </p:sp>
        <p:sp>
          <p:nvSpPr>
            <p:cNvPr id="59" name="Text Box 61"/>
            <p:cNvSpPr txBox="1">
              <a:spLocks noChangeArrowheads="1"/>
            </p:cNvSpPr>
            <p:nvPr/>
          </p:nvSpPr>
          <p:spPr bwMode="auto">
            <a:xfrm>
              <a:off x="1728" y="1050"/>
              <a:ext cx="8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b="1">
                  <a:solidFill>
                    <a:srgbClr val="1C1C1C"/>
                  </a:solidFill>
                  <a:ea typeface="仿宋_GB2312" pitchFamily="49" charset="-122"/>
                </a:rPr>
                <a:t>T</a:t>
              </a:r>
            </a:p>
          </p:txBody>
        </p:sp>
      </p:grpSp>
      <p:pic>
        <p:nvPicPr>
          <p:cNvPr id="60" name="Picture 5" descr="Untitled-1 copy"/>
          <p:cNvPicPr>
            <a:picLocks noChangeAspect="1" noChangeArrowheads="1"/>
          </p:cNvPicPr>
          <p:nvPr/>
        </p:nvPicPr>
        <p:blipFill>
          <a:blip r:embed="rId10">
            <a:extLst>
              <a:ext uri="{28A0092B-C50C-407E-A947-70E740481C1C}">
                <a14:useLocalDpi xmlns:a14="http://schemas.microsoft.com/office/drawing/2010/main" val="0"/>
              </a:ext>
            </a:extLst>
          </a:blip>
          <a:srcRect l="15164" t="19913" r="21176" b="20439"/>
          <a:stretch>
            <a:fillRect/>
          </a:stretch>
        </p:blipFill>
        <p:spPr bwMode="auto">
          <a:xfrm>
            <a:off x="5568466" y="734808"/>
            <a:ext cx="23749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7"/>
          <p:cNvSpPr>
            <a:spLocks noChangeArrowheads="1"/>
          </p:cNvSpPr>
          <p:nvPr/>
        </p:nvSpPr>
        <p:spPr bwMode="auto">
          <a:xfrm>
            <a:off x="7243947" y="6065906"/>
            <a:ext cx="2819400" cy="528638"/>
          </a:xfrm>
          <a:prstGeom prst="rect">
            <a:avLst/>
          </a:prstGeom>
          <a:solidFill>
            <a:srgbClr val="28F676"/>
          </a:solidFill>
          <a:ln w="9525">
            <a:solidFill>
              <a:srgbClr val="006666"/>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sz="2800" b="1" dirty="0">
                <a:solidFill>
                  <a:srgbClr val="000000"/>
                </a:solidFill>
                <a:ea typeface="仿宋_GB2312" pitchFamily="49" charset="-122"/>
              </a:rPr>
              <a:t>牛顿环干涉图样</a:t>
            </a:r>
          </a:p>
        </p:txBody>
      </p:sp>
      <p:pic>
        <p:nvPicPr>
          <p:cNvPr id="62" name="Picture 4" descr="RIMG0136"/>
          <p:cNvPicPr>
            <a:picLocks noChangeAspect="1" noChangeArrowheads="1"/>
          </p:cNvPicPr>
          <p:nvPr/>
        </p:nvPicPr>
        <p:blipFill>
          <a:blip r:embed="rId11">
            <a:extLst>
              <a:ext uri="{28A0092B-C50C-407E-A947-70E740481C1C}">
                <a14:useLocalDpi xmlns:a14="http://schemas.microsoft.com/office/drawing/2010/main" val="0"/>
              </a:ext>
            </a:extLst>
          </a:blip>
          <a:srcRect l="16882" t="18750" r="21219" b="10001"/>
          <a:stretch>
            <a:fillRect/>
          </a:stretch>
        </p:blipFill>
        <p:spPr bwMode="auto">
          <a:xfrm>
            <a:off x="8106555" y="633398"/>
            <a:ext cx="2376488"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 Box 2"/>
          <p:cNvSpPr txBox="1">
            <a:spLocks noChangeArrowheads="1"/>
          </p:cNvSpPr>
          <p:nvPr/>
        </p:nvSpPr>
        <p:spPr bwMode="auto">
          <a:xfrm>
            <a:off x="2133982" y="320101"/>
            <a:ext cx="23891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3200" b="1" dirty="0">
                <a:solidFill>
                  <a:srgbClr val="FF0000"/>
                </a:solidFill>
                <a:latin typeface="宋体" panose="02010600030101010101" pitchFamily="2" charset="-122"/>
              </a:rPr>
              <a:t>三</a:t>
            </a:r>
            <a:r>
              <a:rPr lang="zh-CN" altLang="en-US" sz="3200" b="1" dirty="0">
                <a:solidFill>
                  <a:srgbClr val="FF0000"/>
                </a:solidFill>
              </a:rPr>
              <a:t>、</a:t>
            </a:r>
            <a:r>
              <a:rPr lang="zh-CN" altLang="en-US" sz="3200" b="1" dirty="0">
                <a:solidFill>
                  <a:srgbClr val="FF0000"/>
                </a:solidFill>
                <a:latin typeface="宋体" panose="02010600030101010101" pitchFamily="2" charset="-122"/>
              </a:rPr>
              <a:t>牛顿环 </a:t>
            </a:r>
            <a:endParaRPr lang="zh-CN" altLang="en-US" sz="32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7473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ppt_x"/>
                                          </p:val>
                                        </p:tav>
                                        <p:tav tm="100000">
                                          <p:val>
                                            <p:strVal val="#ppt_x"/>
                                          </p:val>
                                        </p:tav>
                                      </p:tavLst>
                                    </p:anim>
                                    <p:anim calcmode="lin" valueType="num">
                                      <p:cBhvr additive="base">
                                        <p:cTn id="1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500" fill="hold"/>
                                        <p:tgtEl>
                                          <p:spTgt spid="62"/>
                                        </p:tgtEl>
                                        <p:attrNameLst>
                                          <p:attrName>ppt_x</p:attrName>
                                        </p:attrNameLst>
                                      </p:cBhvr>
                                      <p:tavLst>
                                        <p:tav tm="0">
                                          <p:val>
                                            <p:strVal val="#ppt_x"/>
                                          </p:val>
                                        </p:tav>
                                        <p:tav tm="100000">
                                          <p:val>
                                            <p:strVal val="#ppt_x"/>
                                          </p:val>
                                        </p:tav>
                                      </p:tavLst>
                                    </p:anim>
                                    <p:anim calcmode="lin" valueType="num">
                                      <p:cBhvr additive="base">
                                        <p:cTn id="1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500" fill="hold"/>
                                        <p:tgtEl>
                                          <p:spTgt spid="61"/>
                                        </p:tgtEl>
                                        <p:attrNameLst>
                                          <p:attrName>ppt_x</p:attrName>
                                        </p:attrNameLst>
                                      </p:cBhvr>
                                      <p:tavLst>
                                        <p:tav tm="0">
                                          <p:val>
                                            <p:strVal val="#ppt_x"/>
                                          </p:val>
                                        </p:tav>
                                        <p:tav tm="100000">
                                          <p:val>
                                            <p:strVal val="#ppt_x"/>
                                          </p:val>
                                        </p:tav>
                                      </p:tavLst>
                                    </p:anim>
                                    <p:anim calcmode="lin" valueType="num">
                                      <p:cBhvr additive="base">
                                        <p:cTn id="3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 name="Group 148"/>
          <p:cNvGrpSpPr>
            <a:grpSpLocks/>
          </p:cNvGrpSpPr>
          <p:nvPr/>
        </p:nvGrpSpPr>
        <p:grpSpPr bwMode="auto">
          <a:xfrm>
            <a:off x="2374467" y="3567547"/>
            <a:ext cx="7926388" cy="2552700"/>
            <a:chOff x="815" y="1872"/>
            <a:chExt cx="4993" cy="1608"/>
          </a:xfrm>
        </p:grpSpPr>
        <p:sp>
          <p:nvSpPr>
            <p:cNvPr id="287" name="AutoShape 138" descr="轮廓式菱形"/>
            <p:cNvSpPr>
              <a:spLocks noChangeArrowheads="1"/>
            </p:cNvSpPr>
            <p:nvPr/>
          </p:nvSpPr>
          <p:spPr bwMode="auto">
            <a:xfrm>
              <a:off x="2016" y="2328"/>
              <a:ext cx="3792" cy="1152"/>
            </a:xfrm>
            <a:prstGeom prst="parallelogram">
              <a:avLst>
                <a:gd name="adj" fmla="val 82292"/>
              </a:avLst>
            </a:prstGeom>
            <a:pattFill prst="openDmnd">
              <a:fgClr>
                <a:srgbClr val="33CCFF"/>
              </a:fgClr>
              <a:bgClr>
                <a:srgbClr val="FFFFFF"/>
              </a:bgClr>
            </a:pattFill>
            <a:ln w="38100">
              <a:solidFill>
                <a:srgbClr val="FF9933"/>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89" name="Line 146"/>
            <p:cNvSpPr>
              <a:spLocks noChangeShapeType="1"/>
            </p:cNvSpPr>
            <p:nvPr/>
          </p:nvSpPr>
          <p:spPr bwMode="auto">
            <a:xfrm>
              <a:off x="3984" y="1872"/>
              <a:ext cx="0" cy="105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Rectangle 147"/>
            <p:cNvSpPr>
              <a:spLocks noChangeArrowheads="1"/>
            </p:cNvSpPr>
            <p:nvPr/>
          </p:nvSpPr>
          <p:spPr bwMode="auto">
            <a:xfrm>
              <a:off x="815" y="2376"/>
              <a:ext cx="180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形成环形干涉条纹，称为牛顿环。</a:t>
              </a:r>
            </a:p>
          </p:txBody>
        </p:sp>
      </p:grpSp>
      <p:grpSp>
        <p:nvGrpSpPr>
          <p:cNvPr id="297" name="Group 67"/>
          <p:cNvGrpSpPr>
            <a:grpSpLocks/>
          </p:cNvGrpSpPr>
          <p:nvPr/>
        </p:nvGrpSpPr>
        <p:grpSpPr bwMode="auto">
          <a:xfrm>
            <a:off x="5347852" y="2710296"/>
            <a:ext cx="4572000" cy="2266950"/>
            <a:chOff x="2688" y="1332"/>
            <a:chExt cx="2880" cy="1428"/>
          </a:xfrm>
        </p:grpSpPr>
        <p:grpSp>
          <p:nvGrpSpPr>
            <p:cNvPr id="298" name="Group 66"/>
            <p:cNvGrpSpPr>
              <a:grpSpLocks/>
            </p:cNvGrpSpPr>
            <p:nvPr/>
          </p:nvGrpSpPr>
          <p:grpSpPr bwMode="auto">
            <a:xfrm>
              <a:off x="2688" y="1332"/>
              <a:ext cx="2640" cy="912"/>
              <a:chOff x="2688" y="1332"/>
              <a:chExt cx="2640" cy="912"/>
            </a:xfrm>
          </p:grpSpPr>
          <p:grpSp>
            <p:nvGrpSpPr>
              <p:cNvPr id="300" name="Group 35"/>
              <p:cNvGrpSpPr>
                <a:grpSpLocks/>
              </p:cNvGrpSpPr>
              <p:nvPr/>
            </p:nvGrpSpPr>
            <p:grpSpPr bwMode="auto">
              <a:xfrm>
                <a:off x="2688" y="1332"/>
                <a:ext cx="2640" cy="912"/>
                <a:chOff x="240" y="3168"/>
                <a:chExt cx="2640" cy="912"/>
              </a:xfrm>
            </p:grpSpPr>
            <p:sp>
              <p:nvSpPr>
                <p:cNvPr id="317" name="Rectangle 36"/>
                <p:cNvSpPr>
                  <a:spLocks noChangeArrowheads="1"/>
                </p:cNvSpPr>
                <p:nvPr/>
              </p:nvSpPr>
              <p:spPr bwMode="auto">
                <a:xfrm>
                  <a:off x="912" y="3168"/>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18" name="Rectangle 37"/>
                <p:cNvSpPr>
                  <a:spLocks noChangeArrowheads="1"/>
                </p:cNvSpPr>
                <p:nvPr/>
              </p:nvSpPr>
              <p:spPr bwMode="auto">
                <a:xfrm flipV="1">
                  <a:off x="636" y="3444"/>
                  <a:ext cx="1920" cy="288"/>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19" name="Rectangle 38"/>
                <p:cNvSpPr>
                  <a:spLocks noChangeArrowheads="1"/>
                </p:cNvSpPr>
                <p:nvPr/>
              </p:nvSpPr>
              <p:spPr bwMode="auto">
                <a:xfrm>
                  <a:off x="816" y="3264"/>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0" name="Rectangle 39"/>
                <p:cNvSpPr>
                  <a:spLocks noChangeArrowheads="1"/>
                </p:cNvSpPr>
                <p:nvPr/>
              </p:nvSpPr>
              <p:spPr bwMode="auto">
                <a:xfrm>
                  <a:off x="750" y="3330"/>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1" name="Rectangle 40"/>
                <p:cNvSpPr>
                  <a:spLocks noChangeArrowheads="1"/>
                </p:cNvSpPr>
                <p:nvPr/>
              </p:nvSpPr>
              <p:spPr bwMode="auto">
                <a:xfrm>
                  <a:off x="738" y="3348"/>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2" name="Rectangle 41"/>
                <p:cNvSpPr>
                  <a:spLocks noChangeArrowheads="1"/>
                </p:cNvSpPr>
                <p:nvPr/>
              </p:nvSpPr>
              <p:spPr bwMode="auto">
                <a:xfrm>
                  <a:off x="684" y="3408"/>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3" name="Rectangle 42"/>
                <p:cNvSpPr>
                  <a:spLocks noChangeArrowheads="1"/>
                </p:cNvSpPr>
                <p:nvPr/>
              </p:nvSpPr>
              <p:spPr bwMode="auto">
                <a:xfrm>
                  <a:off x="624" y="3468"/>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4" name="Rectangle 43"/>
                <p:cNvSpPr>
                  <a:spLocks noChangeArrowheads="1"/>
                </p:cNvSpPr>
                <p:nvPr/>
              </p:nvSpPr>
              <p:spPr bwMode="auto">
                <a:xfrm>
                  <a:off x="624" y="3456"/>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5" name="Rectangle 44"/>
                <p:cNvSpPr>
                  <a:spLocks noChangeArrowheads="1"/>
                </p:cNvSpPr>
                <p:nvPr/>
              </p:nvSpPr>
              <p:spPr bwMode="auto">
                <a:xfrm>
                  <a:off x="528" y="3552"/>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6" name="Rectangle 45"/>
                <p:cNvSpPr>
                  <a:spLocks noChangeArrowheads="1"/>
                </p:cNvSpPr>
                <p:nvPr/>
              </p:nvSpPr>
              <p:spPr bwMode="auto">
                <a:xfrm>
                  <a:off x="432" y="3648"/>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7" name="Rectangle 46"/>
                <p:cNvSpPr>
                  <a:spLocks noChangeArrowheads="1"/>
                </p:cNvSpPr>
                <p:nvPr/>
              </p:nvSpPr>
              <p:spPr bwMode="auto">
                <a:xfrm>
                  <a:off x="336" y="3744"/>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328" name="Rectangle 47"/>
                <p:cNvSpPr>
                  <a:spLocks noChangeArrowheads="1"/>
                </p:cNvSpPr>
                <p:nvPr/>
              </p:nvSpPr>
              <p:spPr bwMode="auto">
                <a:xfrm>
                  <a:off x="240" y="3840"/>
                  <a:ext cx="1968" cy="240"/>
                </a:xfrm>
                <a:prstGeom prst="rect">
                  <a:avLst/>
                </a:prstGeom>
                <a:gradFill rotWithShape="0">
                  <a:gsLst>
                    <a:gs pos="0">
                      <a:schemeClr val="accent1">
                        <a:gamma/>
                        <a:tint val="43137"/>
                        <a:invGamma/>
                      </a:schemeClr>
                    </a:gs>
                    <a:gs pos="50000">
                      <a:schemeClr val="accent1"/>
                    </a:gs>
                    <a:gs pos="100000">
                      <a:schemeClr val="accent1">
                        <a:gamma/>
                        <a:tint val="43137"/>
                        <a:invGamma/>
                      </a:schemeClr>
                    </a:gs>
                  </a:gsLst>
                  <a:lin ang="0" scaled="1"/>
                </a:gradFill>
                <a:ln w="9525">
                  <a:miter lim="800000"/>
                  <a:headEnd/>
                  <a:tailEnd/>
                </a:ln>
                <a:effectLst/>
                <a:scene3d>
                  <a:camera prst="legacyObliqueTopRight"/>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301" name="Group 48"/>
              <p:cNvGrpSpPr>
                <a:grpSpLocks/>
              </p:cNvGrpSpPr>
              <p:nvPr/>
            </p:nvGrpSpPr>
            <p:grpSpPr bwMode="auto">
              <a:xfrm>
                <a:off x="3012" y="2100"/>
                <a:ext cx="144" cy="144"/>
                <a:chOff x="3408" y="1728"/>
                <a:chExt cx="144" cy="144"/>
              </a:xfrm>
            </p:grpSpPr>
            <p:sp>
              <p:nvSpPr>
                <p:cNvPr id="314" name="Line 49"/>
                <p:cNvSpPr>
                  <a:spLocks noChangeShapeType="1"/>
                </p:cNvSpPr>
                <p:nvPr/>
              </p:nvSpPr>
              <p:spPr bwMode="auto">
                <a:xfrm flipH="1">
                  <a:off x="3408"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15" name="Line 50"/>
                <p:cNvSpPr>
                  <a:spLocks noChangeShapeType="1"/>
                </p:cNvSpPr>
                <p:nvPr/>
              </p:nvSpPr>
              <p:spPr bwMode="auto">
                <a:xfrm flipH="1">
                  <a:off x="3456"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16" name="Line 51"/>
                <p:cNvSpPr>
                  <a:spLocks noChangeShapeType="1"/>
                </p:cNvSpPr>
                <p:nvPr/>
              </p:nvSpPr>
              <p:spPr bwMode="auto">
                <a:xfrm flipH="1">
                  <a:off x="3456" y="1776"/>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grpSp>
          <p:grpSp>
            <p:nvGrpSpPr>
              <p:cNvPr id="302" name="Group 52"/>
              <p:cNvGrpSpPr>
                <a:grpSpLocks/>
              </p:cNvGrpSpPr>
              <p:nvPr/>
            </p:nvGrpSpPr>
            <p:grpSpPr bwMode="auto">
              <a:xfrm>
                <a:off x="3840" y="2088"/>
                <a:ext cx="144" cy="144"/>
                <a:chOff x="3408" y="1728"/>
                <a:chExt cx="144" cy="144"/>
              </a:xfrm>
            </p:grpSpPr>
            <p:sp>
              <p:nvSpPr>
                <p:cNvPr id="311" name="Line 53"/>
                <p:cNvSpPr>
                  <a:spLocks noChangeShapeType="1"/>
                </p:cNvSpPr>
                <p:nvPr/>
              </p:nvSpPr>
              <p:spPr bwMode="auto">
                <a:xfrm flipH="1">
                  <a:off x="3408"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12" name="Line 54"/>
                <p:cNvSpPr>
                  <a:spLocks noChangeShapeType="1"/>
                </p:cNvSpPr>
                <p:nvPr/>
              </p:nvSpPr>
              <p:spPr bwMode="auto">
                <a:xfrm flipH="1">
                  <a:off x="3456"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13" name="Line 55"/>
                <p:cNvSpPr>
                  <a:spLocks noChangeShapeType="1"/>
                </p:cNvSpPr>
                <p:nvPr/>
              </p:nvSpPr>
              <p:spPr bwMode="auto">
                <a:xfrm flipH="1">
                  <a:off x="3456" y="1776"/>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grpSp>
          <p:grpSp>
            <p:nvGrpSpPr>
              <p:cNvPr id="303" name="Group 56"/>
              <p:cNvGrpSpPr>
                <a:grpSpLocks/>
              </p:cNvGrpSpPr>
              <p:nvPr/>
            </p:nvGrpSpPr>
            <p:grpSpPr bwMode="auto">
              <a:xfrm>
                <a:off x="4752" y="1860"/>
                <a:ext cx="144" cy="144"/>
                <a:chOff x="3408" y="1728"/>
                <a:chExt cx="144" cy="144"/>
              </a:xfrm>
            </p:grpSpPr>
            <p:sp>
              <p:nvSpPr>
                <p:cNvPr id="308" name="Line 57"/>
                <p:cNvSpPr>
                  <a:spLocks noChangeShapeType="1"/>
                </p:cNvSpPr>
                <p:nvPr/>
              </p:nvSpPr>
              <p:spPr bwMode="auto">
                <a:xfrm flipH="1">
                  <a:off x="3408"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09" name="Line 58"/>
                <p:cNvSpPr>
                  <a:spLocks noChangeShapeType="1"/>
                </p:cNvSpPr>
                <p:nvPr/>
              </p:nvSpPr>
              <p:spPr bwMode="auto">
                <a:xfrm flipH="1">
                  <a:off x="3456"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10" name="Line 59"/>
                <p:cNvSpPr>
                  <a:spLocks noChangeShapeType="1"/>
                </p:cNvSpPr>
                <p:nvPr/>
              </p:nvSpPr>
              <p:spPr bwMode="auto">
                <a:xfrm flipH="1">
                  <a:off x="3456" y="1776"/>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grpSp>
          <p:grpSp>
            <p:nvGrpSpPr>
              <p:cNvPr id="304" name="Group 60"/>
              <p:cNvGrpSpPr>
                <a:grpSpLocks/>
              </p:cNvGrpSpPr>
              <p:nvPr/>
            </p:nvGrpSpPr>
            <p:grpSpPr bwMode="auto">
              <a:xfrm>
                <a:off x="5184" y="1428"/>
                <a:ext cx="144" cy="144"/>
                <a:chOff x="3408" y="1728"/>
                <a:chExt cx="144" cy="144"/>
              </a:xfrm>
            </p:grpSpPr>
            <p:sp>
              <p:nvSpPr>
                <p:cNvPr id="305" name="Line 61"/>
                <p:cNvSpPr>
                  <a:spLocks noChangeShapeType="1"/>
                </p:cNvSpPr>
                <p:nvPr/>
              </p:nvSpPr>
              <p:spPr bwMode="auto">
                <a:xfrm flipH="1">
                  <a:off x="3408"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06" name="Line 62"/>
                <p:cNvSpPr>
                  <a:spLocks noChangeShapeType="1"/>
                </p:cNvSpPr>
                <p:nvPr/>
              </p:nvSpPr>
              <p:spPr bwMode="auto">
                <a:xfrm flipH="1">
                  <a:off x="3456" y="1728"/>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sp>
              <p:nvSpPr>
                <p:cNvPr id="307" name="Line 63"/>
                <p:cNvSpPr>
                  <a:spLocks noChangeShapeType="1"/>
                </p:cNvSpPr>
                <p:nvPr/>
              </p:nvSpPr>
              <p:spPr bwMode="auto">
                <a:xfrm flipH="1">
                  <a:off x="3456" y="1776"/>
                  <a:ext cx="96" cy="96"/>
                </a:xfrm>
                <a:prstGeom prst="line">
                  <a:avLst/>
                </a:prstGeom>
                <a:noFill/>
                <a:ln w="9525">
                  <a:solidFill>
                    <a:srgbClr val="000000"/>
                  </a:solidFill>
                  <a:round/>
                  <a:headEnd/>
                  <a:tailEnd/>
                </a:ln>
                <a:scene3d>
                  <a:camera prst="legacyObliqueTopRight"/>
                  <a:lightRig rig="legacyFlat4" dir="t"/>
                </a:scene3d>
                <a:sp3d extrusionH="430200" prstMaterial="legacyMatte">
                  <a:bevelT w="13500" h="13500" prst="angle"/>
                  <a:bevelB w="13500" h="13500" prst="angle"/>
                  <a:extrusionClr>
                    <a:schemeClr val="accent1"/>
                  </a:extrusionClr>
                  <a:contourClr>
                    <a:srgbClr val="000000"/>
                  </a:contourClr>
                </a:sp3d>
                <a:extLst>
                  <a:ext uri="{909E8E84-426E-40DD-AFC4-6F175D3DCCD1}">
                    <a14:hiddenFill xmlns:a14="http://schemas.microsoft.com/office/drawing/2010/main">
                      <a:noFill/>
                    </a14:hiddenFill>
                  </a:ext>
                </a:extLst>
              </p:spPr>
              <p:txBody>
                <a:bodyPr wrap="none" anchor="ctr">
                  <a:flatTx/>
                </a:bodyPr>
                <a:lstStyle/>
                <a:p>
                  <a:endParaRPr lang="zh-CN" altLang="en-US"/>
                </a:p>
              </p:txBody>
            </p:sp>
          </p:grpSp>
        </p:grpSp>
        <p:sp>
          <p:nvSpPr>
            <p:cNvPr id="299" name="AutoShape 64"/>
            <p:cNvSpPr>
              <a:spLocks noChangeArrowheads="1"/>
            </p:cNvSpPr>
            <p:nvPr/>
          </p:nvSpPr>
          <p:spPr bwMode="auto">
            <a:xfrm>
              <a:off x="4740" y="2472"/>
              <a:ext cx="828" cy="288"/>
            </a:xfrm>
            <a:prstGeom prst="wedgeRoundRectCallout">
              <a:avLst>
                <a:gd name="adj1" fmla="val -73551"/>
                <a:gd name="adj2" fmla="val -14236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5050"/>
                  </a:solidFill>
                </a:rPr>
                <a:t>平板玻璃</a:t>
              </a:r>
              <a:endParaRPr lang="zh-CN" altLang="en-US" sz="2000" i="0"/>
            </a:p>
          </p:txBody>
        </p:sp>
      </p:grpSp>
      <p:grpSp>
        <p:nvGrpSpPr>
          <p:cNvPr id="329" name="Group 86"/>
          <p:cNvGrpSpPr>
            <a:grpSpLocks/>
          </p:cNvGrpSpPr>
          <p:nvPr/>
        </p:nvGrpSpPr>
        <p:grpSpPr bwMode="auto">
          <a:xfrm>
            <a:off x="4681102" y="1376796"/>
            <a:ext cx="4343400" cy="2063750"/>
            <a:chOff x="2268" y="492"/>
            <a:chExt cx="2736" cy="1300"/>
          </a:xfrm>
        </p:grpSpPr>
        <p:grpSp>
          <p:nvGrpSpPr>
            <p:cNvPr id="330" name="Group 69"/>
            <p:cNvGrpSpPr>
              <a:grpSpLocks/>
            </p:cNvGrpSpPr>
            <p:nvPr/>
          </p:nvGrpSpPr>
          <p:grpSpPr bwMode="auto">
            <a:xfrm>
              <a:off x="3036" y="1152"/>
              <a:ext cx="1968" cy="640"/>
              <a:chOff x="3024" y="624"/>
              <a:chExt cx="1968" cy="640"/>
            </a:xfrm>
          </p:grpSpPr>
          <p:sp>
            <p:nvSpPr>
              <p:cNvPr id="332" name="Freeform 70"/>
              <p:cNvSpPr>
                <a:spLocks/>
              </p:cNvSpPr>
              <p:nvPr/>
            </p:nvSpPr>
            <p:spPr bwMode="auto">
              <a:xfrm>
                <a:off x="3024" y="783"/>
                <a:ext cx="1968" cy="481"/>
              </a:xfrm>
              <a:custGeom>
                <a:avLst/>
                <a:gdLst>
                  <a:gd name="T0" fmla="*/ 0 w 1968"/>
                  <a:gd name="T1" fmla="*/ 0 h 481"/>
                  <a:gd name="T2" fmla="*/ 366 w 1968"/>
                  <a:gd name="T3" fmla="*/ 336 h 481"/>
                  <a:gd name="T4" fmla="*/ 960 w 1968"/>
                  <a:gd name="T5" fmla="*/ 480 h 481"/>
                  <a:gd name="T6" fmla="*/ 1509 w 1968"/>
                  <a:gd name="T7" fmla="*/ 342 h 481"/>
                  <a:gd name="T8" fmla="*/ 1968 w 1968"/>
                  <a:gd name="T9" fmla="*/ 0 h 481"/>
                  <a:gd name="T10" fmla="*/ 0 60000 65536"/>
                  <a:gd name="T11" fmla="*/ 0 60000 65536"/>
                  <a:gd name="T12" fmla="*/ 0 60000 65536"/>
                  <a:gd name="T13" fmla="*/ 0 60000 65536"/>
                  <a:gd name="T14" fmla="*/ 0 60000 65536"/>
                  <a:gd name="T15" fmla="*/ 0 w 1968"/>
                  <a:gd name="T16" fmla="*/ 0 h 481"/>
                  <a:gd name="T17" fmla="*/ 1968 w 1968"/>
                  <a:gd name="T18" fmla="*/ 481 h 481"/>
                </a:gdLst>
                <a:ahLst/>
                <a:cxnLst>
                  <a:cxn ang="T10">
                    <a:pos x="T0" y="T1"/>
                  </a:cxn>
                  <a:cxn ang="T11">
                    <a:pos x="T2" y="T3"/>
                  </a:cxn>
                  <a:cxn ang="T12">
                    <a:pos x="T4" y="T5"/>
                  </a:cxn>
                  <a:cxn ang="T13">
                    <a:pos x="T6" y="T7"/>
                  </a:cxn>
                  <a:cxn ang="T14">
                    <a:pos x="T8" y="T9"/>
                  </a:cxn>
                </a:cxnLst>
                <a:rect l="T15" t="T16" r="T17" b="T18"/>
                <a:pathLst>
                  <a:path w="1968" h="481">
                    <a:moveTo>
                      <a:pt x="0" y="0"/>
                    </a:moveTo>
                    <a:cubicBezTo>
                      <a:pt x="61" y="56"/>
                      <a:pt x="206" y="256"/>
                      <a:pt x="366" y="336"/>
                    </a:cubicBezTo>
                    <a:cubicBezTo>
                      <a:pt x="526" y="416"/>
                      <a:pt x="770" y="479"/>
                      <a:pt x="960" y="480"/>
                    </a:cubicBezTo>
                    <a:cubicBezTo>
                      <a:pt x="1150" y="481"/>
                      <a:pt x="1341" y="422"/>
                      <a:pt x="1509" y="342"/>
                    </a:cubicBezTo>
                    <a:cubicBezTo>
                      <a:pt x="1677" y="262"/>
                      <a:pt x="1872" y="71"/>
                      <a:pt x="1968" y="0"/>
                    </a:cubicBezTo>
                  </a:path>
                </a:pathLst>
              </a:custGeom>
              <a:solidFill>
                <a:schemeClr val="accent1"/>
              </a:solidFill>
              <a:ln w="9525">
                <a:solidFill>
                  <a:srgbClr val="00CC00"/>
                </a:solidFill>
                <a:round/>
                <a:headEnd/>
                <a:tailEnd/>
              </a:ln>
            </p:spPr>
            <p:txBody>
              <a:bodyPr wrap="none" anchor="ctr"/>
              <a:lstStyle/>
              <a:p>
                <a:endParaRPr lang="zh-CN" altLang="en-US"/>
              </a:p>
            </p:txBody>
          </p:sp>
          <p:sp>
            <p:nvSpPr>
              <p:cNvPr id="333" name="Oval 71"/>
              <p:cNvSpPr>
                <a:spLocks noChangeArrowheads="1"/>
              </p:cNvSpPr>
              <p:nvPr/>
            </p:nvSpPr>
            <p:spPr bwMode="auto">
              <a:xfrm>
                <a:off x="3030" y="624"/>
                <a:ext cx="1959" cy="303"/>
              </a:xfrm>
              <a:prstGeom prst="ellipse">
                <a:avLst/>
              </a:prstGeom>
              <a:gradFill rotWithShape="0">
                <a:gsLst>
                  <a:gs pos="0">
                    <a:schemeClr val="accent1"/>
                  </a:gs>
                  <a:gs pos="100000">
                    <a:schemeClr val="accent1">
                      <a:gamma/>
                      <a:tint val="54118"/>
                      <a:invGamma/>
                    </a:schemeClr>
                  </a:gs>
                </a:gsLst>
                <a:path path="shape">
                  <a:fillToRect l="50000" t="50000" r="50000" b="50000"/>
                </a:path>
              </a:gradFill>
              <a:ln w="9525">
                <a:solidFill>
                  <a:srgbClr val="00CC00"/>
                </a:solidFill>
                <a:round/>
                <a:headEnd/>
                <a:tailEnd/>
              </a:ln>
            </p:spPr>
            <p:txBody>
              <a:bodyPr wrap="none" anchor="ctr"/>
              <a:lstStyle/>
              <a:p>
                <a:pPr>
                  <a:defRPr/>
                </a:pPr>
                <a:endParaRPr lang="zh-CN" altLang="en-US"/>
              </a:p>
            </p:txBody>
          </p:sp>
          <p:grpSp>
            <p:nvGrpSpPr>
              <p:cNvPr id="334" name="Group 72"/>
              <p:cNvGrpSpPr>
                <a:grpSpLocks/>
              </p:cNvGrpSpPr>
              <p:nvPr/>
            </p:nvGrpSpPr>
            <p:grpSpPr bwMode="auto">
              <a:xfrm>
                <a:off x="3504" y="975"/>
                <a:ext cx="144" cy="144"/>
                <a:chOff x="3408" y="1728"/>
                <a:chExt cx="144" cy="144"/>
              </a:xfrm>
            </p:grpSpPr>
            <p:sp>
              <p:nvSpPr>
                <p:cNvPr id="343" name="Line 73"/>
                <p:cNvSpPr>
                  <a:spLocks noChangeShapeType="1"/>
                </p:cNvSpPr>
                <p:nvPr/>
              </p:nvSpPr>
              <p:spPr bwMode="auto">
                <a:xfrm flipH="1">
                  <a:off x="3408" y="1728"/>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 name="Line 74"/>
                <p:cNvSpPr>
                  <a:spLocks noChangeShapeType="1"/>
                </p:cNvSpPr>
                <p:nvPr/>
              </p:nvSpPr>
              <p:spPr bwMode="auto">
                <a:xfrm flipH="1">
                  <a:off x="3456" y="1728"/>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5" name="Line 75"/>
                <p:cNvSpPr>
                  <a:spLocks noChangeShapeType="1"/>
                </p:cNvSpPr>
                <p:nvPr/>
              </p:nvSpPr>
              <p:spPr bwMode="auto">
                <a:xfrm flipH="1">
                  <a:off x="3456" y="1776"/>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5" name="Group 76"/>
              <p:cNvGrpSpPr>
                <a:grpSpLocks/>
              </p:cNvGrpSpPr>
              <p:nvPr/>
            </p:nvGrpSpPr>
            <p:grpSpPr bwMode="auto">
              <a:xfrm>
                <a:off x="3888" y="1023"/>
                <a:ext cx="144" cy="144"/>
                <a:chOff x="3408" y="1728"/>
                <a:chExt cx="144" cy="144"/>
              </a:xfrm>
            </p:grpSpPr>
            <p:sp>
              <p:nvSpPr>
                <p:cNvPr id="340" name="Line 77"/>
                <p:cNvSpPr>
                  <a:spLocks noChangeShapeType="1"/>
                </p:cNvSpPr>
                <p:nvPr/>
              </p:nvSpPr>
              <p:spPr bwMode="auto">
                <a:xfrm flipH="1">
                  <a:off x="3408" y="1728"/>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1" name="Line 78"/>
                <p:cNvSpPr>
                  <a:spLocks noChangeShapeType="1"/>
                </p:cNvSpPr>
                <p:nvPr/>
              </p:nvSpPr>
              <p:spPr bwMode="auto">
                <a:xfrm flipH="1">
                  <a:off x="3456" y="1728"/>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2" name="Line 79"/>
                <p:cNvSpPr>
                  <a:spLocks noChangeShapeType="1"/>
                </p:cNvSpPr>
                <p:nvPr/>
              </p:nvSpPr>
              <p:spPr bwMode="auto">
                <a:xfrm flipH="1">
                  <a:off x="3456" y="1776"/>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6" name="Group 80"/>
              <p:cNvGrpSpPr>
                <a:grpSpLocks/>
              </p:cNvGrpSpPr>
              <p:nvPr/>
            </p:nvGrpSpPr>
            <p:grpSpPr bwMode="auto">
              <a:xfrm>
                <a:off x="4320" y="975"/>
                <a:ext cx="144" cy="144"/>
                <a:chOff x="3408" y="1728"/>
                <a:chExt cx="144" cy="144"/>
              </a:xfrm>
            </p:grpSpPr>
            <p:sp>
              <p:nvSpPr>
                <p:cNvPr id="337" name="Line 81"/>
                <p:cNvSpPr>
                  <a:spLocks noChangeShapeType="1"/>
                </p:cNvSpPr>
                <p:nvPr/>
              </p:nvSpPr>
              <p:spPr bwMode="auto">
                <a:xfrm flipH="1">
                  <a:off x="3408" y="1728"/>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 name="Line 82"/>
                <p:cNvSpPr>
                  <a:spLocks noChangeShapeType="1"/>
                </p:cNvSpPr>
                <p:nvPr/>
              </p:nvSpPr>
              <p:spPr bwMode="auto">
                <a:xfrm flipH="1">
                  <a:off x="3456" y="1728"/>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9" name="Line 83"/>
                <p:cNvSpPr>
                  <a:spLocks noChangeShapeType="1"/>
                </p:cNvSpPr>
                <p:nvPr/>
              </p:nvSpPr>
              <p:spPr bwMode="auto">
                <a:xfrm flipH="1">
                  <a:off x="3456" y="1776"/>
                  <a:ext cx="96" cy="96"/>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31" name="AutoShape 85"/>
            <p:cNvSpPr>
              <a:spLocks noChangeArrowheads="1"/>
            </p:cNvSpPr>
            <p:nvPr/>
          </p:nvSpPr>
          <p:spPr bwMode="auto">
            <a:xfrm>
              <a:off x="2268" y="492"/>
              <a:ext cx="816" cy="288"/>
            </a:xfrm>
            <a:prstGeom prst="wedgeRoundRectCallout">
              <a:avLst>
                <a:gd name="adj1" fmla="val 81986"/>
                <a:gd name="adj2" fmla="val 211806"/>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5050"/>
                  </a:solidFill>
                </a:rPr>
                <a:t>平凸透镜</a:t>
              </a:r>
              <a:endParaRPr lang="zh-CN" altLang="en-US" sz="2000" i="0"/>
            </a:p>
          </p:txBody>
        </p:sp>
      </p:grpSp>
      <p:grpSp>
        <p:nvGrpSpPr>
          <p:cNvPr id="346" name="Group 95"/>
          <p:cNvGrpSpPr>
            <a:grpSpLocks/>
          </p:cNvGrpSpPr>
          <p:nvPr/>
        </p:nvGrpSpPr>
        <p:grpSpPr bwMode="auto">
          <a:xfrm>
            <a:off x="6471802" y="1129146"/>
            <a:ext cx="3790950" cy="2286000"/>
            <a:chOff x="3396" y="336"/>
            <a:chExt cx="2388" cy="1440"/>
          </a:xfrm>
        </p:grpSpPr>
        <p:sp>
          <p:nvSpPr>
            <p:cNvPr id="347" name="Line 89"/>
            <p:cNvSpPr>
              <a:spLocks noChangeShapeType="1"/>
            </p:cNvSpPr>
            <p:nvPr/>
          </p:nvSpPr>
          <p:spPr bwMode="auto">
            <a:xfrm flipV="1">
              <a:off x="3984" y="384"/>
              <a:ext cx="0" cy="13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48" name="Group 94"/>
            <p:cNvGrpSpPr>
              <a:grpSpLocks/>
            </p:cNvGrpSpPr>
            <p:nvPr/>
          </p:nvGrpSpPr>
          <p:grpSpPr bwMode="auto">
            <a:xfrm>
              <a:off x="3396" y="336"/>
              <a:ext cx="2388" cy="624"/>
              <a:chOff x="3396" y="336"/>
              <a:chExt cx="2388" cy="624"/>
            </a:xfrm>
          </p:grpSpPr>
          <p:sp>
            <p:nvSpPr>
              <p:cNvPr id="349" name="Line 87"/>
              <p:cNvSpPr>
                <a:spLocks noChangeShapeType="1"/>
              </p:cNvSpPr>
              <p:nvPr/>
            </p:nvSpPr>
            <p:spPr bwMode="auto">
              <a:xfrm>
                <a:off x="4260" y="528"/>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0" name="Line 88"/>
              <p:cNvSpPr>
                <a:spLocks noChangeShapeType="1"/>
              </p:cNvSpPr>
              <p:nvPr/>
            </p:nvSpPr>
            <p:spPr bwMode="auto">
              <a:xfrm>
                <a:off x="3696" y="528"/>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 name="Line 90"/>
              <p:cNvSpPr>
                <a:spLocks noChangeShapeType="1"/>
              </p:cNvSpPr>
              <p:nvPr/>
            </p:nvSpPr>
            <p:spPr bwMode="auto">
              <a:xfrm>
                <a:off x="3984" y="336"/>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 name="Line 91"/>
              <p:cNvSpPr>
                <a:spLocks noChangeShapeType="1"/>
              </p:cNvSpPr>
              <p:nvPr/>
            </p:nvSpPr>
            <p:spPr bwMode="auto">
              <a:xfrm>
                <a:off x="3396" y="528"/>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3" name="Line 92"/>
              <p:cNvSpPr>
                <a:spLocks noChangeShapeType="1"/>
              </p:cNvSpPr>
              <p:nvPr/>
            </p:nvSpPr>
            <p:spPr bwMode="auto">
              <a:xfrm>
                <a:off x="4560" y="528"/>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4" name="Text Box 93"/>
              <p:cNvSpPr txBox="1">
                <a:spLocks noChangeArrowheads="1"/>
              </p:cNvSpPr>
              <p:nvPr/>
            </p:nvSpPr>
            <p:spPr bwMode="auto">
              <a:xfrm>
                <a:off x="4584" y="621"/>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CC3300"/>
                    </a:solidFill>
                  </a:rPr>
                  <a:t>垂直入射光</a:t>
                </a:r>
              </a:p>
            </p:txBody>
          </p:sp>
        </p:grpSp>
      </p:grpSp>
      <p:sp>
        <p:nvSpPr>
          <p:cNvPr id="355" name="AutoShape 96"/>
          <p:cNvSpPr>
            <a:spLocks noChangeArrowheads="1"/>
          </p:cNvSpPr>
          <p:nvPr/>
        </p:nvSpPr>
        <p:spPr bwMode="auto">
          <a:xfrm>
            <a:off x="4757302" y="2862696"/>
            <a:ext cx="990600" cy="533400"/>
          </a:xfrm>
          <a:prstGeom prst="wedgeRoundRectCallout">
            <a:avLst>
              <a:gd name="adj1" fmla="val 113944"/>
              <a:gd name="adj2" fmla="val 30653"/>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i="0" dirty="0"/>
          </a:p>
        </p:txBody>
      </p:sp>
      <p:grpSp>
        <p:nvGrpSpPr>
          <p:cNvPr id="356" name="Group 107"/>
          <p:cNvGrpSpPr>
            <a:grpSpLocks/>
          </p:cNvGrpSpPr>
          <p:nvPr/>
        </p:nvGrpSpPr>
        <p:grpSpPr bwMode="auto">
          <a:xfrm>
            <a:off x="6471802" y="2529321"/>
            <a:ext cx="1843088" cy="909638"/>
            <a:chOff x="3396" y="1218"/>
            <a:chExt cx="1161" cy="573"/>
          </a:xfrm>
        </p:grpSpPr>
        <p:sp>
          <p:nvSpPr>
            <p:cNvPr id="357" name="Line 100"/>
            <p:cNvSpPr>
              <a:spLocks noChangeShapeType="1"/>
            </p:cNvSpPr>
            <p:nvPr/>
          </p:nvSpPr>
          <p:spPr bwMode="auto">
            <a:xfrm>
              <a:off x="4260" y="1335"/>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 name="Line 101"/>
            <p:cNvSpPr>
              <a:spLocks noChangeShapeType="1"/>
            </p:cNvSpPr>
            <p:nvPr/>
          </p:nvSpPr>
          <p:spPr bwMode="auto">
            <a:xfrm>
              <a:off x="3687" y="1326"/>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 name="Line 102"/>
            <p:cNvSpPr>
              <a:spLocks noChangeShapeType="1"/>
            </p:cNvSpPr>
            <p:nvPr/>
          </p:nvSpPr>
          <p:spPr bwMode="auto">
            <a:xfrm>
              <a:off x="3990" y="1359"/>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0" name="Line 103"/>
            <p:cNvSpPr>
              <a:spLocks noChangeShapeType="1"/>
            </p:cNvSpPr>
            <p:nvPr/>
          </p:nvSpPr>
          <p:spPr bwMode="auto">
            <a:xfrm>
              <a:off x="3396" y="1221"/>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1" name="Line 104"/>
            <p:cNvSpPr>
              <a:spLocks noChangeShapeType="1"/>
            </p:cNvSpPr>
            <p:nvPr/>
          </p:nvSpPr>
          <p:spPr bwMode="auto">
            <a:xfrm>
              <a:off x="4557" y="1218"/>
              <a:ext cx="0" cy="43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2" name="Group 121"/>
          <p:cNvGrpSpPr>
            <a:grpSpLocks/>
          </p:cNvGrpSpPr>
          <p:nvPr/>
        </p:nvGrpSpPr>
        <p:grpSpPr bwMode="auto">
          <a:xfrm>
            <a:off x="6567054" y="1857809"/>
            <a:ext cx="1833563" cy="1585912"/>
            <a:chOff x="3456" y="795"/>
            <a:chExt cx="1155" cy="999"/>
          </a:xfrm>
        </p:grpSpPr>
        <p:sp>
          <p:nvSpPr>
            <p:cNvPr id="363" name="Line 108"/>
            <p:cNvSpPr>
              <a:spLocks noChangeShapeType="1"/>
            </p:cNvSpPr>
            <p:nvPr/>
          </p:nvSpPr>
          <p:spPr bwMode="auto">
            <a:xfrm flipV="1">
              <a:off x="4032" y="978"/>
              <a:ext cx="0" cy="816"/>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4" name="Line 109"/>
            <p:cNvSpPr>
              <a:spLocks noChangeShapeType="1"/>
            </p:cNvSpPr>
            <p:nvPr/>
          </p:nvSpPr>
          <p:spPr bwMode="auto">
            <a:xfrm flipV="1">
              <a:off x="3744" y="939"/>
              <a:ext cx="0" cy="816"/>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5" name="Line 110"/>
            <p:cNvSpPr>
              <a:spLocks noChangeShapeType="1"/>
            </p:cNvSpPr>
            <p:nvPr/>
          </p:nvSpPr>
          <p:spPr bwMode="auto">
            <a:xfrm flipV="1">
              <a:off x="3456" y="864"/>
              <a:ext cx="0" cy="816"/>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6" name="Line 111"/>
            <p:cNvSpPr>
              <a:spLocks noChangeShapeType="1"/>
            </p:cNvSpPr>
            <p:nvPr/>
          </p:nvSpPr>
          <p:spPr bwMode="auto">
            <a:xfrm flipV="1">
              <a:off x="4311" y="918"/>
              <a:ext cx="0" cy="816"/>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7" name="Line 112"/>
            <p:cNvSpPr>
              <a:spLocks noChangeShapeType="1"/>
            </p:cNvSpPr>
            <p:nvPr/>
          </p:nvSpPr>
          <p:spPr bwMode="auto">
            <a:xfrm flipV="1">
              <a:off x="4611" y="795"/>
              <a:ext cx="0" cy="816"/>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8" name="Group 129"/>
          <p:cNvGrpSpPr>
            <a:grpSpLocks/>
          </p:cNvGrpSpPr>
          <p:nvPr/>
        </p:nvGrpSpPr>
        <p:grpSpPr bwMode="auto">
          <a:xfrm>
            <a:off x="6395602" y="2148321"/>
            <a:ext cx="1809750" cy="1314450"/>
            <a:chOff x="3348" y="978"/>
            <a:chExt cx="1140" cy="828"/>
          </a:xfrm>
        </p:grpSpPr>
        <p:sp>
          <p:nvSpPr>
            <p:cNvPr id="369" name="Line 123"/>
            <p:cNvSpPr>
              <a:spLocks noChangeShapeType="1"/>
            </p:cNvSpPr>
            <p:nvPr/>
          </p:nvSpPr>
          <p:spPr bwMode="auto">
            <a:xfrm flipV="1">
              <a:off x="3348" y="981"/>
              <a:ext cx="0" cy="816"/>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0" name="Line 124"/>
            <p:cNvSpPr>
              <a:spLocks noChangeShapeType="1"/>
            </p:cNvSpPr>
            <p:nvPr/>
          </p:nvSpPr>
          <p:spPr bwMode="auto">
            <a:xfrm flipV="1">
              <a:off x="4215" y="990"/>
              <a:ext cx="0" cy="816"/>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1" name="Line 125"/>
            <p:cNvSpPr>
              <a:spLocks noChangeShapeType="1"/>
            </p:cNvSpPr>
            <p:nvPr/>
          </p:nvSpPr>
          <p:spPr bwMode="auto">
            <a:xfrm flipV="1">
              <a:off x="3639" y="984"/>
              <a:ext cx="0" cy="816"/>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2" name="Line 126"/>
            <p:cNvSpPr>
              <a:spLocks noChangeShapeType="1"/>
            </p:cNvSpPr>
            <p:nvPr/>
          </p:nvSpPr>
          <p:spPr bwMode="auto">
            <a:xfrm flipV="1">
              <a:off x="3939" y="978"/>
              <a:ext cx="0" cy="816"/>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3" name="Line 127"/>
            <p:cNvSpPr>
              <a:spLocks noChangeShapeType="1"/>
            </p:cNvSpPr>
            <p:nvPr/>
          </p:nvSpPr>
          <p:spPr bwMode="auto">
            <a:xfrm flipV="1">
              <a:off x="4488" y="990"/>
              <a:ext cx="0" cy="816"/>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4" name="Text Box 105"/>
          <p:cNvSpPr txBox="1">
            <a:spLocks noChangeArrowheads="1"/>
          </p:cNvSpPr>
          <p:nvPr/>
        </p:nvSpPr>
        <p:spPr bwMode="auto">
          <a:xfrm>
            <a:off x="7483929" y="289358"/>
            <a:ext cx="3286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129C15"/>
                </a:solidFill>
              </a:rPr>
              <a:t>劈尖的上下表面的反射光形成干涉。</a:t>
            </a:r>
          </a:p>
        </p:txBody>
      </p:sp>
      <p:grpSp>
        <p:nvGrpSpPr>
          <p:cNvPr id="376" name="Group 149"/>
          <p:cNvGrpSpPr>
            <a:grpSpLocks/>
          </p:cNvGrpSpPr>
          <p:nvPr/>
        </p:nvGrpSpPr>
        <p:grpSpPr bwMode="auto">
          <a:xfrm rot="1310833">
            <a:off x="6071752" y="690996"/>
            <a:ext cx="838200" cy="762000"/>
            <a:chOff x="2309" y="1868"/>
            <a:chExt cx="633" cy="600"/>
          </a:xfrm>
        </p:grpSpPr>
        <p:sp>
          <p:nvSpPr>
            <p:cNvPr id="378" name="Freeform 150"/>
            <p:cNvSpPr>
              <a:spLocks/>
            </p:cNvSpPr>
            <p:nvPr/>
          </p:nvSpPr>
          <p:spPr bwMode="auto">
            <a:xfrm>
              <a:off x="2483" y="1886"/>
              <a:ext cx="459" cy="581"/>
            </a:xfrm>
            <a:custGeom>
              <a:avLst/>
              <a:gdLst>
                <a:gd name="T0" fmla="*/ 0 w 459"/>
                <a:gd name="T1" fmla="*/ 426 h 581"/>
                <a:gd name="T2" fmla="*/ 18 w 459"/>
                <a:gd name="T3" fmla="*/ 399 h 581"/>
                <a:gd name="T4" fmla="*/ 12 w 459"/>
                <a:gd name="T5" fmla="*/ 354 h 581"/>
                <a:gd name="T6" fmla="*/ 3 w 459"/>
                <a:gd name="T7" fmla="*/ 255 h 581"/>
                <a:gd name="T8" fmla="*/ 15 w 459"/>
                <a:gd name="T9" fmla="*/ 153 h 581"/>
                <a:gd name="T10" fmla="*/ 45 w 459"/>
                <a:gd name="T11" fmla="*/ 75 h 581"/>
                <a:gd name="T12" fmla="*/ 93 w 459"/>
                <a:gd name="T13" fmla="*/ 30 h 581"/>
                <a:gd name="T14" fmla="*/ 168 w 459"/>
                <a:gd name="T15" fmla="*/ 9 h 581"/>
                <a:gd name="T16" fmla="*/ 255 w 459"/>
                <a:gd name="T17" fmla="*/ 0 h 581"/>
                <a:gd name="T18" fmla="*/ 321 w 459"/>
                <a:gd name="T19" fmla="*/ 9 h 581"/>
                <a:gd name="T20" fmla="*/ 390 w 459"/>
                <a:gd name="T21" fmla="*/ 51 h 581"/>
                <a:gd name="T22" fmla="*/ 420 w 459"/>
                <a:gd name="T23" fmla="*/ 108 h 581"/>
                <a:gd name="T24" fmla="*/ 447 w 459"/>
                <a:gd name="T25" fmla="*/ 177 h 581"/>
                <a:gd name="T26" fmla="*/ 459 w 459"/>
                <a:gd name="T27" fmla="*/ 279 h 581"/>
                <a:gd name="T28" fmla="*/ 444 w 459"/>
                <a:gd name="T29" fmla="*/ 303 h 581"/>
                <a:gd name="T30" fmla="*/ 450 w 459"/>
                <a:gd name="T31" fmla="*/ 330 h 581"/>
                <a:gd name="T32" fmla="*/ 447 w 459"/>
                <a:gd name="T33" fmla="*/ 384 h 581"/>
                <a:gd name="T34" fmla="*/ 432 w 459"/>
                <a:gd name="T35" fmla="*/ 438 h 581"/>
                <a:gd name="T36" fmla="*/ 360 w 459"/>
                <a:gd name="T37" fmla="*/ 531 h 581"/>
                <a:gd name="T38" fmla="*/ 309 w 459"/>
                <a:gd name="T39" fmla="*/ 552 h 581"/>
                <a:gd name="T40" fmla="*/ 249 w 459"/>
                <a:gd name="T41" fmla="*/ 567 h 581"/>
                <a:gd name="T42" fmla="*/ 200 w 459"/>
                <a:gd name="T43" fmla="*/ 581 h 581"/>
                <a:gd name="T44" fmla="*/ 0 w 459"/>
                <a:gd name="T45" fmla="*/ 426 h 5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9"/>
                <a:gd name="T70" fmla="*/ 0 h 581"/>
                <a:gd name="T71" fmla="*/ 459 w 459"/>
                <a:gd name="T72" fmla="*/ 581 h 5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9" h="581">
                  <a:moveTo>
                    <a:pt x="0" y="426"/>
                  </a:moveTo>
                  <a:lnTo>
                    <a:pt x="18" y="399"/>
                  </a:lnTo>
                  <a:lnTo>
                    <a:pt x="12" y="354"/>
                  </a:lnTo>
                  <a:lnTo>
                    <a:pt x="3" y="255"/>
                  </a:lnTo>
                  <a:lnTo>
                    <a:pt x="15" y="153"/>
                  </a:lnTo>
                  <a:lnTo>
                    <a:pt x="45" y="75"/>
                  </a:lnTo>
                  <a:lnTo>
                    <a:pt x="93" y="30"/>
                  </a:lnTo>
                  <a:lnTo>
                    <a:pt x="168" y="9"/>
                  </a:lnTo>
                  <a:lnTo>
                    <a:pt x="255" y="0"/>
                  </a:lnTo>
                  <a:lnTo>
                    <a:pt x="321" y="9"/>
                  </a:lnTo>
                  <a:lnTo>
                    <a:pt x="390" y="51"/>
                  </a:lnTo>
                  <a:lnTo>
                    <a:pt x="420" y="108"/>
                  </a:lnTo>
                  <a:lnTo>
                    <a:pt x="447" y="177"/>
                  </a:lnTo>
                  <a:lnTo>
                    <a:pt x="459" y="279"/>
                  </a:lnTo>
                  <a:lnTo>
                    <a:pt x="444" y="303"/>
                  </a:lnTo>
                  <a:lnTo>
                    <a:pt x="450" y="330"/>
                  </a:lnTo>
                  <a:lnTo>
                    <a:pt x="447" y="384"/>
                  </a:lnTo>
                  <a:lnTo>
                    <a:pt x="432" y="438"/>
                  </a:lnTo>
                  <a:lnTo>
                    <a:pt x="360" y="531"/>
                  </a:lnTo>
                  <a:lnTo>
                    <a:pt x="309" y="552"/>
                  </a:lnTo>
                  <a:lnTo>
                    <a:pt x="249" y="567"/>
                  </a:lnTo>
                  <a:lnTo>
                    <a:pt x="200" y="581"/>
                  </a:lnTo>
                  <a:lnTo>
                    <a:pt x="0" y="426"/>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151"/>
            <p:cNvSpPr>
              <a:spLocks/>
            </p:cNvSpPr>
            <p:nvPr/>
          </p:nvSpPr>
          <p:spPr bwMode="auto">
            <a:xfrm>
              <a:off x="2459" y="1868"/>
              <a:ext cx="453" cy="471"/>
            </a:xfrm>
            <a:custGeom>
              <a:avLst/>
              <a:gdLst>
                <a:gd name="T0" fmla="*/ 21 w 453"/>
                <a:gd name="T1" fmla="*/ 408 h 471"/>
                <a:gd name="T2" fmla="*/ 3 w 453"/>
                <a:gd name="T3" fmla="*/ 294 h 471"/>
                <a:gd name="T4" fmla="*/ 0 w 453"/>
                <a:gd name="T5" fmla="*/ 231 h 471"/>
                <a:gd name="T6" fmla="*/ 15 w 453"/>
                <a:gd name="T7" fmla="*/ 141 h 471"/>
                <a:gd name="T8" fmla="*/ 39 w 453"/>
                <a:gd name="T9" fmla="*/ 72 h 471"/>
                <a:gd name="T10" fmla="*/ 96 w 453"/>
                <a:gd name="T11" fmla="*/ 18 h 471"/>
                <a:gd name="T12" fmla="*/ 165 w 453"/>
                <a:gd name="T13" fmla="*/ 3 h 471"/>
                <a:gd name="T14" fmla="*/ 252 w 453"/>
                <a:gd name="T15" fmla="*/ 0 h 471"/>
                <a:gd name="T16" fmla="*/ 300 w 453"/>
                <a:gd name="T17" fmla="*/ 6 h 471"/>
                <a:gd name="T18" fmla="*/ 348 w 453"/>
                <a:gd name="T19" fmla="*/ 24 h 471"/>
                <a:gd name="T20" fmla="*/ 390 w 453"/>
                <a:gd name="T21" fmla="*/ 45 h 471"/>
                <a:gd name="T22" fmla="*/ 429 w 453"/>
                <a:gd name="T23" fmla="*/ 75 h 471"/>
                <a:gd name="T24" fmla="*/ 441 w 453"/>
                <a:gd name="T25" fmla="*/ 102 h 471"/>
                <a:gd name="T26" fmla="*/ 396 w 453"/>
                <a:gd name="T27" fmla="*/ 75 h 471"/>
                <a:gd name="T28" fmla="*/ 354 w 453"/>
                <a:gd name="T29" fmla="*/ 72 h 471"/>
                <a:gd name="T30" fmla="*/ 339 w 453"/>
                <a:gd name="T31" fmla="*/ 69 h 471"/>
                <a:gd name="T32" fmla="*/ 375 w 453"/>
                <a:gd name="T33" fmla="*/ 96 h 471"/>
                <a:gd name="T34" fmla="*/ 396 w 453"/>
                <a:gd name="T35" fmla="*/ 126 h 471"/>
                <a:gd name="T36" fmla="*/ 408 w 453"/>
                <a:gd name="T37" fmla="*/ 156 h 471"/>
                <a:gd name="T38" fmla="*/ 426 w 453"/>
                <a:gd name="T39" fmla="*/ 177 h 471"/>
                <a:gd name="T40" fmla="*/ 444 w 453"/>
                <a:gd name="T41" fmla="*/ 204 h 471"/>
                <a:gd name="T42" fmla="*/ 450 w 453"/>
                <a:gd name="T43" fmla="*/ 231 h 471"/>
                <a:gd name="T44" fmla="*/ 453 w 453"/>
                <a:gd name="T45" fmla="*/ 261 h 471"/>
                <a:gd name="T46" fmla="*/ 435 w 453"/>
                <a:gd name="T47" fmla="*/ 318 h 471"/>
                <a:gd name="T48" fmla="*/ 417 w 453"/>
                <a:gd name="T49" fmla="*/ 357 h 471"/>
                <a:gd name="T50" fmla="*/ 393 w 453"/>
                <a:gd name="T51" fmla="*/ 345 h 471"/>
                <a:gd name="T52" fmla="*/ 399 w 453"/>
                <a:gd name="T53" fmla="*/ 330 h 471"/>
                <a:gd name="T54" fmla="*/ 402 w 453"/>
                <a:gd name="T55" fmla="*/ 309 h 471"/>
                <a:gd name="T56" fmla="*/ 387 w 453"/>
                <a:gd name="T57" fmla="*/ 291 h 471"/>
                <a:gd name="T58" fmla="*/ 351 w 453"/>
                <a:gd name="T59" fmla="*/ 300 h 471"/>
                <a:gd name="T60" fmla="*/ 306 w 453"/>
                <a:gd name="T61" fmla="*/ 327 h 471"/>
                <a:gd name="T62" fmla="*/ 288 w 453"/>
                <a:gd name="T63" fmla="*/ 381 h 471"/>
                <a:gd name="T64" fmla="*/ 279 w 453"/>
                <a:gd name="T65" fmla="*/ 405 h 471"/>
                <a:gd name="T66" fmla="*/ 288 w 453"/>
                <a:gd name="T67" fmla="*/ 423 h 471"/>
                <a:gd name="T68" fmla="*/ 306 w 453"/>
                <a:gd name="T69" fmla="*/ 432 h 471"/>
                <a:gd name="T70" fmla="*/ 231 w 453"/>
                <a:gd name="T71" fmla="*/ 456 h 471"/>
                <a:gd name="T72" fmla="*/ 171 w 453"/>
                <a:gd name="T73" fmla="*/ 465 h 471"/>
                <a:gd name="T74" fmla="*/ 123 w 453"/>
                <a:gd name="T75" fmla="*/ 471 h 471"/>
                <a:gd name="T76" fmla="*/ 66 w 453"/>
                <a:gd name="T77" fmla="*/ 438 h 471"/>
                <a:gd name="T78" fmla="*/ 21 w 453"/>
                <a:gd name="T79" fmla="*/ 408 h 4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3"/>
                <a:gd name="T121" fmla="*/ 0 h 471"/>
                <a:gd name="T122" fmla="*/ 453 w 453"/>
                <a:gd name="T123" fmla="*/ 471 h 4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3" h="471">
                  <a:moveTo>
                    <a:pt x="21" y="408"/>
                  </a:moveTo>
                  <a:lnTo>
                    <a:pt x="3" y="294"/>
                  </a:lnTo>
                  <a:lnTo>
                    <a:pt x="0" y="231"/>
                  </a:lnTo>
                  <a:lnTo>
                    <a:pt x="15" y="141"/>
                  </a:lnTo>
                  <a:lnTo>
                    <a:pt x="39" y="72"/>
                  </a:lnTo>
                  <a:lnTo>
                    <a:pt x="96" y="18"/>
                  </a:lnTo>
                  <a:lnTo>
                    <a:pt x="165" y="3"/>
                  </a:lnTo>
                  <a:lnTo>
                    <a:pt x="252" y="0"/>
                  </a:lnTo>
                  <a:lnTo>
                    <a:pt x="300" y="6"/>
                  </a:lnTo>
                  <a:lnTo>
                    <a:pt x="348" y="24"/>
                  </a:lnTo>
                  <a:lnTo>
                    <a:pt x="390" y="45"/>
                  </a:lnTo>
                  <a:lnTo>
                    <a:pt x="429" y="75"/>
                  </a:lnTo>
                  <a:lnTo>
                    <a:pt x="441" y="102"/>
                  </a:lnTo>
                  <a:lnTo>
                    <a:pt x="396" y="75"/>
                  </a:lnTo>
                  <a:lnTo>
                    <a:pt x="354" y="72"/>
                  </a:lnTo>
                  <a:lnTo>
                    <a:pt x="339" y="69"/>
                  </a:lnTo>
                  <a:lnTo>
                    <a:pt x="375" y="96"/>
                  </a:lnTo>
                  <a:lnTo>
                    <a:pt x="396" y="126"/>
                  </a:lnTo>
                  <a:lnTo>
                    <a:pt x="408" y="156"/>
                  </a:lnTo>
                  <a:lnTo>
                    <a:pt x="426" y="177"/>
                  </a:lnTo>
                  <a:lnTo>
                    <a:pt x="444" y="204"/>
                  </a:lnTo>
                  <a:lnTo>
                    <a:pt x="450" y="231"/>
                  </a:lnTo>
                  <a:lnTo>
                    <a:pt x="453" y="261"/>
                  </a:lnTo>
                  <a:lnTo>
                    <a:pt x="435" y="318"/>
                  </a:lnTo>
                  <a:lnTo>
                    <a:pt x="417" y="357"/>
                  </a:lnTo>
                  <a:lnTo>
                    <a:pt x="393" y="345"/>
                  </a:lnTo>
                  <a:lnTo>
                    <a:pt x="399" y="330"/>
                  </a:lnTo>
                  <a:lnTo>
                    <a:pt x="402" y="309"/>
                  </a:lnTo>
                  <a:lnTo>
                    <a:pt x="387" y="291"/>
                  </a:lnTo>
                  <a:lnTo>
                    <a:pt x="351" y="300"/>
                  </a:lnTo>
                  <a:lnTo>
                    <a:pt x="306" y="327"/>
                  </a:lnTo>
                  <a:lnTo>
                    <a:pt x="288" y="381"/>
                  </a:lnTo>
                  <a:lnTo>
                    <a:pt x="279" y="405"/>
                  </a:lnTo>
                  <a:lnTo>
                    <a:pt x="288" y="423"/>
                  </a:lnTo>
                  <a:lnTo>
                    <a:pt x="306" y="432"/>
                  </a:lnTo>
                  <a:lnTo>
                    <a:pt x="231" y="456"/>
                  </a:lnTo>
                  <a:lnTo>
                    <a:pt x="171" y="465"/>
                  </a:lnTo>
                  <a:lnTo>
                    <a:pt x="123" y="471"/>
                  </a:lnTo>
                  <a:lnTo>
                    <a:pt x="66" y="438"/>
                  </a:lnTo>
                  <a:lnTo>
                    <a:pt x="21" y="408"/>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152"/>
            <p:cNvSpPr>
              <a:spLocks/>
            </p:cNvSpPr>
            <p:nvPr/>
          </p:nvSpPr>
          <p:spPr bwMode="auto">
            <a:xfrm>
              <a:off x="2309" y="2297"/>
              <a:ext cx="378" cy="171"/>
            </a:xfrm>
            <a:custGeom>
              <a:avLst/>
              <a:gdLst>
                <a:gd name="T0" fmla="*/ 0 w 378"/>
                <a:gd name="T1" fmla="*/ 120 h 171"/>
                <a:gd name="T2" fmla="*/ 87 w 378"/>
                <a:gd name="T3" fmla="*/ 81 h 171"/>
                <a:gd name="T4" fmla="*/ 156 w 378"/>
                <a:gd name="T5" fmla="*/ 0 h 171"/>
                <a:gd name="T6" fmla="*/ 378 w 378"/>
                <a:gd name="T7" fmla="*/ 171 h 171"/>
                <a:gd name="T8" fmla="*/ 0 60000 65536"/>
                <a:gd name="T9" fmla="*/ 0 60000 65536"/>
                <a:gd name="T10" fmla="*/ 0 60000 65536"/>
                <a:gd name="T11" fmla="*/ 0 60000 65536"/>
                <a:gd name="T12" fmla="*/ 0 w 378"/>
                <a:gd name="T13" fmla="*/ 0 h 171"/>
                <a:gd name="T14" fmla="*/ 378 w 378"/>
                <a:gd name="T15" fmla="*/ 171 h 171"/>
              </a:gdLst>
              <a:ahLst/>
              <a:cxnLst>
                <a:cxn ang="T8">
                  <a:pos x="T0" y="T1"/>
                </a:cxn>
                <a:cxn ang="T9">
                  <a:pos x="T2" y="T3"/>
                </a:cxn>
                <a:cxn ang="T10">
                  <a:pos x="T4" y="T5"/>
                </a:cxn>
                <a:cxn ang="T11">
                  <a:pos x="T6" y="T7"/>
                </a:cxn>
              </a:cxnLst>
              <a:rect l="T12" t="T13" r="T14" b="T15"/>
              <a:pathLst>
                <a:path w="378" h="171">
                  <a:moveTo>
                    <a:pt x="0" y="120"/>
                  </a:moveTo>
                  <a:lnTo>
                    <a:pt x="87" y="81"/>
                  </a:lnTo>
                  <a:lnTo>
                    <a:pt x="156" y="0"/>
                  </a:lnTo>
                  <a:lnTo>
                    <a:pt x="378" y="171"/>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1" name="Group 159"/>
          <p:cNvGrpSpPr>
            <a:grpSpLocks/>
          </p:cNvGrpSpPr>
          <p:nvPr/>
        </p:nvGrpSpPr>
        <p:grpSpPr bwMode="auto">
          <a:xfrm>
            <a:off x="6465452" y="3205596"/>
            <a:ext cx="1847850" cy="425450"/>
            <a:chOff x="3392" y="1644"/>
            <a:chExt cx="1164" cy="268"/>
          </a:xfrm>
        </p:grpSpPr>
        <p:sp>
          <p:nvSpPr>
            <p:cNvPr id="382" name="Line 130"/>
            <p:cNvSpPr>
              <a:spLocks noChangeShapeType="1"/>
            </p:cNvSpPr>
            <p:nvPr/>
          </p:nvSpPr>
          <p:spPr bwMode="auto">
            <a:xfrm>
              <a:off x="4556" y="1644"/>
              <a:ext cx="0" cy="24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3" name="Line 131"/>
            <p:cNvSpPr>
              <a:spLocks noChangeShapeType="1"/>
            </p:cNvSpPr>
            <p:nvPr/>
          </p:nvSpPr>
          <p:spPr bwMode="auto">
            <a:xfrm>
              <a:off x="3684" y="1748"/>
              <a:ext cx="0" cy="164"/>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4" name="Line 133"/>
            <p:cNvSpPr>
              <a:spLocks noChangeShapeType="1"/>
            </p:cNvSpPr>
            <p:nvPr/>
          </p:nvSpPr>
          <p:spPr bwMode="auto">
            <a:xfrm>
              <a:off x="3992" y="1800"/>
              <a:ext cx="0" cy="2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5" name="Line 136"/>
            <p:cNvSpPr>
              <a:spLocks noChangeShapeType="1"/>
            </p:cNvSpPr>
            <p:nvPr/>
          </p:nvSpPr>
          <p:spPr bwMode="auto">
            <a:xfrm>
              <a:off x="4260" y="1764"/>
              <a:ext cx="0" cy="144"/>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6" name="Line 157"/>
            <p:cNvSpPr>
              <a:spLocks noChangeShapeType="1"/>
            </p:cNvSpPr>
            <p:nvPr/>
          </p:nvSpPr>
          <p:spPr bwMode="auto">
            <a:xfrm>
              <a:off x="3392" y="1660"/>
              <a:ext cx="0" cy="24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 name="Group 44"/>
          <p:cNvGrpSpPr>
            <a:grpSpLocks/>
          </p:cNvGrpSpPr>
          <p:nvPr/>
        </p:nvGrpSpPr>
        <p:grpSpPr bwMode="auto">
          <a:xfrm>
            <a:off x="6600082" y="4373997"/>
            <a:ext cx="1610341" cy="1622246"/>
            <a:chOff x="3504" y="2544"/>
            <a:chExt cx="1440" cy="1440"/>
          </a:xfrm>
        </p:grpSpPr>
        <p:sp>
          <p:nvSpPr>
            <p:cNvPr id="104" name="Oval 45"/>
            <p:cNvSpPr>
              <a:spLocks noChangeArrowheads="1"/>
            </p:cNvSpPr>
            <p:nvPr/>
          </p:nvSpPr>
          <p:spPr bwMode="auto">
            <a:xfrm>
              <a:off x="3504" y="2544"/>
              <a:ext cx="1440" cy="144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5" name="Oval 46"/>
            <p:cNvSpPr>
              <a:spLocks noChangeArrowheads="1"/>
            </p:cNvSpPr>
            <p:nvPr/>
          </p:nvSpPr>
          <p:spPr bwMode="auto">
            <a:xfrm>
              <a:off x="3536" y="2577"/>
              <a:ext cx="1376" cy="1374"/>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6"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7" name="Oval 48"/>
            <p:cNvSpPr>
              <a:spLocks noChangeArrowheads="1"/>
            </p:cNvSpPr>
            <p:nvPr/>
          </p:nvSpPr>
          <p:spPr bwMode="auto">
            <a:xfrm>
              <a:off x="3601" y="2642"/>
              <a:ext cx="1246" cy="1244"/>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8"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09" name="Oval 50"/>
            <p:cNvSpPr>
              <a:spLocks noChangeArrowheads="1"/>
            </p:cNvSpPr>
            <p:nvPr/>
          </p:nvSpPr>
          <p:spPr bwMode="auto">
            <a:xfrm>
              <a:off x="3667" y="2707"/>
              <a:ext cx="1114" cy="1114"/>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0"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1"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2" name="Oval 53"/>
            <p:cNvSpPr>
              <a:spLocks noChangeArrowheads="1"/>
            </p:cNvSpPr>
            <p:nvPr/>
          </p:nvSpPr>
          <p:spPr bwMode="auto">
            <a:xfrm>
              <a:off x="3734" y="2774"/>
              <a:ext cx="980" cy="98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3"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4" name="Oval 55"/>
            <p:cNvSpPr>
              <a:spLocks noChangeArrowheads="1"/>
            </p:cNvSpPr>
            <p:nvPr/>
          </p:nvSpPr>
          <p:spPr bwMode="auto">
            <a:xfrm>
              <a:off x="3832" y="2871"/>
              <a:ext cx="784" cy="786"/>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5"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6" name="Oval 57"/>
            <p:cNvSpPr>
              <a:spLocks noChangeArrowheads="1"/>
            </p:cNvSpPr>
            <p:nvPr/>
          </p:nvSpPr>
          <p:spPr bwMode="auto">
            <a:xfrm>
              <a:off x="3947" y="2976"/>
              <a:ext cx="565" cy="566"/>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17"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118" name="AutoShape 153"/>
          <p:cNvSpPr>
            <a:spLocks noChangeArrowheads="1"/>
          </p:cNvSpPr>
          <p:nvPr/>
        </p:nvSpPr>
        <p:spPr bwMode="auto">
          <a:xfrm>
            <a:off x="7938652" y="6234546"/>
            <a:ext cx="1657350" cy="457200"/>
          </a:xfrm>
          <a:prstGeom prst="wedgeRoundRectCallout">
            <a:avLst>
              <a:gd name="adj1" fmla="val -79884"/>
              <a:gd name="adj2" fmla="val -283333"/>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接触点为暗斑</a:t>
            </a:r>
          </a:p>
        </p:txBody>
      </p:sp>
    </p:spTree>
    <p:extLst>
      <p:ext uri="{BB962C8B-B14F-4D97-AF65-F5344CB8AC3E}">
        <p14:creationId xmlns:p14="http://schemas.microsoft.com/office/powerpoint/2010/main" val="339733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329"/>
                                        </p:tgtEl>
                                        <p:attrNameLst>
                                          <p:attrName>style.visibility</p:attrName>
                                        </p:attrNameLst>
                                      </p:cBhvr>
                                      <p:to>
                                        <p:strVal val="visible"/>
                                      </p:to>
                                    </p:set>
                                    <p:anim calcmode="lin" valueType="num">
                                      <p:cBhvr additive="base">
                                        <p:cTn id="11" dur="500" fill="hold"/>
                                        <p:tgtEl>
                                          <p:spTgt spid="329"/>
                                        </p:tgtEl>
                                        <p:attrNameLst>
                                          <p:attrName>ppt_x</p:attrName>
                                        </p:attrNameLst>
                                      </p:cBhvr>
                                      <p:tavLst>
                                        <p:tav tm="0">
                                          <p:val>
                                            <p:strVal val="#ppt_x"/>
                                          </p:val>
                                        </p:tav>
                                        <p:tav tm="100000">
                                          <p:val>
                                            <p:strVal val="#ppt_x"/>
                                          </p:val>
                                        </p:tav>
                                      </p:tavLst>
                                    </p:anim>
                                    <p:anim calcmode="lin" valueType="num">
                                      <p:cBhvr additive="base">
                                        <p:cTn id="12" dur="500" fill="hold"/>
                                        <p:tgtEl>
                                          <p:spTgt spid="3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55"/>
                                        </p:tgtEl>
                                        <p:attrNameLst>
                                          <p:attrName>style.visibility</p:attrName>
                                        </p:attrNameLst>
                                      </p:cBhvr>
                                      <p:to>
                                        <p:strVal val="visible"/>
                                      </p:to>
                                    </p:set>
                                    <p:anim calcmode="lin" valueType="num">
                                      <p:cBhvr additive="base">
                                        <p:cTn id="17" dur="500" fill="hold"/>
                                        <p:tgtEl>
                                          <p:spTgt spid="355"/>
                                        </p:tgtEl>
                                        <p:attrNameLst>
                                          <p:attrName>ppt_x</p:attrName>
                                        </p:attrNameLst>
                                      </p:cBhvr>
                                      <p:tavLst>
                                        <p:tav tm="0">
                                          <p:val>
                                            <p:strVal val="0-#ppt_w/2"/>
                                          </p:val>
                                        </p:tav>
                                        <p:tav tm="100000">
                                          <p:val>
                                            <p:strVal val="#ppt_x"/>
                                          </p:val>
                                        </p:tav>
                                      </p:tavLst>
                                    </p:anim>
                                    <p:anim calcmode="lin" valueType="num">
                                      <p:cBhvr additive="base">
                                        <p:cTn id="18"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346"/>
                                        </p:tgtEl>
                                        <p:attrNameLst>
                                          <p:attrName>style.visibility</p:attrName>
                                        </p:attrNameLst>
                                      </p:cBhvr>
                                      <p:to>
                                        <p:strVal val="visible"/>
                                      </p:to>
                                    </p:set>
                                    <p:animEffect transition="in" filter="slide(fromTop)">
                                      <p:cBhvr>
                                        <p:cTn id="23" dur="500"/>
                                        <p:tgtEl>
                                          <p:spTgt spid="346"/>
                                        </p:tgtEl>
                                      </p:cBhvr>
                                    </p:animEffect>
                                  </p:childTnLst>
                                </p:cTn>
                              </p:par>
                            </p:childTnLst>
                          </p:cTn>
                        </p:par>
                        <p:par>
                          <p:cTn id="24" fill="hold">
                            <p:stCondLst>
                              <p:cond delay="500"/>
                            </p:stCondLst>
                            <p:childTnLst>
                              <p:par>
                                <p:cTn id="25" presetID="1" presetClass="entr" presetSubtype="0" fill="hold" nodeType="afterEffect">
                                  <p:stCondLst>
                                    <p:cond delay="1000"/>
                                  </p:stCondLst>
                                  <p:childTnLst>
                                    <p:set>
                                      <p:cBhvr>
                                        <p:cTn id="26" dur="1" fill="hold">
                                          <p:stCondLst>
                                            <p:cond delay="499"/>
                                          </p:stCondLst>
                                        </p:cTn>
                                        <p:tgtEl>
                                          <p:spTgt spid="356"/>
                                        </p:tgtEl>
                                        <p:attrNameLst>
                                          <p:attrName>style.visibility</p:attrName>
                                        </p:attrNameLst>
                                      </p:cBhvr>
                                      <p:to>
                                        <p:strVal val="visible"/>
                                      </p:to>
                                    </p:set>
                                  </p:childTnLst>
                                </p:cTn>
                              </p:par>
                            </p:childTnLst>
                          </p:cTn>
                        </p:par>
                        <p:par>
                          <p:cTn id="27" fill="hold">
                            <p:stCondLst>
                              <p:cond delay="2000"/>
                            </p:stCondLst>
                            <p:childTnLst>
                              <p:par>
                                <p:cTn id="28" presetID="22" presetClass="entr" presetSubtype="4" fill="hold" nodeType="afterEffect">
                                  <p:stCondLst>
                                    <p:cond delay="1000"/>
                                  </p:stCondLst>
                                  <p:childTnLst>
                                    <p:set>
                                      <p:cBhvr>
                                        <p:cTn id="29" dur="1" fill="hold">
                                          <p:stCondLst>
                                            <p:cond delay="0"/>
                                          </p:stCondLst>
                                        </p:cTn>
                                        <p:tgtEl>
                                          <p:spTgt spid="362"/>
                                        </p:tgtEl>
                                        <p:attrNameLst>
                                          <p:attrName>style.visibility</p:attrName>
                                        </p:attrNameLst>
                                      </p:cBhvr>
                                      <p:to>
                                        <p:strVal val="visible"/>
                                      </p:to>
                                    </p:set>
                                    <p:animEffect transition="in" filter="wipe(down)">
                                      <p:cBhvr>
                                        <p:cTn id="30" dur="500"/>
                                        <p:tgtEl>
                                          <p:spTgt spid="362"/>
                                        </p:tgtEl>
                                      </p:cBhvr>
                                    </p:animEffect>
                                  </p:childTnLst>
                                </p:cTn>
                              </p:par>
                            </p:childTnLst>
                          </p:cTn>
                        </p:par>
                        <p:par>
                          <p:cTn id="31" fill="hold">
                            <p:stCondLst>
                              <p:cond delay="3500"/>
                            </p:stCondLst>
                            <p:childTnLst>
                              <p:par>
                                <p:cTn id="32" presetID="22" presetClass="entr" presetSubtype="4" fill="hold" nodeType="afterEffect">
                                  <p:stCondLst>
                                    <p:cond delay="1000"/>
                                  </p:stCondLst>
                                  <p:childTnLst>
                                    <p:set>
                                      <p:cBhvr>
                                        <p:cTn id="33" dur="1" fill="hold">
                                          <p:stCondLst>
                                            <p:cond delay="0"/>
                                          </p:stCondLst>
                                        </p:cTn>
                                        <p:tgtEl>
                                          <p:spTgt spid="368"/>
                                        </p:tgtEl>
                                        <p:attrNameLst>
                                          <p:attrName>style.visibility</p:attrName>
                                        </p:attrNameLst>
                                      </p:cBhvr>
                                      <p:to>
                                        <p:strVal val="visible"/>
                                      </p:to>
                                    </p:set>
                                    <p:animEffect transition="in" filter="wipe(down)">
                                      <p:cBhvr>
                                        <p:cTn id="34" dur="500"/>
                                        <p:tgtEl>
                                          <p:spTgt spid="36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iterate type="wd">
                                    <p:tmPct val="100000"/>
                                  </p:iterate>
                                  <p:childTnLst>
                                    <p:set>
                                      <p:cBhvr>
                                        <p:cTn id="38" dur="1" fill="hold">
                                          <p:stCondLst>
                                            <p:cond delay="0"/>
                                          </p:stCondLst>
                                        </p:cTn>
                                        <p:tgtEl>
                                          <p:spTgt spid="374"/>
                                        </p:tgtEl>
                                        <p:attrNameLst>
                                          <p:attrName>style.visibility</p:attrName>
                                        </p:attrNameLst>
                                      </p:cBhvr>
                                      <p:to>
                                        <p:strVal val="visible"/>
                                      </p:to>
                                    </p:set>
                                    <p:anim calcmode="lin" valueType="num">
                                      <p:cBhvr additive="base">
                                        <p:cTn id="39" dur="300" fill="hold"/>
                                        <p:tgtEl>
                                          <p:spTgt spid="374"/>
                                        </p:tgtEl>
                                        <p:attrNameLst>
                                          <p:attrName>ppt_x</p:attrName>
                                        </p:attrNameLst>
                                      </p:cBhvr>
                                      <p:tavLst>
                                        <p:tav tm="0">
                                          <p:val>
                                            <p:strVal val="#ppt_x"/>
                                          </p:val>
                                        </p:tav>
                                        <p:tav tm="100000">
                                          <p:val>
                                            <p:strVal val="#ppt_x"/>
                                          </p:val>
                                        </p:tav>
                                      </p:tavLst>
                                    </p:anim>
                                    <p:anim calcmode="lin" valueType="num">
                                      <p:cBhvr additive="base">
                                        <p:cTn id="40" dur="300" fill="hold"/>
                                        <p:tgtEl>
                                          <p:spTgt spid="37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blinds(horizontal)">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38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box(in)">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animEffect transition="in" filter="circle(in)">
                                      <p:cBhvr>
                                        <p:cTn id="59" dur="2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autoUpdateAnimBg="0"/>
      <p:bldP spid="374" grpId="0" autoUpdateAnimBg="0"/>
      <p:bldP spid="1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136719" y="201765"/>
            <a:ext cx="5510213" cy="3808413"/>
            <a:chOff x="1020" y="1471"/>
            <a:chExt cx="3471" cy="2399"/>
          </a:xfrm>
        </p:grpSpPr>
        <p:sp>
          <p:nvSpPr>
            <p:cNvPr id="4" name="Text Box 3"/>
            <p:cNvSpPr txBox="1">
              <a:spLocks noChangeArrowheads="1"/>
            </p:cNvSpPr>
            <p:nvPr/>
          </p:nvSpPr>
          <p:spPr bwMode="auto">
            <a:xfrm>
              <a:off x="1020" y="1888"/>
              <a:ext cx="94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0000"/>
                  </a:solidFill>
                  <a:ea typeface="楷体_GB2312" pitchFamily="49" charset="-122"/>
                </a:rPr>
                <a:t>扩展光源</a:t>
              </a:r>
            </a:p>
          </p:txBody>
        </p:sp>
        <p:grpSp>
          <p:nvGrpSpPr>
            <p:cNvPr id="5" name="Group 4"/>
            <p:cNvGrpSpPr>
              <a:grpSpLocks/>
            </p:cNvGrpSpPr>
            <p:nvPr/>
          </p:nvGrpSpPr>
          <p:grpSpPr bwMode="auto">
            <a:xfrm>
              <a:off x="1349" y="1471"/>
              <a:ext cx="3142" cy="2399"/>
              <a:chOff x="1349" y="1471"/>
              <a:chExt cx="3142" cy="2399"/>
            </a:xfrm>
          </p:grpSpPr>
          <p:sp>
            <p:nvSpPr>
              <p:cNvPr id="6" name="Oval 5"/>
              <p:cNvSpPr>
                <a:spLocks noChangeArrowheads="1"/>
              </p:cNvSpPr>
              <p:nvPr/>
            </p:nvSpPr>
            <p:spPr bwMode="auto">
              <a:xfrm>
                <a:off x="2868" y="2461"/>
                <a:ext cx="1534" cy="113"/>
              </a:xfrm>
              <a:prstGeom prst="ellipse">
                <a:avLst/>
              </a:prstGeom>
              <a:gradFill rotWithShape="0">
                <a:gsLst>
                  <a:gs pos="0">
                    <a:srgbClr val="CCFFFF"/>
                  </a:gs>
                  <a:gs pos="100000">
                    <a:srgbClr val="5E767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7" name="Rectangle 6"/>
              <p:cNvSpPr>
                <a:spLocks noChangeArrowheads="1"/>
              </p:cNvSpPr>
              <p:nvPr/>
            </p:nvSpPr>
            <p:spPr bwMode="auto">
              <a:xfrm>
                <a:off x="1349" y="3555"/>
                <a:ext cx="2691" cy="315"/>
              </a:xfrm>
              <a:prstGeom prst="rect">
                <a:avLst/>
              </a:prstGeom>
              <a:gradFill rotWithShape="1">
                <a:gsLst>
                  <a:gs pos="0">
                    <a:srgbClr val="00FFFF">
                      <a:alpha val="50000"/>
                    </a:srgbClr>
                  </a:gs>
                  <a:gs pos="100000">
                    <a:srgbClr val="00696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 name="Oval 7"/>
              <p:cNvSpPr>
                <a:spLocks noChangeArrowheads="1"/>
              </p:cNvSpPr>
              <p:nvPr/>
            </p:nvSpPr>
            <p:spPr bwMode="auto">
              <a:xfrm rot="-2180758">
                <a:off x="1358" y="2189"/>
                <a:ext cx="574" cy="297"/>
              </a:xfrm>
              <a:prstGeom prst="ellipse">
                <a:avLst/>
              </a:prstGeom>
              <a:solidFill>
                <a:srgbClr val="0000FF"/>
              </a:solidFill>
              <a:ln w="9525">
                <a:solidFill>
                  <a:srgbClr val="00000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9" name="Rectangle 8"/>
              <p:cNvSpPr>
                <a:spLocks noChangeArrowheads="1"/>
              </p:cNvSpPr>
              <p:nvPr/>
            </p:nvSpPr>
            <p:spPr bwMode="auto">
              <a:xfrm>
                <a:off x="2740" y="1639"/>
                <a:ext cx="1751" cy="60"/>
              </a:xfrm>
              <a:prstGeom prst="rect">
                <a:avLst/>
              </a:prstGeom>
              <a:gradFill rotWithShape="0">
                <a:gsLst>
                  <a:gs pos="0">
                    <a:srgbClr val="3366FF"/>
                  </a:gs>
                  <a:gs pos="12500">
                    <a:srgbClr val="01A78F"/>
                  </a:gs>
                  <a:gs pos="25000">
                    <a:srgbClr val="FFFF00"/>
                  </a:gs>
                  <a:gs pos="37500">
                    <a:srgbClr val="FF6633"/>
                  </a:gs>
                  <a:gs pos="50000">
                    <a:srgbClr val="FF3399"/>
                  </a:gs>
                  <a:gs pos="62500">
                    <a:srgbClr val="FF6633"/>
                  </a:gs>
                  <a:gs pos="75000">
                    <a:srgbClr val="FFFF00"/>
                  </a:gs>
                  <a:gs pos="87500">
                    <a:srgbClr val="01A78F"/>
                  </a:gs>
                  <a:gs pos="100000">
                    <a:srgbClr val="3366FF"/>
                  </a:gs>
                </a:gsLst>
                <a:lin ang="0" scaled="1"/>
              </a:gradFill>
              <a:ln w="9525">
                <a:solidFill>
                  <a:srgbClr val="FF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10" name="Text Box 9"/>
              <p:cNvSpPr txBox="1">
                <a:spLocks noChangeArrowheads="1"/>
              </p:cNvSpPr>
              <p:nvPr/>
            </p:nvSpPr>
            <p:spPr bwMode="auto">
              <a:xfrm>
                <a:off x="2002" y="1471"/>
                <a:ext cx="56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00"/>
                    </a:solidFill>
                    <a:ea typeface="楷体_GB2312" pitchFamily="49" charset="-122"/>
                  </a:rPr>
                  <a:t>屏幕</a:t>
                </a:r>
              </a:p>
            </p:txBody>
          </p:sp>
          <p:sp>
            <p:nvSpPr>
              <p:cNvPr id="11" name="Text Box 10"/>
              <p:cNvSpPr txBox="1">
                <a:spLocks noChangeArrowheads="1"/>
              </p:cNvSpPr>
              <p:nvPr/>
            </p:nvSpPr>
            <p:spPr bwMode="auto">
              <a:xfrm>
                <a:off x="2316" y="2201"/>
                <a:ext cx="54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00"/>
                    </a:solidFill>
                    <a:ea typeface="楷体_GB2312" pitchFamily="49" charset="-122"/>
                  </a:rPr>
                  <a:t>透镜</a:t>
                </a:r>
              </a:p>
            </p:txBody>
          </p:sp>
          <p:sp>
            <p:nvSpPr>
              <p:cNvPr id="12" name="Text Box 11"/>
              <p:cNvSpPr txBox="1">
                <a:spLocks noChangeArrowheads="1"/>
              </p:cNvSpPr>
              <p:nvPr/>
            </p:nvSpPr>
            <p:spPr bwMode="auto">
              <a:xfrm>
                <a:off x="1417" y="3521"/>
                <a:ext cx="23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FF0000"/>
                    </a:solidFill>
                  </a:rPr>
                  <a:t>n</a:t>
                </a:r>
              </a:p>
            </p:txBody>
          </p:sp>
        </p:grpSp>
      </p:grpSp>
      <p:grpSp>
        <p:nvGrpSpPr>
          <p:cNvPr id="13" name="Group 12"/>
          <p:cNvGrpSpPr>
            <a:grpSpLocks/>
          </p:cNvGrpSpPr>
          <p:nvPr/>
        </p:nvGrpSpPr>
        <p:grpSpPr bwMode="auto">
          <a:xfrm>
            <a:off x="4256031" y="1479702"/>
            <a:ext cx="2076450" cy="2949575"/>
            <a:chOff x="2355" y="2276"/>
            <a:chExt cx="1308" cy="1857"/>
          </a:xfrm>
        </p:grpSpPr>
        <p:sp>
          <p:nvSpPr>
            <p:cNvPr id="14" name="Line 13"/>
            <p:cNvSpPr>
              <a:spLocks noChangeShapeType="1"/>
            </p:cNvSpPr>
            <p:nvPr/>
          </p:nvSpPr>
          <p:spPr bwMode="auto">
            <a:xfrm>
              <a:off x="2355" y="3284"/>
              <a:ext cx="0" cy="455"/>
            </a:xfrm>
            <a:prstGeom prst="line">
              <a:avLst/>
            </a:prstGeom>
            <a:noFill/>
            <a:ln w="15875">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a:off x="2920" y="3284"/>
              <a:ext cx="0" cy="455"/>
            </a:xfrm>
            <a:prstGeom prst="line">
              <a:avLst/>
            </a:prstGeom>
            <a:noFill/>
            <a:ln w="15875">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a:off x="2461" y="3669"/>
              <a:ext cx="0" cy="455"/>
            </a:xfrm>
            <a:prstGeom prst="line">
              <a:avLst/>
            </a:prstGeom>
            <a:noFill/>
            <a:ln w="15875">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a:off x="3009" y="3678"/>
              <a:ext cx="0" cy="455"/>
            </a:xfrm>
            <a:prstGeom prst="line">
              <a:avLst/>
            </a:prstGeom>
            <a:noFill/>
            <a:ln w="15875">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a:off x="3663" y="2276"/>
              <a:ext cx="0" cy="516"/>
            </a:xfrm>
            <a:prstGeom prst="line">
              <a:avLst/>
            </a:prstGeom>
            <a:noFill/>
            <a:ln w="15875">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19"/>
          <p:cNvGrpSpPr>
            <a:grpSpLocks/>
          </p:cNvGrpSpPr>
          <p:nvPr/>
        </p:nvGrpSpPr>
        <p:grpSpPr bwMode="auto">
          <a:xfrm>
            <a:off x="4271906" y="562125"/>
            <a:ext cx="2520950" cy="3448050"/>
            <a:chOff x="2365" y="1766"/>
            <a:chExt cx="1588" cy="2172"/>
          </a:xfrm>
        </p:grpSpPr>
        <p:sp>
          <p:nvSpPr>
            <p:cNvPr id="21" name="Line 20"/>
            <p:cNvSpPr>
              <a:spLocks noChangeShapeType="1"/>
            </p:cNvSpPr>
            <p:nvPr/>
          </p:nvSpPr>
          <p:spPr bwMode="auto">
            <a:xfrm flipV="1">
              <a:off x="3741" y="1766"/>
              <a:ext cx="212" cy="87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21"/>
            <p:cNvGrpSpPr>
              <a:grpSpLocks/>
            </p:cNvGrpSpPr>
            <p:nvPr/>
          </p:nvGrpSpPr>
          <p:grpSpPr bwMode="auto">
            <a:xfrm>
              <a:off x="2365" y="1775"/>
              <a:ext cx="1588" cy="2163"/>
              <a:chOff x="2365" y="1775"/>
              <a:chExt cx="1588" cy="2163"/>
            </a:xfrm>
          </p:grpSpPr>
          <p:grpSp>
            <p:nvGrpSpPr>
              <p:cNvPr id="23" name="Group 22"/>
              <p:cNvGrpSpPr>
                <a:grpSpLocks/>
              </p:cNvGrpSpPr>
              <p:nvPr/>
            </p:nvGrpSpPr>
            <p:grpSpPr bwMode="auto">
              <a:xfrm>
                <a:off x="2365" y="1775"/>
                <a:ext cx="1588" cy="2163"/>
                <a:chOff x="2365" y="1707"/>
                <a:chExt cx="1588" cy="2163"/>
              </a:xfrm>
            </p:grpSpPr>
            <p:sp>
              <p:nvSpPr>
                <p:cNvPr id="30" name="Line 23"/>
                <p:cNvSpPr>
                  <a:spLocks noChangeShapeType="1"/>
                </p:cNvSpPr>
                <p:nvPr/>
              </p:nvSpPr>
              <p:spPr bwMode="auto">
                <a:xfrm flipH="1">
                  <a:off x="2911" y="2574"/>
                  <a:ext cx="830" cy="99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4"/>
                <p:cNvSpPr>
                  <a:spLocks noChangeShapeType="1"/>
                </p:cNvSpPr>
                <p:nvPr/>
              </p:nvSpPr>
              <p:spPr bwMode="auto">
                <a:xfrm flipH="1">
                  <a:off x="2540" y="2565"/>
                  <a:ext cx="817" cy="103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5"/>
                <p:cNvSpPr>
                  <a:spLocks noChangeShapeType="1"/>
                </p:cNvSpPr>
                <p:nvPr/>
              </p:nvSpPr>
              <p:spPr bwMode="auto">
                <a:xfrm>
                  <a:off x="2365" y="3547"/>
                  <a:ext cx="96" cy="32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6"/>
                <p:cNvSpPr>
                  <a:spLocks noChangeShapeType="1"/>
                </p:cNvSpPr>
                <p:nvPr/>
              </p:nvSpPr>
              <p:spPr bwMode="auto">
                <a:xfrm>
                  <a:off x="2929" y="3555"/>
                  <a:ext cx="80" cy="30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7"/>
                <p:cNvSpPr>
                  <a:spLocks noChangeShapeType="1"/>
                </p:cNvSpPr>
                <p:nvPr/>
              </p:nvSpPr>
              <p:spPr bwMode="auto">
                <a:xfrm flipV="1">
                  <a:off x="2461" y="3555"/>
                  <a:ext cx="88" cy="30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8"/>
                <p:cNvSpPr>
                  <a:spLocks noChangeShapeType="1"/>
                </p:cNvSpPr>
                <p:nvPr/>
              </p:nvSpPr>
              <p:spPr bwMode="auto">
                <a:xfrm flipV="1">
                  <a:off x="3009" y="3555"/>
                  <a:ext cx="88" cy="30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9"/>
                <p:cNvSpPr>
                  <a:spLocks noChangeShapeType="1"/>
                </p:cNvSpPr>
                <p:nvPr/>
              </p:nvSpPr>
              <p:spPr bwMode="auto">
                <a:xfrm flipH="1">
                  <a:off x="3088" y="2565"/>
                  <a:ext cx="829" cy="99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0"/>
                <p:cNvSpPr>
                  <a:spLocks noChangeShapeType="1"/>
                </p:cNvSpPr>
                <p:nvPr/>
              </p:nvSpPr>
              <p:spPr bwMode="auto">
                <a:xfrm flipH="1">
                  <a:off x="2381" y="2568"/>
                  <a:ext cx="802" cy="99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1"/>
                <p:cNvSpPr>
                  <a:spLocks noChangeShapeType="1"/>
                </p:cNvSpPr>
                <p:nvPr/>
              </p:nvSpPr>
              <p:spPr bwMode="auto">
                <a:xfrm flipV="1">
                  <a:off x="3370" y="1716"/>
                  <a:ext cx="583" cy="84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2"/>
                <p:cNvSpPr>
                  <a:spLocks noChangeShapeType="1"/>
                </p:cNvSpPr>
                <p:nvPr/>
              </p:nvSpPr>
              <p:spPr bwMode="auto">
                <a:xfrm flipV="1">
                  <a:off x="3177" y="1707"/>
                  <a:ext cx="768" cy="85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3"/>
                <p:cNvSpPr>
                  <a:spLocks noChangeShapeType="1"/>
                </p:cNvSpPr>
                <p:nvPr/>
              </p:nvSpPr>
              <p:spPr bwMode="auto">
                <a:xfrm flipV="1">
                  <a:off x="3917" y="1707"/>
                  <a:ext cx="36" cy="8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4"/>
                <p:cNvSpPr>
                  <a:spLocks noChangeShapeType="1"/>
                </p:cNvSpPr>
                <p:nvPr/>
              </p:nvSpPr>
              <p:spPr bwMode="auto">
                <a:xfrm flipV="1">
                  <a:off x="3782" y="2235"/>
                  <a:ext cx="46" cy="181"/>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24" name="Line 35"/>
              <p:cNvSpPr>
                <a:spLocks noChangeShapeType="1"/>
              </p:cNvSpPr>
              <p:nvPr/>
            </p:nvSpPr>
            <p:spPr bwMode="auto">
              <a:xfrm flipV="1">
                <a:off x="2855" y="2949"/>
                <a:ext cx="76" cy="73"/>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 name="Line 36"/>
              <p:cNvSpPr>
                <a:spLocks noChangeShapeType="1"/>
              </p:cNvSpPr>
              <p:nvPr/>
            </p:nvSpPr>
            <p:spPr bwMode="auto">
              <a:xfrm flipV="1">
                <a:off x="2986" y="3044"/>
                <a:ext cx="43" cy="52"/>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 name="Line 37"/>
              <p:cNvSpPr>
                <a:spLocks noChangeShapeType="1"/>
              </p:cNvSpPr>
              <p:nvPr/>
            </p:nvSpPr>
            <p:spPr bwMode="auto">
              <a:xfrm flipV="1">
                <a:off x="3258" y="3181"/>
                <a:ext cx="43" cy="52"/>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7" name="Line 38"/>
              <p:cNvSpPr>
                <a:spLocks noChangeShapeType="1"/>
              </p:cNvSpPr>
              <p:nvPr/>
            </p:nvSpPr>
            <p:spPr bwMode="auto">
              <a:xfrm flipV="1">
                <a:off x="3923" y="2319"/>
                <a:ext cx="0" cy="91"/>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8" name="Line 39"/>
              <p:cNvSpPr>
                <a:spLocks noChangeShapeType="1"/>
              </p:cNvSpPr>
              <p:nvPr/>
            </p:nvSpPr>
            <p:spPr bwMode="auto">
              <a:xfrm flipV="1">
                <a:off x="3444" y="2228"/>
                <a:ext cx="88" cy="91"/>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 name="Line 40"/>
              <p:cNvSpPr>
                <a:spLocks noChangeShapeType="1"/>
              </p:cNvSpPr>
              <p:nvPr/>
            </p:nvSpPr>
            <p:spPr bwMode="auto">
              <a:xfrm flipV="1">
                <a:off x="3560" y="2228"/>
                <a:ext cx="91" cy="136"/>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2" name="Group 41"/>
          <p:cNvGrpSpPr>
            <a:grpSpLocks/>
          </p:cNvGrpSpPr>
          <p:nvPr/>
        </p:nvGrpSpPr>
        <p:grpSpPr bwMode="auto">
          <a:xfrm>
            <a:off x="2966982" y="1305075"/>
            <a:ext cx="2193925" cy="2222500"/>
            <a:chOff x="1543" y="2165"/>
            <a:chExt cx="1382" cy="1401"/>
          </a:xfrm>
        </p:grpSpPr>
        <p:sp>
          <p:nvSpPr>
            <p:cNvPr id="43" name="Line 42"/>
            <p:cNvSpPr>
              <a:spLocks noChangeShapeType="1"/>
            </p:cNvSpPr>
            <p:nvPr/>
          </p:nvSpPr>
          <p:spPr bwMode="auto">
            <a:xfrm>
              <a:off x="1791" y="2165"/>
              <a:ext cx="1134" cy="140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3"/>
            <p:cNvSpPr>
              <a:spLocks noChangeShapeType="1"/>
            </p:cNvSpPr>
            <p:nvPr/>
          </p:nvSpPr>
          <p:spPr bwMode="auto">
            <a:xfrm>
              <a:off x="1543" y="2548"/>
              <a:ext cx="822" cy="99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4"/>
            <p:cNvSpPr>
              <a:spLocks noChangeShapeType="1"/>
            </p:cNvSpPr>
            <p:nvPr/>
          </p:nvSpPr>
          <p:spPr bwMode="auto">
            <a:xfrm>
              <a:off x="1837" y="2886"/>
              <a:ext cx="90" cy="136"/>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a:off x="2154" y="2614"/>
              <a:ext cx="91" cy="90"/>
            </a:xfrm>
            <a:prstGeom prst="line">
              <a:avLst/>
            </a:prstGeom>
            <a:noFill/>
            <a:ln w="12700">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47"/>
          <p:cNvGrpSpPr>
            <a:grpSpLocks/>
          </p:cNvGrpSpPr>
          <p:nvPr/>
        </p:nvGrpSpPr>
        <p:grpSpPr bwMode="auto">
          <a:xfrm>
            <a:off x="3982981" y="2801737"/>
            <a:ext cx="360362" cy="474701"/>
            <a:chOff x="2183" y="3177"/>
            <a:chExt cx="227" cy="298"/>
          </a:xfrm>
        </p:grpSpPr>
        <p:sp>
          <p:nvSpPr>
            <p:cNvPr id="48" name="Text Box 48"/>
            <p:cNvSpPr txBox="1">
              <a:spLocks noChangeArrowheads="1"/>
            </p:cNvSpPr>
            <p:nvPr/>
          </p:nvSpPr>
          <p:spPr bwMode="auto">
            <a:xfrm>
              <a:off x="2183" y="3177"/>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err="1">
                  <a:solidFill>
                    <a:srgbClr val="FF0000"/>
                  </a:solidFill>
                </a:rPr>
                <a:t>i</a:t>
              </a:r>
              <a:endParaRPr lang="en-US" altLang="zh-CN" sz="2400" dirty="0">
                <a:solidFill>
                  <a:srgbClr val="FF0000"/>
                </a:solidFill>
              </a:endParaRPr>
            </a:p>
          </p:txBody>
        </p:sp>
        <p:sp>
          <p:nvSpPr>
            <p:cNvPr id="49" name="Arc 49"/>
            <p:cNvSpPr>
              <a:spLocks/>
            </p:cNvSpPr>
            <p:nvPr/>
          </p:nvSpPr>
          <p:spPr bwMode="auto">
            <a:xfrm flipH="1">
              <a:off x="2245" y="3431"/>
              <a:ext cx="136" cy="44"/>
            </a:xfrm>
            <a:custGeom>
              <a:avLst/>
              <a:gdLst>
                <a:gd name="T0" fmla="*/ 0 w 21600"/>
                <a:gd name="T1" fmla="*/ 0 h 21357"/>
                <a:gd name="T2" fmla="*/ 0 w 21600"/>
                <a:gd name="T3" fmla="*/ 0 h 21357"/>
                <a:gd name="T4" fmla="*/ 0 w 21600"/>
                <a:gd name="T5" fmla="*/ 0 h 21357"/>
                <a:gd name="T6" fmla="*/ 0 60000 65536"/>
                <a:gd name="T7" fmla="*/ 0 60000 65536"/>
                <a:gd name="T8" fmla="*/ 0 60000 65536"/>
                <a:gd name="T9" fmla="*/ 0 w 21600"/>
                <a:gd name="T10" fmla="*/ 0 h 21357"/>
                <a:gd name="T11" fmla="*/ 21600 w 21600"/>
                <a:gd name="T12" fmla="*/ 21357 h 21357"/>
              </a:gdLst>
              <a:ahLst/>
              <a:cxnLst>
                <a:cxn ang="T6">
                  <a:pos x="T0" y="T1"/>
                </a:cxn>
                <a:cxn ang="T7">
                  <a:pos x="T2" y="T3"/>
                </a:cxn>
                <a:cxn ang="T8">
                  <a:pos x="T4" y="T5"/>
                </a:cxn>
              </a:cxnLst>
              <a:rect l="T9" t="T10" r="T11" b="T12"/>
              <a:pathLst>
                <a:path w="21600" h="21357" fill="none" extrusionOk="0">
                  <a:moveTo>
                    <a:pt x="3230" y="-1"/>
                  </a:moveTo>
                  <a:cubicBezTo>
                    <a:pt x="13791" y="1597"/>
                    <a:pt x="21600" y="10674"/>
                    <a:pt x="21600" y="21357"/>
                  </a:cubicBezTo>
                </a:path>
                <a:path w="21600" h="21357" stroke="0" extrusionOk="0">
                  <a:moveTo>
                    <a:pt x="3230" y="-1"/>
                  </a:moveTo>
                  <a:cubicBezTo>
                    <a:pt x="13791" y="1597"/>
                    <a:pt x="21600" y="10674"/>
                    <a:pt x="21600" y="21357"/>
                  </a:cubicBezTo>
                  <a:lnTo>
                    <a:pt x="0" y="21357"/>
                  </a:lnTo>
                  <a:lnTo>
                    <a:pt x="3230" y="-1"/>
                  </a:lnTo>
                  <a:close/>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0" name="Group 50"/>
          <p:cNvGrpSpPr>
            <a:grpSpLocks/>
          </p:cNvGrpSpPr>
          <p:nvPr/>
        </p:nvGrpSpPr>
        <p:grpSpPr bwMode="auto">
          <a:xfrm>
            <a:off x="4873570" y="2865770"/>
            <a:ext cx="360363" cy="460375"/>
            <a:chOff x="2199" y="3209"/>
            <a:chExt cx="227" cy="291"/>
          </a:xfrm>
        </p:grpSpPr>
        <p:sp>
          <p:nvSpPr>
            <p:cNvPr id="51" name="Text Box 51"/>
            <p:cNvSpPr txBox="1">
              <a:spLocks noChangeArrowheads="1"/>
            </p:cNvSpPr>
            <p:nvPr/>
          </p:nvSpPr>
          <p:spPr bwMode="auto">
            <a:xfrm>
              <a:off x="2199" y="3209"/>
              <a:ext cx="22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err="1">
                  <a:solidFill>
                    <a:srgbClr val="FF0000"/>
                  </a:solidFill>
                </a:rPr>
                <a:t>i</a:t>
              </a:r>
              <a:endParaRPr lang="en-US" altLang="zh-CN" sz="2400" dirty="0">
                <a:solidFill>
                  <a:srgbClr val="FF0000"/>
                </a:solidFill>
              </a:endParaRPr>
            </a:p>
          </p:txBody>
        </p:sp>
        <p:sp>
          <p:nvSpPr>
            <p:cNvPr id="52" name="Arc 52"/>
            <p:cNvSpPr>
              <a:spLocks/>
            </p:cNvSpPr>
            <p:nvPr/>
          </p:nvSpPr>
          <p:spPr bwMode="auto">
            <a:xfrm flipH="1">
              <a:off x="2245" y="3431"/>
              <a:ext cx="136" cy="44"/>
            </a:xfrm>
            <a:custGeom>
              <a:avLst/>
              <a:gdLst>
                <a:gd name="T0" fmla="*/ 0 w 21600"/>
                <a:gd name="T1" fmla="*/ 0 h 21357"/>
                <a:gd name="T2" fmla="*/ 0 w 21600"/>
                <a:gd name="T3" fmla="*/ 0 h 21357"/>
                <a:gd name="T4" fmla="*/ 0 w 21600"/>
                <a:gd name="T5" fmla="*/ 0 h 21357"/>
                <a:gd name="T6" fmla="*/ 0 60000 65536"/>
                <a:gd name="T7" fmla="*/ 0 60000 65536"/>
                <a:gd name="T8" fmla="*/ 0 60000 65536"/>
                <a:gd name="T9" fmla="*/ 0 w 21600"/>
                <a:gd name="T10" fmla="*/ 0 h 21357"/>
                <a:gd name="T11" fmla="*/ 21600 w 21600"/>
                <a:gd name="T12" fmla="*/ 21357 h 21357"/>
              </a:gdLst>
              <a:ahLst/>
              <a:cxnLst>
                <a:cxn ang="T6">
                  <a:pos x="T0" y="T1"/>
                </a:cxn>
                <a:cxn ang="T7">
                  <a:pos x="T2" y="T3"/>
                </a:cxn>
                <a:cxn ang="T8">
                  <a:pos x="T4" y="T5"/>
                </a:cxn>
              </a:cxnLst>
              <a:rect l="T9" t="T10" r="T11" b="T12"/>
              <a:pathLst>
                <a:path w="21600" h="21357" fill="none" extrusionOk="0">
                  <a:moveTo>
                    <a:pt x="3230" y="-1"/>
                  </a:moveTo>
                  <a:cubicBezTo>
                    <a:pt x="13791" y="1597"/>
                    <a:pt x="21600" y="10674"/>
                    <a:pt x="21600" y="21357"/>
                  </a:cubicBezTo>
                </a:path>
                <a:path w="21600" h="21357" stroke="0" extrusionOk="0">
                  <a:moveTo>
                    <a:pt x="3230" y="-1"/>
                  </a:moveTo>
                  <a:cubicBezTo>
                    <a:pt x="13791" y="1597"/>
                    <a:pt x="21600" y="10674"/>
                    <a:pt x="21600" y="21357"/>
                  </a:cubicBezTo>
                  <a:lnTo>
                    <a:pt x="0" y="21357"/>
                  </a:lnTo>
                  <a:lnTo>
                    <a:pt x="3230" y="-1"/>
                  </a:lnTo>
                  <a:close/>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pic>
        <p:nvPicPr>
          <p:cNvPr id="84" name="Picture 12"/>
          <p:cNvPicPr>
            <a:picLocks noChangeAspect="1" noChangeArrowheads="1"/>
          </p:cNvPicPr>
          <p:nvPr/>
        </p:nvPicPr>
        <p:blipFill>
          <a:blip r:embed="rId2"/>
          <a:srcRect/>
          <a:stretch>
            <a:fillRect/>
          </a:stretch>
        </p:blipFill>
        <p:spPr bwMode="auto">
          <a:xfrm>
            <a:off x="7623120" y="615962"/>
            <a:ext cx="3495454" cy="3251461"/>
          </a:xfrm>
          <a:prstGeom prst="rect">
            <a:avLst/>
          </a:prstGeom>
          <a:noFill/>
          <a:ln w="31750" cap="flat" cmpd="sng">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54" name="Rectangle 18"/>
          <p:cNvSpPr>
            <a:spLocks noChangeArrowheads="1"/>
          </p:cNvSpPr>
          <p:nvPr/>
        </p:nvSpPr>
        <p:spPr bwMode="auto">
          <a:xfrm>
            <a:off x="1216935" y="4394360"/>
            <a:ext cx="8945217" cy="1126462"/>
          </a:xfrm>
          <a:prstGeom prst="rect">
            <a:avLst/>
          </a:prstGeom>
          <a:noFill/>
          <a:ln w="9525">
            <a:noFill/>
            <a:miter lim="800000"/>
            <a:headEnd/>
            <a:tailEnd/>
          </a:ln>
        </p:spPr>
        <p:txBody>
          <a:bodyPr wrap="square">
            <a:spAutoFit/>
          </a:bodyPr>
          <a:lstStyle/>
          <a:p>
            <a:pPr>
              <a:lnSpc>
                <a:spcPct val="120000"/>
              </a:lnSpc>
              <a:defRPr/>
            </a:pPr>
            <a:r>
              <a:rPr lang="zh-CN" altLang="en-US" sz="2800" b="1" dirty="0">
                <a:solidFill>
                  <a:srgbClr val="9900CC"/>
                </a:solidFill>
                <a:latin typeface="宋体" pitchFamily="2" charset="-122"/>
              </a:rPr>
              <a:t>对于厚度均匀的薄膜，</a:t>
            </a:r>
            <a:r>
              <a:rPr lang="zh-CN" altLang="en-US" sz="2800" b="1" dirty="0">
                <a:solidFill>
                  <a:srgbClr val="9900CC"/>
                </a:solidFill>
              </a:rPr>
              <a:t>扩展光源投射到薄膜上的光线的光程差，是随着光线的倾角（即入射角</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zh-CN" altLang="en-US" sz="2800" b="1" dirty="0">
                <a:solidFill>
                  <a:srgbClr val="9900CC"/>
                </a:solidFill>
              </a:rPr>
              <a:t>）不同而变化的。</a:t>
            </a:r>
          </a:p>
        </p:txBody>
      </p:sp>
      <p:sp>
        <p:nvSpPr>
          <p:cNvPr id="55" name="矩形 54"/>
          <p:cNvSpPr/>
          <p:nvPr/>
        </p:nvSpPr>
        <p:spPr>
          <a:xfrm>
            <a:off x="2081805" y="5577038"/>
            <a:ext cx="7806027" cy="1126462"/>
          </a:xfrm>
          <a:prstGeom prst="rect">
            <a:avLst/>
          </a:prstGeom>
        </p:spPr>
        <p:txBody>
          <a:bodyPr wrap="square">
            <a:spAutoFit/>
          </a:bodyPr>
          <a:lstStyle/>
          <a:p>
            <a:pPr>
              <a:lnSpc>
                <a:spcPct val="120000"/>
              </a:lnSpc>
              <a:defRPr/>
            </a:pPr>
            <a:r>
              <a:rPr lang="zh-CN" altLang="en-US" sz="2800" b="1" dirty="0">
                <a:solidFill>
                  <a:srgbClr val="09A70D"/>
                </a:solidFill>
              </a:rPr>
              <a:t>倾角相同的光线都有相同的光程差</a:t>
            </a:r>
            <a:r>
              <a:rPr lang="zh-CN" altLang="en-US" sz="2800" b="1" dirty="0">
                <a:solidFill>
                  <a:schemeClr val="accent4"/>
                </a:solidFill>
              </a:rPr>
              <a:t> </a:t>
            </a:r>
            <a:r>
              <a:rPr lang="zh-CN" altLang="en-US" sz="2800" b="1" dirty="0"/>
              <a:t>，因而</a:t>
            </a:r>
            <a:r>
              <a:rPr lang="zh-CN" altLang="en-US" sz="2800" b="1" dirty="0">
                <a:solidFill>
                  <a:srgbClr val="FF0000"/>
                </a:solidFill>
              </a:rPr>
              <a:t>属于同一级别的干涉条纹，这种干涉叫做等倾干涉。</a:t>
            </a:r>
          </a:p>
        </p:txBody>
      </p:sp>
    </p:spTree>
    <p:extLst>
      <p:ext uri="{BB962C8B-B14F-4D97-AF65-F5344CB8AC3E}">
        <p14:creationId xmlns:p14="http://schemas.microsoft.com/office/powerpoint/2010/main" val="253926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par>
                                <p:cTn id="28" presetID="22" presetClass="entr" presetSubtype="4"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down)">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5"/>
          <p:cNvGrpSpPr>
            <a:grpSpLocks/>
          </p:cNvGrpSpPr>
          <p:nvPr/>
        </p:nvGrpSpPr>
        <p:grpSpPr bwMode="auto">
          <a:xfrm>
            <a:off x="7196606" y="2522583"/>
            <a:ext cx="2743200" cy="609600"/>
            <a:chOff x="3552" y="1680"/>
            <a:chExt cx="1728" cy="384"/>
          </a:xfrm>
        </p:grpSpPr>
        <p:grpSp>
          <p:nvGrpSpPr>
            <p:cNvPr id="3" name="Group 216"/>
            <p:cNvGrpSpPr>
              <a:grpSpLocks/>
            </p:cNvGrpSpPr>
            <p:nvPr/>
          </p:nvGrpSpPr>
          <p:grpSpPr bwMode="auto">
            <a:xfrm>
              <a:off x="3552" y="1680"/>
              <a:ext cx="1728" cy="241"/>
              <a:chOff x="3504" y="1776"/>
              <a:chExt cx="1728" cy="241"/>
            </a:xfrm>
          </p:grpSpPr>
          <p:sp>
            <p:nvSpPr>
              <p:cNvPr id="5"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6"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 name="Rectangle 219"/>
            <p:cNvSpPr>
              <a:spLocks noChangeArrowheads="1"/>
            </p:cNvSpPr>
            <p:nvPr/>
          </p:nvSpPr>
          <p:spPr bwMode="auto">
            <a:xfrm>
              <a:off x="3552" y="1920"/>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 name="Group 230"/>
          <p:cNvGrpSpPr>
            <a:grpSpLocks/>
          </p:cNvGrpSpPr>
          <p:nvPr/>
        </p:nvGrpSpPr>
        <p:grpSpPr bwMode="auto">
          <a:xfrm>
            <a:off x="7196606" y="1150983"/>
            <a:ext cx="2667000" cy="1371600"/>
            <a:chOff x="3552" y="336"/>
            <a:chExt cx="1680" cy="864"/>
          </a:xfrm>
        </p:grpSpPr>
        <p:sp>
          <p:nvSpPr>
            <p:cNvPr id="8"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39"/>
          <p:cNvGrpSpPr>
            <a:grpSpLocks/>
          </p:cNvGrpSpPr>
          <p:nvPr/>
        </p:nvGrpSpPr>
        <p:grpSpPr bwMode="auto">
          <a:xfrm>
            <a:off x="8415806" y="541383"/>
            <a:ext cx="1219200" cy="2667000"/>
            <a:chOff x="4320" y="384"/>
            <a:chExt cx="768" cy="1680"/>
          </a:xfrm>
        </p:grpSpPr>
        <p:grpSp>
          <p:nvGrpSpPr>
            <p:cNvPr id="17" name="Group 240"/>
            <p:cNvGrpSpPr>
              <a:grpSpLocks/>
            </p:cNvGrpSpPr>
            <p:nvPr/>
          </p:nvGrpSpPr>
          <p:grpSpPr bwMode="auto">
            <a:xfrm>
              <a:off x="4320" y="384"/>
              <a:ext cx="768" cy="1680"/>
              <a:chOff x="4320" y="432"/>
              <a:chExt cx="768" cy="1680"/>
            </a:xfrm>
          </p:grpSpPr>
          <p:grpSp>
            <p:nvGrpSpPr>
              <p:cNvPr id="20" name="Group 241"/>
              <p:cNvGrpSpPr>
                <a:grpSpLocks/>
              </p:cNvGrpSpPr>
              <p:nvPr/>
            </p:nvGrpSpPr>
            <p:grpSpPr bwMode="auto">
              <a:xfrm>
                <a:off x="4416" y="432"/>
                <a:ext cx="672" cy="1488"/>
                <a:chOff x="4416" y="432"/>
                <a:chExt cx="672" cy="1488"/>
              </a:xfrm>
            </p:grpSpPr>
            <p:sp>
              <p:nvSpPr>
                <p:cNvPr id="22"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8" name="Rectangle 246"/>
            <p:cNvSpPr>
              <a:spLocks noChangeArrowheads="1"/>
            </p:cNvSpPr>
            <p:nvPr/>
          </p:nvSpPr>
          <p:spPr bwMode="auto">
            <a:xfrm>
              <a:off x="4512" y="4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sp>
          <p:nvSpPr>
            <p:cNvPr id="19"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25" name="Group 248"/>
          <p:cNvGrpSpPr>
            <a:grpSpLocks/>
          </p:cNvGrpSpPr>
          <p:nvPr/>
        </p:nvGrpSpPr>
        <p:grpSpPr bwMode="auto">
          <a:xfrm>
            <a:off x="9711206" y="2446383"/>
            <a:ext cx="762000" cy="685800"/>
            <a:chOff x="5136" y="1584"/>
            <a:chExt cx="480" cy="432"/>
          </a:xfrm>
        </p:grpSpPr>
        <p:sp>
          <p:nvSpPr>
            <p:cNvPr id="26"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27"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255"/>
          <p:cNvSpPr>
            <a:spLocks noChangeShapeType="1"/>
          </p:cNvSpPr>
          <p:nvPr/>
        </p:nvSpPr>
        <p:spPr bwMode="auto">
          <a:xfrm>
            <a:off x="9635006" y="1989183"/>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56"/>
          <p:cNvSpPr>
            <a:spLocks noChangeShapeType="1"/>
          </p:cNvSpPr>
          <p:nvPr/>
        </p:nvSpPr>
        <p:spPr bwMode="auto">
          <a:xfrm flipV="1">
            <a:off x="9711206" y="2217783"/>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62"/>
          <p:cNvSpPr>
            <a:spLocks noChangeShapeType="1"/>
          </p:cNvSpPr>
          <p:nvPr/>
        </p:nvSpPr>
        <p:spPr bwMode="auto">
          <a:xfrm flipV="1">
            <a:off x="9787406" y="2370183"/>
            <a:ext cx="0" cy="53340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63"/>
          <p:cNvSpPr>
            <a:spLocks noChangeShapeType="1"/>
          </p:cNvSpPr>
          <p:nvPr/>
        </p:nvSpPr>
        <p:spPr bwMode="auto">
          <a:xfrm>
            <a:off x="9635006" y="2674983"/>
            <a:ext cx="0" cy="22860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AutoShape 27"/>
          <p:cNvSpPr>
            <a:spLocks noChangeArrowheads="1"/>
          </p:cNvSpPr>
          <p:nvPr/>
        </p:nvSpPr>
        <p:spPr bwMode="auto">
          <a:xfrm>
            <a:off x="8912826" y="84183"/>
            <a:ext cx="1364566" cy="609600"/>
          </a:xfrm>
          <a:prstGeom prst="wedgeRoundRectCallout">
            <a:avLst>
              <a:gd name="adj1" fmla="val -41997"/>
              <a:gd name="adj2" fmla="val 85002"/>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t="100000" r="100000"/>
            </a:path>
            <a:tileRect l="-100000" b="-100000"/>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36" name="AutoShape 27"/>
          <p:cNvSpPr>
            <a:spLocks noChangeArrowheads="1"/>
          </p:cNvSpPr>
          <p:nvPr/>
        </p:nvSpPr>
        <p:spPr bwMode="auto">
          <a:xfrm>
            <a:off x="6044080" y="1755960"/>
            <a:ext cx="969168" cy="364371"/>
          </a:xfrm>
          <a:prstGeom prst="wedgeRoundRectCallout">
            <a:avLst>
              <a:gd name="adj1" fmla="val 88561"/>
              <a:gd name="adj2" fmla="val 242830"/>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16200000" scaled="1"/>
            <a:tileRect/>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37" name="Group 248"/>
          <p:cNvGrpSpPr>
            <a:grpSpLocks/>
          </p:cNvGrpSpPr>
          <p:nvPr/>
        </p:nvGrpSpPr>
        <p:grpSpPr bwMode="auto">
          <a:xfrm>
            <a:off x="7426791" y="541381"/>
            <a:ext cx="976313" cy="2200276"/>
            <a:chOff x="4829" y="943"/>
            <a:chExt cx="615" cy="1386"/>
          </a:xfrm>
        </p:grpSpPr>
        <p:sp>
          <p:nvSpPr>
            <p:cNvPr id="38" name="Text Box 249"/>
            <p:cNvSpPr txBox="1">
              <a:spLocks noChangeArrowheads="1"/>
            </p:cNvSpPr>
            <p:nvPr/>
          </p:nvSpPr>
          <p:spPr bwMode="auto">
            <a:xfrm>
              <a:off x="4829" y="973"/>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39"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 name="Group 215"/>
          <p:cNvGrpSpPr>
            <a:grpSpLocks/>
          </p:cNvGrpSpPr>
          <p:nvPr/>
        </p:nvGrpSpPr>
        <p:grpSpPr bwMode="auto">
          <a:xfrm>
            <a:off x="6336001" y="4732383"/>
            <a:ext cx="3895726" cy="1524000"/>
            <a:chOff x="3552" y="1680"/>
            <a:chExt cx="1728" cy="384"/>
          </a:xfrm>
        </p:grpSpPr>
        <p:grpSp>
          <p:nvGrpSpPr>
            <p:cNvPr id="43" name="Group 216"/>
            <p:cNvGrpSpPr>
              <a:grpSpLocks/>
            </p:cNvGrpSpPr>
            <p:nvPr/>
          </p:nvGrpSpPr>
          <p:grpSpPr bwMode="auto">
            <a:xfrm>
              <a:off x="3552" y="1680"/>
              <a:ext cx="1728" cy="241"/>
              <a:chOff x="3504" y="1776"/>
              <a:chExt cx="1728" cy="241"/>
            </a:xfrm>
          </p:grpSpPr>
          <p:sp>
            <p:nvSpPr>
              <p:cNvPr id="45"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46"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 name="Rectangle 219"/>
            <p:cNvSpPr>
              <a:spLocks noChangeArrowheads="1"/>
            </p:cNvSpPr>
            <p:nvPr/>
          </p:nvSpPr>
          <p:spPr bwMode="auto">
            <a:xfrm>
              <a:off x="3552" y="1920"/>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 name="AutoShape 27"/>
          <p:cNvSpPr>
            <a:spLocks noChangeArrowheads="1"/>
          </p:cNvSpPr>
          <p:nvPr/>
        </p:nvSpPr>
        <p:spPr bwMode="auto">
          <a:xfrm>
            <a:off x="6514608" y="3856083"/>
            <a:ext cx="1364566" cy="609600"/>
          </a:xfrm>
          <a:prstGeom prst="wedgeRoundRectCallout">
            <a:avLst>
              <a:gd name="adj1" fmla="val -41997"/>
              <a:gd name="adj2" fmla="val 85002"/>
              <a:gd name="adj3" fmla="val 16667"/>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48" name="AutoShape 27"/>
          <p:cNvSpPr>
            <a:spLocks noChangeArrowheads="1"/>
          </p:cNvSpPr>
          <p:nvPr/>
        </p:nvSpPr>
        <p:spPr bwMode="auto">
          <a:xfrm>
            <a:off x="5173825" y="4368013"/>
            <a:ext cx="969168" cy="364371"/>
          </a:xfrm>
          <a:prstGeom prst="wedgeRoundRectCallout">
            <a:avLst>
              <a:gd name="adj1" fmla="val 88561"/>
              <a:gd name="adj2" fmla="val 242830"/>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121" name="Group 5"/>
          <p:cNvGrpSpPr>
            <a:grpSpLocks/>
          </p:cNvGrpSpPr>
          <p:nvPr/>
        </p:nvGrpSpPr>
        <p:grpSpPr bwMode="auto">
          <a:xfrm>
            <a:off x="8004644" y="3645706"/>
            <a:ext cx="1858963" cy="757238"/>
            <a:chOff x="576" y="3120"/>
            <a:chExt cx="1008" cy="432"/>
          </a:xfrm>
        </p:grpSpPr>
        <p:sp>
          <p:nvSpPr>
            <p:cNvPr id="122"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4"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6" name="Line 255"/>
          <p:cNvSpPr>
            <a:spLocks noChangeShapeType="1"/>
          </p:cNvSpPr>
          <p:nvPr/>
        </p:nvSpPr>
        <p:spPr bwMode="auto">
          <a:xfrm>
            <a:off x="9748230" y="4558450"/>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256"/>
          <p:cNvSpPr>
            <a:spLocks noChangeShapeType="1"/>
          </p:cNvSpPr>
          <p:nvPr/>
        </p:nvSpPr>
        <p:spPr bwMode="auto">
          <a:xfrm flipV="1">
            <a:off x="9658079" y="4884783"/>
            <a:ext cx="0" cy="5334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262"/>
          <p:cNvSpPr>
            <a:spLocks noChangeShapeType="1"/>
          </p:cNvSpPr>
          <p:nvPr/>
        </p:nvSpPr>
        <p:spPr bwMode="auto">
          <a:xfrm>
            <a:off x="9748230" y="5335028"/>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256"/>
          <p:cNvSpPr>
            <a:spLocks noChangeShapeType="1"/>
          </p:cNvSpPr>
          <p:nvPr/>
        </p:nvSpPr>
        <p:spPr bwMode="auto">
          <a:xfrm flipH="1" flipV="1">
            <a:off x="9896195" y="5281912"/>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0" name="Group 248"/>
          <p:cNvGrpSpPr>
            <a:grpSpLocks/>
          </p:cNvGrpSpPr>
          <p:nvPr/>
        </p:nvGrpSpPr>
        <p:grpSpPr bwMode="auto">
          <a:xfrm>
            <a:off x="10130015" y="4669773"/>
            <a:ext cx="668717" cy="1496820"/>
            <a:chOff x="5136" y="1584"/>
            <a:chExt cx="439" cy="432"/>
          </a:xfrm>
        </p:grpSpPr>
        <p:sp>
          <p:nvSpPr>
            <p:cNvPr id="131"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132"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36" name="Object 108"/>
          <p:cNvGraphicFramePr>
            <a:graphicFrameLocks noChangeAspect="1"/>
          </p:cNvGraphicFramePr>
          <p:nvPr>
            <p:extLst>
              <p:ext uri="{D42A27DB-BD31-4B8C-83A1-F6EECF244321}">
                <p14:modId xmlns:p14="http://schemas.microsoft.com/office/powerpoint/2010/main" val="2758115442"/>
              </p:ext>
            </p:extLst>
          </p:nvPr>
        </p:nvGraphicFramePr>
        <p:xfrm>
          <a:off x="4683449" y="247697"/>
          <a:ext cx="1757362" cy="955675"/>
        </p:xfrm>
        <a:graphic>
          <a:graphicData uri="http://schemas.openxmlformats.org/presentationml/2006/ole">
            <mc:AlternateContent xmlns:mc="http://schemas.openxmlformats.org/markup-compatibility/2006">
              <mc:Choice xmlns:v="urn:schemas-microsoft-com:vml" Requires="v">
                <p:oleObj spid="_x0000_s615519" name="公式" r:id="rId3" imgW="736560" imgH="393480" progId="Equation.3">
                  <p:embed/>
                </p:oleObj>
              </mc:Choice>
              <mc:Fallback>
                <p:oleObj name="公式" r:id="rId3" imgW="736560" imgH="393480" progId="Equation.3">
                  <p:embed/>
                  <p:pic>
                    <p:nvPicPr>
                      <p:cNvPr id="0" name=""/>
                      <p:cNvPicPr>
                        <a:picLocks noChangeAspect="1" noChangeArrowheads="1"/>
                      </p:cNvPicPr>
                      <p:nvPr/>
                    </p:nvPicPr>
                    <p:blipFill>
                      <a:blip r:embed="rId4"/>
                      <a:srcRect/>
                      <a:stretch>
                        <a:fillRect/>
                      </a:stretch>
                    </p:blipFill>
                    <p:spPr bwMode="auto">
                      <a:xfrm>
                        <a:off x="4683449" y="247697"/>
                        <a:ext cx="1757362" cy="955675"/>
                      </a:xfrm>
                      <a:prstGeom prst="rect">
                        <a:avLst/>
                      </a:prstGeom>
                      <a:noFill/>
                      <a:ln>
                        <a:noFill/>
                      </a:ln>
                      <a:effectLst/>
                      <a:extLst/>
                    </p:spPr>
                  </p:pic>
                </p:oleObj>
              </mc:Fallback>
            </mc:AlternateContent>
          </a:graphicData>
        </a:graphic>
      </p:graphicFrame>
      <p:grpSp>
        <p:nvGrpSpPr>
          <p:cNvPr id="137" name="Group 10"/>
          <p:cNvGrpSpPr>
            <a:grpSpLocks/>
          </p:cNvGrpSpPr>
          <p:nvPr/>
        </p:nvGrpSpPr>
        <p:grpSpPr bwMode="auto">
          <a:xfrm>
            <a:off x="2803597" y="208009"/>
            <a:ext cx="2679700" cy="2695575"/>
            <a:chOff x="1817" y="307"/>
            <a:chExt cx="1688" cy="1698"/>
          </a:xfrm>
        </p:grpSpPr>
        <p:pic>
          <p:nvPicPr>
            <p:cNvPr id="13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1" y="1700"/>
              <a:ext cx="98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0" y="1477"/>
              <a:ext cx="97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Line 13"/>
            <p:cNvSpPr>
              <a:spLocks noChangeShapeType="1"/>
            </p:cNvSpPr>
            <p:nvPr/>
          </p:nvSpPr>
          <p:spPr bwMode="auto">
            <a:xfrm>
              <a:off x="2460" y="414"/>
              <a:ext cx="0" cy="1288"/>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4"/>
            <p:cNvSpPr>
              <a:spLocks noChangeShapeType="1"/>
            </p:cNvSpPr>
            <p:nvPr/>
          </p:nvSpPr>
          <p:spPr bwMode="auto">
            <a:xfrm>
              <a:off x="2460" y="433"/>
              <a:ext cx="455" cy="1193"/>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5"/>
            <p:cNvSpPr>
              <a:spLocks noChangeShapeType="1"/>
            </p:cNvSpPr>
            <p:nvPr/>
          </p:nvSpPr>
          <p:spPr bwMode="auto">
            <a:xfrm>
              <a:off x="2454" y="1614"/>
              <a:ext cx="454"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 name="Line 16"/>
            <p:cNvSpPr>
              <a:spLocks noChangeShapeType="1"/>
            </p:cNvSpPr>
            <p:nvPr/>
          </p:nvSpPr>
          <p:spPr bwMode="auto">
            <a:xfrm>
              <a:off x="2992" y="1611"/>
              <a:ext cx="227"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17"/>
            <p:cNvSpPr>
              <a:spLocks noChangeShapeType="1"/>
            </p:cNvSpPr>
            <p:nvPr/>
          </p:nvSpPr>
          <p:spPr bwMode="auto">
            <a:xfrm>
              <a:off x="2991" y="1732"/>
              <a:ext cx="226"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8"/>
            <p:cNvSpPr>
              <a:spLocks noChangeShapeType="1"/>
            </p:cNvSpPr>
            <p:nvPr/>
          </p:nvSpPr>
          <p:spPr bwMode="auto">
            <a:xfrm>
              <a:off x="3085" y="1414"/>
              <a:ext cx="0" cy="188"/>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 name="Line 19"/>
            <p:cNvSpPr>
              <a:spLocks noChangeShapeType="1"/>
            </p:cNvSpPr>
            <p:nvPr/>
          </p:nvSpPr>
          <p:spPr bwMode="auto">
            <a:xfrm flipV="1">
              <a:off x="3084" y="1728"/>
              <a:ext cx="0" cy="189"/>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7" name="Object 20"/>
            <p:cNvGraphicFramePr>
              <a:graphicFrameLocks/>
            </p:cNvGraphicFramePr>
            <p:nvPr>
              <p:extLst>
                <p:ext uri="{D42A27DB-BD31-4B8C-83A1-F6EECF244321}">
                  <p14:modId xmlns:p14="http://schemas.microsoft.com/office/powerpoint/2010/main" val="1619218178"/>
                </p:ext>
              </p:extLst>
            </p:nvPr>
          </p:nvGraphicFramePr>
          <p:xfrm>
            <a:off x="3262" y="1596"/>
            <a:ext cx="243" cy="224"/>
          </p:xfrm>
          <a:graphic>
            <a:graphicData uri="http://schemas.openxmlformats.org/presentationml/2006/ole">
              <mc:AlternateContent xmlns:mc="http://schemas.openxmlformats.org/markup-compatibility/2006">
                <mc:Choice xmlns:v="urn:schemas-microsoft-com:vml" Requires="v">
                  <p:oleObj spid="_x0000_s615520" name="公式" r:id="rId7" imgW="114120" imgH="139680" progId="Equation.3">
                    <p:embed/>
                  </p:oleObj>
                </mc:Choice>
                <mc:Fallback>
                  <p:oleObj name="公式" r:id="rId7" imgW="114120" imgH="139680" progId="Equation.3">
                    <p:embed/>
                    <p:pic>
                      <p:nvPicPr>
                        <p:cNvPr id="0" name=""/>
                        <p:cNvPicPr>
                          <a:picLocks noChangeArrowheads="1"/>
                        </p:cNvPicPr>
                        <p:nvPr/>
                      </p:nvPicPr>
                      <p:blipFill>
                        <a:blip r:embed="rId8"/>
                        <a:srcRect/>
                        <a:stretch>
                          <a:fillRect/>
                        </a:stretch>
                      </p:blipFill>
                      <p:spPr bwMode="auto">
                        <a:xfrm>
                          <a:off x="3262" y="1596"/>
                          <a:ext cx="243" cy="224"/>
                        </a:xfrm>
                        <a:prstGeom prst="rect">
                          <a:avLst/>
                        </a:prstGeom>
                        <a:noFill/>
                        <a:ln>
                          <a:noFill/>
                        </a:ln>
                        <a:extLst/>
                      </p:spPr>
                    </p:pic>
                  </p:oleObj>
                </mc:Fallback>
              </mc:AlternateContent>
            </a:graphicData>
          </a:graphic>
        </p:graphicFrame>
        <p:graphicFrame>
          <p:nvGraphicFramePr>
            <p:cNvPr id="148" name="Object 21"/>
            <p:cNvGraphicFramePr>
              <a:graphicFrameLocks/>
            </p:cNvGraphicFramePr>
            <p:nvPr>
              <p:extLst>
                <p:ext uri="{D42A27DB-BD31-4B8C-83A1-F6EECF244321}">
                  <p14:modId xmlns:p14="http://schemas.microsoft.com/office/powerpoint/2010/main" val="3939222760"/>
                </p:ext>
              </p:extLst>
            </p:nvPr>
          </p:nvGraphicFramePr>
          <p:xfrm>
            <a:off x="2193" y="307"/>
            <a:ext cx="310" cy="199"/>
          </p:xfrm>
          <a:graphic>
            <a:graphicData uri="http://schemas.openxmlformats.org/presentationml/2006/ole">
              <mc:AlternateContent xmlns:mc="http://schemas.openxmlformats.org/markup-compatibility/2006">
                <mc:Choice xmlns:v="urn:schemas-microsoft-com:vml" Requires="v">
                  <p:oleObj spid="_x0000_s615521" name="Equation" r:id="rId9" imgW="495000" imgH="317160" progId="Equation.3">
                    <p:embed/>
                  </p:oleObj>
                </mc:Choice>
                <mc:Fallback>
                  <p:oleObj name="Equation" r:id="rId9" imgW="495000" imgH="31716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3" y="307"/>
                          <a:ext cx="31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49" name="Object 22"/>
            <p:cNvGraphicFramePr>
              <a:graphicFrameLocks/>
            </p:cNvGraphicFramePr>
            <p:nvPr/>
          </p:nvGraphicFramePr>
          <p:xfrm>
            <a:off x="1817" y="1627"/>
            <a:ext cx="177" cy="193"/>
          </p:xfrm>
          <a:graphic>
            <a:graphicData uri="http://schemas.openxmlformats.org/presentationml/2006/ole">
              <mc:AlternateContent xmlns:mc="http://schemas.openxmlformats.org/markup-compatibility/2006">
                <mc:Choice xmlns:v="urn:schemas-microsoft-com:vml" Requires="v">
                  <p:oleObj spid="_x0000_s615522" name="Equation" r:id="rId11" imgW="279360" imgH="304560" progId="Equation.3">
                    <p:embed/>
                  </p:oleObj>
                </mc:Choice>
                <mc:Fallback>
                  <p:oleObj name="Equation" r:id="rId11" imgW="279360" imgH="30456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7" y="1627"/>
                          <a:ext cx="17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50" name="Object 23"/>
            <p:cNvGraphicFramePr>
              <a:graphicFrameLocks/>
            </p:cNvGraphicFramePr>
            <p:nvPr/>
          </p:nvGraphicFramePr>
          <p:xfrm>
            <a:off x="1831" y="1321"/>
            <a:ext cx="176" cy="184"/>
          </p:xfrm>
          <a:graphic>
            <a:graphicData uri="http://schemas.openxmlformats.org/presentationml/2006/ole">
              <mc:AlternateContent xmlns:mc="http://schemas.openxmlformats.org/markup-compatibility/2006">
                <mc:Choice xmlns:v="urn:schemas-microsoft-com:vml" Requires="v">
                  <p:oleObj spid="_x0000_s615523" name="Equation" r:id="rId13" imgW="279360" imgH="291960" progId="Equation.3">
                    <p:embed/>
                  </p:oleObj>
                </mc:Choice>
                <mc:Fallback>
                  <p:oleObj name="Equation" r:id="rId13" imgW="279360" imgH="29196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1" y="1321"/>
                          <a:ext cx="17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51" name="Object 24"/>
            <p:cNvGraphicFramePr>
              <a:graphicFrameLocks/>
            </p:cNvGraphicFramePr>
            <p:nvPr/>
          </p:nvGraphicFramePr>
          <p:xfrm>
            <a:off x="2695" y="713"/>
            <a:ext cx="177" cy="184"/>
          </p:xfrm>
          <a:graphic>
            <a:graphicData uri="http://schemas.openxmlformats.org/presentationml/2006/ole">
              <mc:AlternateContent xmlns:mc="http://schemas.openxmlformats.org/markup-compatibility/2006">
                <mc:Choice xmlns:v="urn:schemas-microsoft-com:vml" Requires="v">
                  <p:oleObj spid="_x0000_s615524" name="Equation" r:id="rId15" imgW="279360" imgH="291960" progId="Equation.3">
                    <p:embed/>
                  </p:oleObj>
                </mc:Choice>
                <mc:Fallback>
                  <p:oleObj name="Equation" r:id="rId15" imgW="279360" imgH="2919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95" y="713"/>
                          <a:ext cx="1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52" name="Object 25"/>
            <p:cNvGraphicFramePr>
              <a:graphicFrameLocks noChangeAspect="1"/>
            </p:cNvGraphicFramePr>
            <p:nvPr/>
          </p:nvGraphicFramePr>
          <p:xfrm>
            <a:off x="2634" y="1440"/>
            <a:ext cx="121" cy="183"/>
          </p:xfrm>
          <a:graphic>
            <a:graphicData uri="http://schemas.openxmlformats.org/presentationml/2006/ole">
              <mc:AlternateContent xmlns:mc="http://schemas.openxmlformats.org/markup-compatibility/2006">
                <mc:Choice xmlns:v="urn:schemas-microsoft-com:vml" Requires="v">
                  <p:oleObj spid="_x0000_s615525" name="Equation" r:id="rId17" imgW="152280" imgH="177480" progId="Equation.3">
                    <p:embed/>
                  </p:oleObj>
                </mc:Choice>
                <mc:Fallback>
                  <p:oleObj name="Equation" r:id="rId17" imgW="15228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34" y="1440"/>
                          <a:ext cx="12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53" name="Object 26"/>
            <p:cNvGraphicFramePr>
              <a:graphicFrameLocks/>
            </p:cNvGraphicFramePr>
            <p:nvPr/>
          </p:nvGraphicFramePr>
          <p:xfrm>
            <a:off x="2379" y="1806"/>
            <a:ext cx="184" cy="199"/>
          </p:xfrm>
          <a:graphic>
            <a:graphicData uri="http://schemas.openxmlformats.org/presentationml/2006/ole">
              <mc:AlternateContent xmlns:mc="http://schemas.openxmlformats.org/markup-compatibility/2006">
                <mc:Choice xmlns:v="urn:schemas-microsoft-com:vml" Requires="v">
                  <p:oleObj spid="_x0000_s615526" name="Equation" r:id="rId19" imgW="291960" imgH="317160" progId="Equation.3">
                    <p:embed/>
                  </p:oleObj>
                </mc:Choice>
                <mc:Fallback>
                  <p:oleObj name="Equation" r:id="rId19" imgW="291960" imgH="31716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9" y="1806"/>
                          <a:ext cx="18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grpSp>
        <p:nvGrpSpPr>
          <p:cNvPr id="154" name="Group 248"/>
          <p:cNvGrpSpPr>
            <a:grpSpLocks/>
          </p:cNvGrpSpPr>
          <p:nvPr/>
        </p:nvGrpSpPr>
        <p:grpSpPr bwMode="auto">
          <a:xfrm>
            <a:off x="2565473" y="368054"/>
            <a:ext cx="976313" cy="1944688"/>
            <a:chOff x="4837" y="1104"/>
            <a:chExt cx="615" cy="1225"/>
          </a:xfrm>
        </p:grpSpPr>
        <p:sp>
          <p:nvSpPr>
            <p:cNvPr id="155" name="Text Box 249"/>
            <p:cNvSpPr txBox="1">
              <a:spLocks noChangeArrowheads="1"/>
            </p:cNvSpPr>
            <p:nvPr/>
          </p:nvSpPr>
          <p:spPr bwMode="auto">
            <a:xfrm>
              <a:off x="4837" y="1564"/>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156" name="Line 250"/>
            <p:cNvSpPr>
              <a:spLocks noChangeShapeType="1"/>
            </p:cNvSpPr>
            <p:nvPr/>
          </p:nvSpPr>
          <p:spPr bwMode="auto">
            <a:xfrm>
              <a:off x="5164" y="1110"/>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253"/>
            <p:cNvSpPr>
              <a:spLocks noChangeShapeType="1"/>
            </p:cNvSpPr>
            <p:nvPr/>
          </p:nvSpPr>
          <p:spPr bwMode="auto">
            <a:xfrm flipH="1">
              <a:off x="5315" y="1104"/>
              <a:ext cx="3" cy="1225"/>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9" name="Object 110"/>
          <p:cNvGraphicFramePr>
            <a:graphicFrameLocks noChangeAspect="1"/>
          </p:cNvGraphicFramePr>
          <p:nvPr>
            <p:extLst>
              <p:ext uri="{D42A27DB-BD31-4B8C-83A1-F6EECF244321}">
                <p14:modId xmlns:p14="http://schemas.microsoft.com/office/powerpoint/2010/main" val="4162926418"/>
              </p:ext>
            </p:extLst>
          </p:nvPr>
        </p:nvGraphicFramePr>
        <p:xfrm>
          <a:off x="2099787" y="2991036"/>
          <a:ext cx="2621864" cy="624073"/>
        </p:xfrm>
        <a:graphic>
          <a:graphicData uri="http://schemas.openxmlformats.org/presentationml/2006/ole">
            <mc:AlternateContent xmlns:mc="http://schemas.openxmlformats.org/markup-compatibility/2006">
              <mc:Choice xmlns:v="urn:schemas-microsoft-com:vml" Requires="v">
                <p:oleObj spid="_x0000_s615527" name="公式" r:id="rId21" imgW="1104840" imgH="228600" progId="Equation.3">
                  <p:embed/>
                </p:oleObj>
              </mc:Choice>
              <mc:Fallback>
                <p:oleObj name="公式" r:id="rId21" imgW="1104840" imgH="228600" progId="Equation.3">
                  <p:embed/>
                  <p:pic>
                    <p:nvPicPr>
                      <p:cNvPr id="0" name=""/>
                      <p:cNvPicPr>
                        <a:picLocks noChangeAspect="1" noChangeArrowheads="1"/>
                      </p:cNvPicPr>
                      <p:nvPr/>
                    </p:nvPicPr>
                    <p:blipFill>
                      <a:blip r:embed="rId22"/>
                      <a:srcRect/>
                      <a:stretch>
                        <a:fillRect/>
                      </a:stretch>
                    </p:blipFill>
                    <p:spPr bwMode="auto">
                      <a:xfrm>
                        <a:off x="2099787" y="2991036"/>
                        <a:ext cx="2621864" cy="624073"/>
                      </a:xfrm>
                      <a:prstGeom prst="rect">
                        <a:avLst/>
                      </a:prstGeom>
                      <a:noFill/>
                      <a:ln>
                        <a:noFill/>
                      </a:ln>
                      <a:effectLst/>
                      <a:extLst/>
                    </p:spPr>
                  </p:pic>
                </p:oleObj>
              </mc:Fallback>
            </mc:AlternateContent>
          </a:graphicData>
        </a:graphic>
      </p:graphicFrame>
      <p:graphicFrame>
        <p:nvGraphicFramePr>
          <p:cNvPr id="160" name="Object 111"/>
          <p:cNvGraphicFramePr>
            <a:graphicFrameLocks noChangeAspect="1"/>
          </p:cNvGraphicFramePr>
          <p:nvPr>
            <p:extLst>
              <p:ext uri="{D42A27DB-BD31-4B8C-83A1-F6EECF244321}">
                <p14:modId xmlns:p14="http://schemas.microsoft.com/office/powerpoint/2010/main" val="3958042962"/>
              </p:ext>
            </p:extLst>
          </p:nvPr>
        </p:nvGraphicFramePr>
        <p:xfrm>
          <a:off x="2164597" y="3713057"/>
          <a:ext cx="1650239" cy="512915"/>
        </p:xfrm>
        <a:graphic>
          <a:graphicData uri="http://schemas.openxmlformats.org/presentationml/2006/ole">
            <mc:AlternateContent xmlns:mc="http://schemas.openxmlformats.org/markup-compatibility/2006">
              <mc:Choice xmlns:v="urn:schemas-microsoft-com:vml" Requires="v">
                <p:oleObj spid="_x0000_s615528" name="公式" r:id="rId23" imgW="685800" imgH="203040" progId="Equation.3">
                  <p:embed/>
                </p:oleObj>
              </mc:Choice>
              <mc:Fallback>
                <p:oleObj name="公式" r:id="rId23" imgW="685800" imgH="203040" progId="Equation.3">
                  <p:embed/>
                  <p:pic>
                    <p:nvPicPr>
                      <p:cNvPr id="0" name=""/>
                      <p:cNvPicPr>
                        <a:picLocks noChangeAspect="1" noChangeArrowheads="1"/>
                      </p:cNvPicPr>
                      <p:nvPr/>
                    </p:nvPicPr>
                    <p:blipFill>
                      <a:blip r:embed="rId24"/>
                      <a:srcRect/>
                      <a:stretch>
                        <a:fillRect/>
                      </a:stretch>
                    </p:blipFill>
                    <p:spPr bwMode="auto">
                      <a:xfrm>
                        <a:off x="2164597" y="3713057"/>
                        <a:ext cx="1650239" cy="512915"/>
                      </a:xfrm>
                      <a:prstGeom prst="rect">
                        <a:avLst/>
                      </a:prstGeom>
                      <a:noFill/>
                      <a:ln>
                        <a:noFill/>
                      </a:ln>
                      <a:effectLst/>
                      <a:extLst/>
                    </p:spPr>
                  </p:pic>
                </p:oleObj>
              </mc:Fallback>
            </mc:AlternateContent>
          </a:graphicData>
        </a:graphic>
      </p:graphicFrame>
      <p:graphicFrame>
        <p:nvGraphicFramePr>
          <p:cNvPr id="161" name="Object 148"/>
          <p:cNvGraphicFramePr>
            <a:graphicFrameLocks noChangeAspect="1"/>
          </p:cNvGraphicFramePr>
          <p:nvPr>
            <p:extLst>
              <p:ext uri="{D42A27DB-BD31-4B8C-83A1-F6EECF244321}">
                <p14:modId xmlns:p14="http://schemas.microsoft.com/office/powerpoint/2010/main" val="2149411202"/>
              </p:ext>
            </p:extLst>
          </p:nvPr>
        </p:nvGraphicFramePr>
        <p:xfrm>
          <a:off x="4874050" y="2971471"/>
          <a:ext cx="1682168" cy="607376"/>
        </p:xfrm>
        <a:graphic>
          <a:graphicData uri="http://schemas.openxmlformats.org/presentationml/2006/ole">
            <mc:AlternateContent xmlns:mc="http://schemas.openxmlformats.org/markup-compatibility/2006">
              <mc:Choice xmlns:v="urn:schemas-microsoft-com:vml" Requires="v">
                <p:oleObj spid="_x0000_s615529" name="公式" r:id="rId25" imgW="685800" imgH="228600" progId="Equation.3">
                  <p:embed/>
                </p:oleObj>
              </mc:Choice>
              <mc:Fallback>
                <p:oleObj name="公式" r:id="rId25" imgW="685800" imgH="228600" progId="Equation.3">
                  <p:embed/>
                  <p:pic>
                    <p:nvPicPr>
                      <p:cNvPr id="0" name=""/>
                      <p:cNvPicPr>
                        <a:picLocks noChangeAspect="1" noChangeArrowheads="1"/>
                      </p:cNvPicPr>
                      <p:nvPr/>
                    </p:nvPicPr>
                    <p:blipFill>
                      <a:blip r:embed="rId26"/>
                      <a:srcRect/>
                      <a:stretch>
                        <a:fillRect/>
                      </a:stretch>
                    </p:blipFill>
                    <p:spPr bwMode="auto">
                      <a:xfrm>
                        <a:off x="4874050" y="2971471"/>
                        <a:ext cx="1682168" cy="607376"/>
                      </a:xfrm>
                      <a:prstGeom prst="rect">
                        <a:avLst/>
                      </a:prstGeom>
                      <a:noFill/>
                      <a:ln>
                        <a:noFill/>
                      </a:ln>
                      <a:effectLst/>
                      <a:extLst/>
                    </p:spPr>
                  </p:pic>
                </p:oleObj>
              </mc:Fallback>
            </mc:AlternateContent>
          </a:graphicData>
        </a:graphic>
      </p:graphicFrame>
      <p:graphicFrame>
        <p:nvGraphicFramePr>
          <p:cNvPr id="162" name="Object 149"/>
          <p:cNvGraphicFramePr>
            <a:graphicFrameLocks noChangeAspect="1"/>
          </p:cNvGraphicFramePr>
          <p:nvPr>
            <p:extLst>
              <p:ext uri="{D42A27DB-BD31-4B8C-83A1-F6EECF244321}">
                <p14:modId xmlns:p14="http://schemas.microsoft.com/office/powerpoint/2010/main" val="905071472"/>
              </p:ext>
            </p:extLst>
          </p:nvPr>
        </p:nvGraphicFramePr>
        <p:xfrm>
          <a:off x="3025822" y="4272441"/>
          <a:ext cx="1615338" cy="636491"/>
        </p:xfrm>
        <a:graphic>
          <a:graphicData uri="http://schemas.openxmlformats.org/presentationml/2006/ole">
            <mc:AlternateContent xmlns:mc="http://schemas.openxmlformats.org/markup-compatibility/2006">
              <mc:Choice xmlns:v="urn:schemas-microsoft-com:vml" Requires="v">
                <p:oleObj spid="_x0000_s615530" name="公式" r:id="rId27" imgW="672840" imgH="228600" progId="Equation.3">
                  <p:embed/>
                </p:oleObj>
              </mc:Choice>
              <mc:Fallback>
                <p:oleObj name="公式" r:id="rId27" imgW="672840" imgH="228600" progId="Equation.3">
                  <p:embed/>
                  <p:pic>
                    <p:nvPicPr>
                      <p:cNvPr id="0" name=""/>
                      <p:cNvPicPr>
                        <a:picLocks noChangeAspect="1" noChangeArrowheads="1"/>
                      </p:cNvPicPr>
                      <p:nvPr/>
                    </p:nvPicPr>
                    <p:blipFill>
                      <a:blip r:embed="rId28"/>
                      <a:srcRect/>
                      <a:stretch>
                        <a:fillRect/>
                      </a:stretch>
                    </p:blipFill>
                    <p:spPr bwMode="auto">
                      <a:xfrm>
                        <a:off x="3025822" y="4272441"/>
                        <a:ext cx="1615338" cy="636491"/>
                      </a:xfrm>
                      <a:prstGeom prst="rect">
                        <a:avLst/>
                      </a:prstGeom>
                      <a:noFill/>
                      <a:ln>
                        <a:noFill/>
                      </a:ln>
                      <a:effectLst/>
                      <a:extLst/>
                    </p:spPr>
                  </p:pic>
                </p:oleObj>
              </mc:Fallback>
            </mc:AlternateContent>
          </a:graphicData>
        </a:graphic>
      </p:graphicFrame>
      <p:sp>
        <p:nvSpPr>
          <p:cNvPr id="163" name="AutoShape 20"/>
          <p:cNvSpPr>
            <a:spLocks noChangeArrowheads="1"/>
          </p:cNvSpPr>
          <p:nvPr/>
        </p:nvSpPr>
        <p:spPr bwMode="auto">
          <a:xfrm>
            <a:off x="1948403" y="4465683"/>
            <a:ext cx="703735" cy="317196"/>
          </a:xfrm>
          <a:prstGeom prst="rightArrow">
            <a:avLst>
              <a:gd name="adj1" fmla="val 50000"/>
              <a:gd name="adj2" fmla="val 76471"/>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2700000" scaled="1"/>
            <a:tileRect/>
          </a:gra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AutoShape 20"/>
          <p:cNvSpPr>
            <a:spLocks noChangeArrowheads="1"/>
          </p:cNvSpPr>
          <p:nvPr/>
        </p:nvSpPr>
        <p:spPr bwMode="auto">
          <a:xfrm>
            <a:off x="2104581" y="5735151"/>
            <a:ext cx="703735" cy="317196"/>
          </a:xfrm>
          <a:prstGeom prst="rightArrow">
            <a:avLst>
              <a:gd name="adj1" fmla="val 50000"/>
              <a:gd name="adj2" fmla="val 76471"/>
            </a:avLst>
          </a:prstGeom>
          <a:solidFill>
            <a:srgbClr val="28F676"/>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65" name="Object 112"/>
          <p:cNvGraphicFramePr>
            <a:graphicFrameLocks noChangeAspect="1"/>
          </p:cNvGraphicFramePr>
          <p:nvPr>
            <p:extLst>
              <p:ext uri="{D42A27DB-BD31-4B8C-83A1-F6EECF244321}">
                <p14:modId xmlns:p14="http://schemas.microsoft.com/office/powerpoint/2010/main" val="1635364205"/>
              </p:ext>
            </p:extLst>
          </p:nvPr>
        </p:nvGraphicFramePr>
        <p:xfrm>
          <a:off x="3025822" y="5213758"/>
          <a:ext cx="1425050" cy="1179513"/>
        </p:xfrm>
        <a:graphic>
          <a:graphicData uri="http://schemas.openxmlformats.org/presentationml/2006/ole">
            <mc:AlternateContent xmlns:mc="http://schemas.openxmlformats.org/markup-compatibility/2006">
              <mc:Choice xmlns:v="urn:schemas-microsoft-com:vml" Requires="v">
                <p:oleObj spid="_x0000_s615531" name="公式" r:id="rId29" imgW="469800" imgH="419040" progId="Equation.3">
                  <p:embed/>
                </p:oleObj>
              </mc:Choice>
              <mc:Fallback>
                <p:oleObj name="公式" r:id="rId29" imgW="469800" imgH="419040" progId="Equation.3">
                  <p:embed/>
                  <p:pic>
                    <p:nvPicPr>
                      <p:cNvPr id="0" name=""/>
                      <p:cNvPicPr>
                        <a:picLocks noChangeAspect="1" noChangeArrowheads="1"/>
                      </p:cNvPicPr>
                      <p:nvPr/>
                    </p:nvPicPr>
                    <p:blipFill>
                      <a:blip r:embed="rId30"/>
                      <a:srcRect/>
                      <a:stretch>
                        <a:fillRect/>
                      </a:stretch>
                    </p:blipFill>
                    <p:spPr bwMode="auto">
                      <a:xfrm>
                        <a:off x="3025822" y="5213758"/>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aphicFrame>
        <p:nvGraphicFramePr>
          <p:cNvPr id="94" name="Object 9"/>
          <p:cNvGraphicFramePr>
            <a:graphicFrameLocks noChangeAspect="1"/>
          </p:cNvGraphicFramePr>
          <p:nvPr>
            <p:extLst>
              <p:ext uri="{D42A27DB-BD31-4B8C-83A1-F6EECF244321}">
                <p14:modId xmlns:p14="http://schemas.microsoft.com/office/powerpoint/2010/main" val="1060284117"/>
              </p:ext>
            </p:extLst>
          </p:nvPr>
        </p:nvGraphicFramePr>
        <p:xfrm>
          <a:off x="203925" y="292504"/>
          <a:ext cx="3042964" cy="904998"/>
        </p:xfrm>
        <a:graphic>
          <a:graphicData uri="http://schemas.openxmlformats.org/presentationml/2006/ole">
            <mc:AlternateContent xmlns:mc="http://schemas.openxmlformats.org/markup-compatibility/2006">
              <mc:Choice xmlns:v="urn:schemas-microsoft-com:vml" Requires="v">
                <p:oleObj spid="_x0000_s615532" name="Equation" r:id="rId31" imgW="1155600" imgH="342720" progId="Equation.DSMT4">
                  <p:embed/>
                </p:oleObj>
              </mc:Choice>
              <mc:Fallback>
                <p:oleObj name="Equation" r:id="rId31" imgW="1155600" imgH="342720" progId="Equation.DSMT4">
                  <p:embed/>
                  <p:pic>
                    <p:nvPicPr>
                      <p:cNvPr id="81" name="Object 9"/>
                      <p:cNvPicPr>
                        <a:picLocks noChangeAspect="1" noChangeArrowheads="1"/>
                      </p:cNvPicPr>
                      <p:nvPr/>
                    </p:nvPicPr>
                    <p:blipFill>
                      <a:blip r:embed="rId32"/>
                      <a:srcRect/>
                      <a:stretch>
                        <a:fillRect/>
                      </a:stretch>
                    </p:blipFill>
                    <p:spPr bwMode="auto">
                      <a:xfrm>
                        <a:off x="203925" y="292504"/>
                        <a:ext cx="3042964" cy="90499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6588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ppt_x"/>
                                          </p:val>
                                        </p:tav>
                                        <p:tav tm="100000">
                                          <p:val>
                                            <p:strVal val="#ppt_x"/>
                                          </p:val>
                                        </p:tav>
                                      </p:tavLst>
                                    </p:anim>
                                    <p:anim calcmode="lin" valueType="num">
                                      <p:cBhvr additive="base">
                                        <p:cTn id="7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anim calcmode="lin" valueType="num">
                                      <p:cBhvr additive="base">
                                        <p:cTn id="85" dur="500" fill="hold"/>
                                        <p:tgtEl>
                                          <p:spTgt spid="48"/>
                                        </p:tgtEl>
                                        <p:attrNameLst>
                                          <p:attrName>ppt_x</p:attrName>
                                        </p:attrNameLst>
                                      </p:cBhvr>
                                      <p:tavLst>
                                        <p:tav tm="0">
                                          <p:val>
                                            <p:strVal val="#ppt_x"/>
                                          </p:val>
                                        </p:tav>
                                        <p:tav tm="100000">
                                          <p:val>
                                            <p:strVal val="#ppt_x"/>
                                          </p:val>
                                        </p:tav>
                                      </p:tavLst>
                                    </p:anim>
                                    <p:anim calcmode="lin" valueType="num">
                                      <p:cBhvr additive="base">
                                        <p:cTn id="8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21"/>
                                        </p:tgtEl>
                                        <p:attrNameLst>
                                          <p:attrName>style.visibility</p:attrName>
                                        </p:attrNameLst>
                                      </p:cBhvr>
                                      <p:to>
                                        <p:strVal val="visible"/>
                                      </p:to>
                                    </p:set>
                                    <p:animEffect transition="in" filter="wipe(left)">
                                      <p:cBhvr>
                                        <p:cTn id="91" dur="500"/>
                                        <p:tgtEl>
                                          <p:spTgt spid="121"/>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6"/>
                                        </p:tgtEl>
                                        <p:attrNameLst>
                                          <p:attrName>style.visibility</p:attrName>
                                        </p:attrNameLst>
                                      </p:cBhvr>
                                      <p:to>
                                        <p:strVal val="visible"/>
                                      </p:to>
                                    </p:set>
                                    <p:anim calcmode="lin" valueType="num">
                                      <p:cBhvr additive="base">
                                        <p:cTn id="96" dur="500" fill="hold"/>
                                        <p:tgtEl>
                                          <p:spTgt spid="126"/>
                                        </p:tgtEl>
                                        <p:attrNameLst>
                                          <p:attrName>ppt_x</p:attrName>
                                        </p:attrNameLst>
                                      </p:cBhvr>
                                      <p:tavLst>
                                        <p:tav tm="0">
                                          <p:val>
                                            <p:strVal val="#ppt_x"/>
                                          </p:val>
                                        </p:tav>
                                        <p:tav tm="100000">
                                          <p:val>
                                            <p:strVal val="#ppt_x"/>
                                          </p:val>
                                        </p:tav>
                                      </p:tavLst>
                                    </p:anim>
                                    <p:anim calcmode="lin" valueType="num">
                                      <p:cBhvr additive="base">
                                        <p:cTn id="97"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27"/>
                                        </p:tgtEl>
                                        <p:attrNameLst>
                                          <p:attrName>style.visibility</p:attrName>
                                        </p:attrNameLst>
                                      </p:cBhvr>
                                      <p:to>
                                        <p:strVal val="visible"/>
                                      </p:to>
                                    </p:set>
                                    <p:anim calcmode="lin" valueType="num">
                                      <p:cBhvr additive="base">
                                        <p:cTn id="102" dur="500" fill="hold"/>
                                        <p:tgtEl>
                                          <p:spTgt spid="127"/>
                                        </p:tgtEl>
                                        <p:attrNameLst>
                                          <p:attrName>ppt_x</p:attrName>
                                        </p:attrNameLst>
                                      </p:cBhvr>
                                      <p:tavLst>
                                        <p:tav tm="0">
                                          <p:val>
                                            <p:strVal val="#ppt_x"/>
                                          </p:val>
                                        </p:tav>
                                        <p:tav tm="100000">
                                          <p:val>
                                            <p:strVal val="#ppt_x"/>
                                          </p:val>
                                        </p:tav>
                                      </p:tavLst>
                                    </p:anim>
                                    <p:anim calcmode="lin" valueType="num">
                                      <p:cBhvr additive="base">
                                        <p:cTn id="103"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8"/>
                                        </p:tgtEl>
                                        <p:attrNameLst>
                                          <p:attrName>style.visibility</p:attrName>
                                        </p:attrNameLst>
                                      </p:cBhvr>
                                      <p:to>
                                        <p:strVal val="visible"/>
                                      </p:to>
                                    </p:set>
                                    <p:anim calcmode="lin" valueType="num">
                                      <p:cBhvr additive="base">
                                        <p:cTn id="108" dur="500" fill="hold"/>
                                        <p:tgtEl>
                                          <p:spTgt spid="128"/>
                                        </p:tgtEl>
                                        <p:attrNameLst>
                                          <p:attrName>ppt_x</p:attrName>
                                        </p:attrNameLst>
                                      </p:cBhvr>
                                      <p:tavLst>
                                        <p:tav tm="0">
                                          <p:val>
                                            <p:strVal val="#ppt_x"/>
                                          </p:val>
                                        </p:tav>
                                        <p:tav tm="100000">
                                          <p:val>
                                            <p:strVal val="#ppt_x"/>
                                          </p:val>
                                        </p:tav>
                                      </p:tavLst>
                                    </p:anim>
                                    <p:anim calcmode="lin" valueType="num">
                                      <p:cBhvr additive="base">
                                        <p:cTn id="109"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9"/>
                                        </p:tgtEl>
                                        <p:attrNameLst>
                                          <p:attrName>style.visibility</p:attrName>
                                        </p:attrNameLst>
                                      </p:cBhvr>
                                      <p:to>
                                        <p:strVal val="visible"/>
                                      </p:to>
                                    </p:set>
                                    <p:anim calcmode="lin" valueType="num">
                                      <p:cBhvr additive="base">
                                        <p:cTn id="114" dur="500" fill="hold"/>
                                        <p:tgtEl>
                                          <p:spTgt spid="129"/>
                                        </p:tgtEl>
                                        <p:attrNameLst>
                                          <p:attrName>ppt_x</p:attrName>
                                        </p:attrNameLst>
                                      </p:cBhvr>
                                      <p:tavLst>
                                        <p:tav tm="0">
                                          <p:val>
                                            <p:strVal val="#ppt_x"/>
                                          </p:val>
                                        </p:tav>
                                        <p:tav tm="100000">
                                          <p:val>
                                            <p:strVal val="#ppt_x"/>
                                          </p:val>
                                        </p:tav>
                                      </p:tavLst>
                                    </p:anim>
                                    <p:anim calcmode="lin" valueType="num">
                                      <p:cBhvr additive="base">
                                        <p:cTn id="115"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130"/>
                                        </p:tgtEl>
                                        <p:attrNameLst>
                                          <p:attrName>style.visibility</p:attrName>
                                        </p:attrNameLst>
                                      </p:cBhvr>
                                      <p:to>
                                        <p:strVal val="visible"/>
                                      </p:to>
                                    </p:set>
                                    <p:anim calcmode="lin" valueType="num">
                                      <p:cBhvr additive="base">
                                        <p:cTn id="120" dur="500" fill="hold"/>
                                        <p:tgtEl>
                                          <p:spTgt spid="130"/>
                                        </p:tgtEl>
                                        <p:attrNameLst>
                                          <p:attrName>ppt_x</p:attrName>
                                        </p:attrNameLst>
                                      </p:cBhvr>
                                      <p:tavLst>
                                        <p:tav tm="0">
                                          <p:val>
                                            <p:strVal val="#ppt_x"/>
                                          </p:val>
                                        </p:tav>
                                        <p:tav tm="100000">
                                          <p:val>
                                            <p:strVal val="#ppt_x"/>
                                          </p:val>
                                        </p:tav>
                                      </p:tavLst>
                                    </p:anim>
                                    <p:anim calcmode="lin" valueType="num">
                                      <p:cBhvr additive="base">
                                        <p:cTn id="121"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6" presetClass="entr" presetSubtype="16" fill="hold" nodeType="clickEffect">
                                  <p:stCondLst>
                                    <p:cond delay="0"/>
                                  </p:stCondLst>
                                  <p:childTnLst>
                                    <p:set>
                                      <p:cBhvr>
                                        <p:cTn id="125" dur="1" fill="hold">
                                          <p:stCondLst>
                                            <p:cond delay="0"/>
                                          </p:stCondLst>
                                        </p:cTn>
                                        <p:tgtEl>
                                          <p:spTgt spid="136"/>
                                        </p:tgtEl>
                                        <p:attrNameLst>
                                          <p:attrName>style.visibility</p:attrName>
                                        </p:attrNameLst>
                                      </p:cBhvr>
                                      <p:to>
                                        <p:strVal val="visible"/>
                                      </p:to>
                                    </p:set>
                                    <p:animEffect transition="in" filter="circle(in)">
                                      <p:cBhvr>
                                        <p:cTn id="126" dur="2000"/>
                                        <p:tgtEl>
                                          <p:spTgt spid="136"/>
                                        </p:tgtEl>
                                      </p:cBhvr>
                                    </p:animEffect>
                                  </p:childTnLst>
                                </p:cTn>
                              </p:par>
                            </p:childTnLst>
                          </p:cTn>
                        </p:par>
                      </p:childTnLst>
                    </p:cTn>
                  </p:par>
                  <p:par>
                    <p:cTn id="127" fill="hold">
                      <p:stCondLst>
                        <p:cond delay="indefinite"/>
                      </p:stCondLst>
                      <p:childTnLst>
                        <p:par>
                          <p:cTn id="128" fill="hold">
                            <p:stCondLst>
                              <p:cond delay="0"/>
                            </p:stCondLst>
                            <p:childTnLst>
                              <p:par>
                                <p:cTn id="129" presetID="4" presetClass="entr" presetSubtype="32" fill="hold" nodeType="clickEffect">
                                  <p:stCondLst>
                                    <p:cond delay="0"/>
                                  </p:stCondLst>
                                  <p:childTnLst>
                                    <p:set>
                                      <p:cBhvr>
                                        <p:cTn id="130" dur="1" fill="hold">
                                          <p:stCondLst>
                                            <p:cond delay="0"/>
                                          </p:stCondLst>
                                        </p:cTn>
                                        <p:tgtEl>
                                          <p:spTgt spid="137"/>
                                        </p:tgtEl>
                                        <p:attrNameLst>
                                          <p:attrName>style.visibility</p:attrName>
                                        </p:attrNameLst>
                                      </p:cBhvr>
                                      <p:to>
                                        <p:strVal val="visible"/>
                                      </p:to>
                                    </p:set>
                                    <p:animEffect transition="in" filter="box(out)">
                                      <p:cBhvr>
                                        <p:cTn id="131" dur="1000"/>
                                        <p:tgtEl>
                                          <p:spTgt spid="137"/>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154"/>
                                        </p:tgtEl>
                                        <p:attrNameLst>
                                          <p:attrName>style.visibility</p:attrName>
                                        </p:attrNameLst>
                                      </p:cBhvr>
                                      <p:to>
                                        <p:strVal val="visible"/>
                                      </p:to>
                                    </p:set>
                                    <p:anim calcmode="lin" valueType="num">
                                      <p:cBhvr additive="base">
                                        <p:cTn id="136" dur="500" fill="hold"/>
                                        <p:tgtEl>
                                          <p:spTgt spid="154"/>
                                        </p:tgtEl>
                                        <p:attrNameLst>
                                          <p:attrName>ppt_x</p:attrName>
                                        </p:attrNameLst>
                                      </p:cBhvr>
                                      <p:tavLst>
                                        <p:tav tm="0">
                                          <p:val>
                                            <p:strVal val="#ppt_x"/>
                                          </p:val>
                                        </p:tav>
                                        <p:tav tm="100000">
                                          <p:val>
                                            <p:strVal val="#ppt_x"/>
                                          </p:val>
                                        </p:tav>
                                      </p:tavLst>
                                    </p:anim>
                                    <p:anim calcmode="lin" valueType="num">
                                      <p:cBhvr additive="base">
                                        <p:cTn id="137"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iterate type="wd">
                                    <p:tmPct val="100000"/>
                                  </p:iterate>
                                  <p:childTnLst>
                                    <p:set>
                                      <p:cBhvr>
                                        <p:cTn id="141" dur="1" fill="hold">
                                          <p:stCondLst>
                                            <p:cond delay="0"/>
                                          </p:stCondLst>
                                        </p:cTn>
                                        <p:tgtEl>
                                          <p:spTgt spid="159"/>
                                        </p:tgtEl>
                                        <p:attrNameLst>
                                          <p:attrName>style.visibility</p:attrName>
                                        </p:attrNameLst>
                                      </p:cBhvr>
                                      <p:to>
                                        <p:strVal val="visible"/>
                                      </p:to>
                                    </p:set>
                                    <p:animEffect transition="in" filter="wipe(left)">
                                      <p:cBhvr>
                                        <p:cTn id="142" dur="500"/>
                                        <p:tgtEl>
                                          <p:spTgt spid="15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iterate type="wd">
                                    <p:tmPct val="100000"/>
                                  </p:iterate>
                                  <p:childTnLst>
                                    <p:set>
                                      <p:cBhvr>
                                        <p:cTn id="146" dur="1" fill="hold">
                                          <p:stCondLst>
                                            <p:cond delay="0"/>
                                          </p:stCondLst>
                                        </p:cTn>
                                        <p:tgtEl>
                                          <p:spTgt spid="161"/>
                                        </p:tgtEl>
                                        <p:attrNameLst>
                                          <p:attrName>style.visibility</p:attrName>
                                        </p:attrNameLst>
                                      </p:cBhvr>
                                      <p:to>
                                        <p:strVal val="visible"/>
                                      </p:to>
                                    </p:set>
                                    <p:animEffect transition="in" filter="wipe(left)">
                                      <p:cBhvr>
                                        <p:cTn id="147" dur="500"/>
                                        <p:tgtEl>
                                          <p:spTgt spid="161"/>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iterate type="wd">
                                    <p:tmPct val="100000"/>
                                  </p:iterate>
                                  <p:childTnLst>
                                    <p:set>
                                      <p:cBhvr>
                                        <p:cTn id="151" dur="1" fill="hold">
                                          <p:stCondLst>
                                            <p:cond delay="0"/>
                                          </p:stCondLst>
                                        </p:cTn>
                                        <p:tgtEl>
                                          <p:spTgt spid="160"/>
                                        </p:tgtEl>
                                        <p:attrNameLst>
                                          <p:attrName>style.visibility</p:attrName>
                                        </p:attrNameLst>
                                      </p:cBhvr>
                                      <p:to>
                                        <p:strVal val="visible"/>
                                      </p:to>
                                    </p:set>
                                    <p:animEffect transition="in" filter="wipe(left)">
                                      <p:cBhvr>
                                        <p:cTn id="152" dur="500"/>
                                        <p:tgtEl>
                                          <p:spTgt spid="160"/>
                                        </p:tgtEl>
                                      </p:cBhvr>
                                    </p:animEffect>
                                  </p:childTnLst>
                                </p:cTn>
                              </p:par>
                            </p:childTnLst>
                          </p:cTn>
                        </p:par>
                      </p:childTnLst>
                    </p:cTn>
                  </p:par>
                  <p:par>
                    <p:cTn id="153" fill="hold">
                      <p:stCondLst>
                        <p:cond delay="indefinite"/>
                      </p:stCondLst>
                      <p:childTnLst>
                        <p:par>
                          <p:cTn id="154" fill="hold">
                            <p:stCondLst>
                              <p:cond delay="0"/>
                            </p:stCondLst>
                            <p:childTnLst>
                              <p:par>
                                <p:cTn id="155" presetID="16" presetClass="entr" presetSubtype="21" fill="hold" grpId="0" nodeType="clickEffect">
                                  <p:stCondLst>
                                    <p:cond delay="0"/>
                                  </p:stCondLst>
                                  <p:childTnLst>
                                    <p:set>
                                      <p:cBhvr>
                                        <p:cTn id="156" dur="1" fill="hold">
                                          <p:stCondLst>
                                            <p:cond delay="0"/>
                                          </p:stCondLst>
                                        </p:cTn>
                                        <p:tgtEl>
                                          <p:spTgt spid="163"/>
                                        </p:tgtEl>
                                        <p:attrNameLst>
                                          <p:attrName>style.visibility</p:attrName>
                                        </p:attrNameLst>
                                      </p:cBhvr>
                                      <p:to>
                                        <p:strVal val="visible"/>
                                      </p:to>
                                    </p:set>
                                    <p:animEffect transition="in" filter="barn(inVertical)">
                                      <p:cBhvr>
                                        <p:cTn id="157" dur="500"/>
                                        <p:tgtEl>
                                          <p:spTgt spid="163"/>
                                        </p:tgtEl>
                                      </p:cBhvr>
                                    </p:animEffect>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62"/>
                                        </p:tgtEl>
                                        <p:attrNameLst>
                                          <p:attrName>style.visibility</p:attrName>
                                        </p:attrNameLst>
                                      </p:cBhvr>
                                      <p:to>
                                        <p:strVal val="visible"/>
                                      </p:to>
                                    </p:set>
                                    <p:anim calcmode="lin" valueType="num">
                                      <p:cBhvr additive="base">
                                        <p:cTn id="162" dur="500" fill="hold"/>
                                        <p:tgtEl>
                                          <p:spTgt spid="162"/>
                                        </p:tgtEl>
                                        <p:attrNameLst>
                                          <p:attrName>ppt_x</p:attrName>
                                        </p:attrNameLst>
                                      </p:cBhvr>
                                      <p:tavLst>
                                        <p:tav tm="0">
                                          <p:val>
                                            <p:strVal val="#ppt_x"/>
                                          </p:val>
                                        </p:tav>
                                        <p:tav tm="100000">
                                          <p:val>
                                            <p:strVal val="#ppt_x"/>
                                          </p:val>
                                        </p:tav>
                                      </p:tavLst>
                                    </p:anim>
                                    <p:anim calcmode="lin" valueType="num">
                                      <p:cBhvr additive="base">
                                        <p:cTn id="163"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16" presetClass="entr" presetSubtype="21" fill="hold" grpId="0" nodeType="clickEffect">
                                  <p:stCondLst>
                                    <p:cond delay="0"/>
                                  </p:stCondLst>
                                  <p:childTnLst>
                                    <p:set>
                                      <p:cBhvr>
                                        <p:cTn id="167" dur="1" fill="hold">
                                          <p:stCondLst>
                                            <p:cond delay="0"/>
                                          </p:stCondLst>
                                        </p:cTn>
                                        <p:tgtEl>
                                          <p:spTgt spid="164"/>
                                        </p:tgtEl>
                                        <p:attrNameLst>
                                          <p:attrName>style.visibility</p:attrName>
                                        </p:attrNameLst>
                                      </p:cBhvr>
                                      <p:to>
                                        <p:strVal val="visible"/>
                                      </p:to>
                                    </p:set>
                                    <p:animEffect transition="in" filter="barn(inVertical)">
                                      <p:cBhvr>
                                        <p:cTn id="168" dur="500"/>
                                        <p:tgtEl>
                                          <p:spTgt spid="164"/>
                                        </p:tgtEl>
                                      </p:cBhvr>
                                    </p:animEffec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165"/>
                                        </p:tgtEl>
                                        <p:attrNameLst>
                                          <p:attrName>style.visibility</p:attrName>
                                        </p:attrNameLst>
                                      </p:cBhvr>
                                      <p:to>
                                        <p:strVal val="visible"/>
                                      </p:to>
                                    </p:set>
                                    <p:anim calcmode="lin" valueType="num">
                                      <p:cBhvr additive="base">
                                        <p:cTn id="173" dur="500" fill="hold"/>
                                        <p:tgtEl>
                                          <p:spTgt spid="165"/>
                                        </p:tgtEl>
                                        <p:attrNameLst>
                                          <p:attrName>ppt_x</p:attrName>
                                        </p:attrNameLst>
                                      </p:cBhvr>
                                      <p:tavLst>
                                        <p:tav tm="0">
                                          <p:val>
                                            <p:strVal val="#ppt_x"/>
                                          </p:val>
                                        </p:tav>
                                        <p:tav tm="100000">
                                          <p:val>
                                            <p:strVal val="#ppt_x"/>
                                          </p:val>
                                        </p:tav>
                                      </p:tavLst>
                                    </p:anim>
                                    <p:anim calcmode="lin" valueType="num">
                                      <p:cBhvr additive="base">
                                        <p:cTn id="174"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47" grpId="0" animBg="1"/>
      <p:bldP spid="48" grpId="0" animBg="1"/>
      <p:bldP spid="126" grpId="0" animBg="1"/>
      <p:bldP spid="127" grpId="0" animBg="1"/>
      <p:bldP spid="128" grpId="0" animBg="1"/>
      <p:bldP spid="129" grpId="0" animBg="1"/>
      <p:bldP spid="163" grpId="0" animBg="1"/>
      <p:bldP spid="16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5"/>
          <p:cNvGrpSpPr>
            <a:grpSpLocks/>
          </p:cNvGrpSpPr>
          <p:nvPr/>
        </p:nvGrpSpPr>
        <p:grpSpPr bwMode="auto">
          <a:xfrm>
            <a:off x="6014029" y="1291173"/>
            <a:ext cx="3895726" cy="1524000"/>
            <a:chOff x="3552" y="1680"/>
            <a:chExt cx="1728" cy="384"/>
          </a:xfrm>
        </p:grpSpPr>
        <p:grpSp>
          <p:nvGrpSpPr>
            <p:cNvPr id="3" name="Group 216"/>
            <p:cNvGrpSpPr>
              <a:grpSpLocks/>
            </p:cNvGrpSpPr>
            <p:nvPr/>
          </p:nvGrpSpPr>
          <p:grpSpPr bwMode="auto">
            <a:xfrm>
              <a:off x="3552" y="1680"/>
              <a:ext cx="1728" cy="241"/>
              <a:chOff x="3504" y="1776"/>
              <a:chExt cx="1728" cy="241"/>
            </a:xfrm>
          </p:grpSpPr>
          <p:sp>
            <p:nvSpPr>
              <p:cNvPr id="5"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6"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 name="Rectangle 219"/>
            <p:cNvSpPr>
              <a:spLocks noChangeArrowheads="1"/>
            </p:cNvSpPr>
            <p:nvPr/>
          </p:nvSpPr>
          <p:spPr bwMode="auto">
            <a:xfrm>
              <a:off x="3552" y="1920"/>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5" name="AutoShape 27"/>
          <p:cNvSpPr>
            <a:spLocks noChangeArrowheads="1"/>
          </p:cNvSpPr>
          <p:nvPr/>
        </p:nvSpPr>
        <p:spPr bwMode="auto">
          <a:xfrm>
            <a:off x="6192636" y="414873"/>
            <a:ext cx="1364566" cy="609600"/>
          </a:xfrm>
          <a:prstGeom prst="wedgeRoundRectCallout">
            <a:avLst>
              <a:gd name="adj1" fmla="val -41997"/>
              <a:gd name="adj2" fmla="val 85002"/>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grpSp>
        <p:nvGrpSpPr>
          <p:cNvPr id="89" name="Group 5"/>
          <p:cNvGrpSpPr>
            <a:grpSpLocks/>
          </p:cNvGrpSpPr>
          <p:nvPr/>
        </p:nvGrpSpPr>
        <p:grpSpPr bwMode="auto">
          <a:xfrm>
            <a:off x="7909174" y="271739"/>
            <a:ext cx="1858963" cy="757238"/>
            <a:chOff x="576" y="3120"/>
            <a:chExt cx="1008" cy="432"/>
          </a:xfrm>
        </p:grpSpPr>
        <p:sp>
          <p:nvSpPr>
            <p:cNvPr id="90"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4" name="Line 255"/>
          <p:cNvSpPr>
            <a:spLocks noChangeShapeType="1"/>
          </p:cNvSpPr>
          <p:nvPr/>
        </p:nvSpPr>
        <p:spPr bwMode="auto">
          <a:xfrm>
            <a:off x="9426258" y="1117240"/>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56"/>
          <p:cNvSpPr>
            <a:spLocks noChangeShapeType="1"/>
          </p:cNvSpPr>
          <p:nvPr/>
        </p:nvSpPr>
        <p:spPr bwMode="auto">
          <a:xfrm flipV="1">
            <a:off x="9336107" y="1443573"/>
            <a:ext cx="0" cy="5334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262"/>
          <p:cNvSpPr>
            <a:spLocks noChangeShapeType="1"/>
          </p:cNvSpPr>
          <p:nvPr/>
        </p:nvSpPr>
        <p:spPr bwMode="auto">
          <a:xfrm>
            <a:off x="9426258" y="1893818"/>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256"/>
          <p:cNvSpPr>
            <a:spLocks noChangeShapeType="1"/>
          </p:cNvSpPr>
          <p:nvPr/>
        </p:nvSpPr>
        <p:spPr bwMode="auto">
          <a:xfrm flipH="1" flipV="1">
            <a:off x="9574223" y="1840702"/>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 name="Group 248"/>
          <p:cNvGrpSpPr>
            <a:grpSpLocks/>
          </p:cNvGrpSpPr>
          <p:nvPr/>
        </p:nvGrpSpPr>
        <p:grpSpPr bwMode="auto">
          <a:xfrm>
            <a:off x="9808043" y="1228563"/>
            <a:ext cx="668717" cy="1496820"/>
            <a:chOff x="5136" y="1584"/>
            <a:chExt cx="439" cy="432"/>
          </a:xfrm>
        </p:grpSpPr>
        <p:sp>
          <p:nvSpPr>
            <p:cNvPr id="99"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100"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4" name="AutoShape 27"/>
          <p:cNvSpPr>
            <a:spLocks noChangeArrowheads="1"/>
          </p:cNvSpPr>
          <p:nvPr/>
        </p:nvSpPr>
        <p:spPr bwMode="auto">
          <a:xfrm>
            <a:off x="4851853" y="926803"/>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aphicFrame>
        <p:nvGraphicFramePr>
          <p:cNvPr id="105" name="Object 112"/>
          <p:cNvGraphicFramePr>
            <a:graphicFrameLocks noChangeAspect="1"/>
          </p:cNvGraphicFramePr>
          <p:nvPr>
            <p:extLst>
              <p:ext uri="{D42A27DB-BD31-4B8C-83A1-F6EECF244321}">
                <p14:modId xmlns:p14="http://schemas.microsoft.com/office/powerpoint/2010/main" val="3984043693"/>
              </p:ext>
            </p:extLst>
          </p:nvPr>
        </p:nvGraphicFramePr>
        <p:xfrm>
          <a:off x="2679434" y="414874"/>
          <a:ext cx="1425050" cy="1179513"/>
        </p:xfrm>
        <a:graphic>
          <a:graphicData uri="http://schemas.openxmlformats.org/presentationml/2006/ole">
            <mc:AlternateContent xmlns:mc="http://schemas.openxmlformats.org/markup-compatibility/2006">
              <mc:Choice xmlns:v="urn:schemas-microsoft-com:vml" Requires="v">
                <p:oleObj spid="_x0000_s597160" name="公式" r:id="rId3" imgW="469800" imgH="419040" progId="Equation.3">
                  <p:embed/>
                </p:oleObj>
              </mc:Choice>
              <mc:Fallback>
                <p:oleObj name="公式" r:id="rId3" imgW="469800" imgH="419040" progId="Equation.3">
                  <p:embed/>
                  <p:pic>
                    <p:nvPicPr>
                      <p:cNvPr id="0" name=""/>
                      <p:cNvPicPr>
                        <a:picLocks noChangeAspect="1" noChangeArrowheads="1"/>
                      </p:cNvPicPr>
                      <p:nvPr/>
                    </p:nvPicPr>
                    <p:blipFill>
                      <a:blip r:embed="rId4"/>
                      <a:srcRect/>
                      <a:stretch>
                        <a:fillRect/>
                      </a:stretch>
                    </p:blipFill>
                    <p:spPr bwMode="auto">
                      <a:xfrm>
                        <a:off x="2679434" y="414874"/>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grpSp>
        <p:nvGrpSpPr>
          <p:cNvPr id="106" name="Group 104"/>
          <p:cNvGrpSpPr>
            <a:grpSpLocks/>
          </p:cNvGrpSpPr>
          <p:nvPr/>
        </p:nvGrpSpPr>
        <p:grpSpPr bwMode="auto">
          <a:xfrm>
            <a:off x="2012953" y="2820651"/>
            <a:ext cx="3795713" cy="896998"/>
            <a:chOff x="485" y="379"/>
            <a:chExt cx="2391" cy="667"/>
          </a:xfrm>
        </p:grpSpPr>
        <p:graphicFrame>
          <p:nvGraphicFramePr>
            <p:cNvPr id="107" name="Object 105"/>
            <p:cNvGraphicFramePr>
              <a:graphicFrameLocks noChangeAspect="1"/>
            </p:cNvGraphicFramePr>
            <p:nvPr>
              <p:extLst>
                <p:ext uri="{D42A27DB-BD31-4B8C-83A1-F6EECF244321}">
                  <p14:modId xmlns:p14="http://schemas.microsoft.com/office/powerpoint/2010/main" val="1939087282"/>
                </p:ext>
              </p:extLst>
            </p:nvPr>
          </p:nvGraphicFramePr>
          <p:xfrm>
            <a:off x="485" y="379"/>
            <a:ext cx="1659" cy="667"/>
          </p:xfrm>
          <a:graphic>
            <a:graphicData uri="http://schemas.openxmlformats.org/presentationml/2006/ole">
              <mc:AlternateContent xmlns:mc="http://schemas.openxmlformats.org/markup-compatibility/2006">
                <mc:Choice xmlns:v="urn:schemas-microsoft-com:vml" Requires="v">
                  <p:oleObj spid="_x0000_s597161" name="公式" r:id="rId5" imgW="1231560" imgH="393480" progId="Equation.3">
                    <p:embed/>
                  </p:oleObj>
                </mc:Choice>
                <mc:Fallback>
                  <p:oleObj name="公式" r:id="rId5" imgW="1231560" imgH="393480" progId="Equation.3">
                    <p:embed/>
                    <p:pic>
                      <p:nvPicPr>
                        <p:cNvPr id="0" name=""/>
                        <p:cNvPicPr>
                          <a:picLocks noChangeAspect="1" noChangeArrowheads="1"/>
                        </p:cNvPicPr>
                        <p:nvPr/>
                      </p:nvPicPr>
                      <p:blipFill>
                        <a:blip r:embed="rId6"/>
                        <a:srcRect/>
                        <a:stretch>
                          <a:fillRect/>
                        </a:stretch>
                      </p:blipFill>
                      <p:spPr bwMode="auto">
                        <a:xfrm>
                          <a:off x="485" y="379"/>
                          <a:ext cx="1659" cy="667"/>
                        </a:xfrm>
                        <a:prstGeom prst="rect">
                          <a:avLst/>
                        </a:prstGeom>
                        <a:noFill/>
                        <a:ln>
                          <a:noFill/>
                        </a:ln>
                        <a:effectLst/>
                        <a:extLst/>
                      </p:spPr>
                    </p:pic>
                  </p:oleObj>
                </mc:Fallback>
              </mc:AlternateContent>
            </a:graphicData>
          </a:graphic>
        </p:graphicFrame>
        <p:sp>
          <p:nvSpPr>
            <p:cNvPr id="108" name="Text Box 106"/>
            <p:cNvSpPr txBox="1">
              <a:spLocks noChangeArrowheads="1"/>
            </p:cNvSpPr>
            <p:nvPr/>
          </p:nvSpPr>
          <p:spPr bwMode="auto">
            <a:xfrm>
              <a:off x="2204" y="499"/>
              <a:ext cx="6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33CC"/>
                  </a:solidFill>
                </a:rPr>
                <a:t>暗纹</a:t>
              </a:r>
            </a:p>
          </p:txBody>
        </p:sp>
      </p:grpSp>
      <p:grpSp>
        <p:nvGrpSpPr>
          <p:cNvPr id="109" name="Group 123"/>
          <p:cNvGrpSpPr>
            <a:grpSpLocks/>
          </p:cNvGrpSpPr>
          <p:nvPr/>
        </p:nvGrpSpPr>
        <p:grpSpPr bwMode="auto">
          <a:xfrm>
            <a:off x="2496176" y="1893327"/>
            <a:ext cx="3065462" cy="954825"/>
            <a:chOff x="632" y="213"/>
            <a:chExt cx="1931" cy="710"/>
          </a:xfrm>
        </p:grpSpPr>
        <p:graphicFrame>
          <p:nvGraphicFramePr>
            <p:cNvPr id="110" name="Object 108"/>
            <p:cNvGraphicFramePr>
              <a:graphicFrameLocks noChangeAspect="1"/>
            </p:cNvGraphicFramePr>
            <p:nvPr>
              <p:extLst>
                <p:ext uri="{D42A27DB-BD31-4B8C-83A1-F6EECF244321}">
                  <p14:modId xmlns:p14="http://schemas.microsoft.com/office/powerpoint/2010/main" val="2097161909"/>
                </p:ext>
              </p:extLst>
            </p:nvPr>
          </p:nvGraphicFramePr>
          <p:xfrm>
            <a:off x="632" y="213"/>
            <a:ext cx="1202" cy="710"/>
          </p:xfrm>
          <a:graphic>
            <a:graphicData uri="http://schemas.openxmlformats.org/presentationml/2006/ole">
              <mc:AlternateContent xmlns:mc="http://schemas.openxmlformats.org/markup-compatibility/2006">
                <mc:Choice xmlns:v="urn:schemas-microsoft-com:vml" Requires="v">
                  <p:oleObj spid="_x0000_s597162" name="公式" r:id="rId7" imgW="799920" imgH="393480" progId="Equation.3">
                    <p:embed/>
                  </p:oleObj>
                </mc:Choice>
                <mc:Fallback>
                  <p:oleObj name="公式" r:id="rId7" imgW="799920" imgH="393480" progId="Equation.3">
                    <p:embed/>
                    <p:pic>
                      <p:nvPicPr>
                        <p:cNvPr id="0" name=""/>
                        <p:cNvPicPr>
                          <a:picLocks noChangeAspect="1" noChangeArrowheads="1"/>
                        </p:cNvPicPr>
                        <p:nvPr/>
                      </p:nvPicPr>
                      <p:blipFill>
                        <a:blip r:embed="rId8"/>
                        <a:srcRect/>
                        <a:stretch>
                          <a:fillRect/>
                        </a:stretch>
                      </p:blipFill>
                      <p:spPr bwMode="auto">
                        <a:xfrm>
                          <a:off x="632" y="213"/>
                          <a:ext cx="1202" cy="710"/>
                        </a:xfrm>
                        <a:prstGeom prst="rect">
                          <a:avLst/>
                        </a:prstGeom>
                        <a:noFill/>
                        <a:ln>
                          <a:noFill/>
                        </a:ln>
                        <a:effectLst/>
                        <a:extLst/>
                      </p:spPr>
                    </p:pic>
                  </p:oleObj>
                </mc:Fallback>
              </mc:AlternateContent>
            </a:graphicData>
          </a:graphic>
        </p:graphicFrame>
        <p:sp>
          <p:nvSpPr>
            <p:cNvPr id="111" name="Text Box 109"/>
            <p:cNvSpPr txBox="1">
              <a:spLocks noChangeArrowheads="1"/>
            </p:cNvSpPr>
            <p:nvPr/>
          </p:nvSpPr>
          <p:spPr bwMode="auto">
            <a:xfrm>
              <a:off x="1891" y="385"/>
              <a:ext cx="6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00"/>
                  </a:solidFill>
                </a:rPr>
                <a:t>明纹</a:t>
              </a:r>
            </a:p>
          </p:txBody>
        </p:sp>
      </p:grpSp>
      <p:sp>
        <p:nvSpPr>
          <p:cNvPr id="112" name="Text Box 116"/>
          <p:cNvSpPr txBox="1">
            <a:spLocks noChangeArrowheads="1"/>
          </p:cNvSpPr>
          <p:nvPr/>
        </p:nvSpPr>
        <p:spPr bwMode="auto">
          <a:xfrm>
            <a:off x="2121749" y="3775477"/>
            <a:ext cx="3214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i="0" dirty="0">
                <a:solidFill>
                  <a:srgbClr val="CC3300"/>
                </a:solidFill>
                <a:latin typeface="+mn-ea"/>
                <a:ea typeface="+mn-ea"/>
              </a:rPr>
              <a:t>牛顿环半径公式：</a:t>
            </a:r>
          </a:p>
        </p:txBody>
      </p:sp>
      <p:grpSp>
        <p:nvGrpSpPr>
          <p:cNvPr id="113" name="Group 129"/>
          <p:cNvGrpSpPr>
            <a:grpSpLocks/>
          </p:cNvGrpSpPr>
          <p:nvPr/>
        </p:nvGrpSpPr>
        <p:grpSpPr bwMode="auto">
          <a:xfrm>
            <a:off x="2012201" y="4867274"/>
            <a:ext cx="3379787" cy="1990726"/>
            <a:chOff x="-749" y="2636"/>
            <a:chExt cx="2129" cy="1254"/>
          </a:xfrm>
        </p:grpSpPr>
        <p:graphicFrame>
          <p:nvGraphicFramePr>
            <p:cNvPr id="114" name="Object 117"/>
            <p:cNvGraphicFramePr>
              <a:graphicFrameLocks noChangeAspect="1"/>
            </p:cNvGraphicFramePr>
            <p:nvPr>
              <p:extLst>
                <p:ext uri="{D42A27DB-BD31-4B8C-83A1-F6EECF244321}">
                  <p14:modId xmlns:p14="http://schemas.microsoft.com/office/powerpoint/2010/main" val="4122414185"/>
                </p:ext>
              </p:extLst>
            </p:nvPr>
          </p:nvGraphicFramePr>
          <p:xfrm>
            <a:off x="-113" y="2636"/>
            <a:ext cx="1455" cy="711"/>
          </p:xfrm>
          <a:graphic>
            <a:graphicData uri="http://schemas.openxmlformats.org/presentationml/2006/ole">
              <mc:AlternateContent xmlns:mc="http://schemas.openxmlformats.org/markup-compatibility/2006">
                <mc:Choice xmlns:v="urn:schemas-microsoft-com:vml" Requires="v">
                  <p:oleObj spid="_x0000_s597163" name="公式" r:id="rId9" imgW="1066680" imgH="444240" progId="Equation.3">
                    <p:embed/>
                  </p:oleObj>
                </mc:Choice>
                <mc:Fallback>
                  <p:oleObj name="公式" r:id="rId9" imgW="1066680" imgH="444240" progId="Equation.3">
                    <p:embed/>
                    <p:pic>
                      <p:nvPicPr>
                        <p:cNvPr id="0" name=""/>
                        <p:cNvPicPr>
                          <a:picLocks noChangeAspect="1" noChangeArrowheads="1"/>
                        </p:cNvPicPr>
                        <p:nvPr/>
                      </p:nvPicPr>
                      <p:blipFill>
                        <a:blip r:embed="rId10"/>
                        <a:srcRect/>
                        <a:stretch>
                          <a:fillRect/>
                        </a:stretch>
                      </p:blipFill>
                      <p:spPr bwMode="auto">
                        <a:xfrm>
                          <a:off x="-113" y="2636"/>
                          <a:ext cx="1455" cy="711"/>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16200000" scaled="1"/>
                          <a:tileRect/>
                        </a:gradFill>
                        <a:ln w="76200" cmpd="tri">
                          <a:solidFill>
                            <a:srgbClr val="996633"/>
                          </a:solidFill>
                          <a:miter lim="800000"/>
                          <a:headEnd/>
                          <a:tailEnd/>
                        </a:ln>
                        <a:effectLst/>
                        <a:extLst/>
                      </p:spPr>
                    </p:pic>
                  </p:oleObj>
                </mc:Fallback>
              </mc:AlternateContent>
            </a:graphicData>
          </a:graphic>
        </p:graphicFrame>
        <p:graphicFrame>
          <p:nvGraphicFramePr>
            <p:cNvPr id="115" name="Object 118"/>
            <p:cNvGraphicFramePr>
              <a:graphicFrameLocks noChangeAspect="1"/>
            </p:cNvGraphicFramePr>
            <p:nvPr>
              <p:extLst>
                <p:ext uri="{D42A27DB-BD31-4B8C-83A1-F6EECF244321}">
                  <p14:modId xmlns:p14="http://schemas.microsoft.com/office/powerpoint/2010/main" val="631544323"/>
                </p:ext>
              </p:extLst>
            </p:nvPr>
          </p:nvGraphicFramePr>
          <p:xfrm>
            <a:off x="-181" y="3488"/>
            <a:ext cx="1561" cy="402"/>
          </p:xfrm>
          <a:graphic>
            <a:graphicData uri="http://schemas.openxmlformats.org/presentationml/2006/ole">
              <mc:AlternateContent xmlns:mc="http://schemas.openxmlformats.org/markup-compatibility/2006">
                <mc:Choice xmlns:v="urn:schemas-microsoft-com:vml" Requires="v">
                  <p:oleObj spid="_x0000_s597164" name="公式" r:id="rId11" imgW="736560" imgH="203040" progId="Equation.3">
                    <p:embed/>
                  </p:oleObj>
                </mc:Choice>
                <mc:Fallback>
                  <p:oleObj name="公式" r:id="rId11" imgW="736560" imgH="203040" progId="Equation.3">
                    <p:embed/>
                    <p:pic>
                      <p:nvPicPr>
                        <p:cNvPr id="0" name=""/>
                        <p:cNvPicPr>
                          <a:picLocks noChangeAspect="1" noChangeArrowheads="1"/>
                        </p:cNvPicPr>
                        <p:nvPr/>
                      </p:nvPicPr>
                      <p:blipFill>
                        <a:blip r:embed="rId12"/>
                        <a:srcRect/>
                        <a:stretch>
                          <a:fillRect/>
                        </a:stretch>
                      </p:blipFill>
                      <p:spPr bwMode="auto">
                        <a:xfrm>
                          <a:off x="-181" y="3488"/>
                          <a:ext cx="1561" cy="402"/>
                        </a:xfrm>
                        <a:prstGeom prst="rect">
                          <a:avLst/>
                        </a:prstGeom>
                        <a:noFill/>
                        <a:ln>
                          <a:noFill/>
                        </a:ln>
                        <a:effectLst/>
                        <a:extLst/>
                      </p:spPr>
                    </p:pic>
                  </p:oleObj>
                </mc:Fallback>
              </mc:AlternateContent>
            </a:graphicData>
          </a:graphic>
        </p:graphicFrame>
        <p:sp>
          <p:nvSpPr>
            <p:cNvPr id="116" name="Text Box 119"/>
            <p:cNvSpPr txBox="1">
              <a:spLocks noChangeArrowheads="1"/>
            </p:cNvSpPr>
            <p:nvPr/>
          </p:nvSpPr>
          <p:spPr bwMode="auto">
            <a:xfrm>
              <a:off x="-749" y="2828"/>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pSp>
      <p:grpSp>
        <p:nvGrpSpPr>
          <p:cNvPr id="117" name="Group 130"/>
          <p:cNvGrpSpPr>
            <a:grpSpLocks/>
          </p:cNvGrpSpPr>
          <p:nvPr/>
        </p:nvGrpSpPr>
        <p:grpSpPr bwMode="auto">
          <a:xfrm>
            <a:off x="6576385" y="4689472"/>
            <a:ext cx="3144795" cy="1849439"/>
            <a:chOff x="178" y="3540"/>
            <a:chExt cx="2036" cy="1165"/>
          </a:xfrm>
        </p:grpSpPr>
        <p:graphicFrame>
          <p:nvGraphicFramePr>
            <p:cNvPr id="118" name="Object 120"/>
            <p:cNvGraphicFramePr>
              <a:graphicFrameLocks noChangeAspect="1"/>
            </p:cNvGraphicFramePr>
            <p:nvPr>
              <p:extLst>
                <p:ext uri="{D42A27DB-BD31-4B8C-83A1-F6EECF244321}">
                  <p14:modId xmlns:p14="http://schemas.microsoft.com/office/powerpoint/2010/main" val="3362090181"/>
                </p:ext>
              </p:extLst>
            </p:nvPr>
          </p:nvGraphicFramePr>
          <p:xfrm>
            <a:off x="899" y="3540"/>
            <a:ext cx="1235" cy="738"/>
          </p:xfrm>
          <a:graphic>
            <a:graphicData uri="http://schemas.openxmlformats.org/presentationml/2006/ole">
              <mc:AlternateContent xmlns:mc="http://schemas.openxmlformats.org/markup-compatibility/2006">
                <mc:Choice xmlns:v="urn:schemas-microsoft-com:vml" Requires="v">
                  <p:oleObj spid="_x0000_s597165" name="公式" r:id="rId13" imgW="685800" imgH="444240" progId="Equation.3">
                    <p:embed/>
                  </p:oleObj>
                </mc:Choice>
                <mc:Fallback>
                  <p:oleObj name="公式" r:id="rId13" imgW="685800" imgH="444240" progId="Equation.3">
                    <p:embed/>
                    <p:pic>
                      <p:nvPicPr>
                        <p:cNvPr id="0" name=""/>
                        <p:cNvPicPr>
                          <a:picLocks noChangeAspect="1" noChangeArrowheads="1"/>
                        </p:cNvPicPr>
                        <p:nvPr/>
                      </p:nvPicPr>
                      <p:blipFill>
                        <a:blip r:embed="rId14"/>
                        <a:srcRect/>
                        <a:stretch>
                          <a:fillRect/>
                        </a:stretch>
                      </p:blipFill>
                      <p:spPr bwMode="auto">
                        <a:xfrm>
                          <a:off x="899" y="3540"/>
                          <a:ext cx="1235" cy="738"/>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path path="circle">
                            <a:fillToRect l="50000" t="50000" r="50000" b="50000"/>
                          </a:path>
                          <a:tileRect/>
                        </a:gradFill>
                        <a:ln w="76200" cmpd="tri">
                          <a:solidFill>
                            <a:srgbClr val="996633"/>
                          </a:solidFill>
                          <a:miter lim="800000"/>
                          <a:headEnd/>
                          <a:tailEnd/>
                        </a:ln>
                        <a:effectLst/>
                        <a:extLst/>
                      </p:spPr>
                    </p:pic>
                  </p:oleObj>
                </mc:Fallback>
              </mc:AlternateContent>
            </a:graphicData>
          </a:graphic>
        </p:graphicFrame>
        <p:graphicFrame>
          <p:nvGraphicFramePr>
            <p:cNvPr id="119" name="Object 121"/>
            <p:cNvGraphicFramePr>
              <a:graphicFrameLocks noChangeAspect="1"/>
            </p:cNvGraphicFramePr>
            <p:nvPr>
              <p:extLst>
                <p:ext uri="{D42A27DB-BD31-4B8C-83A1-F6EECF244321}">
                  <p14:modId xmlns:p14="http://schemas.microsoft.com/office/powerpoint/2010/main" val="407565226"/>
                </p:ext>
              </p:extLst>
            </p:nvPr>
          </p:nvGraphicFramePr>
          <p:xfrm>
            <a:off x="813" y="4348"/>
            <a:ext cx="1401" cy="357"/>
          </p:xfrm>
          <a:graphic>
            <a:graphicData uri="http://schemas.openxmlformats.org/presentationml/2006/ole">
              <mc:AlternateContent xmlns:mc="http://schemas.openxmlformats.org/markup-compatibility/2006">
                <mc:Choice xmlns:v="urn:schemas-microsoft-com:vml" Requires="v">
                  <p:oleObj spid="_x0000_s597166" name="公式" r:id="rId15" imgW="838080" imgH="203040" progId="Equation.3">
                    <p:embed/>
                  </p:oleObj>
                </mc:Choice>
                <mc:Fallback>
                  <p:oleObj name="公式" r:id="rId15" imgW="838080" imgH="203040" progId="Equation.3">
                    <p:embed/>
                    <p:pic>
                      <p:nvPicPr>
                        <p:cNvPr id="0" name=""/>
                        <p:cNvPicPr>
                          <a:picLocks noChangeAspect="1" noChangeArrowheads="1"/>
                        </p:cNvPicPr>
                        <p:nvPr/>
                      </p:nvPicPr>
                      <p:blipFill>
                        <a:blip r:embed="rId16"/>
                        <a:srcRect/>
                        <a:stretch>
                          <a:fillRect/>
                        </a:stretch>
                      </p:blipFill>
                      <p:spPr bwMode="auto">
                        <a:xfrm>
                          <a:off x="813" y="4348"/>
                          <a:ext cx="1401" cy="357"/>
                        </a:xfrm>
                        <a:prstGeom prst="rect">
                          <a:avLst/>
                        </a:prstGeom>
                        <a:noFill/>
                        <a:ln>
                          <a:noFill/>
                        </a:ln>
                        <a:effectLst/>
                        <a:extLst/>
                      </p:spPr>
                    </p:pic>
                  </p:oleObj>
                </mc:Fallback>
              </mc:AlternateContent>
            </a:graphicData>
          </a:graphic>
        </p:graphicFrame>
        <p:sp>
          <p:nvSpPr>
            <p:cNvPr id="120" name="Text Box 122"/>
            <p:cNvSpPr txBox="1">
              <a:spLocks noChangeArrowheads="1"/>
            </p:cNvSpPr>
            <p:nvPr/>
          </p:nvSpPr>
          <p:spPr bwMode="auto">
            <a:xfrm>
              <a:off x="178" y="3745"/>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chemeClr val="tx1"/>
                  </a:solidFill>
                </a:rPr>
                <a:t>暗环</a:t>
              </a:r>
            </a:p>
          </p:txBody>
        </p:sp>
      </p:grpSp>
      <p:grpSp>
        <p:nvGrpSpPr>
          <p:cNvPr id="61" name="Group 44"/>
          <p:cNvGrpSpPr>
            <a:grpSpLocks/>
          </p:cNvGrpSpPr>
          <p:nvPr/>
        </p:nvGrpSpPr>
        <p:grpSpPr bwMode="auto">
          <a:xfrm>
            <a:off x="7538142" y="2905557"/>
            <a:ext cx="1610341" cy="1622246"/>
            <a:chOff x="3504" y="2544"/>
            <a:chExt cx="1440" cy="1440"/>
          </a:xfrm>
        </p:grpSpPr>
        <p:sp>
          <p:nvSpPr>
            <p:cNvPr id="62" name="Oval 45"/>
            <p:cNvSpPr>
              <a:spLocks noChangeArrowheads="1"/>
            </p:cNvSpPr>
            <p:nvPr/>
          </p:nvSpPr>
          <p:spPr bwMode="auto">
            <a:xfrm>
              <a:off x="3504" y="2544"/>
              <a:ext cx="1440" cy="144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3" name="Oval 46"/>
            <p:cNvSpPr>
              <a:spLocks noChangeArrowheads="1"/>
            </p:cNvSpPr>
            <p:nvPr/>
          </p:nvSpPr>
          <p:spPr bwMode="auto">
            <a:xfrm>
              <a:off x="3536" y="2577"/>
              <a:ext cx="1376" cy="137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4"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5" name="Oval 48"/>
            <p:cNvSpPr>
              <a:spLocks noChangeArrowheads="1"/>
            </p:cNvSpPr>
            <p:nvPr/>
          </p:nvSpPr>
          <p:spPr bwMode="auto">
            <a:xfrm>
              <a:off x="3601" y="2642"/>
              <a:ext cx="1246" cy="12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6"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7" name="Oval 50"/>
            <p:cNvSpPr>
              <a:spLocks noChangeArrowheads="1"/>
            </p:cNvSpPr>
            <p:nvPr/>
          </p:nvSpPr>
          <p:spPr bwMode="auto">
            <a:xfrm>
              <a:off x="3667" y="2707"/>
              <a:ext cx="1114" cy="11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8"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69"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0" name="Oval 53"/>
            <p:cNvSpPr>
              <a:spLocks noChangeArrowheads="1"/>
            </p:cNvSpPr>
            <p:nvPr/>
          </p:nvSpPr>
          <p:spPr bwMode="auto">
            <a:xfrm>
              <a:off x="3734" y="2774"/>
              <a:ext cx="980" cy="9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1"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2" name="Oval 55"/>
            <p:cNvSpPr>
              <a:spLocks noChangeArrowheads="1"/>
            </p:cNvSpPr>
            <p:nvPr/>
          </p:nvSpPr>
          <p:spPr bwMode="auto">
            <a:xfrm>
              <a:off x="3832" y="2871"/>
              <a:ext cx="784" cy="7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3"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4" name="Oval 57"/>
            <p:cNvSpPr>
              <a:spLocks noChangeArrowheads="1"/>
            </p:cNvSpPr>
            <p:nvPr/>
          </p:nvSpPr>
          <p:spPr bwMode="auto">
            <a:xfrm>
              <a:off x="3947" y="2976"/>
              <a:ext cx="565" cy="56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75"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Tree>
    <p:extLst>
      <p:ext uri="{BB962C8B-B14F-4D97-AF65-F5344CB8AC3E}">
        <p14:creationId xmlns:p14="http://schemas.microsoft.com/office/powerpoint/2010/main" val="134780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left)">
                                      <p:cBhvr>
                                        <p:cTn id="19" dur="500"/>
                                        <p:tgtEl>
                                          <p:spTgt spid="8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cBhvr additive="base">
                                        <p:cTn id="24" dur="500" fill="hold"/>
                                        <p:tgtEl>
                                          <p:spTgt spid="94"/>
                                        </p:tgtEl>
                                        <p:attrNameLst>
                                          <p:attrName>ppt_x</p:attrName>
                                        </p:attrNameLst>
                                      </p:cBhvr>
                                      <p:tavLst>
                                        <p:tav tm="0">
                                          <p:val>
                                            <p:strVal val="#ppt_x"/>
                                          </p:val>
                                        </p:tav>
                                        <p:tav tm="100000">
                                          <p:val>
                                            <p:strVal val="#ppt_x"/>
                                          </p:val>
                                        </p:tav>
                                      </p:tavLst>
                                    </p:anim>
                                    <p:anim calcmode="lin" valueType="num">
                                      <p:cBhvr additive="base">
                                        <p:cTn id="25"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5"/>
                                        </p:tgtEl>
                                        <p:attrNameLst>
                                          <p:attrName>style.visibility</p:attrName>
                                        </p:attrNameLst>
                                      </p:cBhvr>
                                      <p:to>
                                        <p:strVal val="visible"/>
                                      </p:to>
                                    </p:set>
                                    <p:anim calcmode="lin" valueType="num">
                                      <p:cBhvr additive="base">
                                        <p:cTn id="30" dur="500" fill="hold"/>
                                        <p:tgtEl>
                                          <p:spTgt spid="95"/>
                                        </p:tgtEl>
                                        <p:attrNameLst>
                                          <p:attrName>ppt_x</p:attrName>
                                        </p:attrNameLst>
                                      </p:cBhvr>
                                      <p:tavLst>
                                        <p:tav tm="0">
                                          <p:val>
                                            <p:strVal val="#ppt_x"/>
                                          </p:val>
                                        </p:tav>
                                        <p:tav tm="100000">
                                          <p:val>
                                            <p:strVal val="#ppt_x"/>
                                          </p:val>
                                        </p:tav>
                                      </p:tavLst>
                                    </p:anim>
                                    <p:anim calcmode="lin" valueType="num">
                                      <p:cBhvr additive="base">
                                        <p:cTn id="31"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6"/>
                                        </p:tgtEl>
                                        <p:attrNameLst>
                                          <p:attrName>style.visibility</p:attrName>
                                        </p:attrNameLst>
                                      </p:cBhvr>
                                      <p:to>
                                        <p:strVal val="visible"/>
                                      </p:to>
                                    </p:set>
                                    <p:anim calcmode="lin" valueType="num">
                                      <p:cBhvr additive="base">
                                        <p:cTn id="36" dur="500" fill="hold"/>
                                        <p:tgtEl>
                                          <p:spTgt spid="96"/>
                                        </p:tgtEl>
                                        <p:attrNameLst>
                                          <p:attrName>ppt_x</p:attrName>
                                        </p:attrNameLst>
                                      </p:cBhvr>
                                      <p:tavLst>
                                        <p:tav tm="0">
                                          <p:val>
                                            <p:strVal val="#ppt_x"/>
                                          </p:val>
                                        </p:tav>
                                        <p:tav tm="100000">
                                          <p:val>
                                            <p:strVal val="#ppt_x"/>
                                          </p:val>
                                        </p:tav>
                                      </p:tavLst>
                                    </p:anim>
                                    <p:anim calcmode="lin" valueType="num">
                                      <p:cBhvr additive="base">
                                        <p:cTn id="37"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 calcmode="lin" valueType="num">
                                      <p:cBhvr additive="base">
                                        <p:cTn id="42" dur="500" fill="hold"/>
                                        <p:tgtEl>
                                          <p:spTgt spid="97"/>
                                        </p:tgtEl>
                                        <p:attrNameLst>
                                          <p:attrName>ppt_x</p:attrName>
                                        </p:attrNameLst>
                                      </p:cBhvr>
                                      <p:tavLst>
                                        <p:tav tm="0">
                                          <p:val>
                                            <p:strVal val="#ppt_x"/>
                                          </p:val>
                                        </p:tav>
                                        <p:tav tm="100000">
                                          <p:val>
                                            <p:strVal val="#ppt_x"/>
                                          </p:val>
                                        </p:tav>
                                      </p:tavLst>
                                    </p:anim>
                                    <p:anim calcmode="lin" valueType="num">
                                      <p:cBhvr additive="base">
                                        <p:cTn id="43"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additive="base">
                                        <p:cTn id="48" dur="500" fill="hold"/>
                                        <p:tgtEl>
                                          <p:spTgt spid="98"/>
                                        </p:tgtEl>
                                        <p:attrNameLst>
                                          <p:attrName>ppt_x</p:attrName>
                                        </p:attrNameLst>
                                      </p:cBhvr>
                                      <p:tavLst>
                                        <p:tav tm="0">
                                          <p:val>
                                            <p:strVal val="#ppt_x"/>
                                          </p:val>
                                        </p:tav>
                                        <p:tav tm="100000">
                                          <p:val>
                                            <p:strVal val="#ppt_x"/>
                                          </p:val>
                                        </p:tav>
                                      </p:tavLst>
                                    </p:anim>
                                    <p:anim calcmode="lin" valueType="num">
                                      <p:cBhvr additive="base">
                                        <p:cTn id="49"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04"/>
                                        </p:tgtEl>
                                        <p:attrNameLst>
                                          <p:attrName>style.visibility</p:attrName>
                                        </p:attrNameLst>
                                      </p:cBhvr>
                                      <p:to>
                                        <p:strVal val="visible"/>
                                      </p:to>
                                    </p:set>
                                    <p:anim calcmode="lin" valueType="num">
                                      <p:cBhvr additive="base">
                                        <p:cTn id="54" dur="500" fill="hold"/>
                                        <p:tgtEl>
                                          <p:spTgt spid="104"/>
                                        </p:tgtEl>
                                        <p:attrNameLst>
                                          <p:attrName>ppt_x</p:attrName>
                                        </p:attrNameLst>
                                      </p:cBhvr>
                                      <p:tavLst>
                                        <p:tav tm="0">
                                          <p:val>
                                            <p:strVal val="#ppt_x"/>
                                          </p:val>
                                        </p:tav>
                                        <p:tav tm="100000">
                                          <p:val>
                                            <p:strVal val="#ppt_x"/>
                                          </p:val>
                                        </p:tav>
                                      </p:tavLst>
                                    </p:anim>
                                    <p:anim calcmode="lin" valueType="num">
                                      <p:cBhvr additive="base">
                                        <p:cTn id="55"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05"/>
                                        </p:tgtEl>
                                        <p:attrNameLst>
                                          <p:attrName>style.visibility</p:attrName>
                                        </p:attrNameLst>
                                      </p:cBhvr>
                                      <p:to>
                                        <p:strVal val="visible"/>
                                      </p:to>
                                    </p:set>
                                    <p:anim calcmode="lin" valueType="num">
                                      <p:cBhvr additive="base">
                                        <p:cTn id="60" dur="500" fill="hold"/>
                                        <p:tgtEl>
                                          <p:spTgt spid="105"/>
                                        </p:tgtEl>
                                        <p:attrNameLst>
                                          <p:attrName>ppt_x</p:attrName>
                                        </p:attrNameLst>
                                      </p:cBhvr>
                                      <p:tavLst>
                                        <p:tav tm="0">
                                          <p:val>
                                            <p:strVal val="#ppt_x"/>
                                          </p:val>
                                        </p:tav>
                                        <p:tav tm="100000">
                                          <p:val>
                                            <p:strVal val="#ppt_x"/>
                                          </p:val>
                                        </p:tav>
                                      </p:tavLst>
                                    </p:anim>
                                    <p:anim calcmode="lin" valueType="num">
                                      <p:cBhvr additive="base">
                                        <p:cTn id="61"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iterate type="wd">
                                    <p:tmPct val="100000"/>
                                  </p:iterate>
                                  <p:childTnLst>
                                    <p:set>
                                      <p:cBhvr>
                                        <p:cTn id="65" dur="1" fill="hold">
                                          <p:stCondLst>
                                            <p:cond delay="0"/>
                                          </p:stCondLst>
                                        </p:cTn>
                                        <p:tgtEl>
                                          <p:spTgt spid="109"/>
                                        </p:tgtEl>
                                        <p:attrNameLst>
                                          <p:attrName>style.visibility</p:attrName>
                                        </p:attrNameLst>
                                      </p:cBhvr>
                                      <p:to>
                                        <p:strVal val="visible"/>
                                      </p:to>
                                    </p:set>
                                    <p:animEffect transition="in" filter="wipe(left)">
                                      <p:cBhvr>
                                        <p:cTn id="66" dur="500"/>
                                        <p:tgtEl>
                                          <p:spTgt spid="10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iterate type="wd">
                                    <p:tmPct val="100000"/>
                                  </p:iterate>
                                  <p:childTnLst>
                                    <p:set>
                                      <p:cBhvr>
                                        <p:cTn id="70" dur="1" fill="hold">
                                          <p:stCondLst>
                                            <p:cond delay="0"/>
                                          </p:stCondLst>
                                        </p:cTn>
                                        <p:tgtEl>
                                          <p:spTgt spid="106"/>
                                        </p:tgtEl>
                                        <p:attrNameLst>
                                          <p:attrName>style.visibility</p:attrName>
                                        </p:attrNameLst>
                                      </p:cBhvr>
                                      <p:to>
                                        <p:strVal val="visible"/>
                                      </p:to>
                                    </p:set>
                                    <p:animEffect transition="in" filter="wipe(left)">
                                      <p:cBhvr>
                                        <p:cTn id="71" dur="500"/>
                                        <p:tgtEl>
                                          <p:spTgt spid="10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iterate type="wd">
                                    <p:tmPct val="100000"/>
                                  </p:iterate>
                                  <p:childTnLst>
                                    <p:set>
                                      <p:cBhvr>
                                        <p:cTn id="75" dur="1" fill="hold">
                                          <p:stCondLst>
                                            <p:cond delay="0"/>
                                          </p:stCondLst>
                                        </p:cTn>
                                        <p:tgtEl>
                                          <p:spTgt spid="112"/>
                                        </p:tgtEl>
                                        <p:attrNameLst>
                                          <p:attrName>style.visibility</p:attrName>
                                        </p:attrNameLst>
                                      </p:cBhvr>
                                      <p:to>
                                        <p:strVal val="visible"/>
                                      </p:to>
                                    </p:set>
                                    <p:animEffect transition="in" filter="wipe(left)">
                                      <p:cBhvr>
                                        <p:cTn id="76" dur="500"/>
                                        <p:tgtEl>
                                          <p:spTgt spid="112"/>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p:cTn id="81" dur="1000" fill="hold"/>
                                        <p:tgtEl>
                                          <p:spTgt spid="113"/>
                                        </p:tgtEl>
                                        <p:attrNameLst>
                                          <p:attrName>ppt_w</p:attrName>
                                        </p:attrNameLst>
                                      </p:cBhvr>
                                      <p:tavLst>
                                        <p:tav tm="0">
                                          <p:val>
                                            <p:fltVal val="0"/>
                                          </p:val>
                                        </p:tav>
                                        <p:tav tm="100000">
                                          <p:val>
                                            <p:strVal val="#ppt_w"/>
                                          </p:val>
                                        </p:tav>
                                      </p:tavLst>
                                    </p:anim>
                                    <p:anim calcmode="lin" valueType="num">
                                      <p:cBhvr>
                                        <p:cTn id="82" dur="1000" fill="hold"/>
                                        <p:tgtEl>
                                          <p:spTgt spid="113"/>
                                        </p:tgtEl>
                                        <p:attrNameLst>
                                          <p:attrName>ppt_h</p:attrName>
                                        </p:attrNameLst>
                                      </p:cBhvr>
                                      <p:tavLst>
                                        <p:tav tm="0">
                                          <p:val>
                                            <p:fltVal val="0"/>
                                          </p:val>
                                        </p:tav>
                                        <p:tav tm="100000">
                                          <p:val>
                                            <p:strVal val="#ppt_h"/>
                                          </p:val>
                                        </p:tav>
                                      </p:tavLst>
                                    </p:anim>
                                    <p:anim calcmode="lin" valueType="num">
                                      <p:cBhvr>
                                        <p:cTn id="83" dur="1000" fill="hold"/>
                                        <p:tgtEl>
                                          <p:spTgt spid="113"/>
                                        </p:tgtEl>
                                        <p:attrNameLst>
                                          <p:attrName>style.rotation</p:attrName>
                                        </p:attrNameLst>
                                      </p:cBhvr>
                                      <p:tavLst>
                                        <p:tav tm="0">
                                          <p:val>
                                            <p:fltVal val="90"/>
                                          </p:val>
                                        </p:tav>
                                        <p:tav tm="100000">
                                          <p:val>
                                            <p:fltVal val="0"/>
                                          </p:val>
                                        </p:tav>
                                      </p:tavLst>
                                    </p:anim>
                                    <p:animEffect transition="in" filter="fade">
                                      <p:cBhvr>
                                        <p:cTn id="84" dur="1000"/>
                                        <p:tgtEl>
                                          <p:spTgt spid="113"/>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17"/>
                                        </p:tgtEl>
                                        <p:attrNameLst>
                                          <p:attrName>style.visibility</p:attrName>
                                        </p:attrNameLst>
                                      </p:cBhvr>
                                      <p:to>
                                        <p:strVal val="visible"/>
                                      </p:to>
                                    </p:set>
                                    <p:anim calcmode="lin" valueType="num">
                                      <p:cBhvr additive="base">
                                        <p:cTn id="89" dur="500" fill="hold"/>
                                        <p:tgtEl>
                                          <p:spTgt spid="117"/>
                                        </p:tgtEl>
                                        <p:attrNameLst>
                                          <p:attrName>ppt_x</p:attrName>
                                        </p:attrNameLst>
                                      </p:cBhvr>
                                      <p:tavLst>
                                        <p:tav tm="0">
                                          <p:val>
                                            <p:strVal val="#ppt_x"/>
                                          </p:val>
                                        </p:tav>
                                        <p:tav tm="100000">
                                          <p:val>
                                            <p:strVal val="#ppt_x"/>
                                          </p:val>
                                        </p:tav>
                                      </p:tavLst>
                                    </p:anim>
                                    <p:anim calcmode="lin" valueType="num">
                                      <p:cBhvr additive="base">
                                        <p:cTn id="9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 presetClass="entr" presetSubtype="16"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box(in)">
                                      <p:cBhvr>
                                        <p:cTn id="9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4" grpId="0" animBg="1"/>
      <p:bldP spid="95" grpId="0" animBg="1"/>
      <p:bldP spid="96" grpId="0" animBg="1"/>
      <p:bldP spid="97" grpId="0" animBg="1"/>
      <p:bldP spid="104" grpId="0" animBg="1"/>
      <p:bldP spid="11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5"/>
          <p:cNvGrpSpPr>
            <a:grpSpLocks/>
          </p:cNvGrpSpPr>
          <p:nvPr/>
        </p:nvGrpSpPr>
        <p:grpSpPr bwMode="auto">
          <a:xfrm>
            <a:off x="7286758" y="2535462"/>
            <a:ext cx="2743200" cy="609600"/>
            <a:chOff x="3552" y="1680"/>
            <a:chExt cx="1728" cy="384"/>
          </a:xfrm>
        </p:grpSpPr>
        <p:grpSp>
          <p:nvGrpSpPr>
            <p:cNvPr id="3" name="Group 216"/>
            <p:cNvGrpSpPr>
              <a:grpSpLocks/>
            </p:cNvGrpSpPr>
            <p:nvPr/>
          </p:nvGrpSpPr>
          <p:grpSpPr bwMode="auto">
            <a:xfrm>
              <a:off x="3552" y="1680"/>
              <a:ext cx="1728" cy="241"/>
              <a:chOff x="3504" y="1776"/>
              <a:chExt cx="1728" cy="241"/>
            </a:xfrm>
          </p:grpSpPr>
          <p:sp>
            <p:nvSpPr>
              <p:cNvPr id="5"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6"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 name="Rectangle 219"/>
            <p:cNvSpPr>
              <a:spLocks noChangeArrowheads="1"/>
            </p:cNvSpPr>
            <p:nvPr/>
          </p:nvSpPr>
          <p:spPr bwMode="auto">
            <a:xfrm>
              <a:off x="3552" y="1920"/>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 name="Group 230"/>
          <p:cNvGrpSpPr>
            <a:grpSpLocks/>
          </p:cNvGrpSpPr>
          <p:nvPr/>
        </p:nvGrpSpPr>
        <p:grpSpPr bwMode="auto">
          <a:xfrm>
            <a:off x="7286758" y="1163862"/>
            <a:ext cx="2667000" cy="1371600"/>
            <a:chOff x="3552" y="336"/>
            <a:chExt cx="1680" cy="864"/>
          </a:xfrm>
        </p:grpSpPr>
        <p:sp>
          <p:nvSpPr>
            <p:cNvPr id="8"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39"/>
          <p:cNvGrpSpPr>
            <a:grpSpLocks/>
          </p:cNvGrpSpPr>
          <p:nvPr/>
        </p:nvGrpSpPr>
        <p:grpSpPr bwMode="auto">
          <a:xfrm>
            <a:off x="8505958" y="554262"/>
            <a:ext cx="1219200" cy="2667000"/>
            <a:chOff x="4320" y="384"/>
            <a:chExt cx="768" cy="1680"/>
          </a:xfrm>
        </p:grpSpPr>
        <p:grpSp>
          <p:nvGrpSpPr>
            <p:cNvPr id="17" name="Group 240"/>
            <p:cNvGrpSpPr>
              <a:grpSpLocks/>
            </p:cNvGrpSpPr>
            <p:nvPr/>
          </p:nvGrpSpPr>
          <p:grpSpPr bwMode="auto">
            <a:xfrm>
              <a:off x="4320" y="384"/>
              <a:ext cx="768" cy="1680"/>
              <a:chOff x="4320" y="432"/>
              <a:chExt cx="768" cy="1680"/>
            </a:xfrm>
          </p:grpSpPr>
          <p:grpSp>
            <p:nvGrpSpPr>
              <p:cNvPr id="20" name="Group 241"/>
              <p:cNvGrpSpPr>
                <a:grpSpLocks/>
              </p:cNvGrpSpPr>
              <p:nvPr/>
            </p:nvGrpSpPr>
            <p:grpSpPr bwMode="auto">
              <a:xfrm>
                <a:off x="4416" y="432"/>
                <a:ext cx="672" cy="1488"/>
                <a:chOff x="4416" y="432"/>
                <a:chExt cx="672" cy="1488"/>
              </a:xfrm>
            </p:grpSpPr>
            <p:sp>
              <p:nvSpPr>
                <p:cNvPr id="22"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18" name="Rectangle 246"/>
            <p:cNvSpPr>
              <a:spLocks noChangeArrowheads="1"/>
            </p:cNvSpPr>
            <p:nvPr/>
          </p:nvSpPr>
          <p:spPr bwMode="auto">
            <a:xfrm>
              <a:off x="4512" y="4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sp>
          <p:nvSpPr>
            <p:cNvPr id="19"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25" name="Group 248"/>
          <p:cNvGrpSpPr>
            <a:grpSpLocks/>
          </p:cNvGrpSpPr>
          <p:nvPr/>
        </p:nvGrpSpPr>
        <p:grpSpPr bwMode="auto">
          <a:xfrm>
            <a:off x="9801358" y="2459262"/>
            <a:ext cx="762000" cy="685800"/>
            <a:chOff x="5136" y="1584"/>
            <a:chExt cx="480" cy="432"/>
          </a:xfrm>
        </p:grpSpPr>
        <p:sp>
          <p:nvSpPr>
            <p:cNvPr id="26"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27"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Line 255"/>
          <p:cNvSpPr>
            <a:spLocks noChangeShapeType="1"/>
          </p:cNvSpPr>
          <p:nvPr/>
        </p:nvSpPr>
        <p:spPr bwMode="auto">
          <a:xfrm>
            <a:off x="9725158" y="2002062"/>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56"/>
          <p:cNvSpPr>
            <a:spLocks noChangeShapeType="1"/>
          </p:cNvSpPr>
          <p:nvPr/>
        </p:nvSpPr>
        <p:spPr bwMode="auto">
          <a:xfrm flipV="1">
            <a:off x="9801358" y="2230662"/>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62"/>
          <p:cNvSpPr>
            <a:spLocks noChangeShapeType="1"/>
          </p:cNvSpPr>
          <p:nvPr/>
        </p:nvSpPr>
        <p:spPr bwMode="auto">
          <a:xfrm flipV="1">
            <a:off x="9877558" y="2383062"/>
            <a:ext cx="0" cy="53340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63"/>
          <p:cNvSpPr>
            <a:spLocks noChangeShapeType="1"/>
          </p:cNvSpPr>
          <p:nvPr/>
        </p:nvSpPr>
        <p:spPr bwMode="auto">
          <a:xfrm>
            <a:off x="9725158" y="2687862"/>
            <a:ext cx="0" cy="22860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AutoShape 27"/>
          <p:cNvSpPr>
            <a:spLocks noChangeArrowheads="1"/>
          </p:cNvSpPr>
          <p:nvPr/>
        </p:nvSpPr>
        <p:spPr bwMode="auto">
          <a:xfrm>
            <a:off x="9002978" y="97062"/>
            <a:ext cx="1364566" cy="609600"/>
          </a:xfrm>
          <a:prstGeom prst="wedgeRoundRectCallout">
            <a:avLst>
              <a:gd name="adj1" fmla="val -41997"/>
              <a:gd name="adj2" fmla="val 85002"/>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sp>
        <p:nvSpPr>
          <p:cNvPr id="36" name="AutoShape 27"/>
          <p:cNvSpPr>
            <a:spLocks noChangeArrowheads="1"/>
          </p:cNvSpPr>
          <p:nvPr/>
        </p:nvSpPr>
        <p:spPr bwMode="auto">
          <a:xfrm>
            <a:off x="6134232" y="1768839"/>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37" name="Group 248"/>
          <p:cNvGrpSpPr>
            <a:grpSpLocks/>
          </p:cNvGrpSpPr>
          <p:nvPr/>
        </p:nvGrpSpPr>
        <p:grpSpPr bwMode="auto">
          <a:xfrm>
            <a:off x="7516943" y="554260"/>
            <a:ext cx="976313" cy="2200276"/>
            <a:chOff x="4829" y="943"/>
            <a:chExt cx="615" cy="1386"/>
          </a:xfrm>
        </p:grpSpPr>
        <p:sp>
          <p:nvSpPr>
            <p:cNvPr id="38" name="Text Box 249"/>
            <p:cNvSpPr txBox="1">
              <a:spLocks noChangeArrowheads="1"/>
            </p:cNvSpPr>
            <p:nvPr/>
          </p:nvSpPr>
          <p:spPr bwMode="auto">
            <a:xfrm>
              <a:off x="4829" y="973"/>
              <a:ext cx="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rgbClr val="FF0000"/>
                  </a:solidFill>
                </a:rPr>
                <a:t>R-e</a:t>
              </a:r>
            </a:p>
          </p:txBody>
        </p:sp>
        <p:sp>
          <p:nvSpPr>
            <p:cNvPr id="39" name="Line 250"/>
            <p:cNvSpPr>
              <a:spLocks noChangeShapeType="1"/>
            </p:cNvSpPr>
            <p:nvPr/>
          </p:nvSpPr>
          <p:spPr bwMode="auto">
            <a:xfrm>
              <a:off x="5156" y="943"/>
              <a:ext cx="288"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251"/>
            <p:cNvSpPr>
              <a:spLocks noChangeShapeType="1"/>
            </p:cNvSpPr>
            <p:nvPr/>
          </p:nvSpPr>
          <p:spPr bwMode="auto">
            <a:xfrm>
              <a:off x="5240" y="2329"/>
              <a:ext cx="192"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53"/>
            <p:cNvSpPr>
              <a:spLocks noChangeShapeType="1"/>
            </p:cNvSpPr>
            <p:nvPr/>
          </p:nvSpPr>
          <p:spPr bwMode="auto">
            <a:xfrm flipH="1">
              <a:off x="5315" y="943"/>
              <a:ext cx="2" cy="1386"/>
            </a:xfrm>
            <a:prstGeom prst="line">
              <a:avLst/>
            </a:prstGeom>
            <a:noFill/>
            <a:ln w="952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42" name="Picture 52" descr="牛顿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609" y="3398985"/>
            <a:ext cx="3590128" cy="27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130"/>
          <p:cNvGrpSpPr>
            <a:grpSpLocks/>
          </p:cNvGrpSpPr>
          <p:nvPr/>
        </p:nvGrpSpPr>
        <p:grpSpPr bwMode="auto">
          <a:xfrm>
            <a:off x="1747035" y="1577434"/>
            <a:ext cx="5059574" cy="1179672"/>
            <a:chOff x="144" y="3140"/>
            <a:chExt cx="3500" cy="718"/>
          </a:xfrm>
        </p:grpSpPr>
        <p:graphicFrame>
          <p:nvGraphicFramePr>
            <p:cNvPr id="44" name="Object 120"/>
            <p:cNvGraphicFramePr>
              <a:graphicFrameLocks noChangeAspect="1"/>
            </p:cNvGraphicFramePr>
            <p:nvPr>
              <p:extLst>
                <p:ext uri="{D42A27DB-BD31-4B8C-83A1-F6EECF244321}">
                  <p14:modId xmlns:p14="http://schemas.microsoft.com/office/powerpoint/2010/main" val="3209026760"/>
                </p:ext>
              </p:extLst>
            </p:nvPr>
          </p:nvGraphicFramePr>
          <p:xfrm>
            <a:off x="894" y="3140"/>
            <a:ext cx="1192" cy="713"/>
          </p:xfrm>
          <a:graphic>
            <a:graphicData uri="http://schemas.openxmlformats.org/presentationml/2006/ole">
              <mc:AlternateContent xmlns:mc="http://schemas.openxmlformats.org/markup-compatibility/2006">
                <mc:Choice xmlns:v="urn:schemas-microsoft-com:vml" Requires="v">
                  <p:oleObj spid="_x0000_s562374" name="公式" r:id="rId4" imgW="685800" imgH="444240" progId="Equation.3">
                    <p:embed/>
                  </p:oleObj>
                </mc:Choice>
                <mc:Fallback>
                  <p:oleObj name="公式" r:id="rId4" imgW="685800" imgH="444240" progId="Equation.3">
                    <p:embed/>
                    <p:pic>
                      <p:nvPicPr>
                        <p:cNvPr id="0" name=""/>
                        <p:cNvPicPr>
                          <a:picLocks noChangeAspect="1" noChangeArrowheads="1"/>
                        </p:cNvPicPr>
                        <p:nvPr/>
                      </p:nvPicPr>
                      <p:blipFill>
                        <a:blip r:embed="rId5"/>
                        <a:srcRect/>
                        <a:stretch>
                          <a:fillRect/>
                        </a:stretch>
                      </p:blipFill>
                      <p:spPr bwMode="auto">
                        <a:xfrm>
                          <a:off x="894" y="3140"/>
                          <a:ext cx="1192" cy="713"/>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l="50000" t="50000" r="50000" b="50000"/>
                          </a:path>
                          <a:tileRect/>
                        </a:gradFill>
                        <a:ln w="76200" cmpd="tri">
                          <a:solidFill>
                            <a:srgbClr val="996633"/>
                          </a:solidFill>
                          <a:miter lim="800000"/>
                          <a:headEnd/>
                          <a:tailEnd/>
                        </a:ln>
                        <a:effectLst/>
                        <a:extLst/>
                      </p:spPr>
                    </p:pic>
                  </p:oleObj>
                </mc:Fallback>
              </mc:AlternateContent>
            </a:graphicData>
          </a:graphic>
        </p:graphicFrame>
        <p:graphicFrame>
          <p:nvGraphicFramePr>
            <p:cNvPr id="45" name="Object 121"/>
            <p:cNvGraphicFramePr>
              <a:graphicFrameLocks noChangeAspect="1"/>
            </p:cNvGraphicFramePr>
            <p:nvPr>
              <p:extLst>
                <p:ext uri="{D42A27DB-BD31-4B8C-83A1-F6EECF244321}">
                  <p14:modId xmlns:p14="http://schemas.microsoft.com/office/powerpoint/2010/main" val="1940906043"/>
                </p:ext>
              </p:extLst>
            </p:nvPr>
          </p:nvGraphicFramePr>
          <p:xfrm>
            <a:off x="2243" y="3501"/>
            <a:ext cx="1401" cy="357"/>
          </p:xfrm>
          <a:graphic>
            <a:graphicData uri="http://schemas.openxmlformats.org/presentationml/2006/ole">
              <mc:AlternateContent xmlns:mc="http://schemas.openxmlformats.org/markup-compatibility/2006">
                <mc:Choice xmlns:v="urn:schemas-microsoft-com:vml" Requires="v">
                  <p:oleObj spid="_x0000_s562375" name="公式" r:id="rId6" imgW="838080" imgH="203040" progId="Equation.3">
                    <p:embed/>
                  </p:oleObj>
                </mc:Choice>
                <mc:Fallback>
                  <p:oleObj name="公式" r:id="rId6" imgW="838080" imgH="203040" progId="Equation.3">
                    <p:embed/>
                    <p:pic>
                      <p:nvPicPr>
                        <p:cNvPr id="0" name=""/>
                        <p:cNvPicPr>
                          <a:picLocks noChangeAspect="1" noChangeArrowheads="1"/>
                        </p:cNvPicPr>
                        <p:nvPr/>
                      </p:nvPicPr>
                      <p:blipFill>
                        <a:blip r:embed="rId7"/>
                        <a:srcRect/>
                        <a:stretch>
                          <a:fillRect/>
                        </a:stretch>
                      </p:blipFill>
                      <p:spPr bwMode="auto">
                        <a:xfrm>
                          <a:off x="2243" y="3501"/>
                          <a:ext cx="1401" cy="357"/>
                        </a:xfrm>
                        <a:prstGeom prst="rect">
                          <a:avLst/>
                        </a:prstGeom>
                        <a:noFill/>
                        <a:ln>
                          <a:noFill/>
                        </a:ln>
                        <a:effectLst/>
                        <a:extLst/>
                      </p:spPr>
                    </p:pic>
                  </p:oleObj>
                </mc:Fallback>
              </mc:AlternateContent>
            </a:graphicData>
          </a:graphic>
        </p:graphicFrame>
        <p:sp>
          <p:nvSpPr>
            <p:cNvPr id="46" name="Text Box 122"/>
            <p:cNvSpPr txBox="1">
              <a:spLocks noChangeArrowheads="1"/>
            </p:cNvSpPr>
            <p:nvPr/>
          </p:nvSpPr>
          <p:spPr bwMode="auto">
            <a:xfrm>
              <a:off x="144" y="3369"/>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chemeClr val="tx1"/>
                  </a:solidFill>
                </a:rPr>
                <a:t>暗环</a:t>
              </a:r>
            </a:p>
          </p:txBody>
        </p:sp>
      </p:grpSp>
      <p:grpSp>
        <p:nvGrpSpPr>
          <p:cNvPr id="47" name="Group 129"/>
          <p:cNvGrpSpPr>
            <a:grpSpLocks/>
          </p:cNvGrpSpPr>
          <p:nvPr/>
        </p:nvGrpSpPr>
        <p:grpSpPr bwMode="auto">
          <a:xfrm>
            <a:off x="1748793" y="214770"/>
            <a:ext cx="5867266" cy="1040842"/>
            <a:chOff x="144" y="2372"/>
            <a:chExt cx="3868" cy="711"/>
          </a:xfrm>
        </p:grpSpPr>
        <p:graphicFrame>
          <p:nvGraphicFramePr>
            <p:cNvPr id="48" name="Object 117"/>
            <p:cNvGraphicFramePr>
              <a:graphicFrameLocks noChangeAspect="1"/>
            </p:cNvGraphicFramePr>
            <p:nvPr>
              <p:extLst>
                <p:ext uri="{D42A27DB-BD31-4B8C-83A1-F6EECF244321}">
                  <p14:modId xmlns:p14="http://schemas.microsoft.com/office/powerpoint/2010/main" val="3932767224"/>
                </p:ext>
              </p:extLst>
            </p:nvPr>
          </p:nvGraphicFramePr>
          <p:xfrm>
            <a:off x="848" y="2372"/>
            <a:ext cx="1455" cy="711"/>
          </p:xfrm>
          <a:graphic>
            <a:graphicData uri="http://schemas.openxmlformats.org/presentationml/2006/ole">
              <mc:AlternateContent xmlns:mc="http://schemas.openxmlformats.org/markup-compatibility/2006">
                <mc:Choice xmlns:v="urn:schemas-microsoft-com:vml" Requires="v">
                  <p:oleObj spid="_x0000_s562376" name="公式" r:id="rId8" imgW="1066680" imgH="444240" progId="Equation.3">
                    <p:embed/>
                  </p:oleObj>
                </mc:Choice>
                <mc:Fallback>
                  <p:oleObj name="公式" r:id="rId8" imgW="1066680" imgH="444240" progId="Equation.3">
                    <p:embed/>
                    <p:pic>
                      <p:nvPicPr>
                        <p:cNvPr id="0" name=""/>
                        <p:cNvPicPr>
                          <a:picLocks noChangeAspect="1" noChangeArrowheads="1"/>
                        </p:cNvPicPr>
                        <p:nvPr/>
                      </p:nvPicPr>
                      <p:blipFill>
                        <a:blip r:embed="rId9"/>
                        <a:srcRect/>
                        <a:stretch>
                          <a:fillRect/>
                        </a:stretch>
                      </p:blipFill>
                      <p:spPr bwMode="auto">
                        <a:xfrm>
                          <a:off x="848" y="2372"/>
                          <a:ext cx="1455" cy="711"/>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w="76200" cmpd="tri">
                          <a:solidFill>
                            <a:srgbClr val="996633"/>
                          </a:solidFill>
                          <a:miter lim="800000"/>
                          <a:headEnd/>
                          <a:tailEnd/>
                        </a:ln>
                        <a:effectLst/>
                        <a:extLst/>
                      </p:spPr>
                    </p:pic>
                  </p:oleObj>
                </mc:Fallback>
              </mc:AlternateContent>
            </a:graphicData>
          </a:graphic>
        </p:graphicFrame>
        <p:graphicFrame>
          <p:nvGraphicFramePr>
            <p:cNvPr id="49" name="Object 118"/>
            <p:cNvGraphicFramePr>
              <a:graphicFrameLocks noChangeAspect="1"/>
            </p:cNvGraphicFramePr>
            <p:nvPr>
              <p:extLst>
                <p:ext uri="{D42A27DB-BD31-4B8C-83A1-F6EECF244321}">
                  <p14:modId xmlns:p14="http://schemas.microsoft.com/office/powerpoint/2010/main" val="3062629415"/>
                </p:ext>
              </p:extLst>
            </p:nvPr>
          </p:nvGraphicFramePr>
          <p:xfrm>
            <a:off x="2451" y="2612"/>
            <a:ext cx="1561" cy="402"/>
          </p:xfrm>
          <a:graphic>
            <a:graphicData uri="http://schemas.openxmlformats.org/presentationml/2006/ole">
              <mc:AlternateContent xmlns:mc="http://schemas.openxmlformats.org/markup-compatibility/2006">
                <mc:Choice xmlns:v="urn:schemas-microsoft-com:vml" Requires="v">
                  <p:oleObj spid="_x0000_s562377" name="公式" r:id="rId10" imgW="736560" imgH="203040" progId="Equation.3">
                    <p:embed/>
                  </p:oleObj>
                </mc:Choice>
                <mc:Fallback>
                  <p:oleObj name="公式" r:id="rId10" imgW="736560" imgH="203040" progId="Equation.3">
                    <p:embed/>
                    <p:pic>
                      <p:nvPicPr>
                        <p:cNvPr id="0" name=""/>
                        <p:cNvPicPr>
                          <a:picLocks noChangeAspect="1" noChangeArrowheads="1"/>
                        </p:cNvPicPr>
                        <p:nvPr/>
                      </p:nvPicPr>
                      <p:blipFill>
                        <a:blip r:embed="rId11"/>
                        <a:srcRect/>
                        <a:stretch>
                          <a:fillRect/>
                        </a:stretch>
                      </p:blipFill>
                      <p:spPr bwMode="auto">
                        <a:xfrm>
                          <a:off x="2451" y="2612"/>
                          <a:ext cx="1561" cy="402"/>
                        </a:xfrm>
                        <a:prstGeom prst="rect">
                          <a:avLst/>
                        </a:prstGeom>
                        <a:noFill/>
                        <a:ln>
                          <a:noFill/>
                        </a:ln>
                        <a:effectLst/>
                        <a:extLst/>
                      </p:spPr>
                    </p:pic>
                  </p:oleObj>
                </mc:Fallback>
              </mc:AlternateContent>
            </a:graphicData>
          </a:graphic>
        </p:graphicFrame>
        <p:sp>
          <p:nvSpPr>
            <p:cNvPr id="50" name="Text Box 119"/>
            <p:cNvSpPr txBox="1">
              <a:spLocks noChangeArrowheads="1"/>
            </p:cNvSpPr>
            <p:nvPr/>
          </p:nvSpPr>
          <p:spPr bwMode="auto">
            <a:xfrm>
              <a:off x="144" y="2585"/>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826DA"/>
                  </a:solidFill>
                </a:rPr>
                <a:t>明环</a:t>
              </a:r>
            </a:p>
          </p:txBody>
        </p:sp>
      </p:grpSp>
      <p:sp>
        <p:nvSpPr>
          <p:cNvPr id="51" name="Rectangle 2"/>
          <p:cNvSpPr>
            <a:spLocks noChangeArrowheads="1"/>
          </p:cNvSpPr>
          <p:nvPr/>
        </p:nvSpPr>
        <p:spPr bwMode="auto">
          <a:xfrm>
            <a:off x="3132842" y="2996570"/>
            <a:ext cx="48408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00" i="0" dirty="0">
                <a:solidFill>
                  <a:schemeClr val="tx1"/>
                </a:solidFill>
                <a:latin typeface="方正书宋简体"/>
              </a:rPr>
              <a:t> </a:t>
            </a:r>
            <a:r>
              <a:rPr lang="zh-CN" altLang="en-US" sz="2600" i="0" dirty="0">
                <a:solidFill>
                  <a:schemeClr val="tx1"/>
                </a:solidFill>
                <a:latin typeface="方正书宋简体"/>
              </a:rPr>
              <a:t>（</a:t>
            </a:r>
            <a:r>
              <a:rPr lang="en-US" altLang="zh-CN" sz="2600" i="0" dirty="0">
                <a:solidFill>
                  <a:schemeClr val="tx1"/>
                </a:solidFill>
                <a:latin typeface="方正书宋简体"/>
              </a:rPr>
              <a:t>1</a:t>
            </a:r>
            <a:r>
              <a:rPr lang="zh-CN" altLang="en-US" sz="2600" i="0" dirty="0">
                <a:solidFill>
                  <a:schemeClr val="tx1"/>
                </a:solidFill>
                <a:latin typeface="方正书宋简体"/>
              </a:rPr>
              <a:t>）</a:t>
            </a:r>
            <a:r>
              <a:rPr lang="zh-CN" altLang="en-US" sz="2600" i="0" dirty="0">
                <a:solidFill>
                  <a:srgbClr val="FF33CC"/>
                </a:solidFill>
                <a:latin typeface="方正书宋简体"/>
              </a:rPr>
              <a:t>形状：</a:t>
            </a:r>
            <a:r>
              <a:rPr lang="zh-CN" altLang="en-US" sz="2600" i="0" dirty="0">
                <a:solidFill>
                  <a:schemeClr val="tx1"/>
                </a:solidFill>
                <a:latin typeface="方正书宋简体"/>
              </a:rPr>
              <a:t>同心圆环</a:t>
            </a:r>
          </a:p>
        </p:txBody>
      </p:sp>
      <p:sp>
        <p:nvSpPr>
          <p:cNvPr id="52" name="Rectangle 4"/>
          <p:cNvSpPr>
            <a:spLocks noChangeArrowheads="1"/>
          </p:cNvSpPr>
          <p:nvPr/>
        </p:nvSpPr>
        <p:spPr bwMode="auto">
          <a:xfrm>
            <a:off x="1524000" y="3675843"/>
            <a:ext cx="477806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129C15"/>
                </a:solidFill>
                <a:latin typeface="方正书宋简体"/>
              </a:rPr>
              <a:t>（</a:t>
            </a:r>
            <a:r>
              <a:rPr lang="en-US" altLang="zh-CN" sz="2600" i="0" dirty="0">
                <a:solidFill>
                  <a:srgbClr val="129C15"/>
                </a:solidFill>
                <a:latin typeface="方正书宋简体"/>
              </a:rPr>
              <a:t>2</a:t>
            </a:r>
            <a:r>
              <a:rPr lang="zh-CN" altLang="en-US" sz="2600" i="0" dirty="0">
                <a:solidFill>
                  <a:srgbClr val="129C15"/>
                </a:solidFill>
                <a:latin typeface="方正书宋简体"/>
              </a:rPr>
              <a:t>）条纹级次分布：</a:t>
            </a:r>
            <a:r>
              <a:rPr lang="zh-CN" altLang="en-US" sz="2600" i="0" dirty="0">
                <a:solidFill>
                  <a:schemeClr val="tx1"/>
                </a:solidFill>
                <a:latin typeface="方正书宋简体"/>
              </a:rPr>
              <a:t>半径越大，级次越高。</a:t>
            </a:r>
          </a:p>
        </p:txBody>
      </p:sp>
      <p:sp>
        <p:nvSpPr>
          <p:cNvPr id="53" name="Rectangle 5"/>
          <p:cNvSpPr>
            <a:spLocks noChangeArrowheads="1"/>
          </p:cNvSpPr>
          <p:nvPr/>
        </p:nvSpPr>
        <p:spPr bwMode="auto">
          <a:xfrm>
            <a:off x="1615060" y="2937803"/>
            <a:ext cx="196652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FF0000"/>
                </a:solidFill>
                <a:latin typeface="方正书宋简体"/>
              </a:rPr>
              <a:t>条纹特点：</a:t>
            </a:r>
          </a:p>
        </p:txBody>
      </p:sp>
      <p:sp>
        <p:nvSpPr>
          <p:cNvPr id="54" name="Text Box 6"/>
          <p:cNvSpPr txBox="1">
            <a:spLocks noChangeArrowheads="1"/>
          </p:cNvSpPr>
          <p:nvPr/>
        </p:nvSpPr>
        <p:spPr bwMode="auto">
          <a:xfrm>
            <a:off x="3384581" y="4185409"/>
            <a:ext cx="30638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t>圆心处为</a:t>
            </a:r>
            <a:r>
              <a:rPr lang="en-US" altLang="zh-CN" sz="2600" i="0" dirty="0"/>
              <a:t>0</a:t>
            </a:r>
            <a:r>
              <a:rPr lang="zh-CN" altLang="en-US" sz="2600" i="0" dirty="0"/>
              <a:t>级暗纹</a:t>
            </a:r>
          </a:p>
        </p:txBody>
      </p:sp>
      <p:sp>
        <p:nvSpPr>
          <p:cNvPr id="55" name="Rectangle 3"/>
          <p:cNvSpPr>
            <a:spLocks noChangeArrowheads="1"/>
          </p:cNvSpPr>
          <p:nvPr/>
        </p:nvSpPr>
        <p:spPr bwMode="auto">
          <a:xfrm>
            <a:off x="1942486" y="4757308"/>
            <a:ext cx="32781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CC3300"/>
                </a:solidFill>
                <a:latin typeface="方正书宋简体"/>
              </a:rPr>
              <a:t>（</a:t>
            </a:r>
            <a:r>
              <a:rPr lang="en-US" altLang="zh-CN" sz="2600" i="0" dirty="0">
                <a:solidFill>
                  <a:srgbClr val="CC3300"/>
                </a:solidFill>
                <a:latin typeface="方正书宋简体"/>
              </a:rPr>
              <a:t>3</a:t>
            </a:r>
            <a:r>
              <a:rPr lang="zh-CN" altLang="en-US" sz="2600" i="0" dirty="0">
                <a:solidFill>
                  <a:srgbClr val="CC3300"/>
                </a:solidFill>
                <a:latin typeface="方正书宋简体"/>
              </a:rPr>
              <a:t>）条纹间隔分布：</a:t>
            </a:r>
          </a:p>
        </p:txBody>
      </p:sp>
      <p:sp>
        <p:nvSpPr>
          <p:cNvPr id="56" name="Text Box 7"/>
          <p:cNvSpPr txBox="1">
            <a:spLocks noChangeArrowheads="1"/>
          </p:cNvSpPr>
          <p:nvPr/>
        </p:nvSpPr>
        <p:spPr bwMode="auto">
          <a:xfrm>
            <a:off x="5129824" y="4796685"/>
            <a:ext cx="19129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9900CC"/>
                </a:solidFill>
              </a:rPr>
              <a:t>内疏外密</a:t>
            </a:r>
          </a:p>
        </p:txBody>
      </p:sp>
      <p:graphicFrame>
        <p:nvGraphicFramePr>
          <p:cNvPr id="57" name="Object 8"/>
          <p:cNvGraphicFramePr>
            <a:graphicFrameLocks noChangeAspect="1"/>
          </p:cNvGraphicFramePr>
          <p:nvPr>
            <p:extLst>
              <p:ext uri="{D42A27DB-BD31-4B8C-83A1-F6EECF244321}">
                <p14:modId xmlns:p14="http://schemas.microsoft.com/office/powerpoint/2010/main" val="1110750516"/>
              </p:ext>
            </p:extLst>
          </p:nvPr>
        </p:nvGraphicFramePr>
        <p:xfrm>
          <a:off x="2218443" y="5275084"/>
          <a:ext cx="4484468" cy="1069517"/>
        </p:xfrm>
        <a:graphic>
          <a:graphicData uri="http://schemas.openxmlformats.org/presentationml/2006/ole">
            <mc:AlternateContent xmlns:mc="http://schemas.openxmlformats.org/markup-compatibility/2006">
              <mc:Choice xmlns:v="urn:schemas-microsoft-com:vml" Requires="v">
                <p:oleObj spid="_x0000_s562378" name="公式" r:id="rId12" imgW="1866600" imgH="444240" progId="Equation.3">
                  <p:embed/>
                </p:oleObj>
              </mc:Choice>
              <mc:Fallback>
                <p:oleObj name="公式" r:id="rId12" imgW="1866600" imgH="444240" progId="Equation.3">
                  <p:embed/>
                  <p:pic>
                    <p:nvPicPr>
                      <p:cNvPr id="0" name=""/>
                      <p:cNvPicPr>
                        <a:picLocks noChangeAspect="1" noChangeArrowheads="1"/>
                      </p:cNvPicPr>
                      <p:nvPr/>
                    </p:nvPicPr>
                    <p:blipFill>
                      <a:blip r:embed="rId13"/>
                      <a:srcRect/>
                      <a:stretch>
                        <a:fillRect/>
                      </a:stretch>
                    </p:blipFill>
                    <p:spPr bwMode="auto">
                      <a:xfrm>
                        <a:off x="2218443" y="5275084"/>
                        <a:ext cx="4484468" cy="1069517"/>
                      </a:xfrm>
                      <a:prstGeom prst="rect">
                        <a:avLst/>
                      </a:prstGeom>
                      <a:noFill/>
                      <a:ln>
                        <a:noFill/>
                      </a:ln>
                      <a:effectLst/>
                      <a:extLst/>
                    </p:spPr>
                  </p:pic>
                </p:oleObj>
              </mc:Fallback>
            </mc:AlternateContent>
          </a:graphicData>
        </a:graphic>
      </p:graphicFrame>
      <p:sp>
        <p:nvSpPr>
          <p:cNvPr id="58" name="Text Box 9"/>
          <p:cNvSpPr txBox="1">
            <a:spLocks noChangeArrowheads="1"/>
          </p:cNvSpPr>
          <p:nvPr/>
        </p:nvSpPr>
        <p:spPr bwMode="auto">
          <a:xfrm>
            <a:off x="1739687" y="6277444"/>
            <a:ext cx="83150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08000"/>
                </a:solidFill>
              </a:rPr>
              <a:t>相邻条纹间</a:t>
            </a:r>
            <a:r>
              <a:rPr lang="en-US" altLang="zh-CN" sz="2600" b="0" i="0" dirty="0" err="1">
                <a:solidFill>
                  <a:srgbClr val="FF0000"/>
                </a:solidFill>
                <a:latin typeface="Symbol" panose="05050102010706020507" pitchFamily="18" charset="2"/>
              </a:rPr>
              <a:t>D</a:t>
            </a:r>
            <a:r>
              <a:rPr lang="en-US" altLang="zh-CN" sz="2600" b="0" dirty="0" err="1">
                <a:solidFill>
                  <a:srgbClr val="FF0000"/>
                </a:solidFill>
              </a:rPr>
              <a:t>k</a:t>
            </a:r>
            <a:r>
              <a:rPr lang="en-US" altLang="zh-CN" sz="2600" b="0" i="0" dirty="0">
                <a:solidFill>
                  <a:srgbClr val="FF0000"/>
                </a:solidFill>
              </a:rPr>
              <a:t> = 1</a:t>
            </a:r>
            <a:r>
              <a:rPr lang="zh-CN" altLang="en-US" sz="2600" i="0" dirty="0">
                <a:solidFill>
                  <a:srgbClr val="FF0000"/>
                </a:solidFill>
              </a:rPr>
              <a:t>， </a:t>
            </a:r>
            <a:r>
              <a:rPr lang="en-US" altLang="zh-CN" sz="2600" b="0" i="0" dirty="0" err="1">
                <a:solidFill>
                  <a:srgbClr val="FF0000"/>
                </a:solidFill>
                <a:latin typeface="Symbol" panose="05050102010706020507" pitchFamily="18" charset="2"/>
              </a:rPr>
              <a:t>D</a:t>
            </a:r>
            <a:r>
              <a:rPr lang="en-US" altLang="zh-CN" sz="2600" b="0" dirty="0" err="1">
                <a:solidFill>
                  <a:srgbClr val="FF0000"/>
                </a:solidFill>
              </a:rPr>
              <a:t>r</a:t>
            </a:r>
            <a:r>
              <a:rPr lang="en-US" altLang="zh-CN" sz="2600" b="0" dirty="0">
                <a:solidFill>
                  <a:srgbClr val="FF0000"/>
                </a:solidFill>
              </a:rPr>
              <a:t> </a:t>
            </a:r>
            <a:r>
              <a:rPr lang="en-US" altLang="zh-CN" sz="2600" b="0" i="0" dirty="0">
                <a:solidFill>
                  <a:srgbClr val="FF0000"/>
                </a:solidFill>
              </a:rPr>
              <a:t>∝ 1/</a:t>
            </a:r>
            <a:r>
              <a:rPr lang="en-US" altLang="zh-CN" sz="2600" b="0" dirty="0">
                <a:solidFill>
                  <a:srgbClr val="FF0000"/>
                </a:solidFill>
              </a:rPr>
              <a:t>r</a:t>
            </a:r>
            <a:r>
              <a:rPr lang="zh-CN" altLang="en-US" sz="2600" i="0" dirty="0">
                <a:solidFill>
                  <a:srgbClr val="0070C0"/>
                </a:solidFill>
              </a:rPr>
              <a:t>，</a:t>
            </a:r>
            <a:r>
              <a:rPr lang="zh-CN" altLang="en-US" sz="2600" i="0" dirty="0">
                <a:solidFill>
                  <a:srgbClr val="9900CC"/>
                </a:solidFill>
              </a:rPr>
              <a:t>∴半径越大，间距越小。</a:t>
            </a:r>
          </a:p>
        </p:txBody>
      </p:sp>
    </p:spTree>
    <p:extLst>
      <p:ext uri="{BB962C8B-B14F-4D97-AF65-F5344CB8AC3E}">
        <p14:creationId xmlns:p14="http://schemas.microsoft.com/office/powerpoint/2010/main" val="114683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nodeType="click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p:cTn id="78" dur="1000" fill="hold"/>
                                        <p:tgtEl>
                                          <p:spTgt spid="47"/>
                                        </p:tgtEl>
                                        <p:attrNameLst>
                                          <p:attrName>ppt_w</p:attrName>
                                        </p:attrNameLst>
                                      </p:cBhvr>
                                      <p:tavLst>
                                        <p:tav tm="0">
                                          <p:val>
                                            <p:fltVal val="0"/>
                                          </p:val>
                                        </p:tav>
                                        <p:tav tm="100000">
                                          <p:val>
                                            <p:strVal val="#ppt_w"/>
                                          </p:val>
                                        </p:tav>
                                      </p:tavLst>
                                    </p:anim>
                                    <p:anim calcmode="lin" valueType="num">
                                      <p:cBhvr>
                                        <p:cTn id="79" dur="1000" fill="hold"/>
                                        <p:tgtEl>
                                          <p:spTgt spid="47"/>
                                        </p:tgtEl>
                                        <p:attrNameLst>
                                          <p:attrName>ppt_h</p:attrName>
                                        </p:attrNameLst>
                                      </p:cBhvr>
                                      <p:tavLst>
                                        <p:tav tm="0">
                                          <p:val>
                                            <p:fltVal val="0"/>
                                          </p:val>
                                        </p:tav>
                                        <p:tav tm="100000">
                                          <p:val>
                                            <p:strVal val="#ppt_h"/>
                                          </p:val>
                                        </p:tav>
                                      </p:tavLst>
                                    </p:anim>
                                    <p:anim calcmode="lin" valueType="num">
                                      <p:cBhvr>
                                        <p:cTn id="80" dur="1000" fill="hold"/>
                                        <p:tgtEl>
                                          <p:spTgt spid="47"/>
                                        </p:tgtEl>
                                        <p:attrNameLst>
                                          <p:attrName>style.rotation</p:attrName>
                                        </p:attrNameLst>
                                      </p:cBhvr>
                                      <p:tavLst>
                                        <p:tav tm="0">
                                          <p:val>
                                            <p:fltVal val="90"/>
                                          </p:val>
                                        </p:tav>
                                        <p:tav tm="100000">
                                          <p:val>
                                            <p:fltVal val="0"/>
                                          </p:val>
                                        </p:tav>
                                      </p:tavLst>
                                    </p:anim>
                                    <p:animEffect transition="in" filter="fade">
                                      <p:cBhvr>
                                        <p:cTn id="81" dur="10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53">
                                            <p:txEl>
                                              <p:pRg st="0" end="0"/>
                                            </p:txEl>
                                          </p:spTgt>
                                        </p:tgtEl>
                                        <p:attrNameLst>
                                          <p:attrName>style.visibility</p:attrName>
                                        </p:attrNameLst>
                                      </p:cBhvr>
                                      <p:to>
                                        <p:strVal val="visible"/>
                                      </p:to>
                                    </p:set>
                                    <p:animEffect transition="in" filter="wipe(left)">
                                      <p:cBhvr>
                                        <p:cTn id="91" dur="500"/>
                                        <p:tgtEl>
                                          <p:spTgt spid="5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left)">
                                      <p:cBhvr>
                                        <p:cTn id="96" dur="500"/>
                                        <p:tgtEl>
                                          <p:spTgt spid="5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wipe(left)">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wipe(left)">
                                      <p:cBhvr>
                                        <p:cTn id="106" dur="500"/>
                                        <p:tgtEl>
                                          <p:spTgt spid="5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wipe(left)">
                                      <p:cBhvr>
                                        <p:cTn id="111" dur="500"/>
                                        <p:tgtEl>
                                          <p:spTgt spid="5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56"/>
                                        </p:tgtEl>
                                        <p:attrNameLst>
                                          <p:attrName>style.visibility</p:attrName>
                                        </p:attrNameLst>
                                      </p:cBhvr>
                                      <p:to>
                                        <p:strVal val="visible"/>
                                      </p:to>
                                    </p:set>
                                    <p:animEffect transition="in" filter="wipe(left)">
                                      <p:cBhvr>
                                        <p:cTn id="116" dur="500"/>
                                        <p:tgtEl>
                                          <p:spTgt spid="5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wipe(left)">
                                      <p:cBhvr>
                                        <p:cTn id="121" dur="500"/>
                                        <p:tgtEl>
                                          <p:spTgt spid="5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iterate type="lt">
                                    <p:tmPct val="100000"/>
                                  </p:iterate>
                                  <p:childTnLst>
                                    <p:set>
                                      <p:cBhvr>
                                        <p:cTn id="125" dur="1" fill="hold">
                                          <p:stCondLst>
                                            <p:cond delay="0"/>
                                          </p:stCondLst>
                                        </p:cTn>
                                        <p:tgtEl>
                                          <p:spTgt spid="58"/>
                                        </p:tgtEl>
                                        <p:attrNameLst>
                                          <p:attrName>style.visibility</p:attrName>
                                        </p:attrNameLst>
                                      </p:cBhvr>
                                      <p:to>
                                        <p:strVal val="visible"/>
                                      </p:to>
                                    </p:set>
                                    <p:animEffect transition="in" filter="wipe(left)">
                                      <p:cBhvr>
                                        <p:cTn id="126" dur="75"/>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51" grpId="0" autoUpdateAnimBg="0"/>
      <p:bldP spid="52" grpId="0" autoUpdateAnimBg="0"/>
      <p:bldP spid="53" grpId="0" build="p" autoUpdateAnimBg="0" advAuto="0"/>
      <p:bldP spid="54" grpId="0" autoUpdateAnimBg="0"/>
      <p:bldP spid="55" grpId="0" autoUpdateAnimBg="0"/>
      <p:bldP spid="56" grpId="0" autoUpdateAnimBg="0"/>
      <p:bldP spid="5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39526" y="24382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t>四、牛顿环的应用</a:t>
            </a:r>
            <a:endParaRPr lang="zh-CN" altLang="en-US" sz="2000" i="0" dirty="0"/>
          </a:p>
        </p:txBody>
      </p:sp>
      <p:sp>
        <p:nvSpPr>
          <p:cNvPr id="15" name="Rectangle 60"/>
          <p:cNvSpPr>
            <a:spLocks noChangeArrowheads="1"/>
          </p:cNvSpPr>
          <p:nvPr/>
        </p:nvSpPr>
        <p:spPr bwMode="auto">
          <a:xfrm>
            <a:off x="1804855" y="5875306"/>
            <a:ext cx="38017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008000"/>
                </a:solidFill>
              </a:rPr>
              <a:t>已知</a:t>
            </a:r>
            <a:r>
              <a:rPr lang="en-US" altLang="zh-CN" i="0" dirty="0">
                <a:solidFill>
                  <a:srgbClr val="FF0000"/>
                </a:solidFill>
              </a:rPr>
              <a:t>n</a:t>
            </a:r>
            <a:r>
              <a:rPr lang="en-US" altLang="zh-CN" i="0" dirty="0">
                <a:solidFill>
                  <a:srgbClr val="008000"/>
                </a:solidFill>
              </a:rPr>
              <a:t>, </a:t>
            </a:r>
            <a:r>
              <a:rPr lang="en-US" altLang="zh-CN" dirty="0">
                <a:solidFill>
                  <a:srgbClr val="FF0000"/>
                </a:solidFill>
              </a:rPr>
              <a:t>R</a:t>
            </a:r>
            <a:r>
              <a:rPr lang="en-US" altLang="zh-CN" dirty="0">
                <a:solidFill>
                  <a:srgbClr val="008000"/>
                </a:solidFill>
              </a:rPr>
              <a:t>,</a:t>
            </a:r>
            <a:r>
              <a:rPr lang="en-US" altLang="zh-CN" dirty="0">
                <a:solidFill>
                  <a:srgbClr val="00B050"/>
                </a:solidFill>
              </a:rPr>
              <a:t> </a:t>
            </a:r>
            <a:r>
              <a:rPr lang="zh-CN" altLang="en-US" i="0" dirty="0">
                <a:solidFill>
                  <a:srgbClr val="008000"/>
                </a:solidFill>
              </a:rPr>
              <a:t>测出</a:t>
            </a:r>
            <a:r>
              <a:rPr lang="en-US" altLang="zh-CN" dirty="0">
                <a:solidFill>
                  <a:srgbClr val="FF0000"/>
                </a:solidFill>
              </a:rPr>
              <a:t>m</a:t>
            </a:r>
            <a:r>
              <a:rPr lang="en-US" altLang="zh-CN" i="0" dirty="0">
                <a:solidFill>
                  <a:srgbClr val="00B050"/>
                </a:solidFill>
              </a:rPr>
              <a:t> </a:t>
            </a:r>
            <a:r>
              <a:rPr lang="zh-CN" altLang="en-US" i="0" dirty="0">
                <a:solidFill>
                  <a:srgbClr val="008000"/>
                </a:solidFill>
              </a:rPr>
              <a:t>、</a:t>
            </a:r>
            <a:r>
              <a:rPr lang="zh-CN" altLang="en-US" i="0" dirty="0">
                <a:solidFill>
                  <a:srgbClr val="00B050"/>
                </a:solidFill>
              </a:rPr>
              <a:t> </a:t>
            </a:r>
            <a:r>
              <a:rPr lang="en-US" altLang="zh-CN" dirty="0" err="1">
                <a:solidFill>
                  <a:srgbClr val="FF0000"/>
                </a:solidFill>
              </a:rPr>
              <a:t>r</a:t>
            </a:r>
            <a:r>
              <a:rPr lang="en-US" altLang="zh-CN" baseline="-25000" dirty="0" err="1">
                <a:solidFill>
                  <a:srgbClr val="FF0000"/>
                </a:solidFill>
              </a:rPr>
              <a:t>k+m</a:t>
            </a:r>
            <a:r>
              <a:rPr lang="zh-CN" altLang="en-US" dirty="0">
                <a:solidFill>
                  <a:srgbClr val="008000"/>
                </a:solidFill>
              </a:rPr>
              <a:t>、</a:t>
            </a:r>
            <a:r>
              <a:rPr lang="en-US" altLang="zh-CN" dirty="0" err="1">
                <a:solidFill>
                  <a:srgbClr val="FF0000"/>
                </a:solidFill>
              </a:rPr>
              <a:t>r</a:t>
            </a:r>
            <a:r>
              <a:rPr lang="en-US" altLang="zh-CN" baseline="-25000" dirty="0" err="1">
                <a:solidFill>
                  <a:srgbClr val="FF0000"/>
                </a:solidFill>
              </a:rPr>
              <a:t>k</a:t>
            </a:r>
            <a:r>
              <a:rPr lang="zh-CN" altLang="en-US" dirty="0">
                <a:solidFill>
                  <a:srgbClr val="008000"/>
                </a:solidFill>
              </a:rPr>
              <a:t>，</a:t>
            </a:r>
            <a:r>
              <a:rPr lang="zh-CN" altLang="en-US" i="0" dirty="0">
                <a:solidFill>
                  <a:srgbClr val="008000"/>
                </a:solidFill>
              </a:rPr>
              <a:t> 可得</a:t>
            </a:r>
            <a:r>
              <a:rPr lang="zh-CN" altLang="en-US" i="0" dirty="0">
                <a:solidFill>
                  <a:srgbClr val="00B050"/>
                </a:solidFill>
              </a:rPr>
              <a:t> </a:t>
            </a:r>
            <a:r>
              <a:rPr lang="zh-CN" altLang="en-US" dirty="0">
                <a:solidFill>
                  <a:srgbClr val="FF0000"/>
                </a:solidFill>
                <a:sym typeface="Symbol" panose="05050102010706020507" pitchFamily="18" charset="2"/>
              </a:rPr>
              <a:t></a:t>
            </a:r>
            <a:r>
              <a:rPr lang="zh-CN" altLang="en-US" dirty="0">
                <a:solidFill>
                  <a:srgbClr val="00B050"/>
                </a:solidFill>
              </a:rPr>
              <a:t> </a:t>
            </a:r>
            <a:r>
              <a:rPr lang="zh-CN" altLang="en-US" i="0" dirty="0">
                <a:solidFill>
                  <a:srgbClr val="008000"/>
                </a:solidFill>
              </a:rPr>
              <a:t>。</a:t>
            </a:r>
          </a:p>
        </p:txBody>
      </p:sp>
      <p:grpSp>
        <p:nvGrpSpPr>
          <p:cNvPr id="17" name="Group 215"/>
          <p:cNvGrpSpPr>
            <a:grpSpLocks/>
          </p:cNvGrpSpPr>
          <p:nvPr/>
        </p:nvGrpSpPr>
        <p:grpSpPr bwMode="auto">
          <a:xfrm>
            <a:off x="6865034" y="2431652"/>
            <a:ext cx="2743200" cy="609600"/>
            <a:chOff x="3552" y="1680"/>
            <a:chExt cx="1728" cy="384"/>
          </a:xfrm>
        </p:grpSpPr>
        <p:grpSp>
          <p:nvGrpSpPr>
            <p:cNvPr id="18" name="Group 216"/>
            <p:cNvGrpSpPr>
              <a:grpSpLocks/>
            </p:cNvGrpSpPr>
            <p:nvPr/>
          </p:nvGrpSpPr>
          <p:grpSpPr bwMode="auto">
            <a:xfrm>
              <a:off x="3552" y="1680"/>
              <a:ext cx="1728" cy="241"/>
              <a:chOff x="3504" y="1776"/>
              <a:chExt cx="1728" cy="241"/>
            </a:xfrm>
          </p:grpSpPr>
          <p:sp>
            <p:nvSpPr>
              <p:cNvPr id="20"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21"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Rectangle 219"/>
            <p:cNvSpPr>
              <a:spLocks noChangeArrowheads="1"/>
            </p:cNvSpPr>
            <p:nvPr/>
          </p:nvSpPr>
          <p:spPr bwMode="auto">
            <a:xfrm>
              <a:off x="3552" y="1920"/>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 name="Group 230"/>
          <p:cNvGrpSpPr>
            <a:grpSpLocks/>
          </p:cNvGrpSpPr>
          <p:nvPr/>
        </p:nvGrpSpPr>
        <p:grpSpPr bwMode="auto">
          <a:xfrm>
            <a:off x="6865034" y="1060052"/>
            <a:ext cx="2667000" cy="1371600"/>
            <a:chOff x="3552" y="336"/>
            <a:chExt cx="1680" cy="864"/>
          </a:xfrm>
        </p:grpSpPr>
        <p:sp>
          <p:nvSpPr>
            <p:cNvPr id="23" name="Line 231"/>
            <p:cNvSpPr>
              <a:spLocks noChangeShapeType="1"/>
            </p:cNvSpPr>
            <p:nvPr/>
          </p:nvSpPr>
          <p:spPr bwMode="auto">
            <a:xfrm>
              <a:off x="35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32"/>
            <p:cNvSpPr>
              <a:spLocks noChangeShapeType="1"/>
            </p:cNvSpPr>
            <p:nvPr/>
          </p:nvSpPr>
          <p:spPr bwMode="auto">
            <a:xfrm>
              <a:off x="37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33"/>
            <p:cNvSpPr>
              <a:spLocks noChangeShapeType="1"/>
            </p:cNvSpPr>
            <p:nvPr/>
          </p:nvSpPr>
          <p:spPr bwMode="auto">
            <a:xfrm>
              <a:off x="40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34"/>
            <p:cNvSpPr>
              <a:spLocks noChangeShapeType="1"/>
            </p:cNvSpPr>
            <p:nvPr/>
          </p:nvSpPr>
          <p:spPr bwMode="auto">
            <a:xfrm>
              <a:off x="427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35"/>
            <p:cNvSpPr>
              <a:spLocks noChangeShapeType="1"/>
            </p:cNvSpPr>
            <p:nvPr/>
          </p:nvSpPr>
          <p:spPr bwMode="auto">
            <a:xfrm>
              <a:off x="451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36"/>
            <p:cNvSpPr>
              <a:spLocks noChangeShapeType="1"/>
            </p:cNvSpPr>
            <p:nvPr/>
          </p:nvSpPr>
          <p:spPr bwMode="auto">
            <a:xfrm>
              <a:off x="475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37"/>
            <p:cNvSpPr>
              <a:spLocks noChangeShapeType="1"/>
            </p:cNvSpPr>
            <p:nvPr/>
          </p:nvSpPr>
          <p:spPr bwMode="auto">
            <a:xfrm>
              <a:off x="499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38"/>
            <p:cNvSpPr>
              <a:spLocks noChangeShapeType="1"/>
            </p:cNvSpPr>
            <p:nvPr/>
          </p:nvSpPr>
          <p:spPr bwMode="auto">
            <a:xfrm>
              <a:off x="5232" y="336"/>
              <a:ext cx="0" cy="86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 name="Group 239"/>
          <p:cNvGrpSpPr>
            <a:grpSpLocks/>
          </p:cNvGrpSpPr>
          <p:nvPr/>
        </p:nvGrpSpPr>
        <p:grpSpPr bwMode="auto">
          <a:xfrm>
            <a:off x="8084234" y="450452"/>
            <a:ext cx="1219200" cy="2667000"/>
            <a:chOff x="4320" y="384"/>
            <a:chExt cx="768" cy="1680"/>
          </a:xfrm>
        </p:grpSpPr>
        <p:grpSp>
          <p:nvGrpSpPr>
            <p:cNvPr id="32" name="Group 240"/>
            <p:cNvGrpSpPr>
              <a:grpSpLocks/>
            </p:cNvGrpSpPr>
            <p:nvPr/>
          </p:nvGrpSpPr>
          <p:grpSpPr bwMode="auto">
            <a:xfrm>
              <a:off x="4320" y="384"/>
              <a:ext cx="768" cy="1680"/>
              <a:chOff x="4320" y="432"/>
              <a:chExt cx="768" cy="1680"/>
            </a:xfrm>
          </p:grpSpPr>
          <p:grpSp>
            <p:nvGrpSpPr>
              <p:cNvPr id="35" name="Group 241"/>
              <p:cNvGrpSpPr>
                <a:grpSpLocks/>
              </p:cNvGrpSpPr>
              <p:nvPr/>
            </p:nvGrpSpPr>
            <p:grpSpPr bwMode="auto">
              <a:xfrm>
                <a:off x="4416" y="432"/>
                <a:ext cx="672" cy="1488"/>
                <a:chOff x="4416" y="432"/>
                <a:chExt cx="672" cy="1488"/>
              </a:xfrm>
            </p:grpSpPr>
            <p:sp>
              <p:nvSpPr>
                <p:cNvPr id="37" name="Line 242"/>
                <p:cNvSpPr>
                  <a:spLocks noChangeShapeType="1"/>
                </p:cNvSpPr>
                <p:nvPr/>
              </p:nvSpPr>
              <p:spPr bwMode="auto">
                <a:xfrm flipV="1">
                  <a:off x="4416" y="432"/>
                  <a:ext cx="0" cy="1488"/>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243"/>
                <p:cNvSpPr>
                  <a:spLocks noChangeShapeType="1"/>
                </p:cNvSpPr>
                <p:nvPr/>
              </p:nvSpPr>
              <p:spPr bwMode="auto">
                <a:xfrm>
                  <a:off x="4416" y="432"/>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244"/>
                <p:cNvSpPr>
                  <a:spLocks noChangeShapeType="1"/>
                </p:cNvSpPr>
                <p:nvPr/>
              </p:nvSpPr>
              <p:spPr bwMode="auto">
                <a:xfrm>
                  <a:off x="4416" y="182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Text Box 245"/>
              <p:cNvSpPr txBox="1">
                <a:spLocks noChangeArrowheads="1"/>
              </p:cNvSpPr>
              <p:nvPr/>
            </p:nvSpPr>
            <p:spPr bwMode="auto">
              <a:xfrm>
                <a:off x="4320"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i="0">
                    <a:solidFill>
                      <a:schemeClr val="tx1"/>
                    </a:solidFill>
                  </a:rPr>
                  <a:t>o</a:t>
                </a:r>
              </a:p>
            </p:txBody>
          </p:sp>
        </p:grpSp>
        <p:sp>
          <p:nvSpPr>
            <p:cNvPr id="33" name="Rectangle 246"/>
            <p:cNvSpPr>
              <a:spLocks noChangeArrowheads="1"/>
            </p:cNvSpPr>
            <p:nvPr/>
          </p:nvSpPr>
          <p:spPr bwMode="auto">
            <a:xfrm>
              <a:off x="4512" y="4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sp>
          <p:nvSpPr>
            <p:cNvPr id="34" name="Rectangle 247"/>
            <p:cNvSpPr>
              <a:spLocks noChangeArrowheads="1"/>
            </p:cNvSpPr>
            <p:nvPr/>
          </p:nvSpPr>
          <p:spPr bwMode="auto">
            <a:xfrm>
              <a:off x="4704" y="15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a:solidFill>
                    <a:schemeClr val="tx1"/>
                  </a:solidFill>
                </a:rPr>
                <a:t>r</a:t>
              </a:r>
            </a:p>
          </p:txBody>
        </p:sp>
      </p:grpSp>
      <p:grpSp>
        <p:nvGrpSpPr>
          <p:cNvPr id="40" name="Group 248"/>
          <p:cNvGrpSpPr>
            <a:grpSpLocks/>
          </p:cNvGrpSpPr>
          <p:nvPr/>
        </p:nvGrpSpPr>
        <p:grpSpPr bwMode="auto">
          <a:xfrm>
            <a:off x="9379634" y="2355452"/>
            <a:ext cx="762000" cy="685800"/>
            <a:chOff x="5136" y="1584"/>
            <a:chExt cx="480" cy="432"/>
          </a:xfrm>
        </p:grpSpPr>
        <p:sp>
          <p:nvSpPr>
            <p:cNvPr id="41" name="Text Box 249"/>
            <p:cNvSpPr txBox="1">
              <a:spLocks noChangeArrowheads="1"/>
            </p:cNvSpPr>
            <p:nvPr/>
          </p:nvSpPr>
          <p:spPr bwMode="auto">
            <a:xfrm>
              <a:off x="5328" y="16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a:solidFill>
                    <a:schemeClr val="tx1"/>
                  </a:solidFill>
                </a:rPr>
                <a:t>e</a:t>
              </a:r>
            </a:p>
          </p:txBody>
        </p:sp>
        <p:sp>
          <p:nvSpPr>
            <p:cNvPr id="42"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6" name="Line 255"/>
          <p:cNvSpPr>
            <a:spLocks noChangeShapeType="1"/>
          </p:cNvSpPr>
          <p:nvPr/>
        </p:nvSpPr>
        <p:spPr bwMode="auto">
          <a:xfrm>
            <a:off x="9303434" y="1898252"/>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56"/>
          <p:cNvSpPr>
            <a:spLocks noChangeShapeType="1"/>
          </p:cNvSpPr>
          <p:nvPr/>
        </p:nvSpPr>
        <p:spPr bwMode="auto">
          <a:xfrm flipV="1">
            <a:off x="9379634" y="2126852"/>
            <a:ext cx="0" cy="5334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262"/>
          <p:cNvSpPr>
            <a:spLocks noChangeShapeType="1"/>
          </p:cNvSpPr>
          <p:nvPr/>
        </p:nvSpPr>
        <p:spPr bwMode="auto">
          <a:xfrm flipV="1">
            <a:off x="9455834" y="2279252"/>
            <a:ext cx="0" cy="533400"/>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263"/>
          <p:cNvSpPr>
            <a:spLocks noChangeShapeType="1"/>
          </p:cNvSpPr>
          <p:nvPr/>
        </p:nvSpPr>
        <p:spPr bwMode="auto">
          <a:xfrm>
            <a:off x="9303434" y="2584052"/>
            <a:ext cx="0" cy="228600"/>
          </a:xfrm>
          <a:prstGeom prst="line">
            <a:avLst/>
          </a:prstGeom>
          <a:noFill/>
          <a:ln w="28575">
            <a:solidFill>
              <a:srgbClr val="99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AutoShape 19"/>
          <p:cNvSpPr>
            <a:spLocks/>
          </p:cNvSpPr>
          <p:nvPr/>
        </p:nvSpPr>
        <p:spPr bwMode="auto">
          <a:xfrm rot="10800000">
            <a:off x="6696348" y="286161"/>
            <a:ext cx="848677" cy="400110"/>
          </a:xfrm>
          <a:prstGeom prst="borderCallout2">
            <a:avLst>
              <a:gd name="adj1" fmla="val 11659"/>
              <a:gd name="adj2" fmla="val 1205"/>
              <a:gd name="adj3" fmla="val -32707"/>
              <a:gd name="adj4" fmla="val 6999"/>
              <a:gd name="adj5" fmla="val -519338"/>
              <a:gd name="adj6" fmla="val 46043"/>
            </a:avLst>
          </a:prstGeom>
          <a:solidFill>
            <a:srgbClr val="00FFFF"/>
          </a:solidFill>
          <a:ln w="9525">
            <a:solidFill>
              <a:srgbClr val="FF3300"/>
            </a:solidFill>
            <a:miter lim="800000"/>
            <a:headEnd/>
            <a:tailEnd/>
          </a:ln>
        </p:spPr>
        <p:txBody>
          <a:bodyPr rot="10800000"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dirty="0">
                <a:solidFill>
                  <a:srgbClr val="FF3300"/>
                </a:solidFill>
              </a:rPr>
              <a:t>劈尖</a:t>
            </a:r>
            <a:endParaRPr lang="zh-CN" altLang="en-US" sz="2000" i="0" dirty="0"/>
          </a:p>
        </p:txBody>
      </p:sp>
      <p:sp>
        <p:nvSpPr>
          <p:cNvPr id="51" name="AutoShape 27"/>
          <p:cNvSpPr>
            <a:spLocks noChangeArrowheads="1"/>
          </p:cNvSpPr>
          <p:nvPr/>
        </p:nvSpPr>
        <p:spPr bwMode="auto">
          <a:xfrm>
            <a:off x="9303434" y="252808"/>
            <a:ext cx="1364566" cy="609600"/>
          </a:xfrm>
          <a:prstGeom prst="wedgeRoundRectCallout">
            <a:avLst>
              <a:gd name="adj1" fmla="val -89188"/>
              <a:gd name="adj2" fmla="val 49087"/>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pic>
        <p:nvPicPr>
          <p:cNvPr id="52" name="Picture 264" descr="2"/>
          <p:cNvPicPr>
            <a:picLocks noChangeAspect="1" noChangeArrowheads="1"/>
          </p:cNvPicPr>
          <p:nvPr/>
        </p:nvPicPr>
        <p:blipFill>
          <a:blip r:embed="rId4" cstate="print">
            <a:lum contrast="36000"/>
            <a:grayscl/>
            <a:extLst>
              <a:ext uri="{28A0092B-C50C-407E-A947-70E740481C1C}">
                <a14:useLocalDpi xmlns:a14="http://schemas.microsoft.com/office/drawing/2010/main" val="0"/>
              </a:ext>
            </a:extLst>
          </a:blip>
          <a:srcRect/>
          <a:stretch>
            <a:fillRect/>
          </a:stretch>
        </p:blipFill>
        <p:spPr bwMode="auto">
          <a:xfrm>
            <a:off x="7058710" y="3450587"/>
            <a:ext cx="308292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 name="Object 3"/>
          <p:cNvGraphicFramePr>
            <a:graphicFrameLocks noChangeAspect="1"/>
          </p:cNvGraphicFramePr>
          <p:nvPr>
            <p:extLst>
              <p:ext uri="{D42A27DB-BD31-4B8C-83A1-F6EECF244321}">
                <p14:modId xmlns:p14="http://schemas.microsoft.com/office/powerpoint/2010/main" val="1347632341"/>
              </p:ext>
            </p:extLst>
          </p:nvPr>
        </p:nvGraphicFramePr>
        <p:xfrm>
          <a:off x="2760936" y="2483918"/>
          <a:ext cx="3935412" cy="808037"/>
        </p:xfrm>
        <a:graphic>
          <a:graphicData uri="http://schemas.openxmlformats.org/presentationml/2006/ole">
            <mc:AlternateContent xmlns:mc="http://schemas.openxmlformats.org/markup-compatibility/2006">
              <mc:Choice xmlns:v="urn:schemas-microsoft-com:vml" Requires="v">
                <p:oleObj spid="_x0000_s585788" name="Equation" r:id="rId5" imgW="1066806" imgH="133347" progId="Equation.3">
                  <p:embed/>
                </p:oleObj>
              </mc:Choice>
              <mc:Fallback>
                <p:oleObj name="Equation" r:id="rId5" imgW="1066806"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0936" y="2483918"/>
                        <a:ext cx="3935412" cy="808037"/>
                      </a:xfrm>
                      <a:prstGeom prst="rect">
                        <a:avLst/>
                      </a:prstGeom>
                      <a:gradFill flip="none" rotWithShape="1">
                        <a:gsLst>
                          <a:gs pos="0">
                            <a:srgbClr val="28F676">
                              <a:tint val="66000"/>
                              <a:satMod val="160000"/>
                            </a:srgbClr>
                          </a:gs>
                          <a:gs pos="50000">
                            <a:srgbClr val="28F676">
                              <a:tint val="44500"/>
                              <a:satMod val="160000"/>
                            </a:srgbClr>
                          </a:gs>
                          <a:gs pos="100000">
                            <a:srgbClr val="28F676">
                              <a:tint val="23500"/>
                              <a:satMod val="160000"/>
                            </a:srgbClr>
                          </a:gs>
                        </a:gsLst>
                        <a:lin ang="10800000" scaled="1"/>
                        <a:tileRect/>
                      </a:gradFill>
                      <a:ln>
                        <a:noFill/>
                      </a:ln>
                      <a:effectLst/>
                      <a:extLst/>
                    </p:spPr>
                  </p:pic>
                </p:oleObj>
              </mc:Fallback>
            </mc:AlternateContent>
          </a:graphicData>
        </a:graphic>
      </p:graphicFrame>
      <p:grpSp>
        <p:nvGrpSpPr>
          <p:cNvPr id="54" name="Group 56"/>
          <p:cNvGrpSpPr>
            <a:grpSpLocks/>
          </p:cNvGrpSpPr>
          <p:nvPr/>
        </p:nvGrpSpPr>
        <p:grpSpPr bwMode="auto">
          <a:xfrm>
            <a:off x="2096727" y="1026456"/>
            <a:ext cx="3800475" cy="1077912"/>
            <a:chOff x="768" y="432"/>
            <a:chExt cx="2394" cy="679"/>
          </a:xfrm>
        </p:grpSpPr>
        <p:graphicFrame>
          <p:nvGraphicFramePr>
            <p:cNvPr id="55" name="Object 53"/>
            <p:cNvGraphicFramePr>
              <a:graphicFrameLocks noChangeAspect="1"/>
            </p:cNvGraphicFramePr>
            <p:nvPr>
              <p:extLst>
                <p:ext uri="{D42A27DB-BD31-4B8C-83A1-F6EECF244321}">
                  <p14:modId xmlns:p14="http://schemas.microsoft.com/office/powerpoint/2010/main" val="3582195373"/>
                </p:ext>
              </p:extLst>
            </p:nvPr>
          </p:nvGraphicFramePr>
          <p:xfrm>
            <a:off x="1488" y="432"/>
            <a:ext cx="1674" cy="679"/>
          </p:xfrm>
          <a:graphic>
            <a:graphicData uri="http://schemas.openxmlformats.org/presentationml/2006/ole">
              <mc:AlternateContent xmlns:mc="http://schemas.openxmlformats.org/markup-compatibility/2006">
                <mc:Choice xmlns:v="urn:schemas-microsoft-com:vml" Requires="v">
                  <p:oleObj spid="_x0000_s585789" name="Equation" r:id="rId7" imgW="990683" imgH="342816" progId="Equation.3">
                    <p:embed/>
                  </p:oleObj>
                </mc:Choice>
                <mc:Fallback>
                  <p:oleObj name="Equation" r:id="rId7" imgW="990683" imgH="34281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432"/>
                          <a:ext cx="1674" cy="67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0800000" scaled="1"/>
                          <a:tileRect/>
                        </a:gradFill>
                        <a:ln w="76200" cmpd="tri">
                          <a:solidFill>
                            <a:srgbClr val="996633"/>
                          </a:solidFill>
                          <a:miter lim="800000"/>
                          <a:headEnd/>
                          <a:tailEnd/>
                        </a:ln>
                        <a:effectLst/>
                        <a:extLst/>
                      </p:spPr>
                    </p:pic>
                  </p:oleObj>
                </mc:Fallback>
              </mc:AlternateContent>
            </a:graphicData>
          </a:graphic>
        </p:graphicFrame>
        <p:sp>
          <p:nvSpPr>
            <p:cNvPr id="56" name="Text Box 55"/>
            <p:cNvSpPr txBox="1">
              <a:spLocks noChangeArrowheads="1"/>
            </p:cNvSpPr>
            <p:nvPr/>
          </p:nvSpPr>
          <p:spPr bwMode="auto">
            <a:xfrm>
              <a:off x="768" y="528"/>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a:solidFill>
                    <a:schemeClr val="tx1"/>
                  </a:solidFill>
                </a:rPr>
                <a:t>明环</a:t>
              </a:r>
            </a:p>
          </p:txBody>
        </p:sp>
      </p:grpSp>
      <p:sp>
        <p:nvSpPr>
          <p:cNvPr id="57" name="AutoShape 57"/>
          <p:cNvSpPr>
            <a:spLocks noChangeArrowheads="1"/>
          </p:cNvSpPr>
          <p:nvPr/>
        </p:nvSpPr>
        <p:spPr bwMode="auto">
          <a:xfrm>
            <a:off x="1998936" y="2798365"/>
            <a:ext cx="685800" cy="230858"/>
          </a:xfrm>
          <a:prstGeom prst="rightArrow">
            <a:avLst>
              <a:gd name="adj1" fmla="val 50000"/>
              <a:gd name="adj2" fmla="val 150000"/>
            </a:avLst>
          </a:prstGeom>
          <a:solidFill>
            <a:srgbClr val="FFFF00"/>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Text Box 4"/>
          <p:cNvSpPr txBox="1">
            <a:spLocks noChangeArrowheads="1"/>
          </p:cNvSpPr>
          <p:nvPr/>
        </p:nvSpPr>
        <p:spPr bwMode="auto">
          <a:xfrm>
            <a:off x="1639527" y="3418953"/>
            <a:ext cx="411005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Tx/>
              <a:buChar char="•"/>
            </a:pPr>
            <a:r>
              <a:rPr lang="en-US" altLang="zh-CN" i="0" dirty="0">
                <a:solidFill>
                  <a:srgbClr val="FF0000"/>
                </a:solidFill>
              </a:rPr>
              <a:t> </a:t>
            </a:r>
            <a:r>
              <a:rPr lang="zh-CN" altLang="en-US" i="0" dirty="0">
                <a:solidFill>
                  <a:srgbClr val="FF0000"/>
                </a:solidFill>
              </a:rPr>
              <a:t>测透镜球面的半径</a:t>
            </a:r>
            <a:r>
              <a:rPr lang="en-US" altLang="zh-CN" dirty="0">
                <a:solidFill>
                  <a:schemeClr val="tx1"/>
                </a:solidFill>
              </a:rPr>
              <a:t>R</a:t>
            </a:r>
            <a:r>
              <a:rPr lang="zh-CN" altLang="en-US" i="0" dirty="0">
                <a:solidFill>
                  <a:srgbClr val="FF0000"/>
                </a:solidFill>
              </a:rPr>
              <a:t>：</a:t>
            </a:r>
            <a:endParaRPr lang="zh-CN" altLang="en-US" sz="2000" dirty="0">
              <a:solidFill>
                <a:schemeClr val="tx1"/>
              </a:solidFill>
            </a:endParaRPr>
          </a:p>
        </p:txBody>
      </p:sp>
      <p:sp>
        <p:nvSpPr>
          <p:cNvPr id="59" name="Text Box 59"/>
          <p:cNvSpPr txBox="1">
            <a:spLocks noChangeArrowheads="1"/>
          </p:cNvSpPr>
          <p:nvPr/>
        </p:nvSpPr>
        <p:spPr bwMode="auto">
          <a:xfrm>
            <a:off x="2017255" y="5182455"/>
            <a:ext cx="2185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buFontTx/>
              <a:buChar char="•"/>
            </a:pPr>
            <a:r>
              <a:rPr lang="en-US" altLang="zh-CN" i="0" dirty="0">
                <a:solidFill>
                  <a:srgbClr val="FF0000"/>
                </a:solidFill>
              </a:rPr>
              <a:t> </a:t>
            </a:r>
            <a:r>
              <a:rPr lang="zh-CN" altLang="en-US" i="0" dirty="0">
                <a:solidFill>
                  <a:srgbClr val="9900CC"/>
                </a:solidFill>
              </a:rPr>
              <a:t>测波长</a:t>
            </a:r>
            <a:r>
              <a:rPr lang="zh-CN" altLang="en-US" dirty="0">
                <a:solidFill>
                  <a:srgbClr val="9900CC"/>
                </a:solidFill>
                <a:sym typeface="Symbol" panose="05050102010706020507" pitchFamily="18" charset="2"/>
              </a:rPr>
              <a:t></a:t>
            </a:r>
            <a:r>
              <a:rPr lang="zh-CN" altLang="en-US" dirty="0">
                <a:solidFill>
                  <a:srgbClr val="9900CC"/>
                </a:solidFill>
              </a:rPr>
              <a:t> </a:t>
            </a:r>
            <a:r>
              <a:rPr lang="zh-CN" altLang="en-US" i="0" dirty="0">
                <a:solidFill>
                  <a:srgbClr val="9900CC"/>
                </a:solidFill>
              </a:rPr>
              <a:t>：         </a:t>
            </a:r>
          </a:p>
        </p:txBody>
      </p:sp>
      <p:sp>
        <p:nvSpPr>
          <p:cNvPr id="60" name="Text Box 58"/>
          <p:cNvSpPr txBox="1">
            <a:spLocks noChangeArrowheads="1"/>
          </p:cNvSpPr>
          <p:nvPr/>
        </p:nvSpPr>
        <p:spPr bwMode="auto">
          <a:xfrm>
            <a:off x="2017255" y="4054612"/>
            <a:ext cx="45189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已知</a:t>
            </a:r>
            <a:r>
              <a:rPr lang="en-US" altLang="zh-CN" i="0" dirty="0">
                <a:solidFill>
                  <a:srgbClr val="FF0000"/>
                </a:solidFill>
              </a:rPr>
              <a:t>n</a:t>
            </a:r>
            <a:r>
              <a:rPr lang="en-US" altLang="zh-CN" i="0" dirty="0"/>
              <a:t>, </a:t>
            </a:r>
            <a:r>
              <a:rPr lang="en-US" altLang="zh-CN" dirty="0">
                <a:solidFill>
                  <a:srgbClr val="FF0000"/>
                </a:solidFill>
                <a:sym typeface="Symbol" panose="05050102010706020507" pitchFamily="18" charset="2"/>
              </a:rPr>
              <a:t></a:t>
            </a:r>
            <a:r>
              <a:rPr lang="en-US" altLang="zh-CN" i="0" dirty="0"/>
              <a:t>, </a:t>
            </a:r>
            <a:r>
              <a:rPr lang="zh-CN" altLang="en-US" i="0" dirty="0"/>
              <a:t>测得</a:t>
            </a:r>
            <a:r>
              <a:rPr lang="zh-CN" altLang="en-US" dirty="0"/>
              <a:t> </a:t>
            </a:r>
            <a:r>
              <a:rPr lang="en-US" altLang="zh-CN" dirty="0">
                <a:solidFill>
                  <a:srgbClr val="FF0000"/>
                </a:solidFill>
              </a:rPr>
              <a:t>m</a:t>
            </a:r>
            <a:r>
              <a:rPr lang="zh-CN" altLang="en-US" dirty="0"/>
              <a:t>、</a:t>
            </a:r>
            <a:r>
              <a:rPr lang="en-US" altLang="zh-CN" dirty="0" err="1">
                <a:solidFill>
                  <a:srgbClr val="FF0000"/>
                </a:solidFill>
              </a:rPr>
              <a:t>r</a:t>
            </a:r>
            <a:r>
              <a:rPr lang="en-US" altLang="zh-CN" baseline="-25000" dirty="0" err="1">
                <a:solidFill>
                  <a:srgbClr val="FF0000"/>
                </a:solidFill>
              </a:rPr>
              <a:t>k+m</a:t>
            </a:r>
            <a:r>
              <a:rPr lang="zh-CN" altLang="en-US" dirty="0"/>
              <a:t>、</a:t>
            </a:r>
            <a:r>
              <a:rPr lang="en-US" altLang="zh-CN" dirty="0" err="1">
                <a:solidFill>
                  <a:srgbClr val="FF0000"/>
                </a:solidFill>
              </a:rPr>
              <a:t>r</a:t>
            </a:r>
            <a:r>
              <a:rPr lang="en-US" altLang="zh-CN" baseline="-25000" dirty="0" err="1">
                <a:solidFill>
                  <a:srgbClr val="FF0000"/>
                </a:solidFill>
              </a:rPr>
              <a:t>k</a:t>
            </a:r>
            <a:r>
              <a:rPr lang="zh-CN" altLang="en-US" dirty="0"/>
              <a:t>，</a:t>
            </a:r>
            <a:r>
              <a:rPr lang="zh-CN" altLang="en-US" i="0" dirty="0"/>
              <a:t>可得</a:t>
            </a:r>
            <a:r>
              <a:rPr lang="en-US" altLang="zh-CN" dirty="0">
                <a:solidFill>
                  <a:srgbClr val="FF0000"/>
                </a:solidFill>
              </a:rPr>
              <a:t>R</a:t>
            </a:r>
            <a:r>
              <a:rPr lang="en-US" altLang="zh-CN" dirty="0"/>
              <a:t> </a:t>
            </a:r>
            <a:r>
              <a:rPr lang="zh-CN" altLang="en-US" i="0" dirty="0"/>
              <a:t>。</a:t>
            </a:r>
            <a:endParaRPr lang="zh-CN" altLang="en-US" sz="2000" dirty="0"/>
          </a:p>
        </p:txBody>
      </p:sp>
    </p:spTree>
    <p:extLst>
      <p:ext uri="{BB962C8B-B14F-4D97-AF65-F5344CB8AC3E}">
        <p14:creationId xmlns:p14="http://schemas.microsoft.com/office/powerpoint/2010/main" val="15131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ppt_x"/>
                                          </p:val>
                                        </p:tav>
                                        <p:tav tm="100000">
                                          <p:val>
                                            <p:strVal val="#ppt_x"/>
                                          </p:val>
                                        </p:tav>
                                      </p:tavLst>
                                    </p:anim>
                                    <p:anim calcmode="lin" valueType="num">
                                      <p:cBhvr additive="base">
                                        <p:cTn id="4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ppt_x"/>
                                          </p:val>
                                        </p:tav>
                                        <p:tav tm="100000">
                                          <p:val>
                                            <p:strVal val="#ppt_x"/>
                                          </p:val>
                                        </p:tav>
                                      </p:tavLst>
                                    </p:anim>
                                    <p:anim calcmode="lin" valueType="num">
                                      <p:cBhvr additive="base">
                                        <p:cTn id="4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additive="base">
                                        <p:cTn id="54" dur="500" fill="hold"/>
                                        <p:tgtEl>
                                          <p:spTgt spid="48"/>
                                        </p:tgtEl>
                                        <p:attrNameLst>
                                          <p:attrName>ppt_x</p:attrName>
                                        </p:attrNameLst>
                                      </p:cBhvr>
                                      <p:tavLst>
                                        <p:tav tm="0">
                                          <p:val>
                                            <p:strVal val="#ppt_x"/>
                                          </p:val>
                                        </p:tav>
                                        <p:tav tm="100000">
                                          <p:val>
                                            <p:strVal val="#ppt_x"/>
                                          </p:val>
                                        </p:tav>
                                      </p:tavLst>
                                    </p:anim>
                                    <p:anim calcmode="lin" valueType="num">
                                      <p:cBhvr additive="base">
                                        <p:cTn id="5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fill="hold"/>
                                        <p:tgtEl>
                                          <p:spTgt spid="40"/>
                                        </p:tgtEl>
                                        <p:attrNameLst>
                                          <p:attrName>ppt_x</p:attrName>
                                        </p:attrNameLst>
                                      </p:cBhvr>
                                      <p:tavLst>
                                        <p:tav tm="0">
                                          <p:val>
                                            <p:strVal val="#ppt_x"/>
                                          </p:val>
                                        </p:tav>
                                        <p:tav tm="100000">
                                          <p:val>
                                            <p:strVal val="#ppt_x"/>
                                          </p:val>
                                        </p:tav>
                                      </p:tavLst>
                                    </p:anim>
                                    <p:anim calcmode="lin" valueType="num">
                                      <p:cBhvr additive="base">
                                        <p:cTn id="6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dissolve">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left)">
                                      <p:cBhvr>
                                        <p:cTn id="82" dur="500"/>
                                        <p:tgtEl>
                                          <p:spTgt spid="57"/>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left)">
                                      <p:cBhvr>
                                        <p:cTn id="86" dur="500"/>
                                        <p:tgtEl>
                                          <p:spTgt spid="53"/>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circle(in)">
                                      <p:cBhvr>
                                        <p:cTn id="91" dur="2000"/>
                                        <p:tgtEl>
                                          <p:spTgt spid="58"/>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childTnLst>
                          </p:cTn>
                        </p:par>
                      </p:childTnLst>
                    </p:cTn>
                  </p:par>
                  <p:par>
                    <p:cTn id="99" fill="hold">
                      <p:stCondLst>
                        <p:cond delay="indefinite"/>
                      </p:stCondLst>
                      <p:childTnLst>
                        <p:par>
                          <p:cTn id="100" fill="hold">
                            <p:stCondLst>
                              <p:cond delay="0"/>
                            </p:stCondLst>
                            <p:childTnLst>
                              <p:par>
                                <p:cTn id="101" presetID="21" presetClass="entr" presetSubtype="1"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wheel(1)">
                                      <p:cBhvr>
                                        <p:cTn id="103" dur="2000"/>
                                        <p:tgtEl>
                                          <p:spTgt spid="59"/>
                                        </p:tgtEl>
                                      </p:cBhvr>
                                    </p:animEffect>
                                  </p:childTnLst>
                                </p:cTn>
                              </p:par>
                            </p:childTnLst>
                          </p:cTn>
                        </p:par>
                      </p:childTnLst>
                    </p:cTn>
                  </p:par>
                  <p:par>
                    <p:cTn id="104" fill="hold">
                      <p:stCondLst>
                        <p:cond delay="indefinite"/>
                      </p:stCondLst>
                      <p:childTnLst>
                        <p:par>
                          <p:cTn id="105" fill="hold">
                            <p:stCondLst>
                              <p:cond delay="0"/>
                            </p:stCondLst>
                            <p:childTnLst>
                              <p:par>
                                <p:cTn id="106" presetID="21" presetClass="entr" presetSubtype="1" fill="hold" grpId="0" nodeType="clickEffect">
                                  <p:stCondLst>
                                    <p:cond delay="0"/>
                                  </p:stCondLst>
                                  <p:childTnLst>
                                    <p:set>
                                      <p:cBhvr>
                                        <p:cTn id="107" dur="1" fill="hold">
                                          <p:stCondLst>
                                            <p:cond delay="0"/>
                                          </p:stCondLst>
                                        </p:cTn>
                                        <p:tgtEl>
                                          <p:spTgt spid="15"/>
                                        </p:tgtEl>
                                        <p:attrNameLst>
                                          <p:attrName>style.visibility</p:attrName>
                                        </p:attrNameLst>
                                      </p:cBhvr>
                                      <p:to>
                                        <p:strVal val="visible"/>
                                      </p:to>
                                    </p:set>
                                    <p:animEffect transition="in" filter="wheel(1)">
                                      <p:cBhvr>
                                        <p:cTn id="10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5" grpId="0"/>
      <p:bldP spid="46" grpId="0" animBg="1"/>
      <p:bldP spid="47" grpId="0" animBg="1"/>
      <p:bldP spid="48" grpId="0" animBg="1"/>
      <p:bldP spid="49" grpId="0" animBg="1"/>
      <p:bldP spid="50" grpId="0" animBg="1"/>
      <p:bldP spid="51" grpId="0" animBg="1"/>
      <p:bldP spid="57" grpId="0" animBg="1"/>
      <p:bldP spid="58" grpId="0"/>
      <p:bldP spid="59" grpId="0"/>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340285" y="405795"/>
            <a:ext cx="31146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en-US" altLang="zh-CN" i="0" dirty="0">
                <a:solidFill>
                  <a:srgbClr val="FF0000"/>
                </a:solidFill>
                <a:latin typeface="方正书宋简体"/>
              </a:rPr>
              <a:t> </a:t>
            </a:r>
            <a:r>
              <a:rPr lang="zh-CN" altLang="en-US" i="0" dirty="0">
                <a:solidFill>
                  <a:srgbClr val="FF0000"/>
                </a:solidFill>
                <a:latin typeface="方正书宋简体"/>
              </a:rPr>
              <a:t>检验透镜球表面质量和球面度</a:t>
            </a:r>
          </a:p>
        </p:txBody>
      </p:sp>
      <p:grpSp>
        <p:nvGrpSpPr>
          <p:cNvPr id="3" name="Group 49"/>
          <p:cNvGrpSpPr>
            <a:grpSpLocks/>
          </p:cNvGrpSpPr>
          <p:nvPr/>
        </p:nvGrpSpPr>
        <p:grpSpPr bwMode="auto">
          <a:xfrm>
            <a:off x="2000518" y="1807336"/>
            <a:ext cx="3511550" cy="3733800"/>
            <a:chOff x="2217" y="2058"/>
            <a:chExt cx="3731" cy="3845"/>
          </a:xfrm>
        </p:grpSpPr>
        <p:sp>
          <p:nvSpPr>
            <p:cNvPr id="4" name="Arc 50"/>
            <p:cNvSpPr>
              <a:spLocks/>
            </p:cNvSpPr>
            <p:nvPr/>
          </p:nvSpPr>
          <p:spPr bwMode="auto">
            <a:xfrm flipH="1">
              <a:off x="2217" y="3257"/>
              <a:ext cx="1141" cy="4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Arc 51"/>
            <p:cNvSpPr>
              <a:spLocks/>
            </p:cNvSpPr>
            <p:nvPr/>
          </p:nvSpPr>
          <p:spPr bwMode="auto">
            <a:xfrm>
              <a:off x="3297" y="3257"/>
              <a:ext cx="1141" cy="4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Line 52"/>
            <p:cNvSpPr>
              <a:spLocks noChangeShapeType="1"/>
            </p:cNvSpPr>
            <p:nvPr/>
          </p:nvSpPr>
          <p:spPr bwMode="auto">
            <a:xfrm>
              <a:off x="2227" y="3666"/>
              <a:ext cx="2191" cy="1"/>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 name="Line 53"/>
            <p:cNvSpPr>
              <a:spLocks noChangeShapeType="1"/>
            </p:cNvSpPr>
            <p:nvPr/>
          </p:nvSpPr>
          <p:spPr bwMode="auto">
            <a:xfrm>
              <a:off x="2247" y="2892"/>
              <a:ext cx="1" cy="446"/>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 name="Line 54"/>
            <p:cNvSpPr>
              <a:spLocks noChangeShapeType="1"/>
            </p:cNvSpPr>
            <p:nvPr/>
          </p:nvSpPr>
          <p:spPr bwMode="auto">
            <a:xfrm>
              <a:off x="4397" y="2887"/>
              <a:ext cx="1" cy="431"/>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55"/>
            <p:cNvSpPr>
              <a:spLocks noChangeShapeType="1"/>
            </p:cNvSpPr>
            <p:nvPr/>
          </p:nvSpPr>
          <p:spPr bwMode="auto">
            <a:xfrm>
              <a:off x="2232" y="2882"/>
              <a:ext cx="2181" cy="1"/>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56"/>
            <p:cNvSpPr>
              <a:spLocks noChangeShapeType="1"/>
            </p:cNvSpPr>
            <p:nvPr/>
          </p:nvSpPr>
          <p:spPr bwMode="auto">
            <a:xfrm>
              <a:off x="2247" y="3337"/>
              <a:ext cx="121" cy="121"/>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57"/>
            <p:cNvSpPr>
              <a:spLocks noChangeShapeType="1"/>
            </p:cNvSpPr>
            <p:nvPr/>
          </p:nvSpPr>
          <p:spPr bwMode="auto">
            <a:xfrm flipH="1">
              <a:off x="4277" y="3301"/>
              <a:ext cx="121" cy="121"/>
            </a:xfrm>
            <a:prstGeom prst="line">
              <a:avLst/>
            </a:prstGeom>
            <a:noFill/>
            <a:ln w="1905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58"/>
            <p:cNvSpPr>
              <a:spLocks noChangeShapeType="1"/>
            </p:cNvSpPr>
            <p:nvPr/>
          </p:nvSpPr>
          <p:spPr bwMode="auto">
            <a:xfrm flipH="1">
              <a:off x="2397" y="2961"/>
              <a:ext cx="61" cy="6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59"/>
            <p:cNvSpPr>
              <a:spLocks noChangeShapeType="1"/>
            </p:cNvSpPr>
            <p:nvPr/>
          </p:nvSpPr>
          <p:spPr bwMode="auto">
            <a:xfrm flipH="1">
              <a:off x="2357" y="2962"/>
              <a:ext cx="201" cy="20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60"/>
            <p:cNvSpPr>
              <a:spLocks noChangeShapeType="1"/>
            </p:cNvSpPr>
            <p:nvPr/>
          </p:nvSpPr>
          <p:spPr bwMode="auto">
            <a:xfrm flipH="1">
              <a:off x="2497" y="3041"/>
              <a:ext cx="81" cy="8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61"/>
            <p:cNvSpPr>
              <a:spLocks noChangeShapeType="1"/>
            </p:cNvSpPr>
            <p:nvPr/>
          </p:nvSpPr>
          <p:spPr bwMode="auto">
            <a:xfrm flipH="1">
              <a:off x="4077" y="2981"/>
              <a:ext cx="61" cy="6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62"/>
            <p:cNvSpPr>
              <a:spLocks noChangeShapeType="1"/>
            </p:cNvSpPr>
            <p:nvPr/>
          </p:nvSpPr>
          <p:spPr bwMode="auto">
            <a:xfrm flipH="1">
              <a:off x="4037" y="2982"/>
              <a:ext cx="201" cy="20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63"/>
            <p:cNvSpPr>
              <a:spLocks noChangeShapeType="1"/>
            </p:cNvSpPr>
            <p:nvPr/>
          </p:nvSpPr>
          <p:spPr bwMode="auto">
            <a:xfrm flipH="1">
              <a:off x="4177" y="3061"/>
              <a:ext cx="81" cy="8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64"/>
            <p:cNvSpPr>
              <a:spLocks noChangeShapeType="1"/>
            </p:cNvSpPr>
            <p:nvPr/>
          </p:nvSpPr>
          <p:spPr bwMode="auto">
            <a:xfrm flipH="1">
              <a:off x="2870" y="2921"/>
              <a:ext cx="50" cy="5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65"/>
            <p:cNvSpPr>
              <a:spLocks noChangeShapeType="1"/>
            </p:cNvSpPr>
            <p:nvPr/>
          </p:nvSpPr>
          <p:spPr bwMode="auto">
            <a:xfrm flipH="1">
              <a:off x="2837" y="2922"/>
              <a:ext cx="165" cy="169"/>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0" name="Line 66"/>
            <p:cNvSpPr>
              <a:spLocks noChangeShapeType="1"/>
            </p:cNvSpPr>
            <p:nvPr/>
          </p:nvSpPr>
          <p:spPr bwMode="auto">
            <a:xfrm flipH="1">
              <a:off x="2952" y="2988"/>
              <a:ext cx="66" cy="68"/>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Line 67"/>
            <p:cNvSpPr>
              <a:spLocks noChangeShapeType="1"/>
            </p:cNvSpPr>
            <p:nvPr/>
          </p:nvSpPr>
          <p:spPr bwMode="auto">
            <a:xfrm flipH="1">
              <a:off x="3510" y="2901"/>
              <a:ext cx="50" cy="51"/>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2" name="Line 68"/>
            <p:cNvSpPr>
              <a:spLocks noChangeShapeType="1"/>
            </p:cNvSpPr>
            <p:nvPr/>
          </p:nvSpPr>
          <p:spPr bwMode="auto">
            <a:xfrm flipH="1">
              <a:off x="3477" y="2902"/>
              <a:ext cx="165" cy="169"/>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3" name="Line 69"/>
            <p:cNvSpPr>
              <a:spLocks noChangeShapeType="1"/>
            </p:cNvSpPr>
            <p:nvPr/>
          </p:nvSpPr>
          <p:spPr bwMode="auto">
            <a:xfrm flipH="1">
              <a:off x="3592" y="2968"/>
              <a:ext cx="66" cy="68"/>
            </a:xfrm>
            <a:prstGeom prst="line">
              <a:avLst/>
            </a:prstGeom>
            <a:noFill/>
            <a:ln w="127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4" name="Line 70"/>
            <p:cNvSpPr>
              <a:spLocks noChangeShapeType="1"/>
            </p:cNvSpPr>
            <p:nvPr/>
          </p:nvSpPr>
          <p:spPr bwMode="auto">
            <a:xfrm flipH="1">
              <a:off x="2637" y="3421"/>
              <a:ext cx="61" cy="6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71"/>
            <p:cNvSpPr>
              <a:spLocks noChangeShapeType="1"/>
            </p:cNvSpPr>
            <p:nvPr/>
          </p:nvSpPr>
          <p:spPr bwMode="auto">
            <a:xfrm flipH="1">
              <a:off x="2597" y="3422"/>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72"/>
            <p:cNvSpPr>
              <a:spLocks noChangeShapeType="1"/>
            </p:cNvSpPr>
            <p:nvPr/>
          </p:nvSpPr>
          <p:spPr bwMode="auto">
            <a:xfrm flipH="1">
              <a:off x="2737" y="350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73"/>
            <p:cNvSpPr>
              <a:spLocks noChangeShapeType="1"/>
            </p:cNvSpPr>
            <p:nvPr/>
          </p:nvSpPr>
          <p:spPr bwMode="auto">
            <a:xfrm flipH="1">
              <a:off x="3257" y="3381"/>
              <a:ext cx="61" cy="6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74"/>
            <p:cNvSpPr>
              <a:spLocks noChangeShapeType="1"/>
            </p:cNvSpPr>
            <p:nvPr/>
          </p:nvSpPr>
          <p:spPr bwMode="auto">
            <a:xfrm flipH="1">
              <a:off x="3217" y="3382"/>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 name="Line 75"/>
            <p:cNvSpPr>
              <a:spLocks noChangeShapeType="1"/>
            </p:cNvSpPr>
            <p:nvPr/>
          </p:nvSpPr>
          <p:spPr bwMode="auto">
            <a:xfrm flipH="1">
              <a:off x="3357" y="346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0" name="Line 76"/>
            <p:cNvSpPr>
              <a:spLocks noChangeShapeType="1"/>
            </p:cNvSpPr>
            <p:nvPr/>
          </p:nvSpPr>
          <p:spPr bwMode="auto">
            <a:xfrm flipH="1">
              <a:off x="3957" y="3441"/>
              <a:ext cx="61" cy="6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1" name="Line 77"/>
            <p:cNvSpPr>
              <a:spLocks noChangeShapeType="1"/>
            </p:cNvSpPr>
            <p:nvPr/>
          </p:nvSpPr>
          <p:spPr bwMode="auto">
            <a:xfrm flipH="1">
              <a:off x="3917" y="3442"/>
              <a:ext cx="201" cy="20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78"/>
            <p:cNvSpPr>
              <a:spLocks noChangeShapeType="1"/>
            </p:cNvSpPr>
            <p:nvPr/>
          </p:nvSpPr>
          <p:spPr bwMode="auto">
            <a:xfrm flipH="1">
              <a:off x="4057" y="3521"/>
              <a:ext cx="81" cy="81"/>
            </a:xfrm>
            <a:prstGeom prst="line">
              <a:avLst/>
            </a:prstGeom>
            <a:noFill/>
            <a:ln w="127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79"/>
            <p:cNvSpPr>
              <a:spLocks noChangeShapeType="1"/>
            </p:cNvSpPr>
            <p:nvPr/>
          </p:nvSpPr>
          <p:spPr bwMode="auto">
            <a:xfrm>
              <a:off x="3297" y="2181"/>
              <a:ext cx="1" cy="68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80"/>
            <p:cNvSpPr>
              <a:spLocks noChangeShapeType="1"/>
            </p:cNvSpPr>
            <p:nvPr/>
          </p:nvSpPr>
          <p:spPr bwMode="auto">
            <a:xfrm>
              <a:off x="2517" y="2181"/>
              <a:ext cx="1" cy="68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81"/>
            <p:cNvSpPr>
              <a:spLocks noChangeShapeType="1"/>
            </p:cNvSpPr>
            <p:nvPr/>
          </p:nvSpPr>
          <p:spPr bwMode="auto">
            <a:xfrm>
              <a:off x="4037" y="2201"/>
              <a:ext cx="1" cy="68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82"/>
            <p:cNvSpPr>
              <a:spLocks noChangeShapeType="1"/>
            </p:cNvSpPr>
            <p:nvPr/>
          </p:nvSpPr>
          <p:spPr bwMode="auto">
            <a:xfrm>
              <a:off x="2362" y="3662"/>
              <a:ext cx="1" cy="1541"/>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7" name="Line 83"/>
            <p:cNvSpPr>
              <a:spLocks noChangeShapeType="1"/>
            </p:cNvSpPr>
            <p:nvPr/>
          </p:nvSpPr>
          <p:spPr bwMode="auto">
            <a:xfrm>
              <a:off x="4272" y="3657"/>
              <a:ext cx="1" cy="1541"/>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8" name="Oval 84"/>
            <p:cNvSpPr>
              <a:spLocks noChangeArrowheads="1"/>
            </p:cNvSpPr>
            <p:nvPr/>
          </p:nvSpPr>
          <p:spPr bwMode="auto">
            <a:xfrm>
              <a:off x="2392" y="4102"/>
              <a:ext cx="1881" cy="1801"/>
            </a:xfrm>
            <a:prstGeom prst="ellipse">
              <a:avLst/>
            </a:pr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Oval 85"/>
            <p:cNvSpPr>
              <a:spLocks noChangeArrowheads="1"/>
            </p:cNvSpPr>
            <p:nvPr/>
          </p:nvSpPr>
          <p:spPr bwMode="auto">
            <a:xfrm rot="1522821">
              <a:off x="2567" y="4373"/>
              <a:ext cx="1481" cy="1196"/>
            </a:xfrm>
            <a:prstGeom prst="ellipse">
              <a:avLst/>
            </a:prstGeom>
            <a:noFill/>
            <a:ln w="50800">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86"/>
            <p:cNvSpPr>
              <a:spLocks noChangeArrowheads="1"/>
            </p:cNvSpPr>
            <p:nvPr/>
          </p:nvSpPr>
          <p:spPr bwMode="auto">
            <a:xfrm>
              <a:off x="2857" y="4662"/>
              <a:ext cx="1021" cy="721"/>
            </a:xfrm>
            <a:prstGeom prst="ellipse">
              <a:avLst/>
            </a:prstGeom>
            <a:noFill/>
            <a:ln w="50800">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87"/>
            <p:cNvSpPr>
              <a:spLocks noChangeArrowheads="1"/>
            </p:cNvSpPr>
            <p:nvPr/>
          </p:nvSpPr>
          <p:spPr bwMode="auto">
            <a:xfrm>
              <a:off x="3198" y="4983"/>
              <a:ext cx="241" cy="101"/>
            </a:xfrm>
            <a:prstGeom prst="ellipse">
              <a:avLst/>
            </a:prstGeom>
            <a:solidFill>
              <a:srgbClr val="C0C0C0"/>
            </a:solidFill>
            <a:ln w="50800">
              <a:solidFill>
                <a:srgbClr val="C0C0C0"/>
              </a:solidFill>
              <a:round/>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Rectangle 88"/>
            <p:cNvSpPr>
              <a:spLocks noChangeArrowheads="1"/>
            </p:cNvSpPr>
            <p:nvPr/>
          </p:nvSpPr>
          <p:spPr bwMode="auto">
            <a:xfrm>
              <a:off x="4452" y="2760"/>
              <a:ext cx="1496"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FF0000"/>
                  </a:solidFill>
                </a:rPr>
                <a:t>标准验规</a:t>
              </a:r>
              <a:endParaRPr lang="zh-CN" altLang="en-US" sz="2400" b="0" i="0">
                <a:solidFill>
                  <a:schemeClr val="tx1"/>
                </a:solidFill>
              </a:endParaRPr>
            </a:p>
          </p:txBody>
        </p:sp>
        <p:sp>
          <p:nvSpPr>
            <p:cNvPr id="43" name="Rectangle 89"/>
            <p:cNvSpPr>
              <a:spLocks noChangeArrowheads="1"/>
            </p:cNvSpPr>
            <p:nvPr/>
          </p:nvSpPr>
          <p:spPr bwMode="auto">
            <a:xfrm>
              <a:off x="4497" y="3335"/>
              <a:ext cx="1366"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rgbClr val="000000"/>
                  </a:solidFill>
                </a:rPr>
                <a:t>待测透镜</a:t>
              </a:r>
              <a:endParaRPr lang="zh-CN" altLang="en-US" sz="2400" b="0" i="0">
                <a:solidFill>
                  <a:srgbClr val="000000"/>
                </a:solidFill>
              </a:endParaRPr>
            </a:p>
          </p:txBody>
        </p:sp>
        <p:sp>
          <p:nvSpPr>
            <p:cNvPr id="44" name="Rectangle 90"/>
            <p:cNvSpPr>
              <a:spLocks noChangeArrowheads="1"/>
            </p:cNvSpPr>
            <p:nvPr/>
          </p:nvSpPr>
          <p:spPr bwMode="auto">
            <a:xfrm>
              <a:off x="4637" y="4819"/>
              <a:ext cx="781"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a:solidFill>
                    <a:schemeClr val="tx1"/>
                  </a:solidFill>
                </a:rPr>
                <a:t>暗纹</a:t>
              </a:r>
              <a:endParaRPr lang="zh-CN" altLang="en-US" sz="2400" b="0" i="0">
                <a:solidFill>
                  <a:schemeClr val="tx1"/>
                </a:solidFill>
              </a:endParaRPr>
            </a:p>
          </p:txBody>
        </p:sp>
        <p:sp>
          <p:nvSpPr>
            <p:cNvPr id="45" name="Rectangle 91"/>
            <p:cNvSpPr>
              <a:spLocks noChangeArrowheads="1"/>
            </p:cNvSpPr>
            <p:nvPr/>
          </p:nvSpPr>
          <p:spPr bwMode="auto">
            <a:xfrm>
              <a:off x="2817" y="2058"/>
              <a:ext cx="501"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3600" i="0">
                  <a:sym typeface="Symbol" panose="05050102010706020507" pitchFamily="18" charset="2"/>
                </a:rPr>
                <a:t></a:t>
              </a:r>
              <a:endParaRPr lang="en-US" altLang="zh-CN" sz="3600" b="0" i="0">
                <a:solidFill>
                  <a:schemeClr val="tx1"/>
                </a:solidFill>
              </a:endParaRPr>
            </a:p>
          </p:txBody>
        </p:sp>
        <p:sp>
          <p:nvSpPr>
            <p:cNvPr id="46" name="Line 92"/>
            <p:cNvSpPr>
              <a:spLocks noChangeShapeType="1"/>
            </p:cNvSpPr>
            <p:nvPr/>
          </p:nvSpPr>
          <p:spPr bwMode="auto">
            <a:xfrm>
              <a:off x="3975" y="4844"/>
              <a:ext cx="690"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Freeform 93"/>
            <p:cNvSpPr>
              <a:spLocks/>
            </p:cNvSpPr>
            <p:nvPr/>
          </p:nvSpPr>
          <p:spPr bwMode="auto">
            <a:xfrm>
              <a:off x="2355" y="3058"/>
              <a:ext cx="1920" cy="392"/>
            </a:xfrm>
            <a:custGeom>
              <a:avLst/>
              <a:gdLst>
                <a:gd name="T0" fmla="*/ 0 w 1920"/>
                <a:gd name="T1" fmla="*/ 392 h 392"/>
                <a:gd name="T2" fmla="*/ 480 w 1920"/>
                <a:gd name="T3" fmla="*/ 92 h 392"/>
                <a:gd name="T4" fmla="*/ 945 w 1920"/>
                <a:gd name="T5" fmla="*/ 2 h 392"/>
                <a:gd name="T6" fmla="*/ 1470 w 1920"/>
                <a:gd name="T7" fmla="*/ 77 h 392"/>
                <a:gd name="T8" fmla="*/ 1920 w 1920"/>
                <a:gd name="T9" fmla="*/ 392 h 392"/>
                <a:gd name="T10" fmla="*/ 0 60000 65536"/>
                <a:gd name="T11" fmla="*/ 0 60000 65536"/>
                <a:gd name="T12" fmla="*/ 0 60000 65536"/>
                <a:gd name="T13" fmla="*/ 0 60000 65536"/>
                <a:gd name="T14" fmla="*/ 0 60000 65536"/>
                <a:gd name="T15" fmla="*/ 0 w 1920"/>
                <a:gd name="T16" fmla="*/ 0 h 392"/>
                <a:gd name="T17" fmla="*/ 1920 w 1920"/>
                <a:gd name="T18" fmla="*/ 392 h 392"/>
              </a:gdLst>
              <a:ahLst/>
              <a:cxnLst>
                <a:cxn ang="T10">
                  <a:pos x="T0" y="T1"/>
                </a:cxn>
                <a:cxn ang="T11">
                  <a:pos x="T2" y="T3"/>
                </a:cxn>
                <a:cxn ang="T12">
                  <a:pos x="T4" y="T5"/>
                </a:cxn>
                <a:cxn ang="T13">
                  <a:pos x="T6" y="T7"/>
                </a:cxn>
                <a:cxn ang="T14">
                  <a:pos x="T8" y="T9"/>
                </a:cxn>
              </a:cxnLst>
              <a:rect l="T15" t="T16" r="T17" b="T18"/>
              <a:pathLst>
                <a:path w="1920" h="392">
                  <a:moveTo>
                    <a:pt x="0" y="392"/>
                  </a:moveTo>
                  <a:cubicBezTo>
                    <a:pt x="161" y="274"/>
                    <a:pt x="323" y="157"/>
                    <a:pt x="480" y="92"/>
                  </a:cubicBezTo>
                  <a:cubicBezTo>
                    <a:pt x="637" y="27"/>
                    <a:pt x="780" y="4"/>
                    <a:pt x="945" y="2"/>
                  </a:cubicBezTo>
                  <a:cubicBezTo>
                    <a:pt x="1110" y="0"/>
                    <a:pt x="1307" y="12"/>
                    <a:pt x="1470" y="77"/>
                  </a:cubicBezTo>
                  <a:cubicBezTo>
                    <a:pt x="1633" y="142"/>
                    <a:pt x="1845" y="340"/>
                    <a:pt x="1920" y="392"/>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8" name="Picture 203" descr="3"/>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5673952" y="1189586"/>
            <a:ext cx="4834742" cy="453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4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dissolve">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6"/>
          <p:cNvSpPr>
            <a:spLocks noChangeArrowheads="1"/>
          </p:cNvSpPr>
          <p:nvPr/>
        </p:nvSpPr>
        <p:spPr bwMode="auto">
          <a:xfrm>
            <a:off x="3673545" y="105113"/>
            <a:ext cx="2757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4000" i="0"/>
              <a:t>牛顿环</a:t>
            </a:r>
            <a:r>
              <a:rPr kumimoji="0" lang="zh-CN" altLang="en-US" sz="4000" i="0">
                <a:solidFill>
                  <a:srgbClr val="FF0000"/>
                </a:solidFill>
                <a:latin typeface="宋体" panose="02010600030101010101" pitchFamily="2" charset="-122"/>
              </a:rPr>
              <a:t>总结</a:t>
            </a:r>
            <a:endParaRPr lang="zh-CN" altLang="en-US" sz="4000"/>
          </a:p>
        </p:txBody>
      </p:sp>
      <p:grpSp>
        <p:nvGrpSpPr>
          <p:cNvPr id="23" name="Group 56"/>
          <p:cNvGrpSpPr>
            <a:grpSpLocks/>
          </p:cNvGrpSpPr>
          <p:nvPr/>
        </p:nvGrpSpPr>
        <p:grpSpPr bwMode="auto">
          <a:xfrm>
            <a:off x="2071758" y="1144924"/>
            <a:ext cx="3800475" cy="1077912"/>
            <a:chOff x="768" y="432"/>
            <a:chExt cx="2394" cy="679"/>
          </a:xfrm>
        </p:grpSpPr>
        <p:graphicFrame>
          <p:nvGraphicFramePr>
            <p:cNvPr id="24" name="Object 53"/>
            <p:cNvGraphicFramePr>
              <a:graphicFrameLocks noChangeAspect="1"/>
            </p:cNvGraphicFramePr>
            <p:nvPr>
              <p:extLst>
                <p:ext uri="{D42A27DB-BD31-4B8C-83A1-F6EECF244321}">
                  <p14:modId xmlns:p14="http://schemas.microsoft.com/office/powerpoint/2010/main" val="4139840517"/>
                </p:ext>
              </p:extLst>
            </p:nvPr>
          </p:nvGraphicFramePr>
          <p:xfrm>
            <a:off x="1488" y="432"/>
            <a:ext cx="1674" cy="679"/>
          </p:xfrm>
          <a:graphic>
            <a:graphicData uri="http://schemas.openxmlformats.org/presentationml/2006/ole">
              <mc:AlternateContent xmlns:mc="http://schemas.openxmlformats.org/markup-compatibility/2006">
                <mc:Choice xmlns:v="urn:schemas-microsoft-com:vml" Requires="v">
                  <p:oleObj spid="_x0000_s43550" name="Equation" r:id="rId3" imgW="990683" imgH="342816" progId="Equation.3">
                    <p:embed/>
                  </p:oleObj>
                </mc:Choice>
                <mc:Fallback>
                  <p:oleObj name="Equation" r:id="rId3" imgW="990683" imgH="34281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432"/>
                          <a:ext cx="1674" cy="67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2700000" scaled="1"/>
                          <a:tileRect/>
                        </a:gradFill>
                        <a:ln w="76200" cmpd="tri">
                          <a:solidFill>
                            <a:srgbClr val="996633"/>
                          </a:solidFill>
                          <a:miter lim="800000"/>
                          <a:headEnd/>
                          <a:tailEnd/>
                        </a:ln>
                        <a:effectLst/>
                        <a:extLst/>
                      </p:spPr>
                    </p:pic>
                  </p:oleObj>
                </mc:Fallback>
              </mc:AlternateContent>
            </a:graphicData>
          </a:graphic>
        </p:graphicFrame>
        <p:sp>
          <p:nvSpPr>
            <p:cNvPr id="25" name="Text Box 55"/>
            <p:cNvSpPr txBox="1">
              <a:spLocks noChangeArrowheads="1"/>
            </p:cNvSpPr>
            <p:nvPr/>
          </p:nvSpPr>
          <p:spPr bwMode="auto">
            <a:xfrm>
              <a:off x="768" y="528"/>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EE303E"/>
                  </a:solidFill>
                </a:rPr>
                <a:t>明环</a:t>
              </a:r>
            </a:p>
          </p:txBody>
        </p:sp>
      </p:grpSp>
      <p:sp>
        <p:nvSpPr>
          <p:cNvPr id="26" name="Text Box 2"/>
          <p:cNvSpPr txBox="1">
            <a:spLocks noChangeArrowheads="1"/>
          </p:cNvSpPr>
          <p:nvPr/>
        </p:nvSpPr>
        <p:spPr bwMode="auto">
          <a:xfrm>
            <a:off x="1730444" y="2705003"/>
            <a:ext cx="62642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latin typeface="华文楷体" panose="02010600040101010101" pitchFamily="2" charset="-122"/>
                <a:ea typeface="华文楷体" panose="02010600040101010101" pitchFamily="2" charset="-122"/>
              </a:rPr>
              <a:t>①</a:t>
            </a:r>
            <a:r>
              <a:rPr kumimoji="0" lang="en-US" altLang="zh-CN" i="0" dirty="0">
                <a:solidFill>
                  <a:schemeClr val="accent2"/>
                </a:solidFill>
                <a:ea typeface="华文楷体" panose="02010600040101010101" pitchFamily="2" charset="-122"/>
              </a:rPr>
              <a:t> </a:t>
            </a:r>
            <a:r>
              <a:rPr kumimoji="0" lang="zh-CN" altLang="en-US" i="0" dirty="0">
                <a:solidFill>
                  <a:srgbClr val="9900CC"/>
                </a:solidFill>
              </a:rPr>
              <a:t>测透镜球面的半径</a:t>
            </a:r>
            <a:r>
              <a:rPr kumimoji="0" lang="en-US" altLang="zh-CN" i="0" dirty="0">
                <a:solidFill>
                  <a:srgbClr val="FF6600"/>
                </a:solidFill>
                <a:ea typeface="楷体_GB2312" pitchFamily="49" charset="-122"/>
              </a:rPr>
              <a:t>R</a:t>
            </a:r>
          </a:p>
          <a:p>
            <a:r>
              <a:rPr kumimoji="0" lang="en-US" altLang="zh-CN" i="0" dirty="0">
                <a:solidFill>
                  <a:schemeClr val="accent2"/>
                </a:solidFill>
                <a:ea typeface="楷体_GB2312" pitchFamily="49" charset="-122"/>
              </a:rPr>
              <a:t>     </a:t>
            </a:r>
            <a:r>
              <a:rPr kumimoji="0" lang="zh-CN" altLang="en-US" i="0" dirty="0">
                <a:latin typeface="宋体" panose="02010600030101010101" pitchFamily="2" charset="-122"/>
              </a:rPr>
              <a:t>已知 </a:t>
            </a:r>
            <a:r>
              <a:rPr kumimoji="0" lang="zh-CN" altLang="en-US" i="0" dirty="0">
                <a:solidFill>
                  <a:srgbClr val="FF6600"/>
                </a:solidFill>
                <a:latin typeface="宋体" panose="02010600030101010101" pitchFamily="2" charset="-122"/>
                <a:sym typeface="Symbol" panose="05050102010706020507" pitchFamily="18" charset="2"/>
              </a:rPr>
              <a:t> </a:t>
            </a:r>
            <a:r>
              <a:rPr kumimoji="0" lang="en-US" altLang="zh-CN" i="0" dirty="0">
                <a:latin typeface="宋体" panose="02010600030101010101" pitchFamily="2" charset="-122"/>
              </a:rPr>
              <a:t>, </a:t>
            </a:r>
            <a:r>
              <a:rPr kumimoji="0" lang="zh-CN" altLang="en-US" i="0" dirty="0">
                <a:latin typeface="宋体" panose="02010600030101010101" pitchFamily="2" charset="-122"/>
              </a:rPr>
              <a:t>测 </a:t>
            </a:r>
            <a:r>
              <a:rPr kumimoji="0" lang="en-US" altLang="zh-CN" i="0" dirty="0">
                <a:solidFill>
                  <a:srgbClr val="FF6600"/>
                </a:solidFill>
              </a:rPr>
              <a:t>m</a:t>
            </a:r>
            <a:r>
              <a:rPr kumimoji="0" lang="zh-CN" altLang="en-US" i="0" dirty="0"/>
              <a:t>、</a:t>
            </a:r>
            <a:r>
              <a:rPr kumimoji="0" lang="en-US" altLang="zh-CN" i="0" dirty="0" err="1">
                <a:solidFill>
                  <a:srgbClr val="FF6600"/>
                </a:solidFill>
              </a:rPr>
              <a:t>r</a:t>
            </a:r>
            <a:r>
              <a:rPr kumimoji="0" lang="en-US" altLang="zh-CN" i="0" baseline="-25000" dirty="0" err="1">
                <a:solidFill>
                  <a:srgbClr val="FF6600"/>
                </a:solidFill>
              </a:rPr>
              <a:t>k+m</a:t>
            </a:r>
            <a:r>
              <a:rPr kumimoji="0" lang="zh-CN" altLang="en-US" i="0" dirty="0"/>
              <a:t>、</a:t>
            </a:r>
            <a:r>
              <a:rPr kumimoji="0" lang="en-US" altLang="zh-CN" i="0" dirty="0" err="1">
                <a:solidFill>
                  <a:srgbClr val="FF6600"/>
                </a:solidFill>
              </a:rPr>
              <a:t>r</a:t>
            </a:r>
            <a:r>
              <a:rPr kumimoji="0" lang="en-US" altLang="zh-CN" i="0" baseline="-25000" dirty="0" err="1">
                <a:solidFill>
                  <a:srgbClr val="FF6600"/>
                </a:solidFill>
              </a:rPr>
              <a:t>k</a:t>
            </a:r>
            <a:r>
              <a:rPr kumimoji="0" lang="zh-CN" altLang="en-US" i="0" dirty="0"/>
              <a:t>，</a:t>
            </a:r>
            <a:r>
              <a:rPr kumimoji="0" lang="zh-CN" altLang="en-US" i="0" dirty="0">
                <a:latin typeface="宋体" panose="02010600030101010101" pitchFamily="2" charset="-122"/>
              </a:rPr>
              <a:t>可得</a:t>
            </a:r>
            <a:r>
              <a:rPr kumimoji="0" lang="en-US" altLang="zh-CN" i="0" dirty="0">
                <a:solidFill>
                  <a:srgbClr val="FF6600"/>
                </a:solidFill>
              </a:rPr>
              <a:t>R</a:t>
            </a:r>
          </a:p>
        </p:txBody>
      </p:sp>
      <p:sp>
        <p:nvSpPr>
          <p:cNvPr id="27" name="Text Box 3"/>
          <p:cNvSpPr txBox="1">
            <a:spLocks noChangeArrowheads="1"/>
          </p:cNvSpPr>
          <p:nvPr/>
        </p:nvSpPr>
        <p:spPr bwMode="auto">
          <a:xfrm>
            <a:off x="1897131" y="3676988"/>
            <a:ext cx="65198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CC3300"/>
                </a:solidFill>
                <a:latin typeface="华文楷体" panose="02010600040101010101" pitchFamily="2" charset="-122"/>
                <a:ea typeface="华文楷体" panose="02010600040101010101" pitchFamily="2" charset="-122"/>
              </a:rPr>
              <a:t>②</a:t>
            </a:r>
            <a:r>
              <a:rPr kumimoji="0" lang="en-US" altLang="zh-CN" i="0" dirty="0">
                <a:solidFill>
                  <a:srgbClr val="CC3300"/>
                </a:solidFill>
                <a:ea typeface="华文楷体" panose="02010600040101010101" pitchFamily="2" charset="-122"/>
              </a:rPr>
              <a:t> </a:t>
            </a:r>
            <a:r>
              <a:rPr kumimoji="0" lang="zh-CN" altLang="en-US" i="0" dirty="0">
                <a:solidFill>
                  <a:schemeClr val="tx1"/>
                </a:solidFill>
                <a:latin typeface="宋体" panose="02010600030101010101" pitchFamily="2" charset="-122"/>
              </a:rPr>
              <a:t>测波长 </a:t>
            </a:r>
            <a:r>
              <a:rPr kumimoji="0" lang="zh-CN" altLang="en-US" i="0" dirty="0">
                <a:solidFill>
                  <a:srgbClr val="FF6600"/>
                </a:solidFill>
                <a:sym typeface="Symbol" panose="05050102010706020507" pitchFamily="18" charset="2"/>
              </a:rPr>
              <a:t></a:t>
            </a:r>
            <a:endParaRPr kumimoji="0" lang="zh-CN" altLang="en-US" i="0" dirty="0"/>
          </a:p>
          <a:p>
            <a:r>
              <a:rPr kumimoji="0" lang="zh-CN" altLang="en-US" i="0" dirty="0">
                <a:latin typeface="宋体" panose="02010600030101010101" pitchFamily="2" charset="-122"/>
              </a:rPr>
              <a:t>    已知</a:t>
            </a:r>
            <a:r>
              <a:rPr kumimoji="0" lang="en-US" altLang="zh-CN" i="0" dirty="0">
                <a:solidFill>
                  <a:srgbClr val="FF6600"/>
                </a:solidFill>
              </a:rPr>
              <a:t>R</a:t>
            </a:r>
            <a:r>
              <a:rPr kumimoji="0" lang="en-US" altLang="zh-CN" i="0" dirty="0">
                <a:latin typeface="宋体" panose="02010600030101010101" pitchFamily="2" charset="-122"/>
              </a:rPr>
              <a:t> </a:t>
            </a:r>
            <a:r>
              <a:rPr kumimoji="0" lang="zh-CN" altLang="en-US" i="0" dirty="0">
                <a:latin typeface="宋体" panose="02010600030101010101" pitchFamily="2" charset="-122"/>
              </a:rPr>
              <a:t>，测出</a:t>
            </a:r>
            <a:r>
              <a:rPr kumimoji="0" lang="en-US" altLang="zh-CN" i="0" dirty="0">
                <a:solidFill>
                  <a:srgbClr val="FF6600"/>
                </a:solidFill>
              </a:rPr>
              <a:t>m</a:t>
            </a:r>
            <a:r>
              <a:rPr kumimoji="0" lang="zh-CN" altLang="en-US" i="0" dirty="0"/>
              <a:t>、</a:t>
            </a:r>
            <a:r>
              <a:rPr kumimoji="0" lang="en-US" altLang="zh-CN" i="0" dirty="0" err="1">
                <a:solidFill>
                  <a:srgbClr val="FF6600"/>
                </a:solidFill>
              </a:rPr>
              <a:t>r</a:t>
            </a:r>
            <a:r>
              <a:rPr kumimoji="0" lang="en-US" altLang="zh-CN" i="0" baseline="-25000" dirty="0" err="1">
                <a:solidFill>
                  <a:srgbClr val="FF6600"/>
                </a:solidFill>
              </a:rPr>
              <a:t>k+m</a:t>
            </a:r>
            <a:r>
              <a:rPr kumimoji="0" lang="zh-CN" altLang="en-US" i="0" dirty="0"/>
              <a:t>、</a:t>
            </a:r>
            <a:r>
              <a:rPr kumimoji="0" lang="en-US" altLang="zh-CN" i="0" dirty="0" err="1">
                <a:solidFill>
                  <a:srgbClr val="FF6600"/>
                </a:solidFill>
              </a:rPr>
              <a:t>r</a:t>
            </a:r>
            <a:r>
              <a:rPr kumimoji="0" lang="en-US" altLang="zh-CN" i="0" baseline="-25000" dirty="0" err="1">
                <a:solidFill>
                  <a:srgbClr val="FF6600"/>
                </a:solidFill>
              </a:rPr>
              <a:t>k</a:t>
            </a:r>
            <a:r>
              <a:rPr kumimoji="0" lang="zh-CN" altLang="en-US" i="0" dirty="0"/>
              <a:t>，</a:t>
            </a:r>
            <a:r>
              <a:rPr kumimoji="0" lang="zh-CN" altLang="en-US" i="0" dirty="0">
                <a:latin typeface="宋体" panose="02010600030101010101" pitchFamily="2" charset="-122"/>
              </a:rPr>
              <a:t>可得</a:t>
            </a:r>
            <a:r>
              <a:rPr kumimoji="0" lang="zh-CN" altLang="en-US" i="0" dirty="0">
                <a:solidFill>
                  <a:srgbClr val="FF6600"/>
                </a:solidFill>
                <a:latin typeface="宋体" panose="02010600030101010101" pitchFamily="2" charset="-122"/>
                <a:sym typeface="Symbol" panose="05050102010706020507" pitchFamily="18" charset="2"/>
              </a:rPr>
              <a:t></a:t>
            </a:r>
          </a:p>
        </p:txBody>
      </p:sp>
      <p:sp>
        <p:nvSpPr>
          <p:cNvPr id="28" name="Text Box 4"/>
          <p:cNvSpPr txBox="1">
            <a:spLocks noChangeArrowheads="1"/>
          </p:cNvSpPr>
          <p:nvPr/>
        </p:nvSpPr>
        <p:spPr bwMode="auto">
          <a:xfrm>
            <a:off x="2040005" y="4962861"/>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latin typeface="华文楷体" panose="02010600040101010101" pitchFamily="2" charset="-122"/>
                <a:ea typeface="华文楷体" panose="02010600040101010101" pitchFamily="2" charset="-122"/>
              </a:rPr>
              <a:t>③</a:t>
            </a:r>
            <a:r>
              <a:rPr kumimoji="0" lang="en-US" altLang="zh-CN" i="0" dirty="0">
                <a:solidFill>
                  <a:schemeClr val="accent2"/>
                </a:solidFill>
                <a:ea typeface="楷体_GB2312" pitchFamily="49" charset="-122"/>
              </a:rPr>
              <a:t> </a:t>
            </a:r>
            <a:r>
              <a:rPr kumimoji="0" lang="zh-CN" altLang="en-US" i="0" dirty="0">
                <a:solidFill>
                  <a:srgbClr val="129C15"/>
                </a:solidFill>
                <a:latin typeface="宋体" panose="02010600030101010101" pitchFamily="2" charset="-122"/>
              </a:rPr>
              <a:t>检测透镜的曲率半径误差及其表面平整度 </a:t>
            </a:r>
          </a:p>
        </p:txBody>
      </p:sp>
      <p:sp>
        <p:nvSpPr>
          <p:cNvPr id="29" name="Text Box 5"/>
          <p:cNvSpPr txBox="1">
            <a:spLocks noChangeArrowheads="1"/>
          </p:cNvSpPr>
          <p:nvPr/>
        </p:nvSpPr>
        <p:spPr bwMode="auto">
          <a:xfrm>
            <a:off x="2040005" y="5462925"/>
            <a:ext cx="7475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826DA"/>
                </a:solidFill>
                <a:latin typeface="华文楷体" panose="02010600040101010101" pitchFamily="2" charset="-122"/>
                <a:ea typeface="华文楷体" panose="02010600040101010101" pitchFamily="2" charset="-122"/>
              </a:rPr>
              <a:t>④</a:t>
            </a:r>
            <a:r>
              <a:rPr kumimoji="0" lang="en-US" altLang="zh-CN" i="0" dirty="0">
                <a:solidFill>
                  <a:srgbClr val="F826DA"/>
                </a:solidFill>
                <a:ea typeface="华文楷体" panose="02010600040101010101" pitchFamily="2" charset="-122"/>
              </a:rPr>
              <a:t> </a:t>
            </a:r>
            <a:r>
              <a:rPr kumimoji="0" lang="zh-CN" altLang="en-US" i="0" dirty="0">
                <a:latin typeface="宋体" panose="02010600030101010101" pitchFamily="2" charset="-122"/>
              </a:rPr>
              <a:t>若接触良好</a:t>
            </a:r>
            <a:r>
              <a:rPr kumimoji="0" lang="en-US" altLang="zh-CN" i="0" dirty="0">
                <a:latin typeface="宋体" panose="02010600030101010101" pitchFamily="2" charset="-122"/>
              </a:rPr>
              <a:t>,</a:t>
            </a:r>
            <a:r>
              <a:rPr kumimoji="0" lang="zh-CN" altLang="en-US" i="0" dirty="0">
                <a:latin typeface="宋体" panose="02010600030101010101" pitchFamily="2" charset="-122"/>
              </a:rPr>
              <a:t>中央为暗纹 </a:t>
            </a:r>
            <a:r>
              <a:rPr kumimoji="0" lang="en-US" altLang="zh-CN" i="0" dirty="0"/>
              <a:t>——</a:t>
            </a:r>
            <a:r>
              <a:rPr kumimoji="0" lang="en-US" altLang="zh-CN" i="0" dirty="0">
                <a:latin typeface="宋体" panose="02010600030101010101" pitchFamily="2" charset="-122"/>
              </a:rPr>
              <a:t> </a:t>
            </a:r>
            <a:r>
              <a:rPr kumimoji="0" lang="zh-CN" altLang="en-US" i="0" dirty="0">
                <a:solidFill>
                  <a:srgbClr val="EE303E"/>
                </a:solidFill>
                <a:latin typeface="宋体" panose="02010600030101010101" pitchFamily="2" charset="-122"/>
              </a:rPr>
              <a:t>半波损失</a:t>
            </a:r>
          </a:p>
        </p:txBody>
      </p:sp>
      <p:grpSp>
        <p:nvGrpSpPr>
          <p:cNvPr id="30" name="Group 6"/>
          <p:cNvGrpSpPr>
            <a:grpSpLocks/>
          </p:cNvGrpSpPr>
          <p:nvPr/>
        </p:nvGrpSpPr>
        <p:grpSpPr bwMode="auto">
          <a:xfrm>
            <a:off x="7850257" y="459125"/>
            <a:ext cx="2555875" cy="2441575"/>
            <a:chOff x="4244" y="1665"/>
            <a:chExt cx="1610" cy="1538"/>
          </a:xfrm>
        </p:grpSpPr>
        <p:sp>
          <p:nvSpPr>
            <p:cNvPr id="31" name="Line 7"/>
            <p:cNvSpPr>
              <a:spLocks noChangeShapeType="1"/>
            </p:cNvSpPr>
            <p:nvPr/>
          </p:nvSpPr>
          <p:spPr bwMode="auto">
            <a:xfrm>
              <a:off x="4709" y="1714"/>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2" name="Line 8"/>
            <p:cNvSpPr>
              <a:spLocks noChangeShapeType="1"/>
            </p:cNvSpPr>
            <p:nvPr/>
          </p:nvSpPr>
          <p:spPr bwMode="auto">
            <a:xfrm>
              <a:off x="4397" y="1714"/>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9"/>
            <p:cNvSpPr>
              <a:spLocks noChangeShapeType="1"/>
            </p:cNvSpPr>
            <p:nvPr/>
          </p:nvSpPr>
          <p:spPr bwMode="auto">
            <a:xfrm>
              <a:off x="5005" y="1722"/>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4" name="Line 10"/>
            <p:cNvSpPr>
              <a:spLocks noChangeShapeType="1"/>
            </p:cNvSpPr>
            <p:nvPr/>
          </p:nvSpPr>
          <p:spPr bwMode="auto">
            <a:xfrm>
              <a:off x="4335" y="2307"/>
              <a:ext cx="0" cy="616"/>
            </a:xfrm>
            <a:prstGeom prst="line">
              <a:avLst/>
            </a:prstGeom>
            <a:noFill/>
            <a:ln w="635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5" name="Line 11"/>
            <p:cNvSpPr>
              <a:spLocks noChangeShapeType="1"/>
            </p:cNvSpPr>
            <p:nvPr/>
          </p:nvSpPr>
          <p:spPr bwMode="auto">
            <a:xfrm>
              <a:off x="5099" y="2305"/>
              <a:ext cx="0" cy="616"/>
            </a:xfrm>
            <a:prstGeom prst="line">
              <a:avLst/>
            </a:prstGeom>
            <a:noFill/>
            <a:ln w="635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Oval 12"/>
            <p:cNvSpPr>
              <a:spLocks noChangeArrowheads="1"/>
            </p:cNvSpPr>
            <p:nvPr/>
          </p:nvSpPr>
          <p:spPr bwMode="auto">
            <a:xfrm>
              <a:off x="4347" y="2483"/>
              <a:ext cx="752" cy="720"/>
            </a:xfrm>
            <a:prstGeom prst="ellipse">
              <a:avLst/>
            </a:prstGeom>
            <a:noFill/>
            <a:ln w="19050">
              <a:solidFill>
                <a:srgbClr val="8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7" name="Rectangle 13"/>
            <p:cNvSpPr>
              <a:spLocks noChangeArrowheads="1"/>
            </p:cNvSpPr>
            <p:nvPr/>
          </p:nvSpPr>
          <p:spPr bwMode="auto">
            <a:xfrm>
              <a:off x="5089" y="1769"/>
              <a:ext cx="765"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rgbClr val="FFFF00"/>
                  </a:solidFill>
                </a:rPr>
                <a:t>    </a:t>
              </a:r>
              <a:r>
                <a:rPr kumimoji="0" lang="zh-CN" altLang="en-US" i="0">
                  <a:solidFill>
                    <a:schemeClr val="accent2"/>
                  </a:solidFill>
                  <a:ea typeface="楷体_GB2312" pitchFamily="49" charset="-122"/>
                </a:rPr>
                <a:t>样板</a:t>
              </a:r>
            </a:p>
          </p:txBody>
        </p:sp>
        <p:sp>
          <p:nvSpPr>
            <p:cNvPr id="38" name="Rectangle 14"/>
            <p:cNvSpPr>
              <a:spLocks noChangeArrowheads="1"/>
            </p:cNvSpPr>
            <p:nvPr/>
          </p:nvSpPr>
          <p:spPr bwMode="auto">
            <a:xfrm>
              <a:off x="5197" y="2209"/>
              <a:ext cx="489"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chemeClr val="tx2"/>
                  </a:solidFill>
                  <a:ea typeface="楷体_GB2312" pitchFamily="49" charset="-122"/>
                </a:rPr>
                <a:t>待测</a:t>
              </a:r>
            </a:p>
            <a:p>
              <a:r>
                <a:rPr kumimoji="0" lang="zh-CN" altLang="en-US" i="0">
                  <a:solidFill>
                    <a:schemeClr val="tx2"/>
                  </a:solidFill>
                  <a:ea typeface="楷体_GB2312" pitchFamily="49" charset="-122"/>
                </a:rPr>
                <a:t>透镜</a:t>
              </a:r>
            </a:p>
          </p:txBody>
        </p:sp>
        <p:sp>
          <p:nvSpPr>
            <p:cNvPr id="39" name="Rectangle 15"/>
            <p:cNvSpPr>
              <a:spLocks noChangeArrowheads="1"/>
            </p:cNvSpPr>
            <p:nvPr/>
          </p:nvSpPr>
          <p:spPr bwMode="auto">
            <a:xfrm>
              <a:off x="5197" y="2793"/>
              <a:ext cx="54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9900CC"/>
                  </a:solidFill>
                  <a:ea typeface="楷体_GB2312" pitchFamily="49" charset="-122"/>
                </a:rPr>
                <a:t>条纹</a:t>
              </a:r>
            </a:p>
          </p:txBody>
        </p:sp>
        <p:sp>
          <p:nvSpPr>
            <p:cNvPr id="40" name="Rectangle 16"/>
            <p:cNvSpPr>
              <a:spLocks noChangeArrowheads="1"/>
            </p:cNvSpPr>
            <p:nvPr/>
          </p:nvSpPr>
          <p:spPr bwMode="auto">
            <a:xfrm>
              <a:off x="4517" y="1665"/>
              <a:ext cx="20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solidFill>
                    <a:schemeClr val="accent2"/>
                  </a:solidFill>
                  <a:sym typeface="Symbol" panose="05050102010706020507" pitchFamily="18" charset="2"/>
                </a:rPr>
                <a:t></a:t>
              </a:r>
              <a:endParaRPr kumimoji="0" lang="en-US" altLang="zh-CN" i="0">
                <a:solidFill>
                  <a:schemeClr val="accent2"/>
                </a:solidFill>
              </a:endParaRPr>
            </a:p>
          </p:txBody>
        </p:sp>
        <p:sp>
          <p:nvSpPr>
            <p:cNvPr id="41" name="Picture 17"/>
            <p:cNvSpPr>
              <a:spLocks noChangeAspect="1" noChangeArrowheads="1"/>
            </p:cNvSpPr>
            <p:nvPr/>
          </p:nvSpPr>
          <p:spPr bwMode="auto">
            <a:xfrm>
              <a:off x="4244" y="2003"/>
              <a:ext cx="912" cy="375"/>
            </a:xfrm>
            <a:prstGeom prst="rect">
              <a:avLst/>
            </a:prstGeom>
            <a:solidFill>
              <a:schemeClr val="tx1"/>
            </a:solidFill>
            <a:ln w="9525">
              <a:solidFill>
                <a:schemeClr val="accent2"/>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Oval 18"/>
            <p:cNvSpPr>
              <a:spLocks noChangeArrowheads="1"/>
            </p:cNvSpPr>
            <p:nvPr/>
          </p:nvSpPr>
          <p:spPr bwMode="auto">
            <a:xfrm>
              <a:off x="4639" y="2727"/>
              <a:ext cx="144" cy="144"/>
            </a:xfrm>
            <a:prstGeom prst="ellipse">
              <a:avLst/>
            </a:prstGeom>
            <a:gradFill rotWithShape="1">
              <a:gsLst>
                <a:gs pos="0">
                  <a:srgbClr val="765E00"/>
                </a:gs>
                <a:gs pos="100000">
                  <a:srgbClr val="FFCC00"/>
                </a:gs>
              </a:gsLst>
              <a:path path="shape">
                <a:fillToRect l="50000" t="50000" r="50000" b="50000"/>
              </a:path>
            </a:gradFill>
            <a:ln w="9525">
              <a:solidFill>
                <a:srgbClr val="FFCC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3" name="Freeform 19"/>
            <p:cNvSpPr>
              <a:spLocks/>
            </p:cNvSpPr>
            <p:nvPr/>
          </p:nvSpPr>
          <p:spPr bwMode="auto">
            <a:xfrm>
              <a:off x="4577" y="2673"/>
              <a:ext cx="338" cy="354"/>
            </a:xfrm>
            <a:custGeom>
              <a:avLst/>
              <a:gdLst>
                <a:gd name="T0" fmla="*/ 0 w 338"/>
                <a:gd name="T1" fmla="*/ 51 h 354"/>
                <a:gd name="T2" fmla="*/ 92 w 338"/>
                <a:gd name="T3" fmla="*/ 7 h 354"/>
                <a:gd name="T4" fmla="*/ 212 w 338"/>
                <a:gd name="T5" fmla="*/ 9 h 354"/>
                <a:gd name="T6" fmla="*/ 320 w 338"/>
                <a:gd name="T7" fmla="*/ 55 h 354"/>
                <a:gd name="T8" fmla="*/ 320 w 338"/>
                <a:gd name="T9" fmla="*/ 175 h 354"/>
                <a:gd name="T10" fmla="*/ 296 w 338"/>
                <a:gd name="T11" fmla="*/ 305 h 354"/>
                <a:gd name="T12" fmla="*/ 169 w 338"/>
                <a:gd name="T13" fmla="*/ 347 h 354"/>
                <a:gd name="T14" fmla="*/ 42 w 338"/>
                <a:gd name="T15" fmla="*/ 262 h 354"/>
                <a:gd name="T16" fmla="*/ 8 w 338"/>
                <a:gd name="T17" fmla="*/ 151 h 354"/>
                <a:gd name="T18" fmla="*/ 0 w 338"/>
                <a:gd name="T19" fmla="*/ 51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354"/>
                <a:gd name="T32" fmla="*/ 338 w 338"/>
                <a:gd name="T33" fmla="*/ 354 h 3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354">
                  <a:moveTo>
                    <a:pt x="0" y="51"/>
                  </a:moveTo>
                  <a:cubicBezTo>
                    <a:pt x="8" y="23"/>
                    <a:pt x="57" y="14"/>
                    <a:pt x="92" y="7"/>
                  </a:cubicBezTo>
                  <a:cubicBezTo>
                    <a:pt x="127" y="0"/>
                    <a:pt x="174" y="1"/>
                    <a:pt x="212" y="9"/>
                  </a:cubicBezTo>
                  <a:cubicBezTo>
                    <a:pt x="250" y="17"/>
                    <a:pt x="302" y="27"/>
                    <a:pt x="320" y="55"/>
                  </a:cubicBezTo>
                  <a:cubicBezTo>
                    <a:pt x="338" y="83"/>
                    <a:pt x="324" y="133"/>
                    <a:pt x="320" y="175"/>
                  </a:cubicBezTo>
                  <a:cubicBezTo>
                    <a:pt x="316" y="217"/>
                    <a:pt x="321" y="276"/>
                    <a:pt x="296" y="305"/>
                  </a:cubicBezTo>
                  <a:cubicBezTo>
                    <a:pt x="271" y="334"/>
                    <a:pt x="212" y="354"/>
                    <a:pt x="169" y="347"/>
                  </a:cubicBezTo>
                  <a:cubicBezTo>
                    <a:pt x="127" y="340"/>
                    <a:pt x="69" y="295"/>
                    <a:pt x="42" y="262"/>
                  </a:cubicBezTo>
                  <a:cubicBezTo>
                    <a:pt x="15" y="229"/>
                    <a:pt x="15" y="186"/>
                    <a:pt x="8" y="151"/>
                  </a:cubicBezTo>
                  <a:cubicBezTo>
                    <a:pt x="1" y="116"/>
                    <a:pt x="2" y="72"/>
                    <a:pt x="0" y="51"/>
                  </a:cubicBezTo>
                  <a:close/>
                </a:path>
              </a:pathLst>
            </a:custGeom>
            <a:noFill/>
            <a:ln w="57150">
              <a:solidFill>
                <a:srgbClr val="99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20"/>
            <p:cNvSpPr>
              <a:spLocks/>
            </p:cNvSpPr>
            <p:nvPr/>
          </p:nvSpPr>
          <p:spPr bwMode="auto">
            <a:xfrm>
              <a:off x="4425" y="2580"/>
              <a:ext cx="626" cy="527"/>
            </a:xfrm>
            <a:custGeom>
              <a:avLst/>
              <a:gdLst>
                <a:gd name="T0" fmla="*/ 230 w 626"/>
                <a:gd name="T1" fmla="*/ 0 h 527"/>
                <a:gd name="T2" fmla="*/ 444 w 626"/>
                <a:gd name="T3" fmla="*/ 18 h 527"/>
                <a:gd name="T4" fmla="*/ 548 w 626"/>
                <a:gd name="T5" fmla="*/ 100 h 527"/>
                <a:gd name="T6" fmla="*/ 559 w 626"/>
                <a:gd name="T7" fmla="*/ 354 h 527"/>
                <a:gd name="T8" fmla="*/ 548 w 626"/>
                <a:gd name="T9" fmla="*/ 460 h 527"/>
                <a:gd name="T10" fmla="*/ 267 w 626"/>
                <a:gd name="T11" fmla="*/ 527 h 527"/>
                <a:gd name="T12" fmla="*/ 174 w 626"/>
                <a:gd name="T13" fmla="*/ 469 h 527"/>
                <a:gd name="T14" fmla="*/ 112 w 626"/>
                <a:gd name="T15" fmla="*/ 431 h 527"/>
                <a:gd name="T16" fmla="*/ 91 w 626"/>
                <a:gd name="T17" fmla="*/ 402 h 527"/>
                <a:gd name="T18" fmla="*/ 60 w 626"/>
                <a:gd name="T19" fmla="*/ 373 h 527"/>
                <a:gd name="T20" fmla="*/ 8 w 626"/>
                <a:gd name="T21" fmla="*/ 239 h 527"/>
                <a:gd name="T22" fmla="*/ 70 w 626"/>
                <a:gd name="T23" fmla="*/ 85 h 527"/>
                <a:gd name="T24" fmla="*/ 185 w 626"/>
                <a:gd name="T25" fmla="*/ 24 h 527"/>
                <a:gd name="T26" fmla="*/ 230 w 626"/>
                <a:gd name="T27" fmla="*/ 0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6"/>
                <a:gd name="T43" fmla="*/ 0 h 527"/>
                <a:gd name="T44" fmla="*/ 626 w 626"/>
                <a:gd name="T45" fmla="*/ 527 h 5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6" h="527">
                  <a:moveTo>
                    <a:pt x="230" y="0"/>
                  </a:moveTo>
                  <a:cubicBezTo>
                    <a:pt x="344" y="6"/>
                    <a:pt x="329" y="7"/>
                    <a:pt x="444" y="18"/>
                  </a:cubicBezTo>
                  <a:cubicBezTo>
                    <a:pt x="511" y="24"/>
                    <a:pt x="535" y="60"/>
                    <a:pt x="548" y="100"/>
                  </a:cubicBezTo>
                  <a:cubicBezTo>
                    <a:pt x="558" y="197"/>
                    <a:pt x="626" y="220"/>
                    <a:pt x="559" y="354"/>
                  </a:cubicBezTo>
                  <a:cubicBezTo>
                    <a:pt x="556" y="389"/>
                    <a:pt x="559" y="426"/>
                    <a:pt x="548" y="460"/>
                  </a:cubicBezTo>
                  <a:cubicBezTo>
                    <a:pt x="529" y="522"/>
                    <a:pt x="289" y="525"/>
                    <a:pt x="267" y="527"/>
                  </a:cubicBezTo>
                  <a:cubicBezTo>
                    <a:pt x="224" y="513"/>
                    <a:pt x="209" y="494"/>
                    <a:pt x="174" y="469"/>
                  </a:cubicBezTo>
                  <a:cubicBezTo>
                    <a:pt x="154" y="455"/>
                    <a:pt x="112" y="431"/>
                    <a:pt x="112" y="431"/>
                  </a:cubicBezTo>
                  <a:cubicBezTo>
                    <a:pt x="104" y="422"/>
                    <a:pt x="98" y="411"/>
                    <a:pt x="91" y="402"/>
                  </a:cubicBezTo>
                  <a:cubicBezTo>
                    <a:pt x="81" y="392"/>
                    <a:pt x="68" y="384"/>
                    <a:pt x="60" y="373"/>
                  </a:cubicBezTo>
                  <a:cubicBezTo>
                    <a:pt x="31" y="334"/>
                    <a:pt x="23" y="283"/>
                    <a:pt x="8" y="239"/>
                  </a:cubicBezTo>
                  <a:cubicBezTo>
                    <a:pt x="15" y="150"/>
                    <a:pt x="0" y="128"/>
                    <a:pt x="70" y="85"/>
                  </a:cubicBezTo>
                  <a:cubicBezTo>
                    <a:pt x="98" y="49"/>
                    <a:pt x="158" y="38"/>
                    <a:pt x="185" y="24"/>
                  </a:cubicBezTo>
                  <a:cubicBezTo>
                    <a:pt x="212" y="10"/>
                    <a:pt x="197" y="15"/>
                    <a:pt x="230" y="0"/>
                  </a:cubicBezTo>
                  <a:close/>
                </a:path>
              </a:pathLst>
            </a:custGeom>
            <a:noFill/>
            <a:ln w="57150">
              <a:solidFill>
                <a:srgbClr val="99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5" name="Text Box 22"/>
          <p:cNvSpPr txBox="1">
            <a:spLocks noChangeArrowheads="1"/>
          </p:cNvSpPr>
          <p:nvPr/>
        </p:nvSpPr>
        <p:spPr bwMode="auto">
          <a:xfrm>
            <a:off x="2091817" y="616705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9900CC"/>
                </a:solidFill>
                <a:latin typeface="宋体" panose="02010600030101010101" pitchFamily="2" charset="-122"/>
              </a:rPr>
              <a:t>⑤</a:t>
            </a:r>
            <a:r>
              <a:rPr kumimoji="0" lang="en-US" altLang="zh-CN" i="0" dirty="0">
                <a:solidFill>
                  <a:srgbClr val="9900CC"/>
                </a:solidFill>
                <a:ea typeface="华文楷体" panose="02010600040101010101" pitchFamily="2" charset="-122"/>
              </a:rPr>
              <a:t> </a:t>
            </a:r>
            <a:r>
              <a:rPr kumimoji="0" lang="zh-CN" altLang="en-US" i="0" dirty="0">
                <a:solidFill>
                  <a:srgbClr val="CC3300"/>
                </a:solidFill>
              </a:rPr>
              <a:t>透射</a:t>
            </a:r>
            <a:r>
              <a:rPr kumimoji="0" lang="zh-CN" altLang="en-US" i="0" dirty="0">
                <a:solidFill>
                  <a:srgbClr val="CC3300"/>
                </a:solidFill>
                <a:latin typeface="Arial" panose="020B0604020202020204" pitchFamily="34" charset="0"/>
              </a:rPr>
              <a:t>图样</a:t>
            </a:r>
            <a:r>
              <a:rPr kumimoji="0" lang="zh-CN" altLang="en-US" i="0" dirty="0">
                <a:solidFill>
                  <a:srgbClr val="CC3300"/>
                </a:solidFill>
              </a:rPr>
              <a:t>与反射图样互补</a:t>
            </a:r>
          </a:p>
        </p:txBody>
      </p:sp>
    </p:spTree>
    <p:extLst>
      <p:ext uri="{BB962C8B-B14F-4D97-AF65-F5344CB8AC3E}">
        <p14:creationId xmlns:p14="http://schemas.microsoft.com/office/powerpoint/2010/main" val="37463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1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1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10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28" grpId="0" autoUpdateAnimBg="0"/>
      <p:bldP spid="29" grpId="0" autoUpdateAnimBg="0"/>
      <p:bldP spid="45"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14230" y="3134980"/>
            <a:ext cx="5624512" cy="65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i="0" dirty="0">
                <a:solidFill>
                  <a:srgbClr val="F826DA"/>
                </a:solidFill>
                <a:latin typeface="宋体" panose="02010600030101010101" pitchFamily="2" charset="-122"/>
                <a:cs typeface="Times New Roman" panose="02020603050405020304" pitchFamily="18" charset="0"/>
              </a:rPr>
              <a:t>(1)</a:t>
            </a:r>
            <a:r>
              <a:rPr lang="zh-CN" altLang="en-US" i="0" dirty="0">
                <a:latin typeface="宋体" panose="02010600030101010101" pitchFamily="2" charset="-122"/>
                <a:cs typeface="Times New Roman" panose="02020603050405020304" pitchFamily="18" charset="0"/>
              </a:rPr>
              <a:t>牛顿环明环半径公式</a:t>
            </a:r>
          </a:p>
        </p:txBody>
      </p:sp>
      <p:sp>
        <p:nvSpPr>
          <p:cNvPr id="3" name="Text Box 3"/>
          <p:cNvSpPr txBox="1">
            <a:spLocks noChangeArrowheads="1"/>
          </p:cNvSpPr>
          <p:nvPr/>
        </p:nvSpPr>
        <p:spPr bwMode="auto">
          <a:xfrm>
            <a:off x="1882418" y="0"/>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dirty="0">
                <a:solidFill>
                  <a:srgbClr val="FF0000"/>
                </a:solidFill>
              </a:rPr>
              <a:t>【</a:t>
            </a:r>
            <a:r>
              <a:rPr kumimoji="0" lang="zh-CN" altLang="en-US" i="0" dirty="0">
                <a:solidFill>
                  <a:srgbClr val="FF0000"/>
                </a:solidFill>
              </a:rPr>
              <a:t>补充例</a:t>
            </a:r>
            <a:r>
              <a:rPr kumimoji="0" lang="en-US" altLang="zh-CN" i="0" dirty="0">
                <a:solidFill>
                  <a:srgbClr val="FF0000"/>
                </a:solidFill>
              </a:rPr>
              <a:t>】</a:t>
            </a:r>
            <a:endParaRPr kumimoji="0" lang="zh-CN" altLang="en-US" i="0" dirty="0">
              <a:solidFill>
                <a:srgbClr val="FF0000"/>
              </a:solidFill>
            </a:endParaRPr>
          </a:p>
        </p:txBody>
      </p:sp>
      <p:sp>
        <p:nvSpPr>
          <p:cNvPr id="4" name="Text Box 4"/>
          <p:cNvSpPr txBox="1">
            <a:spLocks noChangeArrowheads="1"/>
          </p:cNvSpPr>
          <p:nvPr/>
        </p:nvSpPr>
        <p:spPr bwMode="auto">
          <a:xfrm>
            <a:off x="2053867" y="1036638"/>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FF0000"/>
                </a:solidFill>
              </a:rPr>
              <a:t>求</a:t>
            </a:r>
          </a:p>
        </p:txBody>
      </p:sp>
      <p:sp>
        <p:nvSpPr>
          <p:cNvPr id="5" name="Text Box 5"/>
          <p:cNvSpPr txBox="1">
            <a:spLocks noChangeArrowheads="1"/>
          </p:cNvSpPr>
          <p:nvPr/>
        </p:nvSpPr>
        <p:spPr bwMode="auto">
          <a:xfrm>
            <a:off x="1797138" y="3144698"/>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rgbClr val="FF0000"/>
                </a:solidFill>
              </a:rPr>
              <a:t>解：</a:t>
            </a:r>
          </a:p>
        </p:txBody>
      </p:sp>
      <p:sp>
        <p:nvSpPr>
          <p:cNvPr id="6" name="Text Box 6"/>
          <p:cNvSpPr txBox="1">
            <a:spLocks noChangeArrowheads="1"/>
          </p:cNvSpPr>
          <p:nvPr/>
        </p:nvSpPr>
        <p:spPr bwMode="auto">
          <a:xfrm>
            <a:off x="3627946" y="65442"/>
            <a:ext cx="60097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000000"/>
                </a:solidFill>
              </a:rPr>
              <a:t>在牛顿环实验中，透镜的</a:t>
            </a:r>
            <a:r>
              <a:rPr lang="zh-CN" altLang="en-US" i="0" dirty="0">
                <a:solidFill>
                  <a:srgbClr val="FF6600"/>
                </a:solidFill>
              </a:rPr>
              <a:t>曲率半径为</a:t>
            </a:r>
            <a:r>
              <a:rPr lang="en-US" altLang="zh-CN" i="0" dirty="0">
                <a:solidFill>
                  <a:srgbClr val="FF6600"/>
                </a:solidFill>
              </a:rPr>
              <a:t>5.0 m</a:t>
            </a:r>
            <a:r>
              <a:rPr lang="zh-CN" altLang="en-US" i="0" dirty="0">
                <a:solidFill>
                  <a:srgbClr val="000000"/>
                </a:solidFill>
              </a:rPr>
              <a:t>，直径为</a:t>
            </a:r>
            <a:r>
              <a:rPr lang="en-US" altLang="zh-CN" i="0" dirty="0">
                <a:solidFill>
                  <a:srgbClr val="FF6600"/>
                </a:solidFill>
              </a:rPr>
              <a:t>2.0 cm</a:t>
            </a:r>
            <a:r>
              <a:rPr lang="zh-CN" altLang="en-US" i="0" dirty="0">
                <a:solidFill>
                  <a:srgbClr val="000000"/>
                </a:solidFill>
              </a:rPr>
              <a:t>。</a:t>
            </a:r>
            <a:endParaRPr lang="en-US" altLang="zh-CN" i="0" dirty="0">
              <a:solidFill>
                <a:srgbClr val="000000"/>
              </a:solidFill>
            </a:endParaRPr>
          </a:p>
        </p:txBody>
      </p:sp>
      <p:sp>
        <p:nvSpPr>
          <p:cNvPr id="7" name="Text Box 7"/>
          <p:cNvSpPr txBox="1">
            <a:spLocks noChangeArrowheads="1"/>
          </p:cNvSpPr>
          <p:nvPr/>
        </p:nvSpPr>
        <p:spPr bwMode="auto">
          <a:xfrm>
            <a:off x="2414230" y="981077"/>
            <a:ext cx="7867794"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i="0" dirty="0">
                <a:solidFill>
                  <a:srgbClr val="000000"/>
                </a:solidFill>
                <a:latin typeface="宋体" panose="02010600030101010101" pitchFamily="2" charset="-122"/>
              </a:rPr>
              <a:t>(1)</a:t>
            </a:r>
            <a:r>
              <a:rPr lang="zh-CN" altLang="en-US" i="0" dirty="0">
                <a:solidFill>
                  <a:srgbClr val="000000"/>
                </a:solidFill>
              </a:rPr>
              <a:t>用波长</a:t>
            </a:r>
            <a:r>
              <a:rPr lang="en-US" altLang="zh-CN" i="0" dirty="0">
                <a:solidFill>
                  <a:srgbClr val="FF6600"/>
                </a:solidFill>
                <a:ea typeface="幼圆" panose="02010509060101010101" pitchFamily="49" charset="-122"/>
              </a:rPr>
              <a:t>λ</a:t>
            </a:r>
            <a:r>
              <a:rPr lang="zh-CN" altLang="en-US" i="0" dirty="0">
                <a:solidFill>
                  <a:srgbClr val="FF6600"/>
                </a:solidFill>
              </a:rPr>
              <a:t>＝</a:t>
            </a:r>
            <a:r>
              <a:rPr lang="en-US" altLang="zh-CN" i="0" dirty="0">
                <a:solidFill>
                  <a:srgbClr val="FF6600"/>
                </a:solidFill>
              </a:rPr>
              <a:t>5 893 Å</a:t>
            </a:r>
            <a:r>
              <a:rPr lang="zh-CN" altLang="en-US" i="0" dirty="0">
                <a:solidFill>
                  <a:srgbClr val="000000"/>
                </a:solidFill>
              </a:rPr>
              <a:t>的单色光垂直照射时，可看到多少条干涉条纹？</a:t>
            </a:r>
            <a:r>
              <a:rPr lang="en-US" altLang="zh-CN" i="0" dirty="0">
                <a:solidFill>
                  <a:srgbClr val="129C15"/>
                </a:solidFill>
                <a:latin typeface="宋体" panose="02010600030101010101" pitchFamily="2" charset="-122"/>
              </a:rPr>
              <a:t>(2)</a:t>
            </a:r>
            <a:r>
              <a:rPr lang="zh-CN" altLang="en-US" i="0" dirty="0">
                <a:solidFill>
                  <a:srgbClr val="129C15"/>
                </a:solidFill>
              </a:rPr>
              <a:t>若在空气层中充以折射率为</a:t>
            </a:r>
            <a:r>
              <a:rPr lang="en-US" altLang="zh-CN" i="0" dirty="0">
                <a:solidFill>
                  <a:srgbClr val="FF6600"/>
                </a:solidFill>
              </a:rPr>
              <a:t>n</a:t>
            </a:r>
            <a:r>
              <a:rPr lang="zh-CN" altLang="en-US" i="0" dirty="0">
                <a:solidFill>
                  <a:srgbClr val="129C15"/>
                </a:solidFill>
              </a:rPr>
              <a:t>的液体，可看到</a:t>
            </a:r>
            <a:r>
              <a:rPr lang="en-US" altLang="zh-CN" i="0" dirty="0">
                <a:solidFill>
                  <a:srgbClr val="FF0000"/>
                </a:solidFill>
              </a:rPr>
              <a:t>46</a:t>
            </a:r>
            <a:r>
              <a:rPr lang="zh-CN" altLang="en-US" i="0" dirty="0">
                <a:solidFill>
                  <a:srgbClr val="129C15"/>
                </a:solidFill>
              </a:rPr>
              <a:t>条明条纹，求</a:t>
            </a:r>
            <a:r>
              <a:rPr lang="zh-CN" altLang="en-US" i="0" dirty="0">
                <a:solidFill>
                  <a:srgbClr val="FF6600"/>
                </a:solidFill>
              </a:rPr>
              <a:t>液体的折射率</a:t>
            </a:r>
            <a:r>
              <a:rPr lang="en-US" altLang="zh-CN" i="0" dirty="0">
                <a:solidFill>
                  <a:srgbClr val="000000"/>
                </a:solidFill>
              </a:rPr>
              <a:t>(</a:t>
            </a:r>
            <a:r>
              <a:rPr lang="zh-CN" altLang="en-US" i="0" dirty="0">
                <a:solidFill>
                  <a:srgbClr val="000000"/>
                </a:solidFill>
              </a:rPr>
              <a:t>玻璃的折射率为</a:t>
            </a:r>
            <a:r>
              <a:rPr lang="en-US" altLang="zh-CN" i="0" dirty="0">
                <a:solidFill>
                  <a:srgbClr val="FF6600"/>
                </a:solidFill>
              </a:rPr>
              <a:t>1.50</a:t>
            </a:r>
            <a:r>
              <a:rPr lang="en-US" altLang="zh-CN" i="0" dirty="0">
                <a:solidFill>
                  <a:srgbClr val="000000"/>
                </a:solidFill>
              </a:rPr>
              <a:t>)</a:t>
            </a:r>
            <a:r>
              <a:rPr lang="zh-CN" altLang="en-US" i="0" dirty="0">
                <a:solidFill>
                  <a:srgbClr val="000000"/>
                </a:solidFill>
              </a:rPr>
              <a:t>。</a:t>
            </a:r>
            <a:endParaRPr lang="en-US" altLang="zh-CN" i="0" dirty="0">
              <a:solidFill>
                <a:srgbClr val="000000"/>
              </a:solidFill>
            </a:endParaRPr>
          </a:p>
        </p:txBody>
      </p:sp>
      <p:graphicFrame>
        <p:nvGraphicFramePr>
          <p:cNvPr id="8" name="Object 8"/>
          <p:cNvGraphicFramePr>
            <a:graphicFrameLocks/>
          </p:cNvGraphicFramePr>
          <p:nvPr>
            <p:extLst>
              <p:ext uri="{D42A27DB-BD31-4B8C-83A1-F6EECF244321}">
                <p14:modId xmlns:p14="http://schemas.microsoft.com/office/powerpoint/2010/main" val="2343268469"/>
              </p:ext>
            </p:extLst>
          </p:nvPr>
        </p:nvGraphicFramePr>
        <p:xfrm>
          <a:off x="6653213" y="2813050"/>
          <a:ext cx="3613150" cy="1296988"/>
        </p:xfrm>
        <a:graphic>
          <a:graphicData uri="http://schemas.openxmlformats.org/presentationml/2006/ole">
            <mc:AlternateContent xmlns:mc="http://schemas.openxmlformats.org/markup-compatibility/2006">
              <mc:Choice xmlns:v="urn:schemas-microsoft-com:vml" Requires="v">
                <p:oleObj spid="_x0000_s587834" name="公式" r:id="rId3" imgW="1079280" imgH="444240" progId="Equation.3">
                  <p:embed/>
                </p:oleObj>
              </mc:Choice>
              <mc:Fallback>
                <p:oleObj name="公式" r:id="rId3" imgW="1079280" imgH="444240" progId="Equation.3">
                  <p:embed/>
                  <p:pic>
                    <p:nvPicPr>
                      <p:cNvPr id="0" name=""/>
                      <p:cNvPicPr>
                        <a:picLocks noChangeArrowheads="1"/>
                      </p:cNvPicPr>
                      <p:nvPr/>
                    </p:nvPicPr>
                    <p:blipFill>
                      <a:blip r:embed="rId4"/>
                      <a:srcRect/>
                      <a:stretch>
                        <a:fillRect/>
                      </a:stretch>
                    </p:blipFill>
                    <p:spPr bwMode="auto">
                      <a:xfrm>
                        <a:off x="6653213" y="2813050"/>
                        <a:ext cx="3613150" cy="1296988"/>
                      </a:xfrm>
                      <a:prstGeom prst="rect">
                        <a:avLst/>
                      </a:prstGeom>
                      <a:noFill/>
                      <a:ln>
                        <a:noFill/>
                      </a:ln>
                      <a:effectLst/>
                      <a:extLst/>
                    </p:spPr>
                  </p:pic>
                </p:oleObj>
              </mc:Fallback>
            </mc:AlternateContent>
          </a:graphicData>
        </a:graphic>
      </p:graphicFrame>
      <p:sp>
        <p:nvSpPr>
          <p:cNvPr id="9" name="Text Box 9"/>
          <p:cNvSpPr txBox="1">
            <a:spLocks noChangeArrowheads="1"/>
          </p:cNvSpPr>
          <p:nvPr/>
        </p:nvSpPr>
        <p:spPr bwMode="auto">
          <a:xfrm>
            <a:off x="2703155" y="4062405"/>
            <a:ext cx="7883669" cy="65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zh-CN" i="0" dirty="0">
                <a:solidFill>
                  <a:srgbClr val="9900CC"/>
                </a:solidFill>
                <a:cs typeface="Times New Roman" panose="02020603050405020304" pitchFamily="18" charset="0"/>
              </a:rPr>
              <a:t>可见条纹级次越高，条纹半径越大，</a:t>
            </a:r>
            <a:r>
              <a:rPr lang="zh-CN" altLang="zh-CN" i="0" dirty="0">
                <a:cs typeface="Times New Roman" panose="02020603050405020304" pitchFamily="18" charset="0"/>
              </a:rPr>
              <a:t>由上式得</a:t>
            </a:r>
            <a:endParaRPr lang="zh-CN" altLang="en-US" i="0" dirty="0">
              <a:cs typeface="Times New Roman" panose="02020603050405020304" pitchFamily="18" charset="0"/>
            </a:endParaRPr>
          </a:p>
        </p:txBody>
      </p:sp>
      <p:graphicFrame>
        <p:nvGraphicFramePr>
          <p:cNvPr id="10" name="Object 10"/>
          <p:cNvGraphicFramePr>
            <a:graphicFrameLocks/>
          </p:cNvGraphicFramePr>
          <p:nvPr>
            <p:extLst>
              <p:ext uri="{D42A27DB-BD31-4B8C-83A1-F6EECF244321}">
                <p14:modId xmlns:p14="http://schemas.microsoft.com/office/powerpoint/2010/main" val="1025751794"/>
              </p:ext>
            </p:extLst>
          </p:nvPr>
        </p:nvGraphicFramePr>
        <p:xfrm>
          <a:off x="3328675" y="4759883"/>
          <a:ext cx="6863196" cy="1179154"/>
        </p:xfrm>
        <a:graphic>
          <a:graphicData uri="http://schemas.openxmlformats.org/presentationml/2006/ole">
            <mc:AlternateContent xmlns:mc="http://schemas.openxmlformats.org/markup-compatibility/2006">
              <mc:Choice xmlns:v="urn:schemas-microsoft-com:vml" Requires="v">
                <p:oleObj spid="_x0000_s587835" name="公式" r:id="rId5" imgW="2438280" imgH="419040" progId="Equation.3">
                  <p:embed/>
                </p:oleObj>
              </mc:Choice>
              <mc:Fallback>
                <p:oleObj name="公式" r:id="rId5" imgW="2438280" imgH="419040" progId="Equation.3">
                  <p:embed/>
                  <p:pic>
                    <p:nvPicPr>
                      <p:cNvPr id="0" name=""/>
                      <p:cNvPicPr>
                        <a:picLocks noChangeArrowheads="1"/>
                      </p:cNvPicPr>
                      <p:nvPr/>
                    </p:nvPicPr>
                    <p:blipFill>
                      <a:blip r:embed="rId6"/>
                      <a:srcRect/>
                      <a:stretch>
                        <a:fillRect/>
                      </a:stretch>
                    </p:blipFill>
                    <p:spPr bwMode="auto">
                      <a:xfrm>
                        <a:off x="3328675" y="4759883"/>
                        <a:ext cx="6863196" cy="1179154"/>
                      </a:xfrm>
                      <a:prstGeom prst="rect">
                        <a:avLst/>
                      </a:prstGeom>
                      <a:noFill/>
                      <a:ln>
                        <a:noFill/>
                      </a:ln>
                      <a:effectLst/>
                      <a:extLst/>
                    </p:spPr>
                  </p:pic>
                </p:oleObj>
              </mc:Fallback>
            </mc:AlternateContent>
          </a:graphicData>
        </a:graphic>
      </p:graphicFrame>
      <p:sp>
        <p:nvSpPr>
          <p:cNvPr id="11" name="Text Box 11"/>
          <p:cNvSpPr txBox="1">
            <a:spLocks noChangeArrowheads="1"/>
          </p:cNvSpPr>
          <p:nvPr/>
        </p:nvSpPr>
        <p:spPr bwMode="auto">
          <a:xfrm>
            <a:off x="4204210" y="6064789"/>
            <a:ext cx="3417743" cy="65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zh-CN" i="0" dirty="0">
                <a:solidFill>
                  <a:srgbClr val="008000"/>
                </a:solidFill>
                <a:cs typeface="Times New Roman" panose="02020603050405020304" pitchFamily="18" charset="0"/>
              </a:rPr>
              <a:t>可看到</a:t>
            </a:r>
            <a:r>
              <a:rPr lang="en-US" altLang="zh-CN" i="0" dirty="0">
                <a:solidFill>
                  <a:srgbClr val="FF0000"/>
                </a:solidFill>
                <a:cs typeface="Times New Roman" panose="02020603050405020304" pitchFamily="18" charset="0"/>
              </a:rPr>
              <a:t>34</a:t>
            </a:r>
            <a:r>
              <a:rPr lang="zh-CN" altLang="en-US" i="0" dirty="0">
                <a:solidFill>
                  <a:srgbClr val="008000"/>
                </a:solidFill>
                <a:cs typeface="Times New Roman" panose="02020603050405020304" pitchFamily="18" charset="0"/>
              </a:rPr>
              <a:t>条明条纹。</a:t>
            </a:r>
          </a:p>
        </p:txBody>
      </p:sp>
    </p:spTree>
    <p:extLst>
      <p:ext uri="{BB962C8B-B14F-4D97-AF65-F5344CB8AC3E}">
        <p14:creationId xmlns:p14="http://schemas.microsoft.com/office/powerpoint/2010/main" val="132717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07715" y="466169"/>
            <a:ext cx="7561262" cy="65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i="0" dirty="0">
                <a:solidFill>
                  <a:srgbClr val="FF0000"/>
                </a:solidFill>
                <a:latin typeface="宋体" panose="02010600030101010101" pitchFamily="2" charset="-122"/>
                <a:cs typeface="Times New Roman" panose="02020603050405020304" pitchFamily="18" charset="0"/>
              </a:rPr>
              <a:t>(2)</a:t>
            </a:r>
            <a:r>
              <a:rPr lang="zh-CN" altLang="en-US" i="0" dirty="0">
                <a:solidFill>
                  <a:srgbClr val="9900CC"/>
                </a:solidFill>
                <a:latin typeface="宋体" panose="02010600030101010101" pitchFamily="2" charset="-122"/>
                <a:cs typeface="Times New Roman" panose="02020603050405020304" pitchFamily="18" charset="0"/>
              </a:rPr>
              <a:t>若在空气层中充以液体，则明环半径为</a:t>
            </a:r>
          </a:p>
        </p:txBody>
      </p:sp>
      <p:graphicFrame>
        <p:nvGraphicFramePr>
          <p:cNvPr id="3" name="Object 3"/>
          <p:cNvGraphicFramePr>
            <a:graphicFrameLocks/>
          </p:cNvGraphicFramePr>
          <p:nvPr>
            <p:extLst>
              <p:ext uri="{D42A27DB-BD31-4B8C-83A1-F6EECF244321}">
                <p14:modId xmlns:p14="http://schemas.microsoft.com/office/powerpoint/2010/main" val="3379509537"/>
              </p:ext>
            </p:extLst>
          </p:nvPr>
        </p:nvGraphicFramePr>
        <p:xfrm>
          <a:off x="4224181" y="1435734"/>
          <a:ext cx="3108325" cy="1300163"/>
        </p:xfrm>
        <a:graphic>
          <a:graphicData uri="http://schemas.openxmlformats.org/presentationml/2006/ole">
            <mc:AlternateContent xmlns:mc="http://schemas.openxmlformats.org/markup-compatibility/2006">
              <mc:Choice xmlns:v="urn:schemas-microsoft-com:vml" Requires="v">
                <p:oleObj spid="_x0000_s590904" name="公式" r:id="rId3" imgW="1079280" imgH="444240" progId="Equation.3">
                  <p:embed/>
                </p:oleObj>
              </mc:Choice>
              <mc:Fallback>
                <p:oleObj name="公式" r:id="rId3" imgW="1079280" imgH="444240" progId="Equation.3">
                  <p:embed/>
                  <p:pic>
                    <p:nvPicPr>
                      <p:cNvPr id="0" name=""/>
                      <p:cNvPicPr>
                        <a:picLocks noChangeArrowheads="1"/>
                      </p:cNvPicPr>
                      <p:nvPr/>
                    </p:nvPicPr>
                    <p:blipFill>
                      <a:blip r:embed="rId4"/>
                      <a:srcRect/>
                      <a:stretch>
                        <a:fillRect/>
                      </a:stretch>
                    </p:blipFill>
                    <p:spPr bwMode="auto">
                      <a:xfrm>
                        <a:off x="4224181" y="1435734"/>
                        <a:ext cx="3108325" cy="1300163"/>
                      </a:xfrm>
                      <a:prstGeom prst="rect">
                        <a:avLst/>
                      </a:prstGeom>
                      <a:noFill/>
                      <a:ln>
                        <a:noFill/>
                      </a:ln>
                      <a:effectLst/>
                      <a:extLst/>
                    </p:spPr>
                  </p:pic>
                </p:oleObj>
              </mc:Fallback>
            </mc:AlternateContent>
          </a:graphicData>
        </a:graphic>
      </p:graphicFrame>
      <p:sp>
        <p:nvSpPr>
          <p:cNvPr id="4" name="Text Box 4"/>
          <p:cNvSpPr txBox="1">
            <a:spLocks noChangeArrowheads="1"/>
          </p:cNvSpPr>
          <p:nvPr/>
        </p:nvSpPr>
        <p:spPr bwMode="auto">
          <a:xfrm>
            <a:off x="2350351" y="5076272"/>
            <a:ext cx="7740650" cy="65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zh-CN" i="0" dirty="0">
                <a:latin typeface="宋体" panose="02010600030101010101" pitchFamily="2" charset="-122"/>
                <a:cs typeface="Courier New" panose="02070309020205020404" pitchFamily="49" charset="0"/>
              </a:rPr>
              <a:t>可见牛顿环中充以液体后，</a:t>
            </a:r>
            <a:r>
              <a:rPr lang="zh-CN" altLang="zh-CN" i="0" dirty="0">
                <a:solidFill>
                  <a:srgbClr val="FF6600"/>
                </a:solidFill>
                <a:latin typeface="宋体" panose="02010600030101010101" pitchFamily="2" charset="-122"/>
                <a:cs typeface="Courier New" panose="02070309020205020404" pitchFamily="49" charset="0"/>
              </a:rPr>
              <a:t>干涉条纹变密</a:t>
            </a:r>
            <a:r>
              <a:rPr lang="zh-CN" altLang="en-US" i="0" dirty="0">
                <a:latin typeface="宋体" panose="02010600030101010101" pitchFamily="2" charset="-122"/>
                <a:cs typeface="Courier New" panose="02070309020205020404" pitchFamily="49" charset="0"/>
              </a:rPr>
              <a:t>。</a:t>
            </a:r>
          </a:p>
        </p:txBody>
      </p:sp>
      <p:graphicFrame>
        <p:nvGraphicFramePr>
          <p:cNvPr id="5" name="Object 5"/>
          <p:cNvGraphicFramePr>
            <a:graphicFrameLocks/>
          </p:cNvGraphicFramePr>
          <p:nvPr>
            <p:extLst>
              <p:ext uri="{D42A27DB-BD31-4B8C-83A1-F6EECF244321}">
                <p14:modId xmlns:p14="http://schemas.microsoft.com/office/powerpoint/2010/main" val="1076094753"/>
              </p:ext>
            </p:extLst>
          </p:nvPr>
        </p:nvGraphicFramePr>
        <p:xfrm>
          <a:off x="1807715" y="3050794"/>
          <a:ext cx="8562542" cy="1296988"/>
        </p:xfrm>
        <a:graphic>
          <a:graphicData uri="http://schemas.openxmlformats.org/presentationml/2006/ole">
            <mc:AlternateContent xmlns:mc="http://schemas.openxmlformats.org/markup-compatibility/2006">
              <mc:Choice xmlns:v="urn:schemas-microsoft-com:vml" Requires="v">
                <p:oleObj spid="_x0000_s590905" name="公式" r:id="rId5" imgW="3136680" imgH="444240" progId="Equation.3">
                  <p:embed/>
                </p:oleObj>
              </mc:Choice>
              <mc:Fallback>
                <p:oleObj name="公式" r:id="rId5" imgW="3136680" imgH="444240" progId="Equation.3">
                  <p:embed/>
                  <p:pic>
                    <p:nvPicPr>
                      <p:cNvPr id="0" name=""/>
                      <p:cNvPicPr>
                        <a:picLocks noChangeArrowheads="1"/>
                      </p:cNvPicPr>
                      <p:nvPr/>
                    </p:nvPicPr>
                    <p:blipFill>
                      <a:blip r:embed="rId6"/>
                      <a:srcRect/>
                      <a:stretch>
                        <a:fillRect/>
                      </a:stretch>
                    </p:blipFill>
                    <p:spPr bwMode="auto">
                      <a:xfrm>
                        <a:off x="1807715" y="3050794"/>
                        <a:ext cx="8562542"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8674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467789" y="320317"/>
            <a:ext cx="868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50000"/>
              </a:lnSpc>
              <a:spcBef>
                <a:spcPct val="50000"/>
              </a:spcBef>
            </a:pPr>
            <a:r>
              <a:rPr lang="en-US" altLang="zh-CN" i="0"/>
              <a:t>        </a:t>
            </a:r>
            <a:endParaRPr lang="en-US" altLang="zh-CN" i="0">
              <a:latin typeface="宋体" panose="02010600030101010101" pitchFamily="2" charset="-122"/>
            </a:endParaRPr>
          </a:p>
        </p:txBody>
      </p:sp>
      <p:sp>
        <p:nvSpPr>
          <p:cNvPr id="3" name="Text Box 3"/>
          <p:cNvSpPr txBox="1">
            <a:spLocks noChangeArrowheads="1"/>
          </p:cNvSpPr>
          <p:nvPr/>
        </p:nvSpPr>
        <p:spPr bwMode="auto">
          <a:xfrm>
            <a:off x="1239189" y="3444519"/>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endParaRPr lang="zh-CN" altLang="zh-CN" i="0"/>
          </a:p>
        </p:txBody>
      </p:sp>
      <p:sp>
        <p:nvSpPr>
          <p:cNvPr id="4" name="Text Box 4"/>
          <p:cNvSpPr txBox="1">
            <a:spLocks noChangeArrowheads="1"/>
          </p:cNvSpPr>
          <p:nvPr/>
        </p:nvSpPr>
        <p:spPr bwMode="auto">
          <a:xfrm>
            <a:off x="1742942" y="262937"/>
            <a:ext cx="862805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nSpc>
                <a:spcPct val="150000"/>
              </a:lnSpc>
              <a:spcBef>
                <a:spcPct val="50000"/>
              </a:spcBef>
            </a:pPr>
            <a:r>
              <a:rPr lang="en-US" altLang="zh-CN" i="0" dirty="0"/>
              <a:t> </a:t>
            </a:r>
            <a:r>
              <a:rPr kumimoji="0" lang="en-US" altLang="zh-CN" i="0" dirty="0">
                <a:solidFill>
                  <a:srgbClr val="FF0000"/>
                </a:solidFill>
              </a:rPr>
              <a:t>【</a:t>
            </a:r>
            <a:r>
              <a:rPr kumimoji="0" lang="zh-CN" altLang="en-US" i="0" dirty="0">
                <a:solidFill>
                  <a:srgbClr val="FF0000"/>
                </a:solidFill>
              </a:rPr>
              <a:t>补充例</a:t>
            </a:r>
            <a:r>
              <a:rPr kumimoji="0" lang="en-US" altLang="zh-CN" i="0" dirty="0">
                <a:solidFill>
                  <a:srgbClr val="FF0000"/>
                </a:solidFill>
              </a:rPr>
              <a:t>】</a:t>
            </a:r>
            <a:r>
              <a:rPr lang="zh-CN" altLang="en-US" i="0" dirty="0">
                <a:latin typeface="宋体" panose="02010600030101010101" pitchFamily="2" charset="-122"/>
              </a:rPr>
              <a:t>  若在牛顿环装置的透镜和平板玻璃板间充满某种折射率大于透镜折射率而小于平板玻璃的某种液体，</a:t>
            </a:r>
            <a:r>
              <a:rPr lang="zh-CN" altLang="en-US" i="0" dirty="0">
                <a:solidFill>
                  <a:srgbClr val="F826DA"/>
                </a:solidFill>
                <a:latin typeface="宋体" panose="02010600030101010101" pitchFamily="2" charset="-122"/>
              </a:rPr>
              <a:t>则从入射光方向所观察到的牛顿环的环心是</a:t>
            </a:r>
          </a:p>
        </p:txBody>
      </p:sp>
      <p:sp>
        <p:nvSpPr>
          <p:cNvPr id="6" name="AutoShape 6"/>
          <p:cNvSpPr>
            <a:spLocks noChangeArrowheads="1"/>
          </p:cNvSpPr>
          <p:nvPr/>
        </p:nvSpPr>
        <p:spPr bwMode="auto">
          <a:xfrm>
            <a:off x="1848789" y="3139717"/>
            <a:ext cx="609600" cy="609600"/>
          </a:xfrm>
          <a:prstGeom prst="star5">
            <a:avLst/>
          </a:prstGeom>
          <a:gradFill rotWithShape="0">
            <a:gsLst>
              <a:gs pos="0">
                <a:srgbClr val="FFFFFF"/>
              </a:gs>
              <a:gs pos="100000">
                <a:srgbClr val="FF0000"/>
              </a:gs>
            </a:gsLst>
            <a:path path="shape">
              <a:fillToRect l="50000" t="50000" r="50000" b="50000"/>
            </a:path>
          </a:gradFill>
          <a:ln w="19050">
            <a:solidFill>
              <a:srgbClr val="FF0000"/>
            </a:solidFill>
            <a:miter lim="800000"/>
            <a:headEnd/>
            <a:tailEnd/>
          </a:ln>
          <a:effectLst/>
        </p:spPr>
        <p:txBody>
          <a:bodyPr wrap="none" anchor="ctr"/>
          <a:lstStyle/>
          <a:p>
            <a:pPr eaLnBrk="0" hangingPunct="0">
              <a:defRPr/>
            </a:pPr>
            <a:endParaRPr lang="zh-CN" altLang="en-US" sz="2400"/>
          </a:p>
        </p:txBody>
      </p:sp>
      <p:grpSp>
        <p:nvGrpSpPr>
          <p:cNvPr id="7" name="Group 61"/>
          <p:cNvGrpSpPr>
            <a:grpSpLocks/>
          </p:cNvGrpSpPr>
          <p:nvPr/>
        </p:nvGrpSpPr>
        <p:grpSpPr bwMode="auto">
          <a:xfrm>
            <a:off x="2305989" y="2453919"/>
            <a:ext cx="4191000" cy="2500313"/>
            <a:chOff x="672" y="1728"/>
            <a:chExt cx="2640" cy="1575"/>
          </a:xfrm>
        </p:grpSpPr>
        <p:sp>
          <p:nvSpPr>
            <p:cNvPr id="8" name="Text Box 7"/>
            <p:cNvSpPr txBox="1">
              <a:spLocks noChangeArrowheads="1"/>
            </p:cNvSpPr>
            <p:nvPr/>
          </p:nvSpPr>
          <p:spPr bwMode="auto">
            <a:xfrm>
              <a:off x="672" y="1728"/>
              <a:ext cx="20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en-US" altLang="zh-CN" i="0"/>
                <a:t> </a:t>
              </a:r>
              <a:r>
                <a:rPr lang="zh-CN" altLang="en-US" i="0">
                  <a:latin typeface="宋体" panose="02010600030101010101" pitchFamily="2" charset="-122"/>
                </a:rPr>
                <a:t>（</a:t>
              </a:r>
              <a:r>
                <a:rPr lang="en-US" altLang="zh-CN" i="0">
                  <a:latin typeface="宋体" panose="02010600030101010101" pitchFamily="2" charset="-122"/>
                </a:rPr>
                <a:t>1</a:t>
              </a:r>
              <a:r>
                <a:rPr lang="zh-CN" altLang="en-US" i="0">
                  <a:latin typeface="宋体" panose="02010600030101010101" pitchFamily="2" charset="-122"/>
                </a:rPr>
                <a:t>）暗斑</a:t>
              </a:r>
            </a:p>
          </p:txBody>
        </p:sp>
        <p:sp>
          <p:nvSpPr>
            <p:cNvPr id="9" name="Text Box 8"/>
            <p:cNvSpPr txBox="1">
              <a:spLocks noChangeArrowheads="1"/>
            </p:cNvSpPr>
            <p:nvPr/>
          </p:nvSpPr>
          <p:spPr bwMode="auto">
            <a:xfrm>
              <a:off x="720" y="216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dirty="0">
                  <a:solidFill>
                    <a:srgbClr val="129C15"/>
                  </a:solidFill>
                  <a:latin typeface="宋体" panose="02010600030101010101" pitchFamily="2" charset="-122"/>
                </a:rPr>
                <a:t>（</a:t>
              </a:r>
              <a:r>
                <a:rPr lang="en-US" altLang="zh-CN" i="0" dirty="0">
                  <a:solidFill>
                    <a:srgbClr val="129C15"/>
                  </a:solidFill>
                  <a:latin typeface="宋体" panose="02010600030101010101" pitchFamily="2" charset="-122"/>
                </a:rPr>
                <a:t>2</a:t>
              </a:r>
              <a:r>
                <a:rPr lang="zh-CN" altLang="en-US" i="0" dirty="0">
                  <a:solidFill>
                    <a:srgbClr val="129C15"/>
                  </a:solidFill>
                  <a:latin typeface="宋体" panose="02010600030101010101" pitchFamily="2" charset="-122"/>
                </a:rPr>
                <a:t>）明斑</a:t>
              </a:r>
            </a:p>
          </p:txBody>
        </p:sp>
        <p:sp>
          <p:nvSpPr>
            <p:cNvPr id="10" name="Rectangle 9"/>
            <p:cNvSpPr>
              <a:spLocks noChangeArrowheads="1"/>
            </p:cNvSpPr>
            <p:nvPr/>
          </p:nvSpPr>
          <p:spPr bwMode="auto">
            <a:xfrm>
              <a:off x="720" y="2592"/>
              <a:ext cx="24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dirty="0">
                  <a:solidFill>
                    <a:srgbClr val="CC3300"/>
                  </a:solidFill>
                  <a:latin typeface="宋体" panose="02010600030101010101" pitchFamily="2" charset="-122"/>
                </a:rPr>
                <a:t>（</a:t>
              </a:r>
              <a:r>
                <a:rPr lang="en-US" altLang="zh-CN" i="0" dirty="0">
                  <a:solidFill>
                    <a:srgbClr val="CC3300"/>
                  </a:solidFill>
                  <a:latin typeface="宋体" panose="02010600030101010101" pitchFamily="2" charset="-122"/>
                </a:rPr>
                <a:t>3</a:t>
              </a:r>
              <a:r>
                <a:rPr lang="zh-CN" altLang="en-US" i="0" dirty="0">
                  <a:solidFill>
                    <a:srgbClr val="CC3300"/>
                  </a:solidFill>
                  <a:latin typeface="宋体" panose="02010600030101010101" pitchFamily="2" charset="-122"/>
                </a:rPr>
                <a:t>）半明半暗的斑 </a:t>
              </a:r>
            </a:p>
          </p:txBody>
        </p:sp>
        <p:sp>
          <p:nvSpPr>
            <p:cNvPr id="11" name="Rectangle 10"/>
            <p:cNvSpPr>
              <a:spLocks noChangeArrowheads="1"/>
            </p:cNvSpPr>
            <p:nvPr/>
          </p:nvSpPr>
          <p:spPr bwMode="auto">
            <a:xfrm>
              <a:off x="720" y="2976"/>
              <a:ext cx="2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spcBef>
                  <a:spcPct val="50000"/>
                </a:spcBef>
              </a:pPr>
              <a:r>
                <a:rPr lang="zh-CN" altLang="en-US" i="0" dirty="0">
                  <a:solidFill>
                    <a:srgbClr val="9900CC"/>
                  </a:solidFill>
                  <a:latin typeface="宋体" panose="02010600030101010101" pitchFamily="2" charset="-122"/>
                </a:rPr>
                <a:t>（</a:t>
              </a:r>
              <a:r>
                <a:rPr lang="en-US" altLang="zh-CN" i="0" dirty="0">
                  <a:solidFill>
                    <a:srgbClr val="9900CC"/>
                  </a:solidFill>
                  <a:latin typeface="宋体" panose="02010600030101010101" pitchFamily="2" charset="-122"/>
                </a:rPr>
                <a:t>4</a:t>
              </a:r>
              <a:r>
                <a:rPr lang="zh-CN" altLang="en-US" i="0" dirty="0">
                  <a:solidFill>
                    <a:srgbClr val="9900CC"/>
                  </a:solidFill>
                  <a:latin typeface="宋体" panose="02010600030101010101" pitchFamily="2" charset="-122"/>
                </a:rPr>
                <a:t>）干涉现象消失</a:t>
              </a:r>
            </a:p>
          </p:txBody>
        </p:sp>
      </p:grpSp>
      <p:sp>
        <p:nvSpPr>
          <p:cNvPr id="12" name="Rectangle 12"/>
          <p:cNvSpPr>
            <a:spLocks noChangeArrowheads="1"/>
          </p:cNvSpPr>
          <p:nvPr/>
        </p:nvSpPr>
        <p:spPr bwMode="auto">
          <a:xfrm>
            <a:off x="6603446" y="2713474"/>
            <a:ext cx="3276600" cy="36576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nvGrpSpPr>
          <p:cNvPr id="13" name="Group 13"/>
          <p:cNvGrpSpPr>
            <a:grpSpLocks/>
          </p:cNvGrpSpPr>
          <p:nvPr/>
        </p:nvGrpSpPr>
        <p:grpSpPr bwMode="auto">
          <a:xfrm>
            <a:off x="6755846" y="2865874"/>
            <a:ext cx="3048000" cy="2057400"/>
            <a:chOff x="3168" y="1104"/>
            <a:chExt cx="2016" cy="1431"/>
          </a:xfrm>
        </p:grpSpPr>
        <p:sp>
          <p:nvSpPr>
            <p:cNvPr id="14" name="Rectangle 14" descr="20%"/>
            <p:cNvSpPr>
              <a:spLocks noChangeArrowheads="1"/>
            </p:cNvSpPr>
            <p:nvPr/>
          </p:nvSpPr>
          <p:spPr bwMode="auto">
            <a:xfrm>
              <a:off x="3182" y="1536"/>
              <a:ext cx="1954" cy="528"/>
            </a:xfrm>
            <a:prstGeom prst="rect">
              <a:avLst/>
            </a:prstGeom>
            <a:pattFill prst="pct20">
              <a:fgClr>
                <a:srgbClr val="CC9900"/>
              </a:fgClr>
              <a:bgClr>
                <a:schemeClr val="accent1"/>
              </a:bgClr>
            </a:pattFill>
            <a:ln w="9525">
              <a:solidFill>
                <a:srgbClr val="00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nvGrpSpPr>
            <p:cNvPr id="15" name="Group 15"/>
            <p:cNvGrpSpPr>
              <a:grpSpLocks/>
            </p:cNvGrpSpPr>
            <p:nvPr/>
          </p:nvGrpSpPr>
          <p:grpSpPr bwMode="auto">
            <a:xfrm>
              <a:off x="3168" y="1440"/>
              <a:ext cx="1968" cy="423"/>
              <a:chOff x="2358" y="768"/>
              <a:chExt cx="2387" cy="528"/>
            </a:xfrm>
          </p:grpSpPr>
          <p:grpSp>
            <p:nvGrpSpPr>
              <p:cNvPr id="40" name="Group 16"/>
              <p:cNvGrpSpPr>
                <a:grpSpLocks/>
              </p:cNvGrpSpPr>
              <p:nvPr/>
            </p:nvGrpSpPr>
            <p:grpSpPr bwMode="auto">
              <a:xfrm>
                <a:off x="2358" y="768"/>
                <a:ext cx="2386" cy="528"/>
                <a:chOff x="2358" y="768"/>
                <a:chExt cx="2386" cy="528"/>
              </a:xfrm>
            </p:grpSpPr>
            <p:sp>
              <p:nvSpPr>
                <p:cNvPr id="42" name="Arc 17"/>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CCFFFF"/>
                </a:solidFill>
                <a:ln w="12700" cap="rnd">
                  <a:solidFill>
                    <a:schemeClr val="tx1"/>
                  </a:solidFill>
                  <a:round/>
                  <a:headEnd type="none" w="sm" len="lg"/>
                  <a:tailEnd type="none" w="sm" len="lg"/>
                </a:ln>
              </p:spPr>
              <p:txBody>
                <a:bodyPr wrap="none" anchor="ctr"/>
                <a:lstStyle/>
                <a:p>
                  <a:endParaRPr lang="zh-CN" altLang="en-US"/>
                </a:p>
              </p:txBody>
            </p:sp>
            <p:sp>
              <p:nvSpPr>
                <p:cNvPr id="43" name="Rectangle 18"/>
                <p:cNvSpPr>
                  <a:spLocks noChangeArrowheads="1"/>
                </p:cNvSpPr>
                <p:nvPr/>
              </p:nvSpPr>
              <p:spPr bwMode="auto">
                <a:xfrm>
                  <a:off x="2367" y="768"/>
                  <a:ext cx="2377" cy="15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41" name="Freeform 19"/>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solidFill>
                <a:srgbClr val="CCFFFF"/>
              </a:solidFill>
              <a:ln w="12700" cap="rnd">
                <a:solidFill>
                  <a:schemeClr val="tx1"/>
                </a:solidFill>
                <a:round/>
                <a:headEnd type="none" w="sm" len="lg"/>
                <a:tailEnd type="none" w="sm" len="lg"/>
              </a:ln>
            </p:spPr>
            <p:txBody>
              <a:bodyPr/>
              <a:lstStyle/>
              <a:p>
                <a:endParaRPr lang="zh-CN" altLang="en-US"/>
              </a:p>
            </p:txBody>
          </p:sp>
        </p:grpSp>
        <p:sp>
          <p:nvSpPr>
            <p:cNvPr id="16" name="Rectangle 20"/>
            <p:cNvSpPr>
              <a:spLocks noChangeArrowheads="1"/>
            </p:cNvSpPr>
            <p:nvPr/>
          </p:nvSpPr>
          <p:spPr bwMode="auto">
            <a:xfrm>
              <a:off x="3168" y="1872"/>
              <a:ext cx="1968" cy="267"/>
            </a:xfrm>
            <a:prstGeom prst="rect">
              <a:avLst/>
            </a:prstGeom>
            <a:solidFill>
              <a:srgbClr val="FFFF00"/>
            </a:solidFill>
            <a:ln w="12700">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aphicFrame>
          <p:nvGraphicFramePr>
            <p:cNvPr id="17" name="Object 2"/>
            <p:cNvGraphicFramePr>
              <a:graphicFrameLocks noChangeAspect="1"/>
            </p:cNvGraphicFramePr>
            <p:nvPr/>
          </p:nvGraphicFramePr>
          <p:xfrm>
            <a:off x="4894" y="1536"/>
            <a:ext cx="290" cy="384"/>
          </p:xfrm>
          <a:graphic>
            <a:graphicData uri="http://schemas.openxmlformats.org/presentationml/2006/ole">
              <mc:AlternateContent xmlns:mc="http://schemas.openxmlformats.org/markup-compatibility/2006">
                <mc:Choice xmlns:v="urn:schemas-microsoft-com:vml" Requires="v">
                  <p:oleObj spid="_x0000_s593054" name="公式" r:id="rId3" imgW="241091" imgH="317225" progId="Equation.3">
                    <p:embed/>
                  </p:oleObj>
                </mc:Choice>
                <mc:Fallback>
                  <p:oleObj name="公式" r:id="rId3" imgW="241091" imgH="3172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 y="1536"/>
                          <a:ext cx="29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3"/>
            <p:cNvGraphicFramePr>
              <a:graphicFrameLocks noChangeAspect="1"/>
            </p:cNvGraphicFramePr>
            <p:nvPr/>
          </p:nvGraphicFramePr>
          <p:xfrm>
            <a:off x="3216" y="1776"/>
            <a:ext cx="272" cy="393"/>
          </p:xfrm>
          <a:graphic>
            <a:graphicData uri="http://schemas.openxmlformats.org/presentationml/2006/ole">
              <mc:AlternateContent xmlns:mc="http://schemas.openxmlformats.org/markup-compatibility/2006">
                <mc:Choice xmlns:v="urn:schemas-microsoft-com:vml" Requires="v">
                  <p:oleObj spid="_x0000_s593055" name="Equation" r:id="rId5" imgW="228600" imgH="330200" progId="Equation.3">
                    <p:embed/>
                  </p:oleObj>
                </mc:Choice>
                <mc:Fallback>
                  <p:oleObj name="Equation" r:id="rId5" imgW="2286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776"/>
                          <a:ext cx="272"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4"/>
            <p:cNvGraphicFramePr>
              <a:graphicFrameLocks noChangeAspect="1"/>
            </p:cNvGraphicFramePr>
            <p:nvPr/>
          </p:nvGraphicFramePr>
          <p:xfrm>
            <a:off x="3456" y="2064"/>
            <a:ext cx="1440" cy="471"/>
          </p:xfrm>
          <a:graphic>
            <a:graphicData uri="http://schemas.openxmlformats.org/presentationml/2006/ole">
              <mc:AlternateContent xmlns:mc="http://schemas.openxmlformats.org/markup-compatibility/2006">
                <mc:Choice xmlns:v="urn:schemas-microsoft-com:vml" Requires="v">
                  <p:oleObj spid="_x0000_s593056" name="Equation" r:id="rId7" imgW="723586" imgH="228501" progId="Equation.3">
                    <p:embed/>
                  </p:oleObj>
                </mc:Choice>
                <mc:Fallback>
                  <p:oleObj name="Equation" r:id="rId7" imgW="72358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2064"/>
                          <a:ext cx="1440"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24"/>
            <p:cNvGrpSpPr>
              <a:grpSpLocks/>
            </p:cNvGrpSpPr>
            <p:nvPr/>
          </p:nvGrpSpPr>
          <p:grpSpPr bwMode="auto">
            <a:xfrm>
              <a:off x="3504" y="1104"/>
              <a:ext cx="1200" cy="336"/>
              <a:chOff x="960" y="1008"/>
              <a:chExt cx="1200" cy="480"/>
            </a:xfrm>
          </p:grpSpPr>
          <p:sp>
            <p:nvSpPr>
              <p:cNvPr id="34" name="Line 25"/>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6"/>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27"/>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28"/>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29"/>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0"/>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31"/>
            <p:cNvGrpSpPr>
              <a:grpSpLocks/>
            </p:cNvGrpSpPr>
            <p:nvPr/>
          </p:nvGrpSpPr>
          <p:grpSpPr bwMode="auto">
            <a:xfrm>
              <a:off x="3504" y="1440"/>
              <a:ext cx="1200" cy="432"/>
              <a:chOff x="960" y="1008"/>
              <a:chExt cx="1200" cy="480"/>
            </a:xfrm>
          </p:grpSpPr>
          <p:sp>
            <p:nvSpPr>
              <p:cNvPr id="28" name="Line 32"/>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3"/>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4"/>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5"/>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6"/>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7"/>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38"/>
            <p:cNvGrpSpPr>
              <a:grpSpLocks/>
            </p:cNvGrpSpPr>
            <p:nvPr/>
          </p:nvGrpSpPr>
          <p:grpSpPr bwMode="auto">
            <a:xfrm>
              <a:off x="3168" y="1440"/>
              <a:ext cx="1968" cy="423"/>
              <a:chOff x="2358" y="768"/>
              <a:chExt cx="2387" cy="528"/>
            </a:xfrm>
          </p:grpSpPr>
          <p:grpSp>
            <p:nvGrpSpPr>
              <p:cNvPr id="24" name="Group 39"/>
              <p:cNvGrpSpPr>
                <a:grpSpLocks/>
              </p:cNvGrpSpPr>
              <p:nvPr/>
            </p:nvGrpSpPr>
            <p:grpSpPr bwMode="auto">
              <a:xfrm>
                <a:off x="2358" y="768"/>
                <a:ext cx="2386" cy="528"/>
                <a:chOff x="2358" y="768"/>
                <a:chExt cx="2386" cy="528"/>
              </a:xfrm>
            </p:grpSpPr>
            <p:sp>
              <p:nvSpPr>
                <p:cNvPr id="26" name="Arc 40"/>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00FFFF">
                    <a:alpha val="49804"/>
                  </a:srgbClr>
                </a:solidFill>
                <a:ln w="12700" cap="rnd">
                  <a:solidFill>
                    <a:schemeClr val="tx1"/>
                  </a:solidFill>
                  <a:round/>
                  <a:headEnd type="none" w="sm" len="lg"/>
                  <a:tailEnd type="none" w="sm" len="lg"/>
                </a:ln>
              </p:spPr>
              <p:txBody>
                <a:bodyPr wrap="none" anchor="ctr"/>
                <a:lstStyle/>
                <a:p>
                  <a:endParaRPr lang="zh-CN" altLang="en-US"/>
                </a:p>
              </p:txBody>
            </p:sp>
            <p:sp>
              <p:nvSpPr>
                <p:cNvPr id="27" name="Rectangle 41"/>
                <p:cNvSpPr>
                  <a:spLocks noChangeArrowheads="1"/>
                </p:cNvSpPr>
                <p:nvPr/>
              </p:nvSpPr>
              <p:spPr bwMode="auto">
                <a:xfrm>
                  <a:off x="2367" y="768"/>
                  <a:ext cx="2377" cy="158"/>
                </a:xfrm>
                <a:prstGeom prst="rect">
                  <a:avLst/>
                </a:prstGeom>
                <a:solidFill>
                  <a:srgbClr val="00FFFF">
                    <a:alpha val="50195"/>
                  </a:srgbClr>
                </a:solidFill>
                <a:ln w="9525">
                  <a:no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25" name="Freeform 42"/>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3" name="Object 5"/>
            <p:cNvGraphicFramePr>
              <a:graphicFrameLocks noChangeAspect="1"/>
            </p:cNvGraphicFramePr>
            <p:nvPr/>
          </p:nvGraphicFramePr>
          <p:xfrm>
            <a:off x="3197" y="1344"/>
            <a:ext cx="259" cy="384"/>
          </p:xfrm>
          <a:graphic>
            <a:graphicData uri="http://schemas.openxmlformats.org/presentationml/2006/ole">
              <mc:AlternateContent xmlns:mc="http://schemas.openxmlformats.org/markup-compatibility/2006">
                <mc:Choice xmlns:v="urn:schemas-microsoft-com:vml" Requires="v">
                  <p:oleObj spid="_x0000_s593057" name="公式" r:id="rId9" imgW="215619" imgH="317087" progId="Equation.3">
                    <p:embed/>
                  </p:oleObj>
                </mc:Choice>
                <mc:Fallback>
                  <p:oleObj name="公式" r:id="rId9" imgW="215619" imgH="31708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7" y="1344"/>
                          <a:ext cx="25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 name="Group 44"/>
          <p:cNvGrpSpPr>
            <a:grpSpLocks/>
          </p:cNvGrpSpPr>
          <p:nvPr/>
        </p:nvGrpSpPr>
        <p:grpSpPr bwMode="auto">
          <a:xfrm>
            <a:off x="7670246" y="4999474"/>
            <a:ext cx="1143000" cy="1143000"/>
            <a:chOff x="3504" y="2544"/>
            <a:chExt cx="1440" cy="1440"/>
          </a:xfrm>
        </p:grpSpPr>
        <p:sp>
          <p:nvSpPr>
            <p:cNvPr id="45" name="Oval 45"/>
            <p:cNvSpPr>
              <a:spLocks noChangeArrowheads="1"/>
            </p:cNvSpPr>
            <p:nvPr/>
          </p:nvSpPr>
          <p:spPr bwMode="auto">
            <a:xfrm>
              <a:off x="3504" y="2544"/>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6" name="Oval 46"/>
            <p:cNvSpPr>
              <a:spLocks noChangeArrowheads="1"/>
            </p:cNvSpPr>
            <p:nvPr/>
          </p:nvSpPr>
          <p:spPr bwMode="auto">
            <a:xfrm>
              <a:off x="3536" y="2577"/>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7" name="Oval 47"/>
            <p:cNvSpPr>
              <a:spLocks noChangeArrowheads="1"/>
            </p:cNvSpPr>
            <p:nvPr/>
          </p:nvSpPr>
          <p:spPr bwMode="auto">
            <a:xfrm>
              <a:off x="3569" y="2609"/>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8" name="Oval 48"/>
            <p:cNvSpPr>
              <a:spLocks noChangeArrowheads="1"/>
            </p:cNvSpPr>
            <p:nvPr/>
          </p:nvSpPr>
          <p:spPr bwMode="auto">
            <a:xfrm>
              <a:off x="3601" y="2642"/>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9" name="Oval 49"/>
            <p:cNvSpPr>
              <a:spLocks noChangeArrowheads="1"/>
            </p:cNvSpPr>
            <p:nvPr/>
          </p:nvSpPr>
          <p:spPr bwMode="auto">
            <a:xfrm>
              <a:off x="3634" y="2674"/>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0" name="Oval 50"/>
            <p:cNvSpPr>
              <a:spLocks noChangeArrowheads="1"/>
            </p:cNvSpPr>
            <p:nvPr/>
          </p:nvSpPr>
          <p:spPr bwMode="auto">
            <a:xfrm>
              <a:off x="3667" y="2707"/>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1" name="Oval 51"/>
            <p:cNvSpPr>
              <a:spLocks noChangeArrowheads="1"/>
            </p:cNvSpPr>
            <p:nvPr/>
          </p:nvSpPr>
          <p:spPr bwMode="auto">
            <a:xfrm>
              <a:off x="3701" y="2741"/>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2"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3" name="Oval 53"/>
            <p:cNvSpPr>
              <a:spLocks noChangeArrowheads="1"/>
            </p:cNvSpPr>
            <p:nvPr/>
          </p:nvSpPr>
          <p:spPr bwMode="auto">
            <a:xfrm>
              <a:off x="3734" y="2774"/>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4" name="Oval 54"/>
            <p:cNvSpPr>
              <a:spLocks noChangeArrowheads="1"/>
            </p:cNvSpPr>
            <p:nvPr/>
          </p:nvSpPr>
          <p:spPr bwMode="auto">
            <a:xfrm>
              <a:off x="3781" y="2822"/>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5" name="Oval 55"/>
            <p:cNvSpPr>
              <a:spLocks noChangeArrowheads="1"/>
            </p:cNvSpPr>
            <p:nvPr/>
          </p:nvSpPr>
          <p:spPr bwMode="auto">
            <a:xfrm>
              <a:off x="3832" y="2871"/>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6" name="Oval 56"/>
            <p:cNvSpPr>
              <a:spLocks noChangeArrowheads="1"/>
            </p:cNvSpPr>
            <p:nvPr/>
          </p:nvSpPr>
          <p:spPr bwMode="auto">
            <a:xfrm>
              <a:off x="3896" y="2937"/>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7" name="Oval 57"/>
            <p:cNvSpPr>
              <a:spLocks noChangeArrowheads="1"/>
            </p:cNvSpPr>
            <p:nvPr/>
          </p:nvSpPr>
          <p:spPr bwMode="auto">
            <a:xfrm>
              <a:off x="3947" y="2976"/>
              <a:ext cx="565" cy="56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8" name="Oval 58"/>
            <p:cNvSpPr>
              <a:spLocks noChangeArrowheads="1"/>
            </p:cNvSpPr>
            <p:nvPr/>
          </p:nvSpPr>
          <p:spPr bwMode="auto">
            <a:xfrm>
              <a:off x="4032" y="3072"/>
              <a:ext cx="384" cy="384"/>
            </a:xfrm>
            <a:prstGeom prst="ellipse">
              <a:avLst/>
            </a:prstGeom>
            <a:solidFill>
              <a:srgbClr val="FFCC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59" name="Object 6"/>
          <p:cNvGraphicFramePr>
            <a:graphicFrameLocks noChangeAspect="1"/>
          </p:cNvGraphicFramePr>
          <p:nvPr>
            <p:extLst>
              <p:ext uri="{D42A27DB-BD31-4B8C-83A1-F6EECF244321}">
                <p14:modId xmlns:p14="http://schemas.microsoft.com/office/powerpoint/2010/main" val="3896321813"/>
              </p:ext>
            </p:extLst>
          </p:nvPr>
        </p:nvGraphicFramePr>
        <p:xfrm>
          <a:off x="2948929" y="4985980"/>
          <a:ext cx="1609725" cy="620712"/>
        </p:xfrm>
        <a:graphic>
          <a:graphicData uri="http://schemas.openxmlformats.org/presentationml/2006/ole">
            <mc:AlternateContent xmlns:mc="http://schemas.openxmlformats.org/markup-compatibility/2006">
              <mc:Choice xmlns:v="urn:schemas-microsoft-com:vml" Requires="v">
                <p:oleObj spid="_x0000_s593058" name="Equation" r:id="rId11" imgW="558558" imgH="215806" progId="Equation.3">
                  <p:embed/>
                </p:oleObj>
              </mc:Choice>
              <mc:Fallback>
                <p:oleObj name="Equation" r:id="rId11" imgW="558558"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8929" y="4985980"/>
                        <a:ext cx="160972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7"/>
          <p:cNvGraphicFramePr>
            <a:graphicFrameLocks noChangeAspect="1"/>
          </p:cNvGraphicFramePr>
          <p:nvPr>
            <p:extLst>
              <p:ext uri="{D42A27DB-BD31-4B8C-83A1-F6EECF244321}">
                <p14:modId xmlns:p14="http://schemas.microsoft.com/office/powerpoint/2010/main" val="1917198499"/>
              </p:ext>
            </p:extLst>
          </p:nvPr>
        </p:nvGraphicFramePr>
        <p:xfrm>
          <a:off x="2396478" y="5671780"/>
          <a:ext cx="2713037" cy="622300"/>
        </p:xfrm>
        <a:graphic>
          <a:graphicData uri="http://schemas.openxmlformats.org/presentationml/2006/ole">
            <mc:AlternateContent xmlns:mc="http://schemas.openxmlformats.org/markup-compatibility/2006">
              <mc:Choice xmlns:v="urn:schemas-microsoft-com:vml" Requires="v">
                <p:oleObj spid="_x0000_s593059" name="Equation" r:id="rId13" imgW="939392" imgH="215806" progId="Equation.3">
                  <p:embed/>
                </p:oleObj>
              </mc:Choice>
              <mc:Fallback>
                <p:oleObj name="Equation" r:id="rId13" imgW="939392"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6478" y="5671780"/>
                        <a:ext cx="2713037"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1162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ox(in)">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499704953"/>
              </p:ext>
            </p:extLst>
          </p:nvPr>
        </p:nvGraphicFramePr>
        <p:xfrm>
          <a:off x="4226768" y="1042699"/>
          <a:ext cx="3324225" cy="714375"/>
        </p:xfrm>
        <a:graphic>
          <a:graphicData uri="http://schemas.openxmlformats.org/presentationml/2006/ole">
            <mc:AlternateContent xmlns:mc="http://schemas.openxmlformats.org/markup-compatibility/2006">
              <mc:Choice xmlns:v="urn:schemas-microsoft-com:vml" Requires="v">
                <p:oleObj spid="_x0000_s510563" name="BMP 图象" r:id="rId3" imgW="3323810" imgH="714286" progId="Paint.Picture">
                  <p:embed/>
                </p:oleObj>
              </mc:Choice>
              <mc:Fallback>
                <p:oleObj name="BMP 图象" r:id="rId3" imgW="3323810" imgH="71428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768" y="1042699"/>
                        <a:ext cx="3324225" cy="714375"/>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3"/>
          <p:cNvSpPr>
            <a:spLocks noChangeArrowheads="1"/>
          </p:cNvSpPr>
          <p:nvPr/>
        </p:nvSpPr>
        <p:spPr bwMode="auto">
          <a:xfrm>
            <a:off x="4074366" y="1652297"/>
            <a:ext cx="1905000" cy="457200"/>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Rectangle 4"/>
          <p:cNvSpPr>
            <a:spLocks noChangeArrowheads="1"/>
          </p:cNvSpPr>
          <p:nvPr/>
        </p:nvSpPr>
        <p:spPr bwMode="auto">
          <a:xfrm>
            <a:off x="5979366" y="1652297"/>
            <a:ext cx="1981200" cy="457200"/>
          </a:xfrm>
          <a:prstGeom prst="rect">
            <a:avLst/>
          </a:prstGeom>
          <a:solidFill>
            <a:srgbClr val="66FFFF"/>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 name="Object 5"/>
          <p:cNvGraphicFramePr>
            <a:graphicFrameLocks noChangeAspect="1"/>
          </p:cNvGraphicFramePr>
          <p:nvPr>
            <p:extLst>
              <p:ext uri="{D42A27DB-BD31-4B8C-83A1-F6EECF244321}">
                <p14:modId xmlns:p14="http://schemas.microsoft.com/office/powerpoint/2010/main" val="2595545527"/>
              </p:ext>
            </p:extLst>
          </p:nvPr>
        </p:nvGraphicFramePr>
        <p:xfrm>
          <a:off x="5522166" y="1271297"/>
          <a:ext cx="952500" cy="279400"/>
        </p:xfrm>
        <a:graphic>
          <a:graphicData uri="http://schemas.openxmlformats.org/presentationml/2006/ole">
            <mc:AlternateContent xmlns:mc="http://schemas.openxmlformats.org/markup-compatibility/2006">
              <mc:Choice xmlns:v="urn:schemas-microsoft-com:vml" Requires="v">
                <p:oleObj spid="_x0000_s510564" name="公式" r:id="rId5" imgW="952087" imgH="279279" progId="Equation.3">
                  <p:embed/>
                </p:oleObj>
              </mc:Choice>
              <mc:Fallback>
                <p:oleObj name="公式" r:id="rId5" imgW="952087" imgH="27927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166" y="1271297"/>
                        <a:ext cx="9525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817679472"/>
              </p:ext>
            </p:extLst>
          </p:nvPr>
        </p:nvGraphicFramePr>
        <p:xfrm>
          <a:off x="6360366" y="1728497"/>
          <a:ext cx="952500" cy="279400"/>
        </p:xfrm>
        <a:graphic>
          <a:graphicData uri="http://schemas.openxmlformats.org/presentationml/2006/ole">
            <mc:AlternateContent xmlns:mc="http://schemas.openxmlformats.org/markup-compatibility/2006">
              <mc:Choice xmlns:v="urn:schemas-microsoft-com:vml" Requires="v">
                <p:oleObj spid="_x0000_s510565" name="公式" r:id="rId7" imgW="952087" imgH="279279" progId="Equation.3">
                  <p:embed/>
                </p:oleObj>
              </mc:Choice>
              <mc:Fallback>
                <p:oleObj name="公式" r:id="rId7" imgW="952087" imgH="27927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0366" y="1728497"/>
                        <a:ext cx="9525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927830062"/>
              </p:ext>
            </p:extLst>
          </p:nvPr>
        </p:nvGraphicFramePr>
        <p:xfrm>
          <a:off x="4379166" y="1728499"/>
          <a:ext cx="1238250" cy="327025"/>
        </p:xfrm>
        <a:graphic>
          <a:graphicData uri="http://schemas.openxmlformats.org/presentationml/2006/ole">
            <mc:AlternateContent xmlns:mc="http://schemas.openxmlformats.org/markup-compatibility/2006">
              <mc:Choice xmlns:v="urn:schemas-microsoft-com:vml" Requires="v">
                <p:oleObj spid="_x0000_s510566" name="公式" r:id="rId8" imgW="1104900" imgH="279400" progId="Equation.3">
                  <p:embed/>
                </p:oleObj>
              </mc:Choice>
              <mc:Fallback>
                <p:oleObj name="公式" r:id="rId8" imgW="11049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166" y="1728499"/>
                        <a:ext cx="1238250"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586298662"/>
              </p:ext>
            </p:extLst>
          </p:nvPr>
        </p:nvGraphicFramePr>
        <p:xfrm>
          <a:off x="3411470" y="1223671"/>
          <a:ext cx="1157571" cy="377982"/>
        </p:xfrm>
        <a:graphic>
          <a:graphicData uri="http://schemas.openxmlformats.org/presentationml/2006/ole">
            <mc:AlternateContent xmlns:mc="http://schemas.openxmlformats.org/markup-compatibility/2006">
              <mc:Choice xmlns:v="urn:schemas-microsoft-com:vml" Requires="v">
                <p:oleObj spid="_x0000_s510567" name="公式" r:id="rId10" imgW="545760" imgH="177480" progId="Equation.3">
                  <p:embed/>
                </p:oleObj>
              </mc:Choice>
              <mc:Fallback>
                <p:oleObj name="公式" r:id="rId10" imgW="545760" imgH="177480" progId="Equation.3">
                  <p:embed/>
                  <p:pic>
                    <p:nvPicPr>
                      <p:cNvPr id="0" name=""/>
                      <p:cNvPicPr>
                        <a:picLocks noChangeAspect="1" noChangeArrowheads="1"/>
                      </p:cNvPicPr>
                      <p:nvPr/>
                    </p:nvPicPr>
                    <p:blipFill>
                      <a:blip r:embed="rId11"/>
                      <a:srcRect/>
                      <a:stretch>
                        <a:fillRect/>
                      </a:stretch>
                    </p:blipFill>
                    <p:spPr bwMode="auto">
                      <a:xfrm>
                        <a:off x="3411470" y="1223671"/>
                        <a:ext cx="1157571" cy="377982"/>
                      </a:xfrm>
                      <a:prstGeom prst="rect">
                        <a:avLst/>
                      </a:prstGeom>
                      <a:noFill/>
                      <a:ln>
                        <a:noFill/>
                      </a:ln>
                      <a:effectLs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3204193225"/>
              </p:ext>
            </p:extLst>
          </p:nvPr>
        </p:nvGraphicFramePr>
        <p:xfrm>
          <a:off x="7159840" y="1182309"/>
          <a:ext cx="1206451" cy="393944"/>
        </p:xfrm>
        <a:graphic>
          <a:graphicData uri="http://schemas.openxmlformats.org/presentationml/2006/ole">
            <mc:AlternateContent xmlns:mc="http://schemas.openxmlformats.org/markup-compatibility/2006">
              <mc:Choice xmlns:v="urn:schemas-microsoft-com:vml" Requires="v">
                <p:oleObj spid="_x0000_s510568" name="公式" r:id="rId12" imgW="545760" imgH="177480" progId="Equation.3">
                  <p:embed/>
                </p:oleObj>
              </mc:Choice>
              <mc:Fallback>
                <p:oleObj name="公式" r:id="rId12" imgW="545760" imgH="177480" progId="Equation.3">
                  <p:embed/>
                  <p:pic>
                    <p:nvPicPr>
                      <p:cNvPr id="0" name=""/>
                      <p:cNvPicPr>
                        <a:picLocks noChangeAspect="1" noChangeArrowheads="1"/>
                      </p:cNvPicPr>
                      <p:nvPr/>
                    </p:nvPicPr>
                    <p:blipFill>
                      <a:blip r:embed="rId13"/>
                      <a:srcRect/>
                      <a:stretch>
                        <a:fillRect/>
                      </a:stretch>
                    </p:blipFill>
                    <p:spPr bwMode="auto">
                      <a:xfrm>
                        <a:off x="7159840" y="1182309"/>
                        <a:ext cx="1206451" cy="393944"/>
                      </a:xfrm>
                      <a:prstGeom prst="rect">
                        <a:avLst/>
                      </a:prstGeom>
                      <a:noFill/>
                      <a:ln>
                        <a:noFill/>
                      </a:ln>
                      <a:effectLst/>
                      <a:extLst/>
                    </p:spPr>
                  </p:pic>
                </p:oleObj>
              </mc:Fallback>
            </mc:AlternateContent>
          </a:graphicData>
        </a:graphic>
      </p:graphicFrame>
      <p:sp>
        <p:nvSpPr>
          <p:cNvPr id="10" name="Text Box 10"/>
          <p:cNvSpPr txBox="1">
            <a:spLocks noChangeArrowheads="1"/>
          </p:cNvSpPr>
          <p:nvPr/>
        </p:nvSpPr>
        <p:spPr bwMode="auto">
          <a:xfrm>
            <a:off x="2081473" y="140107"/>
            <a:ext cx="800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3300"/>
                </a:solidFill>
              </a:rPr>
              <a:t>练习：</a:t>
            </a:r>
            <a:r>
              <a:rPr lang="zh-CN" altLang="en-US" i="0" dirty="0">
                <a:solidFill>
                  <a:srgbClr val="129C15"/>
                </a:solidFill>
              </a:rPr>
              <a:t>牛顿环如图示情况</a:t>
            </a:r>
            <a:r>
              <a:rPr lang="en-US" altLang="zh-CN" i="0" dirty="0">
                <a:solidFill>
                  <a:srgbClr val="129C15"/>
                </a:solidFill>
              </a:rPr>
              <a:t>,</a:t>
            </a:r>
            <a:r>
              <a:rPr lang="zh-CN" altLang="en-US" i="0" dirty="0">
                <a:solidFill>
                  <a:srgbClr val="129C15"/>
                </a:solidFill>
              </a:rPr>
              <a:t>明暗条纹如何分布</a:t>
            </a:r>
            <a:r>
              <a:rPr lang="en-US" altLang="zh-CN" i="0" dirty="0">
                <a:solidFill>
                  <a:srgbClr val="129C15"/>
                </a:solidFill>
              </a:rPr>
              <a:t>?</a:t>
            </a:r>
          </a:p>
        </p:txBody>
      </p:sp>
      <p:grpSp>
        <p:nvGrpSpPr>
          <p:cNvPr id="11" name="Group 44"/>
          <p:cNvGrpSpPr>
            <a:grpSpLocks/>
          </p:cNvGrpSpPr>
          <p:nvPr/>
        </p:nvGrpSpPr>
        <p:grpSpPr bwMode="auto">
          <a:xfrm>
            <a:off x="2081474" y="2856242"/>
            <a:ext cx="2961945" cy="2986203"/>
            <a:chOff x="3504" y="2544"/>
            <a:chExt cx="1440" cy="1440"/>
          </a:xfrm>
        </p:grpSpPr>
        <p:sp>
          <p:nvSpPr>
            <p:cNvPr id="12" name="Oval 45"/>
            <p:cNvSpPr>
              <a:spLocks noChangeArrowheads="1"/>
            </p:cNvSpPr>
            <p:nvPr/>
          </p:nvSpPr>
          <p:spPr bwMode="auto">
            <a:xfrm>
              <a:off x="3504" y="2544"/>
              <a:ext cx="1440" cy="14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3" name="Oval 46"/>
            <p:cNvSpPr>
              <a:spLocks noChangeArrowheads="1"/>
            </p:cNvSpPr>
            <p:nvPr/>
          </p:nvSpPr>
          <p:spPr bwMode="auto">
            <a:xfrm>
              <a:off x="3536" y="2577"/>
              <a:ext cx="1376" cy="13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4" name="Oval 47"/>
            <p:cNvSpPr>
              <a:spLocks noChangeArrowheads="1"/>
            </p:cNvSpPr>
            <p:nvPr/>
          </p:nvSpPr>
          <p:spPr bwMode="auto">
            <a:xfrm>
              <a:off x="3569" y="2609"/>
              <a:ext cx="1310" cy="13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5" name="Oval 48"/>
            <p:cNvSpPr>
              <a:spLocks noChangeArrowheads="1"/>
            </p:cNvSpPr>
            <p:nvPr/>
          </p:nvSpPr>
          <p:spPr bwMode="auto">
            <a:xfrm>
              <a:off x="3601" y="2642"/>
              <a:ext cx="1246" cy="12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6" name="Oval 49"/>
            <p:cNvSpPr>
              <a:spLocks noChangeArrowheads="1"/>
            </p:cNvSpPr>
            <p:nvPr/>
          </p:nvSpPr>
          <p:spPr bwMode="auto">
            <a:xfrm>
              <a:off x="3634" y="2674"/>
              <a:ext cx="1180" cy="11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7" name="Oval 50"/>
            <p:cNvSpPr>
              <a:spLocks noChangeArrowheads="1"/>
            </p:cNvSpPr>
            <p:nvPr/>
          </p:nvSpPr>
          <p:spPr bwMode="auto">
            <a:xfrm>
              <a:off x="3667" y="2707"/>
              <a:ext cx="1114" cy="11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8" name="Oval 51"/>
            <p:cNvSpPr>
              <a:spLocks noChangeArrowheads="1"/>
            </p:cNvSpPr>
            <p:nvPr/>
          </p:nvSpPr>
          <p:spPr bwMode="auto">
            <a:xfrm>
              <a:off x="3701" y="2741"/>
              <a:ext cx="1046" cy="10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19"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0" name="Oval 53"/>
            <p:cNvSpPr>
              <a:spLocks noChangeArrowheads="1"/>
            </p:cNvSpPr>
            <p:nvPr/>
          </p:nvSpPr>
          <p:spPr bwMode="auto">
            <a:xfrm>
              <a:off x="3734" y="2774"/>
              <a:ext cx="980" cy="9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1" name="Oval 54"/>
            <p:cNvSpPr>
              <a:spLocks noChangeArrowheads="1"/>
            </p:cNvSpPr>
            <p:nvPr/>
          </p:nvSpPr>
          <p:spPr bwMode="auto">
            <a:xfrm>
              <a:off x="3781" y="2822"/>
              <a:ext cx="886" cy="8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2" name="Oval 55"/>
            <p:cNvSpPr>
              <a:spLocks noChangeArrowheads="1"/>
            </p:cNvSpPr>
            <p:nvPr/>
          </p:nvSpPr>
          <p:spPr bwMode="auto">
            <a:xfrm>
              <a:off x="3832" y="2871"/>
              <a:ext cx="784" cy="7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3" name="Oval 56"/>
            <p:cNvSpPr>
              <a:spLocks noChangeArrowheads="1"/>
            </p:cNvSpPr>
            <p:nvPr/>
          </p:nvSpPr>
          <p:spPr bwMode="auto">
            <a:xfrm>
              <a:off x="3896" y="2937"/>
              <a:ext cx="656" cy="6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4" name="Oval 57"/>
            <p:cNvSpPr>
              <a:spLocks noChangeArrowheads="1"/>
            </p:cNvSpPr>
            <p:nvPr/>
          </p:nvSpPr>
          <p:spPr bwMode="auto">
            <a:xfrm>
              <a:off x="3947" y="2976"/>
              <a:ext cx="565" cy="56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5" name="Oval 58"/>
            <p:cNvSpPr>
              <a:spLocks noChangeArrowheads="1"/>
            </p:cNvSpPr>
            <p:nvPr/>
          </p:nvSpPr>
          <p:spPr bwMode="auto">
            <a:xfrm>
              <a:off x="4032" y="3072"/>
              <a:ext cx="384" cy="38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pSp>
        <p:nvGrpSpPr>
          <p:cNvPr id="26" name="Group 44"/>
          <p:cNvGrpSpPr>
            <a:grpSpLocks/>
          </p:cNvGrpSpPr>
          <p:nvPr/>
        </p:nvGrpSpPr>
        <p:grpSpPr bwMode="auto">
          <a:xfrm>
            <a:off x="7480956" y="2738657"/>
            <a:ext cx="2961945" cy="2986203"/>
            <a:chOff x="3504" y="2544"/>
            <a:chExt cx="1440" cy="1440"/>
          </a:xfrm>
        </p:grpSpPr>
        <p:sp>
          <p:nvSpPr>
            <p:cNvPr id="27" name="Oval 45"/>
            <p:cNvSpPr>
              <a:spLocks noChangeArrowheads="1"/>
            </p:cNvSpPr>
            <p:nvPr/>
          </p:nvSpPr>
          <p:spPr bwMode="auto">
            <a:xfrm>
              <a:off x="3504" y="2544"/>
              <a:ext cx="1440" cy="144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8" name="Oval 46"/>
            <p:cNvSpPr>
              <a:spLocks noChangeArrowheads="1"/>
            </p:cNvSpPr>
            <p:nvPr/>
          </p:nvSpPr>
          <p:spPr bwMode="auto">
            <a:xfrm>
              <a:off x="3536" y="2577"/>
              <a:ext cx="1376" cy="137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29"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0" name="Oval 48"/>
            <p:cNvSpPr>
              <a:spLocks noChangeArrowheads="1"/>
            </p:cNvSpPr>
            <p:nvPr/>
          </p:nvSpPr>
          <p:spPr bwMode="auto">
            <a:xfrm>
              <a:off x="3601" y="2642"/>
              <a:ext cx="1246" cy="12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1"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2" name="Oval 50"/>
            <p:cNvSpPr>
              <a:spLocks noChangeArrowheads="1"/>
            </p:cNvSpPr>
            <p:nvPr/>
          </p:nvSpPr>
          <p:spPr bwMode="auto">
            <a:xfrm>
              <a:off x="3667" y="2707"/>
              <a:ext cx="1114" cy="11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3"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4"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5" name="Oval 53"/>
            <p:cNvSpPr>
              <a:spLocks noChangeArrowheads="1"/>
            </p:cNvSpPr>
            <p:nvPr/>
          </p:nvSpPr>
          <p:spPr bwMode="auto">
            <a:xfrm>
              <a:off x="3734" y="2774"/>
              <a:ext cx="980" cy="9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6"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7" name="Oval 55"/>
            <p:cNvSpPr>
              <a:spLocks noChangeArrowheads="1"/>
            </p:cNvSpPr>
            <p:nvPr/>
          </p:nvSpPr>
          <p:spPr bwMode="auto">
            <a:xfrm>
              <a:off x="3832" y="2871"/>
              <a:ext cx="784" cy="7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8"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39" name="Oval 57"/>
            <p:cNvSpPr>
              <a:spLocks noChangeArrowheads="1"/>
            </p:cNvSpPr>
            <p:nvPr/>
          </p:nvSpPr>
          <p:spPr bwMode="auto">
            <a:xfrm>
              <a:off x="3947" y="2976"/>
              <a:ext cx="565" cy="56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0"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sp>
        <p:nvSpPr>
          <p:cNvPr id="41" name="Rectangle 58"/>
          <p:cNvSpPr>
            <a:spLocks noChangeArrowheads="1"/>
          </p:cNvSpPr>
          <p:nvPr/>
        </p:nvSpPr>
        <p:spPr bwMode="auto">
          <a:xfrm>
            <a:off x="7361526" y="2652197"/>
            <a:ext cx="1531265" cy="3394291"/>
          </a:xfrm>
          <a:prstGeom prst="rect">
            <a:avLst/>
          </a:prstGeom>
          <a:solidFill>
            <a:schemeClr val="bg1"/>
          </a:solidFill>
          <a:ln w="28575">
            <a:solidFill>
              <a:schemeClr val="bg1"/>
            </a:solidFill>
            <a:prstDash val="solid"/>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2" name="Rectangle 58"/>
          <p:cNvSpPr>
            <a:spLocks noChangeArrowheads="1"/>
          </p:cNvSpPr>
          <p:nvPr/>
        </p:nvSpPr>
        <p:spPr bwMode="auto">
          <a:xfrm>
            <a:off x="3560189" y="2738656"/>
            <a:ext cx="1579634" cy="3493254"/>
          </a:xfrm>
          <a:prstGeom prst="rect">
            <a:avLst/>
          </a:prstGeom>
          <a:solidFill>
            <a:schemeClr val="bg1"/>
          </a:solidFill>
          <a:ln w="28575">
            <a:solidFill>
              <a:schemeClr val="bg1"/>
            </a:solidFill>
            <a:prstDash val="solid"/>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43" name="Object 11"/>
          <p:cNvGraphicFramePr>
            <a:graphicFrameLocks noChangeAspect="1"/>
          </p:cNvGraphicFramePr>
          <p:nvPr>
            <p:extLst>
              <p:ext uri="{D42A27DB-BD31-4B8C-83A1-F6EECF244321}">
                <p14:modId xmlns:p14="http://schemas.microsoft.com/office/powerpoint/2010/main" val="4248517333"/>
              </p:ext>
            </p:extLst>
          </p:nvPr>
        </p:nvGraphicFramePr>
        <p:xfrm>
          <a:off x="4458411" y="3079100"/>
          <a:ext cx="2330474" cy="2263570"/>
        </p:xfrm>
        <a:graphic>
          <a:graphicData uri="http://schemas.openxmlformats.org/presentationml/2006/ole">
            <mc:AlternateContent xmlns:mc="http://schemas.openxmlformats.org/markup-compatibility/2006">
              <mc:Choice xmlns:v="urn:schemas-microsoft-com:vml" Requires="v">
                <p:oleObj spid="_x0000_s510569" name="BMP 图象" r:id="rId14" imgW="1991003" imgH="1933333" progId="Paint.Picture">
                  <p:embed/>
                </p:oleObj>
              </mc:Choice>
              <mc:Fallback>
                <p:oleObj name="BMP 图象" r:id="rId14" imgW="1991003" imgH="1933333"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58411" y="3079100"/>
                        <a:ext cx="2330474" cy="226357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498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ox(out)">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utoUpdateAnimBg="0"/>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6983424" y="3775373"/>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i="0">
              <a:solidFill>
                <a:srgbClr val="FF3300"/>
              </a:solidFill>
              <a:ea typeface="隶书" panose="02010509060101010101" pitchFamily="49" charset="-122"/>
            </a:endParaRPr>
          </a:p>
        </p:txBody>
      </p:sp>
      <p:grpSp>
        <p:nvGrpSpPr>
          <p:cNvPr id="3" name="Group 6"/>
          <p:cNvGrpSpPr>
            <a:grpSpLocks/>
          </p:cNvGrpSpPr>
          <p:nvPr/>
        </p:nvGrpSpPr>
        <p:grpSpPr bwMode="auto">
          <a:xfrm>
            <a:off x="4792674" y="2384721"/>
            <a:ext cx="4660900" cy="1906588"/>
            <a:chOff x="2340" y="1344"/>
            <a:chExt cx="2936" cy="1201"/>
          </a:xfrm>
        </p:grpSpPr>
        <p:grpSp>
          <p:nvGrpSpPr>
            <p:cNvPr id="4" name="Group 7"/>
            <p:cNvGrpSpPr>
              <a:grpSpLocks/>
            </p:cNvGrpSpPr>
            <p:nvPr/>
          </p:nvGrpSpPr>
          <p:grpSpPr bwMode="auto">
            <a:xfrm>
              <a:off x="2340" y="1629"/>
              <a:ext cx="2936" cy="916"/>
              <a:chOff x="2340" y="1629"/>
              <a:chExt cx="2936" cy="916"/>
            </a:xfrm>
          </p:grpSpPr>
          <p:sp>
            <p:nvSpPr>
              <p:cNvPr id="9" name="Rectangle 8"/>
              <p:cNvSpPr>
                <a:spLocks noChangeArrowheads="1"/>
              </p:cNvSpPr>
              <p:nvPr/>
            </p:nvSpPr>
            <p:spPr bwMode="auto">
              <a:xfrm>
                <a:off x="2340" y="1629"/>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0" name="Rectangle 9"/>
              <p:cNvSpPr>
                <a:spLocks noChangeArrowheads="1"/>
              </p:cNvSpPr>
              <p:nvPr/>
            </p:nvSpPr>
            <p:spPr bwMode="auto">
              <a:xfrm>
                <a:off x="2436" y="1725"/>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1" name="Rectangle 10"/>
              <p:cNvSpPr>
                <a:spLocks noChangeArrowheads="1"/>
              </p:cNvSpPr>
              <p:nvPr/>
            </p:nvSpPr>
            <p:spPr bwMode="auto">
              <a:xfrm>
                <a:off x="2536" y="1823"/>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sp>
            <p:nvSpPr>
              <p:cNvPr id="12" name="Rectangle 11"/>
              <p:cNvSpPr>
                <a:spLocks noChangeArrowheads="1"/>
              </p:cNvSpPr>
              <p:nvPr/>
            </p:nvSpPr>
            <p:spPr bwMode="auto">
              <a:xfrm>
                <a:off x="2636" y="1921"/>
                <a:ext cx="2640" cy="624"/>
              </a:xfrm>
              <a:prstGeom prst="rect">
                <a:avLst/>
              </a:prstGeom>
              <a:gradFill rotWithShape="0">
                <a:gsLst>
                  <a:gs pos="0">
                    <a:schemeClr val="accent1">
                      <a:gamma/>
                      <a:tint val="25882"/>
                      <a:invGamma/>
                    </a:schemeClr>
                  </a:gs>
                  <a:gs pos="50000">
                    <a:schemeClr val="accent1"/>
                  </a:gs>
                  <a:gs pos="100000">
                    <a:schemeClr val="accent1">
                      <a:gamma/>
                      <a:tint val="25882"/>
                      <a:invGamma/>
                    </a:schemeClr>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defRPr/>
                </a:pPr>
                <a:endParaRPr lang="zh-CN" altLang="en-US"/>
              </a:p>
            </p:txBody>
          </p:sp>
        </p:grpSp>
        <p:grpSp>
          <p:nvGrpSpPr>
            <p:cNvPr id="5" name="Group 12"/>
            <p:cNvGrpSpPr>
              <a:grpSpLocks/>
            </p:cNvGrpSpPr>
            <p:nvPr/>
          </p:nvGrpSpPr>
          <p:grpSpPr bwMode="auto">
            <a:xfrm>
              <a:off x="4896" y="1344"/>
              <a:ext cx="297" cy="1136"/>
              <a:chOff x="4896" y="1152"/>
              <a:chExt cx="297" cy="1136"/>
            </a:xfrm>
          </p:grpSpPr>
          <p:graphicFrame>
            <p:nvGraphicFramePr>
              <p:cNvPr id="7" name="Object 13"/>
              <p:cNvGraphicFramePr>
                <a:graphicFrameLocks noChangeAspect="1"/>
              </p:cNvGraphicFramePr>
              <p:nvPr/>
            </p:nvGraphicFramePr>
            <p:xfrm>
              <a:off x="4896" y="1968"/>
              <a:ext cx="256" cy="320"/>
            </p:xfrm>
            <a:graphic>
              <a:graphicData uri="http://schemas.openxmlformats.org/presentationml/2006/ole">
                <mc:AlternateContent xmlns:mc="http://schemas.openxmlformats.org/markup-compatibility/2006">
                  <mc:Choice xmlns:v="urn:schemas-microsoft-com:vml" Requires="v">
                    <p:oleObj spid="_x0000_s533170" name="公式" r:id="rId3" imgW="203024" imgH="253780" progId="Equation.3">
                      <p:embed/>
                    </p:oleObj>
                  </mc:Choice>
                  <mc:Fallback>
                    <p:oleObj name="公式" r:id="rId3" imgW="203024"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 y="1968"/>
                            <a:ext cx="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nvGraphicFramePr>
            <p:xfrm>
              <a:off x="4951" y="1152"/>
              <a:ext cx="242" cy="320"/>
            </p:xfrm>
            <a:graphic>
              <a:graphicData uri="http://schemas.openxmlformats.org/presentationml/2006/ole">
                <mc:AlternateContent xmlns:mc="http://schemas.openxmlformats.org/markup-compatibility/2006">
                  <mc:Choice xmlns:v="urn:schemas-microsoft-com:vml" Requires="v">
                    <p:oleObj spid="_x0000_s533171" name="公式" r:id="rId5" imgW="190417" imgH="253890" progId="Equation.3">
                      <p:embed/>
                    </p:oleObj>
                  </mc:Choice>
                  <mc:Fallback>
                    <p:oleObj name="公式" r:id="rId5" imgW="19041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 y="1152"/>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3" name="Group 16"/>
          <p:cNvGrpSpPr>
            <a:grpSpLocks/>
          </p:cNvGrpSpPr>
          <p:nvPr/>
        </p:nvGrpSpPr>
        <p:grpSpPr bwMode="auto">
          <a:xfrm>
            <a:off x="4011624" y="1279821"/>
            <a:ext cx="2667000" cy="2895600"/>
            <a:chOff x="1872" y="576"/>
            <a:chExt cx="1680" cy="1824"/>
          </a:xfrm>
        </p:grpSpPr>
        <p:sp>
          <p:nvSpPr>
            <p:cNvPr id="14" name="Line 17"/>
            <p:cNvSpPr>
              <a:spLocks noChangeShapeType="1"/>
            </p:cNvSpPr>
            <p:nvPr/>
          </p:nvSpPr>
          <p:spPr bwMode="auto">
            <a:xfrm>
              <a:off x="2208" y="768"/>
              <a:ext cx="1248" cy="9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8"/>
            <p:cNvSpPr>
              <a:spLocks noChangeShapeType="1"/>
            </p:cNvSpPr>
            <p:nvPr/>
          </p:nvSpPr>
          <p:spPr bwMode="auto">
            <a:xfrm>
              <a:off x="2688" y="1137"/>
              <a:ext cx="156" cy="12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Freeform 19"/>
            <p:cNvSpPr>
              <a:spLocks/>
            </p:cNvSpPr>
            <p:nvPr/>
          </p:nvSpPr>
          <p:spPr bwMode="auto">
            <a:xfrm>
              <a:off x="3216" y="1426"/>
              <a:ext cx="240" cy="110"/>
            </a:xfrm>
            <a:custGeom>
              <a:avLst/>
              <a:gdLst>
                <a:gd name="T0" fmla="*/ 0 w 240"/>
                <a:gd name="T1" fmla="*/ 110 h 110"/>
                <a:gd name="T2" fmla="*/ 114 w 240"/>
                <a:gd name="T3" fmla="*/ 8 h 110"/>
                <a:gd name="T4" fmla="*/ 240 w 240"/>
                <a:gd name="T5" fmla="*/ 62 h 110"/>
                <a:gd name="T6" fmla="*/ 0 60000 65536"/>
                <a:gd name="T7" fmla="*/ 0 60000 65536"/>
                <a:gd name="T8" fmla="*/ 0 60000 65536"/>
                <a:gd name="T9" fmla="*/ 0 w 240"/>
                <a:gd name="T10" fmla="*/ 0 h 110"/>
                <a:gd name="T11" fmla="*/ 240 w 240"/>
                <a:gd name="T12" fmla="*/ 110 h 110"/>
              </a:gdLst>
              <a:ahLst/>
              <a:cxnLst>
                <a:cxn ang="T6">
                  <a:pos x="T0" y="T1"/>
                </a:cxn>
                <a:cxn ang="T7">
                  <a:pos x="T2" y="T3"/>
                </a:cxn>
                <a:cxn ang="T8">
                  <a:pos x="T4" y="T5"/>
                </a:cxn>
              </a:cxnLst>
              <a:rect l="T9" t="T10" r="T11" b="T12"/>
              <a:pathLst>
                <a:path w="240" h="110">
                  <a:moveTo>
                    <a:pt x="0" y="110"/>
                  </a:moveTo>
                  <a:cubicBezTo>
                    <a:pt x="19" y="93"/>
                    <a:pt x="74" y="16"/>
                    <a:pt x="114" y="8"/>
                  </a:cubicBezTo>
                  <a:cubicBezTo>
                    <a:pt x="154" y="0"/>
                    <a:pt x="214" y="51"/>
                    <a:pt x="240" y="62"/>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7" name="Object 20"/>
            <p:cNvGraphicFramePr>
              <a:graphicFrameLocks noChangeAspect="1"/>
            </p:cNvGraphicFramePr>
            <p:nvPr/>
          </p:nvGraphicFramePr>
          <p:xfrm>
            <a:off x="3168" y="1152"/>
            <a:ext cx="182" cy="340"/>
          </p:xfrm>
          <a:graphic>
            <a:graphicData uri="http://schemas.openxmlformats.org/presentationml/2006/ole">
              <mc:AlternateContent xmlns:mc="http://schemas.openxmlformats.org/markup-compatibility/2006">
                <mc:Choice xmlns:v="urn:schemas-microsoft-com:vml" Requires="v">
                  <p:oleObj spid="_x0000_s533172" name="公式" r:id="rId7" imgW="88707" imgH="164742" progId="Equation.3">
                    <p:embed/>
                  </p:oleObj>
                </mc:Choice>
                <mc:Fallback>
                  <p:oleObj name="公式" r:id="rId7" imgW="88707" imgH="16474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8" y="1152"/>
                          <a:ext cx="18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21"/>
            <p:cNvSpPr txBox="1">
              <a:spLocks noChangeArrowheads="1"/>
            </p:cNvSpPr>
            <p:nvPr/>
          </p:nvSpPr>
          <p:spPr bwMode="auto">
            <a:xfrm>
              <a:off x="1872" y="960"/>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入射光</a:t>
              </a:r>
            </a:p>
          </p:txBody>
        </p:sp>
        <p:grpSp>
          <p:nvGrpSpPr>
            <p:cNvPr id="19" name="Group 22"/>
            <p:cNvGrpSpPr>
              <a:grpSpLocks/>
            </p:cNvGrpSpPr>
            <p:nvPr/>
          </p:nvGrpSpPr>
          <p:grpSpPr bwMode="auto">
            <a:xfrm>
              <a:off x="3456" y="672"/>
              <a:ext cx="0" cy="1728"/>
              <a:chOff x="3456" y="672"/>
              <a:chExt cx="0" cy="2064"/>
            </a:xfrm>
          </p:grpSpPr>
          <p:sp>
            <p:nvSpPr>
              <p:cNvPr id="21" name="Line 23"/>
              <p:cNvSpPr>
                <a:spLocks noChangeShapeType="1"/>
              </p:cNvSpPr>
              <p:nvPr/>
            </p:nvSpPr>
            <p:spPr bwMode="auto">
              <a:xfrm>
                <a:off x="3456" y="672"/>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4"/>
              <p:cNvSpPr>
                <a:spLocks noChangeShapeType="1"/>
              </p:cNvSpPr>
              <p:nvPr/>
            </p:nvSpPr>
            <p:spPr bwMode="auto">
              <a:xfrm>
                <a:off x="3456" y="1824"/>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25"/>
            <p:cNvSpPr txBox="1">
              <a:spLocks noChangeArrowheads="1"/>
            </p:cNvSpPr>
            <p:nvPr/>
          </p:nvSpPr>
          <p:spPr bwMode="auto">
            <a:xfrm>
              <a:off x="2976" y="5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chemeClr val="tx2"/>
                  </a:solidFill>
                </a:rPr>
                <a:t>法线</a:t>
              </a:r>
              <a:endParaRPr lang="zh-CN" altLang="en-US" i="0">
                <a:solidFill>
                  <a:schemeClr val="bg1"/>
                </a:solidFill>
                <a:ea typeface="隶书" panose="02010509060101010101" pitchFamily="49" charset="-122"/>
              </a:endParaRPr>
            </a:p>
          </p:txBody>
        </p:sp>
      </p:grpSp>
      <p:grpSp>
        <p:nvGrpSpPr>
          <p:cNvPr id="23" name="Group 26"/>
          <p:cNvGrpSpPr>
            <a:grpSpLocks/>
          </p:cNvGrpSpPr>
          <p:nvPr/>
        </p:nvGrpSpPr>
        <p:grpSpPr bwMode="auto">
          <a:xfrm>
            <a:off x="6069026" y="651173"/>
            <a:ext cx="3481387" cy="3921125"/>
            <a:chOff x="3168" y="288"/>
            <a:chExt cx="2193" cy="2314"/>
          </a:xfrm>
        </p:grpSpPr>
        <p:grpSp>
          <p:nvGrpSpPr>
            <p:cNvPr id="24" name="Group 27"/>
            <p:cNvGrpSpPr>
              <a:grpSpLocks/>
            </p:cNvGrpSpPr>
            <p:nvPr/>
          </p:nvGrpSpPr>
          <p:grpSpPr bwMode="auto">
            <a:xfrm>
              <a:off x="3456" y="288"/>
              <a:ext cx="1905" cy="2208"/>
              <a:chOff x="3456" y="288"/>
              <a:chExt cx="1905" cy="2208"/>
            </a:xfrm>
          </p:grpSpPr>
          <p:sp>
            <p:nvSpPr>
              <p:cNvPr id="30" name="Line 28"/>
              <p:cNvSpPr>
                <a:spLocks noChangeShapeType="1"/>
              </p:cNvSpPr>
              <p:nvPr/>
            </p:nvSpPr>
            <p:spPr bwMode="auto">
              <a:xfrm>
                <a:off x="3456" y="1728"/>
                <a:ext cx="288" cy="67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p:cNvSpPr>
                <a:spLocks noChangeShapeType="1"/>
              </p:cNvSpPr>
              <p:nvPr/>
            </p:nvSpPr>
            <p:spPr bwMode="auto">
              <a:xfrm flipV="1">
                <a:off x="3747" y="1734"/>
                <a:ext cx="282" cy="6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0"/>
              <p:cNvSpPr>
                <a:spLocks noChangeShapeType="1"/>
              </p:cNvSpPr>
              <p:nvPr/>
            </p:nvSpPr>
            <p:spPr bwMode="auto">
              <a:xfrm flipV="1">
                <a:off x="4035" y="756"/>
                <a:ext cx="1326" cy="9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1"/>
              <p:cNvSpPr>
                <a:spLocks noChangeShapeType="1"/>
              </p:cNvSpPr>
              <p:nvPr/>
            </p:nvSpPr>
            <p:spPr bwMode="auto">
              <a:xfrm flipV="1">
                <a:off x="3456" y="672"/>
                <a:ext cx="1392" cy="105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2"/>
              <p:cNvSpPr>
                <a:spLocks noChangeShapeType="1"/>
              </p:cNvSpPr>
              <p:nvPr/>
            </p:nvSpPr>
            <p:spPr bwMode="auto">
              <a:xfrm flipV="1">
                <a:off x="3456" y="1725"/>
                <a:ext cx="585" cy="3"/>
              </a:xfrm>
              <a:prstGeom prst="line">
                <a:avLst/>
              </a:prstGeom>
              <a:noFill/>
              <a:ln w="1905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3"/>
              <p:cNvSpPr>
                <a:spLocks noChangeShapeType="1"/>
              </p:cNvSpPr>
              <p:nvPr/>
            </p:nvSpPr>
            <p:spPr bwMode="auto">
              <a:xfrm flipV="1">
                <a:off x="4185" y="1068"/>
                <a:ext cx="144" cy="1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4"/>
              <p:cNvSpPr>
                <a:spLocks noChangeShapeType="1"/>
              </p:cNvSpPr>
              <p:nvPr/>
            </p:nvSpPr>
            <p:spPr bwMode="auto">
              <a:xfrm flipV="1">
                <a:off x="4623" y="1191"/>
                <a:ext cx="147" cy="10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6"/>
              <p:cNvSpPr>
                <a:spLocks noChangeShapeType="1"/>
              </p:cNvSpPr>
              <p:nvPr/>
            </p:nvSpPr>
            <p:spPr bwMode="auto">
              <a:xfrm flipV="1">
                <a:off x="3744" y="1632"/>
                <a:ext cx="0" cy="864"/>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7"/>
              <p:cNvSpPr>
                <a:spLocks noChangeShapeType="1"/>
              </p:cNvSpPr>
              <p:nvPr/>
            </p:nvSpPr>
            <p:spPr bwMode="auto">
              <a:xfrm>
                <a:off x="3552" y="1953"/>
                <a:ext cx="90" cy="2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38"/>
              <p:cNvSpPr>
                <a:spLocks noChangeShapeType="1"/>
              </p:cNvSpPr>
              <p:nvPr/>
            </p:nvSpPr>
            <p:spPr bwMode="auto">
              <a:xfrm rot="-7957921">
                <a:off x="3795" y="2079"/>
                <a:ext cx="90" cy="2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Text Box 39"/>
              <p:cNvSpPr txBox="1">
                <a:spLocks noChangeArrowheads="1"/>
              </p:cNvSpPr>
              <p:nvPr/>
            </p:nvSpPr>
            <p:spPr bwMode="auto">
              <a:xfrm>
                <a:off x="3600" y="288"/>
                <a:ext cx="139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上下表面的反射光线，满足相干条件</a:t>
                </a:r>
              </a:p>
            </p:txBody>
          </p:sp>
          <p:sp>
            <p:nvSpPr>
              <p:cNvPr id="42" name="Freeform 40"/>
              <p:cNvSpPr>
                <a:spLocks/>
              </p:cNvSpPr>
              <p:nvPr/>
            </p:nvSpPr>
            <p:spPr bwMode="auto">
              <a:xfrm>
                <a:off x="3462" y="1977"/>
                <a:ext cx="102" cy="83"/>
              </a:xfrm>
              <a:custGeom>
                <a:avLst/>
                <a:gdLst>
                  <a:gd name="T0" fmla="*/ 0 w 102"/>
                  <a:gd name="T1" fmla="*/ 63 h 83"/>
                  <a:gd name="T2" fmla="*/ 63 w 102"/>
                  <a:gd name="T3" fmla="*/ 72 h 83"/>
                  <a:gd name="T4" fmla="*/ 102 w 102"/>
                  <a:gd name="T5" fmla="*/ 0 h 83"/>
                  <a:gd name="T6" fmla="*/ 0 60000 65536"/>
                  <a:gd name="T7" fmla="*/ 0 60000 65536"/>
                  <a:gd name="T8" fmla="*/ 0 60000 65536"/>
                  <a:gd name="T9" fmla="*/ 0 w 102"/>
                  <a:gd name="T10" fmla="*/ 0 h 83"/>
                  <a:gd name="T11" fmla="*/ 102 w 102"/>
                  <a:gd name="T12" fmla="*/ 83 h 83"/>
                </a:gdLst>
                <a:ahLst/>
                <a:cxnLst>
                  <a:cxn ang="T6">
                    <a:pos x="T0" y="T1"/>
                  </a:cxn>
                  <a:cxn ang="T7">
                    <a:pos x="T2" y="T3"/>
                  </a:cxn>
                  <a:cxn ang="T8">
                    <a:pos x="T4" y="T5"/>
                  </a:cxn>
                </a:cxnLst>
                <a:rect l="T9" t="T10" r="T11" b="T12"/>
                <a:pathLst>
                  <a:path w="102" h="83">
                    <a:moveTo>
                      <a:pt x="0" y="63"/>
                    </a:moveTo>
                    <a:cubicBezTo>
                      <a:pt x="10" y="64"/>
                      <a:pt x="46" y="83"/>
                      <a:pt x="63" y="72"/>
                    </a:cubicBezTo>
                    <a:cubicBezTo>
                      <a:pt x="80" y="61"/>
                      <a:pt x="94" y="15"/>
                      <a:pt x="102" y="0"/>
                    </a:cubicBezTo>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 name="Group 42"/>
            <p:cNvGrpSpPr>
              <a:grpSpLocks/>
            </p:cNvGrpSpPr>
            <p:nvPr/>
          </p:nvGrpSpPr>
          <p:grpSpPr bwMode="auto">
            <a:xfrm>
              <a:off x="3168" y="1680"/>
              <a:ext cx="1102" cy="922"/>
              <a:chOff x="3168" y="1680"/>
              <a:chExt cx="1102" cy="922"/>
            </a:xfrm>
          </p:grpSpPr>
          <p:graphicFrame>
            <p:nvGraphicFramePr>
              <p:cNvPr id="26" name="Object 43"/>
              <p:cNvGraphicFramePr>
                <a:graphicFrameLocks noChangeAspect="1"/>
              </p:cNvGraphicFramePr>
              <p:nvPr/>
            </p:nvGraphicFramePr>
            <p:xfrm>
              <a:off x="3168" y="1680"/>
              <a:ext cx="212" cy="236"/>
            </p:xfrm>
            <a:graphic>
              <a:graphicData uri="http://schemas.openxmlformats.org/presentationml/2006/ole">
                <mc:AlternateContent xmlns:mc="http://schemas.openxmlformats.org/markup-compatibility/2006">
                  <mc:Choice xmlns:v="urn:schemas-microsoft-com:vml" Requires="v">
                    <p:oleObj spid="_x0000_s533173"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680"/>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4"/>
              <p:cNvGraphicFramePr>
                <a:graphicFrameLocks noChangeAspect="1"/>
              </p:cNvGraphicFramePr>
              <p:nvPr/>
            </p:nvGraphicFramePr>
            <p:xfrm>
              <a:off x="3792" y="2304"/>
              <a:ext cx="212" cy="298"/>
            </p:xfrm>
            <a:graphic>
              <a:graphicData uri="http://schemas.openxmlformats.org/presentationml/2006/ole">
                <mc:AlternateContent xmlns:mc="http://schemas.openxmlformats.org/markup-compatibility/2006">
                  <mc:Choice xmlns:v="urn:schemas-microsoft-com:vml" Requires="v">
                    <p:oleObj spid="_x0000_s533174" name="公式" r:id="rId11" imgW="126725" imgH="177415" progId="Equation.3">
                      <p:embed/>
                    </p:oleObj>
                  </mc:Choice>
                  <mc:Fallback>
                    <p:oleObj name="公式" r:id="rId11" imgW="126725" imgH="17741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304"/>
                            <a:ext cx="212"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45"/>
              <p:cNvGraphicFramePr>
                <a:graphicFrameLocks noChangeAspect="1"/>
              </p:cNvGraphicFramePr>
              <p:nvPr/>
            </p:nvGraphicFramePr>
            <p:xfrm>
              <a:off x="4080" y="1680"/>
              <a:ext cx="190" cy="236"/>
            </p:xfrm>
            <a:graphic>
              <a:graphicData uri="http://schemas.openxmlformats.org/presentationml/2006/ole">
                <mc:AlternateContent xmlns:mc="http://schemas.openxmlformats.org/markup-compatibility/2006">
                  <mc:Choice xmlns:v="urn:schemas-microsoft-com:vml" Requires="v">
                    <p:oleObj spid="_x0000_s533175" name="公式" r:id="rId13" imgW="114201" imgH="139579" progId="Equation.3">
                      <p:embed/>
                    </p:oleObj>
                  </mc:Choice>
                  <mc:Fallback>
                    <p:oleObj name="公式" r:id="rId13" imgW="114201" imgH="13957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1680"/>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3" name="Group 68"/>
          <p:cNvGrpSpPr>
            <a:grpSpLocks/>
          </p:cNvGrpSpPr>
          <p:nvPr/>
        </p:nvGrpSpPr>
        <p:grpSpPr bwMode="auto">
          <a:xfrm>
            <a:off x="3916374" y="2689521"/>
            <a:ext cx="723900" cy="990600"/>
            <a:chOff x="1752" y="1344"/>
            <a:chExt cx="456" cy="624"/>
          </a:xfrm>
        </p:grpSpPr>
        <p:sp>
          <p:nvSpPr>
            <p:cNvPr id="44" name="Line 60"/>
            <p:cNvSpPr>
              <a:spLocks noChangeShapeType="1"/>
            </p:cNvSpPr>
            <p:nvPr/>
          </p:nvSpPr>
          <p:spPr bwMode="auto">
            <a:xfrm>
              <a:off x="1812" y="13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1"/>
            <p:cNvSpPr>
              <a:spLocks noChangeShapeType="1"/>
            </p:cNvSpPr>
            <p:nvPr/>
          </p:nvSpPr>
          <p:spPr bwMode="auto">
            <a:xfrm>
              <a:off x="1824" y="196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62"/>
            <p:cNvSpPr>
              <a:spLocks noChangeShapeType="1"/>
            </p:cNvSpPr>
            <p:nvPr/>
          </p:nvSpPr>
          <p:spPr bwMode="auto">
            <a:xfrm flipV="1">
              <a:off x="1968" y="1344"/>
              <a:ext cx="0" cy="62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 name="Object 66"/>
            <p:cNvGraphicFramePr>
              <a:graphicFrameLocks noChangeAspect="1"/>
            </p:cNvGraphicFramePr>
            <p:nvPr/>
          </p:nvGraphicFramePr>
          <p:xfrm>
            <a:off x="1752" y="1576"/>
            <a:ext cx="204" cy="249"/>
          </p:xfrm>
          <a:graphic>
            <a:graphicData uri="http://schemas.openxmlformats.org/presentationml/2006/ole">
              <mc:AlternateContent xmlns:mc="http://schemas.openxmlformats.org/markup-compatibility/2006">
                <mc:Choice xmlns:v="urn:schemas-microsoft-com:vml" Requires="v">
                  <p:oleObj spid="_x0000_s533176" name="公式" r:id="rId15" imgW="114201" imgH="139579" progId="Equation.3">
                    <p:embed/>
                  </p:oleObj>
                </mc:Choice>
                <mc:Fallback>
                  <p:oleObj name="公式" r:id="rId15" imgW="114201" imgH="13957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 y="1576"/>
                          <a:ext cx="2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8" name="Object 62"/>
          <p:cNvGraphicFramePr>
            <a:graphicFrameLocks noChangeAspect="1"/>
          </p:cNvGraphicFramePr>
          <p:nvPr>
            <p:extLst>
              <p:ext uri="{D42A27DB-BD31-4B8C-83A1-F6EECF244321}">
                <p14:modId xmlns:p14="http://schemas.microsoft.com/office/powerpoint/2010/main" val="1279116162"/>
              </p:ext>
            </p:extLst>
          </p:nvPr>
        </p:nvGraphicFramePr>
        <p:xfrm>
          <a:off x="6435738" y="3813471"/>
          <a:ext cx="296863" cy="387350"/>
        </p:xfrm>
        <a:graphic>
          <a:graphicData uri="http://schemas.openxmlformats.org/presentationml/2006/ole">
            <mc:AlternateContent xmlns:mc="http://schemas.openxmlformats.org/markup-compatibility/2006">
              <mc:Choice xmlns:v="urn:schemas-microsoft-com:vml" Requires="v">
                <p:oleObj spid="_x0000_s533177" name="公式" r:id="rId17" imgW="19166" imgH="57226" progId="Equation.3">
                  <p:embed/>
                </p:oleObj>
              </mc:Choice>
              <mc:Fallback>
                <p:oleObj name="公式" r:id="rId17" imgW="19166" imgH="5722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35738" y="3813471"/>
                        <a:ext cx="2968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66"/>
          <p:cNvSpPr txBox="1">
            <a:spLocks noChangeArrowheads="1"/>
          </p:cNvSpPr>
          <p:nvPr/>
        </p:nvSpPr>
        <p:spPr bwMode="auto">
          <a:xfrm>
            <a:off x="1674634" y="151593"/>
            <a:ext cx="91253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600" i="0" dirty="0">
                <a:solidFill>
                  <a:srgbClr val="F826DA"/>
                </a:solidFill>
              </a:rPr>
              <a:t>点光源</a:t>
            </a:r>
            <a:r>
              <a:rPr lang="zh-CN" altLang="en-US" sz="2600" i="0" dirty="0">
                <a:solidFill>
                  <a:schemeClr val="tx1"/>
                </a:solidFill>
              </a:rPr>
              <a:t>照射到</a:t>
            </a:r>
            <a:r>
              <a:rPr lang="zh-CN" altLang="en-US" sz="2600" i="0" dirty="0">
                <a:solidFill>
                  <a:srgbClr val="F826DA"/>
                </a:solidFill>
              </a:rPr>
              <a:t>表面平整</a:t>
            </a:r>
            <a:r>
              <a:rPr lang="zh-CN" altLang="en-US" sz="2600" i="0" dirty="0">
                <a:solidFill>
                  <a:schemeClr val="tx1"/>
                </a:solidFill>
              </a:rPr>
              <a:t>，</a:t>
            </a:r>
            <a:r>
              <a:rPr lang="zh-CN" altLang="en-US" sz="2600" i="0" dirty="0">
                <a:solidFill>
                  <a:srgbClr val="EE303E"/>
                </a:solidFill>
              </a:rPr>
              <a:t>厚度均匀</a:t>
            </a:r>
            <a:r>
              <a:rPr lang="zh-CN" altLang="en-US" sz="2600" i="0" dirty="0">
                <a:solidFill>
                  <a:schemeClr val="tx1"/>
                </a:solidFill>
              </a:rPr>
              <a:t>的薄膜上产生的干涉条纹。                                          </a:t>
            </a:r>
          </a:p>
        </p:txBody>
      </p:sp>
      <p:sp>
        <p:nvSpPr>
          <p:cNvPr id="108" name="矩形 68"/>
          <p:cNvSpPr>
            <a:spLocks noChangeArrowheads="1"/>
          </p:cNvSpPr>
          <p:nvPr/>
        </p:nvSpPr>
        <p:spPr bwMode="auto">
          <a:xfrm>
            <a:off x="2007137" y="2656003"/>
            <a:ext cx="1390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en-US" sz="4000" dirty="0">
                <a:solidFill>
                  <a:srgbClr val="CC3300"/>
                </a:solidFill>
              </a:rPr>
              <a:t>n</a:t>
            </a:r>
            <a:r>
              <a:rPr lang="en-US" altLang="en-US" sz="4000" i="0" baseline="-25000" dirty="0">
                <a:solidFill>
                  <a:srgbClr val="CC3300"/>
                </a:solidFill>
              </a:rPr>
              <a:t>1</a:t>
            </a:r>
            <a:r>
              <a:rPr lang="en-US" altLang="en-US" sz="4000" dirty="0">
                <a:solidFill>
                  <a:srgbClr val="CC3300"/>
                </a:solidFill>
              </a:rPr>
              <a:t>&gt;n</a:t>
            </a:r>
            <a:r>
              <a:rPr lang="en-US" altLang="en-US" sz="4000" i="0" baseline="-25000" dirty="0">
                <a:solidFill>
                  <a:srgbClr val="CC3300"/>
                </a:solidFill>
              </a:rPr>
              <a:t>2</a:t>
            </a:r>
            <a:endParaRPr lang="en-US" altLang="zh-CN" sz="4000" i="0" baseline="-25000" dirty="0">
              <a:solidFill>
                <a:srgbClr val="CC3300"/>
              </a:solidFill>
            </a:endParaRPr>
          </a:p>
        </p:txBody>
      </p:sp>
      <p:graphicFrame>
        <p:nvGraphicFramePr>
          <p:cNvPr id="119" name="Object 14"/>
          <p:cNvGraphicFramePr>
            <a:graphicFrameLocks noChangeAspect="1"/>
          </p:cNvGraphicFramePr>
          <p:nvPr>
            <p:extLst>
              <p:ext uri="{D42A27DB-BD31-4B8C-83A1-F6EECF244321}">
                <p14:modId xmlns:p14="http://schemas.microsoft.com/office/powerpoint/2010/main" val="1929573534"/>
              </p:ext>
            </p:extLst>
          </p:nvPr>
        </p:nvGraphicFramePr>
        <p:xfrm>
          <a:off x="8791587" y="4299247"/>
          <a:ext cx="384175" cy="508000"/>
        </p:xfrm>
        <a:graphic>
          <a:graphicData uri="http://schemas.openxmlformats.org/presentationml/2006/ole">
            <mc:AlternateContent xmlns:mc="http://schemas.openxmlformats.org/markup-compatibility/2006">
              <mc:Choice xmlns:v="urn:schemas-microsoft-com:vml" Requires="v">
                <p:oleObj spid="_x0000_s533178" name="公式" r:id="rId19" imgW="190417" imgH="253890" progId="Equation.3">
                  <p:embed/>
                </p:oleObj>
              </mc:Choice>
              <mc:Fallback>
                <p:oleObj name="公式" r:id="rId19" imgW="19041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587" y="4299247"/>
                        <a:ext cx="3841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 name="Rectangle 28"/>
          <p:cNvSpPr>
            <a:spLocks noChangeArrowheads="1"/>
          </p:cNvSpPr>
          <p:nvPr/>
        </p:nvSpPr>
        <p:spPr bwMode="auto">
          <a:xfrm>
            <a:off x="7306601" y="1691057"/>
            <a:ext cx="361950"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2</a:t>
            </a:r>
          </a:p>
        </p:txBody>
      </p:sp>
      <p:sp>
        <p:nvSpPr>
          <p:cNvPr id="121" name="Rectangle 28"/>
          <p:cNvSpPr>
            <a:spLocks noChangeArrowheads="1"/>
          </p:cNvSpPr>
          <p:nvPr/>
        </p:nvSpPr>
        <p:spPr bwMode="auto">
          <a:xfrm>
            <a:off x="9120686" y="1896350"/>
            <a:ext cx="364202"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i="0" dirty="0"/>
              <a:t>3</a:t>
            </a:r>
          </a:p>
        </p:txBody>
      </p:sp>
      <p:graphicFrame>
        <p:nvGraphicFramePr>
          <p:cNvPr id="53" name="Object 9"/>
          <p:cNvGraphicFramePr>
            <a:graphicFrameLocks noChangeAspect="1"/>
          </p:cNvGraphicFramePr>
          <p:nvPr>
            <p:extLst>
              <p:ext uri="{D42A27DB-BD31-4B8C-83A1-F6EECF244321}">
                <p14:modId xmlns:p14="http://schemas.microsoft.com/office/powerpoint/2010/main" val="3937613115"/>
              </p:ext>
            </p:extLst>
          </p:nvPr>
        </p:nvGraphicFramePr>
        <p:xfrm>
          <a:off x="613517" y="1421575"/>
          <a:ext cx="3042964" cy="904998"/>
        </p:xfrm>
        <a:graphic>
          <a:graphicData uri="http://schemas.openxmlformats.org/presentationml/2006/ole">
            <mc:AlternateContent xmlns:mc="http://schemas.openxmlformats.org/markup-compatibility/2006">
              <mc:Choice xmlns:v="urn:schemas-microsoft-com:vml" Requires="v">
                <p:oleObj spid="_x0000_s533179" name="Equation" r:id="rId20" imgW="1155600" imgH="342720" progId="Equation.DSMT4">
                  <p:embed/>
                </p:oleObj>
              </mc:Choice>
              <mc:Fallback>
                <p:oleObj name="Equation" r:id="rId20" imgW="1155600" imgH="342720" progId="Equation.DSMT4">
                  <p:embed/>
                  <p:pic>
                    <p:nvPicPr>
                      <p:cNvPr id="56" name="Object 9"/>
                      <p:cNvPicPr>
                        <a:picLocks noChangeAspect="1" noChangeArrowheads="1"/>
                      </p:cNvPicPr>
                      <p:nvPr/>
                    </p:nvPicPr>
                    <p:blipFill>
                      <a:blip r:embed="rId21"/>
                      <a:srcRect/>
                      <a:stretch>
                        <a:fillRect/>
                      </a:stretch>
                    </p:blipFill>
                    <p:spPr bwMode="auto">
                      <a:xfrm>
                        <a:off x="613517" y="1421575"/>
                        <a:ext cx="3042964" cy="904998"/>
                      </a:xfrm>
                      <a:prstGeom prst="rect">
                        <a:avLst/>
                      </a:prstGeom>
                      <a:noFill/>
                      <a:ln>
                        <a:noFill/>
                      </a:ln>
                      <a:extLst/>
                    </p:spPr>
                  </p:pic>
                </p:oleObj>
              </mc:Fallback>
            </mc:AlternateContent>
          </a:graphicData>
        </a:graphic>
      </p:graphicFrame>
      <p:sp>
        <p:nvSpPr>
          <p:cNvPr id="54" name="矩形 91"/>
          <p:cNvSpPr>
            <a:spLocks noChangeArrowheads="1"/>
          </p:cNvSpPr>
          <p:nvPr/>
        </p:nvSpPr>
        <p:spPr bwMode="auto">
          <a:xfrm>
            <a:off x="2519590" y="4821883"/>
            <a:ext cx="70988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t>在第一界面的反射为被光疏媒质的反射，无位相突变</a:t>
            </a:r>
            <a:r>
              <a:rPr lang="zh-CN" altLang="en-US" i="0" dirty="0">
                <a:sym typeface="Symbol" panose="05050102010706020507" pitchFamily="18" charset="2"/>
              </a:rPr>
              <a:t>。</a:t>
            </a:r>
            <a:r>
              <a:rPr lang="en-US" altLang="zh-CN" i="0" dirty="0"/>
              <a:t> </a:t>
            </a:r>
            <a:r>
              <a:rPr lang="zh-CN" altLang="en-US" i="0" dirty="0"/>
              <a:t>在第二界面反射时为被光密介质的反射，有位相突变</a:t>
            </a:r>
            <a:r>
              <a:rPr lang="zh-CN" altLang="en-US" i="0" dirty="0">
                <a:solidFill>
                  <a:srgbClr val="FF0000"/>
                </a:solidFill>
                <a:sym typeface="Symbol" panose="05050102010706020507" pitchFamily="18" charset="2"/>
              </a:rPr>
              <a:t></a:t>
            </a:r>
            <a:r>
              <a:rPr lang="zh-CN" altLang="en-US" i="0" dirty="0">
                <a:sym typeface="Symbol" panose="05050102010706020507" pitchFamily="18" charset="2"/>
              </a:rPr>
              <a:t>（或半波损失）。</a:t>
            </a:r>
            <a:endParaRPr lang="zh-CN" altLang="en-US" i="0" dirty="0"/>
          </a:p>
        </p:txBody>
      </p:sp>
      <p:sp>
        <p:nvSpPr>
          <p:cNvPr id="55" name="矩形 92"/>
          <p:cNvSpPr>
            <a:spLocks noChangeArrowheads="1"/>
          </p:cNvSpPr>
          <p:nvPr/>
        </p:nvSpPr>
        <p:spPr bwMode="auto">
          <a:xfrm>
            <a:off x="3886213" y="6232064"/>
            <a:ext cx="5038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00"/>
                </a:solidFill>
              </a:rPr>
              <a:t>光线</a:t>
            </a:r>
            <a:r>
              <a:rPr lang="en-US" altLang="zh-CN" i="0" dirty="0">
                <a:solidFill>
                  <a:srgbClr val="FF0000"/>
                </a:solidFill>
              </a:rPr>
              <a:t>2</a:t>
            </a:r>
            <a:r>
              <a:rPr lang="zh-CN" altLang="en-US" i="0" dirty="0">
                <a:solidFill>
                  <a:srgbClr val="FF0000"/>
                </a:solidFill>
              </a:rPr>
              <a:t>、</a:t>
            </a:r>
            <a:r>
              <a:rPr lang="en-US" altLang="zh-CN" i="0" dirty="0">
                <a:solidFill>
                  <a:srgbClr val="FF0000"/>
                </a:solidFill>
              </a:rPr>
              <a:t>3</a:t>
            </a:r>
            <a:r>
              <a:rPr lang="zh-CN" altLang="en-US" i="0" dirty="0">
                <a:solidFill>
                  <a:srgbClr val="FF0000"/>
                </a:solidFill>
              </a:rPr>
              <a:t>间有附加位相差</a:t>
            </a:r>
            <a:r>
              <a:rPr lang="zh-CN" altLang="en-US" i="0" dirty="0">
                <a:solidFill>
                  <a:srgbClr val="FF0000"/>
                </a:solidFill>
                <a:sym typeface="Symbol" panose="05050102010706020507" pitchFamily="18" charset="2"/>
              </a:rPr>
              <a:t>。</a:t>
            </a:r>
            <a:r>
              <a:rPr lang="zh-CN" altLang="en-US" i="0" dirty="0">
                <a:solidFill>
                  <a:srgbClr val="FF0000"/>
                </a:solidFill>
              </a:rPr>
              <a:t> </a:t>
            </a:r>
            <a:endParaRPr lang="zh-CN" altLang="en-US" dirty="0"/>
          </a:p>
        </p:txBody>
      </p:sp>
    </p:spTree>
    <p:extLst>
      <p:ext uri="{BB962C8B-B14F-4D97-AF65-F5344CB8AC3E}">
        <p14:creationId xmlns:p14="http://schemas.microsoft.com/office/powerpoint/2010/main" val="317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1000"/>
                                        <p:tgtEl>
                                          <p:spTgt spid="119"/>
                                        </p:tgtEl>
                                      </p:cBhvr>
                                    </p:animEffect>
                                    <p:anim calcmode="lin" valueType="num">
                                      <p:cBhvr>
                                        <p:cTn id="19" dur="1000" fill="hold"/>
                                        <p:tgtEl>
                                          <p:spTgt spid="119"/>
                                        </p:tgtEl>
                                        <p:attrNameLst>
                                          <p:attrName>ppt_x</p:attrName>
                                        </p:attrNameLst>
                                      </p:cBhvr>
                                      <p:tavLst>
                                        <p:tav tm="0">
                                          <p:val>
                                            <p:strVal val="#ppt_x"/>
                                          </p:val>
                                        </p:tav>
                                        <p:tav tm="100000">
                                          <p:val>
                                            <p:strVal val="#ppt_x"/>
                                          </p:val>
                                        </p:tav>
                                      </p:tavLst>
                                    </p:anim>
                                    <p:anim calcmode="lin" valueType="num">
                                      <p:cBhvr>
                                        <p:cTn id="20"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1000"/>
                                        <p:tgtEl>
                                          <p:spTgt spid="108"/>
                                        </p:tgtEl>
                                      </p:cBhvr>
                                    </p:animEffect>
                                    <p:anim calcmode="lin" valueType="num">
                                      <p:cBhvr>
                                        <p:cTn id="26" dur="1000" fill="hold"/>
                                        <p:tgtEl>
                                          <p:spTgt spid="108"/>
                                        </p:tgtEl>
                                        <p:attrNameLst>
                                          <p:attrName>ppt_x</p:attrName>
                                        </p:attrNameLst>
                                      </p:cBhvr>
                                      <p:tavLst>
                                        <p:tav tm="0">
                                          <p:val>
                                            <p:strVal val="#ppt_x"/>
                                          </p:val>
                                        </p:tav>
                                        <p:tav tm="100000">
                                          <p:val>
                                            <p:strVal val="#ppt_x"/>
                                          </p:val>
                                        </p:tav>
                                      </p:tavLst>
                                    </p:anim>
                                    <p:anim calcmode="lin" valueType="num">
                                      <p:cBhvr>
                                        <p:cTn id="27"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fade">
                                      <p:cBhvr>
                                        <p:cTn id="50" dur="1000"/>
                                        <p:tgtEl>
                                          <p:spTgt spid="120"/>
                                        </p:tgtEl>
                                      </p:cBhvr>
                                    </p:animEffect>
                                    <p:anim calcmode="lin" valueType="num">
                                      <p:cBhvr>
                                        <p:cTn id="51" dur="1000" fill="hold"/>
                                        <p:tgtEl>
                                          <p:spTgt spid="120"/>
                                        </p:tgtEl>
                                        <p:attrNameLst>
                                          <p:attrName>ppt_x</p:attrName>
                                        </p:attrNameLst>
                                      </p:cBhvr>
                                      <p:tavLst>
                                        <p:tav tm="0">
                                          <p:val>
                                            <p:strVal val="#ppt_x"/>
                                          </p:val>
                                        </p:tav>
                                        <p:tav tm="100000">
                                          <p:val>
                                            <p:strVal val="#ppt_x"/>
                                          </p:val>
                                        </p:tav>
                                      </p:tavLst>
                                    </p:anim>
                                    <p:anim calcmode="lin" valueType="num">
                                      <p:cBhvr>
                                        <p:cTn id="52"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fade">
                                      <p:cBhvr>
                                        <p:cTn id="57" dur="1000"/>
                                        <p:tgtEl>
                                          <p:spTgt spid="121"/>
                                        </p:tgtEl>
                                      </p:cBhvr>
                                    </p:animEffect>
                                    <p:anim calcmode="lin" valueType="num">
                                      <p:cBhvr>
                                        <p:cTn id="58" dur="1000" fill="hold"/>
                                        <p:tgtEl>
                                          <p:spTgt spid="121"/>
                                        </p:tgtEl>
                                        <p:attrNameLst>
                                          <p:attrName>ppt_x</p:attrName>
                                        </p:attrNameLst>
                                      </p:cBhvr>
                                      <p:tavLst>
                                        <p:tav tm="0">
                                          <p:val>
                                            <p:strVal val="#ppt_x"/>
                                          </p:val>
                                        </p:tav>
                                        <p:tav tm="100000">
                                          <p:val>
                                            <p:strVal val="#ppt_x"/>
                                          </p:val>
                                        </p:tav>
                                      </p:tavLst>
                                    </p:anim>
                                    <p:anim calcmode="lin" valueType="num">
                                      <p:cBhvr>
                                        <p:cTn id="59"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0"/>
                                        <p:tgtEl>
                                          <p:spTgt spid="48"/>
                                        </p:tgtEl>
                                      </p:cBhvr>
                                    </p:animEffect>
                                    <p:anim calcmode="lin" valueType="num">
                                      <p:cBhvr>
                                        <p:cTn id="65" dur="1000" fill="hold"/>
                                        <p:tgtEl>
                                          <p:spTgt spid="48"/>
                                        </p:tgtEl>
                                        <p:attrNameLst>
                                          <p:attrName>ppt_x</p:attrName>
                                        </p:attrNameLst>
                                      </p:cBhvr>
                                      <p:tavLst>
                                        <p:tav tm="0">
                                          <p:val>
                                            <p:strVal val="#ppt_x"/>
                                          </p:val>
                                        </p:tav>
                                        <p:tav tm="100000">
                                          <p:val>
                                            <p:strVal val="#ppt_x"/>
                                          </p:val>
                                        </p:tav>
                                      </p:tavLst>
                                    </p:anim>
                                    <p:anim calcmode="lin" valueType="num">
                                      <p:cBhvr>
                                        <p:cTn id="6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ppt_x"/>
                                          </p:val>
                                        </p:tav>
                                        <p:tav tm="100000">
                                          <p:val>
                                            <p:strVal val="#ppt_x"/>
                                          </p:val>
                                        </p:tav>
                                      </p:tavLst>
                                    </p:anim>
                                    <p:anim calcmode="lin" valueType="num">
                                      <p:cBhvr additive="base">
                                        <p:cTn id="7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2000"/>
                                        <p:tgtEl>
                                          <p:spTgt spid="54"/>
                                        </p:tgtEl>
                                      </p:cBhvr>
                                    </p:animEffect>
                                    <p:anim calcmode="lin" valueType="num">
                                      <p:cBhvr>
                                        <p:cTn id="78" dur="2000" fill="hold"/>
                                        <p:tgtEl>
                                          <p:spTgt spid="54"/>
                                        </p:tgtEl>
                                        <p:attrNameLst>
                                          <p:attrName>ppt_w</p:attrName>
                                        </p:attrNameLst>
                                      </p:cBhvr>
                                      <p:tavLst>
                                        <p:tav tm="0" fmla="#ppt_w*sin(2.5*pi*$)">
                                          <p:val>
                                            <p:fltVal val="0"/>
                                          </p:val>
                                        </p:tav>
                                        <p:tav tm="100000">
                                          <p:val>
                                            <p:fltVal val="1"/>
                                          </p:val>
                                        </p:tav>
                                      </p:tavLst>
                                    </p:anim>
                                    <p:anim calcmode="lin" valueType="num">
                                      <p:cBhvr>
                                        <p:cTn id="79" dur="20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down)">
                                      <p:cBhvr>
                                        <p:cTn id="84" dur="580">
                                          <p:stCondLst>
                                            <p:cond delay="0"/>
                                          </p:stCondLst>
                                        </p:cTn>
                                        <p:tgtEl>
                                          <p:spTgt spid="55"/>
                                        </p:tgtEl>
                                      </p:cBhvr>
                                    </p:animEffect>
                                    <p:anim calcmode="lin" valueType="num">
                                      <p:cBhvr>
                                        <p:cTn id="8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90" dur="26">
                                          <p:stCondLst>
                                            <p:cond delay="650"/>
                                          </p:stCondLst>
                                        </p:cTn>
                                        <p:tgtEl>
                                          <p:spTgt spid="55"/>
                                        </p:tgtEl>
                                      </p:cBhvr>
                                      <p:to x="100000" y="60000"/>
                                    </p:animScale>
                                    <p:animScale>
                                      <p:cBhvr>
                                        <p:cTn id="91" dur="166" decel="50000">
                                          <p:stCondLst>
                                            <p:cond delay="676"/>
                                          </p:stCondLst>
                                        </p:cTn>
                                        <p:tgtEl>
                                          <p:spTgt spid="55"/>
                                        </p:tgtEl>
                                      </p:cBhvr>
                                      <p:to x="100000" y="100000"/>
                                    </p:animScale>
                                    <p:animScale>
                                      <p:cBhvr>
                                        <p:cTn id="92" dur="26">
                                          <p:stCondLst>
                                            <p:cond delay="1312"/>
                                          </p:stCondLst>
                                        </p:cTn>
                                        <p:tgtEl>
                                          <p:spTgt spid="55"/>
                                        </p:tgtEl>
                                      </p:cBhvr>
                                      <p:to x="100000" y="80000"/>
                                    </p:animScale>
                                    <p:animScale>
                                      <p:cBhvr>
                                        <p:cTn id="93" dur="166" decel="50000">
                                          <p:stCondLst>
                                            <p:cond delay="1338"/>
                                          </p:stCondLst>
                                        </p:cTn>
                                        <p:tgtEl>
                                          <p:spTgt spid="55"/>
                                        </p:tgtEl>
                                      </p:cBhvr>
                                      <p:to x="100000" y="100000"/>
                                    </p:animScale>
                                    <p:animScale>
                                      <p:cBhvr>
                                        <p:cTn id="94" dur="26">
                                          <p:stCondLst>
                                            <p:cond delay="1642"/>
                                          </p:stCondLst>
                                        </p:cTn>
                                        <p:tgtEl>
                                          <p:spTgt spid="55"/>
                                        </p:tgtEl>
                                      </p:cBhvr>
                                      <p:to x="100000" y="90000"/>
                                    </p:animScale>
                                    <p:animScale>
                                      <p:cBhvr>
                                        <p:cTn id="95" dur="166" decel="50000">
                                          <p:stCondLst>
                                            <p:cond delay="1668"/>
                                          </p:stCondLst>
                                        </p:cTn>
                                        <p:tgtEl>
                                          <p:spTgt spid="55"/>
                                        </p:tgtEl>
                                      </p:cBhvr>
                                      <p:to x="100000" y="100000"/>
                                    </p:animScale>
                                    <p:animScale>
                                      <p:cBhvr>
                                        <p:cTn id="96" dur="26">
                                          <p:stCondLst>
                                            <p:cond delay="1808"/>
                                          </p:stCondLst>
                                        </p:cTn>
                                        <p:tgtEl>
                                          <p:spTgt spid="55"/>
                                        </p:tgtEl>
                                      </p:cBhvr>
                                      <p:to x="100000" y="95000"/>
                                    </p:animScale>
                                    <p:animScale>
                                      <p:cBhvr>
                                        <p:cTn id="97"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8" grpId="0"/>
      <p:bldP spid="120" grpId="0"/>
      <p:bldP spid="121" grpId="0"/>
      <p:bldP spid="54" grpId="0"/>
      <p:bldP spid="5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657784" y="130970"/>
            <a:ext cx="8443546"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3200" i="0" dirty="0">
                <a:solidFill>
                  <a:srgbClr val="FF0000"/>
                </a:solidFill>
              </a:rPr>
              <a:t>【</a:t>
            </a:r>
            <a:r>
              <a:rPr lang="zh-CN" altLang="en-US" sz="3200" i="0" dirty="0">
                <a:solidFill>
                  <a:srgbClr val="FF0000"/>
                </a:solidFill>
              </a:rPr>
              <a:t>补充例</a:t>
            </a:r>
            <a:r>
              <a:rPr lang="en-US" altLang="zh-CN" sz="3200" i="0" dirty="0">
                <a:solidFill>
                  <a:srgbClr val="FF0000"/>
                </a:solidFill>
              </a:rPr>
              <a:t>】</a:t>
            </a:r>
            <a:r>
              <a:rPr lang="zh-CN" altLang="en-US" sz="3200" i="0" dirty="0">
                <a:latin typeface="宋体" panose="02010600030101010101" pitchFamily="2" charset="-122"/>
              </a:rPr>
              <a:t>若把牛顿环装置(都是用折射率为</a:t>
            </a:r>
            <a:r>
              <a:rPr lang="zh-CN" altLang="en-US" sz="3200" i="0" dirty="0">
                <a:solidFill>
                  <a:srgbClr val="FF0000"/>
                </a:solidFill>
                <a:latin typeface="宋体" panose="02010600030101010101" pitchFamily="2" charset="-122"/>
              </a:rPr>
              <a:t>1.52</a:t>
            </a:r>
            <a:r>
              <a:rPr lang="zh-CN" altLang="en-US" sz="3200" i="0" dirty="0">
                <a:latin typeface="宋体" panose="02010600030101010101" pitchFamily="2" charset="-122"/>
              </a:rPr>
              <a:t>的玻璃制成的)由空气搬入折射率为</a:t>
            </a:r>
            <a:r>
              <a:rPr lang="zh-CN" altLang="en-US" sz="3200" i="0" dirty="0">
                <a:solidFill>
                  <a:srgbClr val="FF0000"/>
                </a:solidFill>
                <a:latin typeface="宋体" panose="02010600030101010101" pitchFamily="2" charset="-122"/>
              </a:rPr>
              <a:t>1.33</a:t>
            </a:r>
            <a:r>
              <a:rPr lang="zh-CN" altLang="en-US" sz="3200" i="0" dirty="0">
                <a:latin typeface="宋体" panose="02010600030101010101" pitchFamily="2" charset="-122"/>
              </a:rPr>
              <a:t>的水中，</a:t>
            </a:r>
            <a:r>
              <a:rPr lang="zh-CN" altLang="en-US" sz="3200" i="0" dirty="0">
                <a:solidFill>
                  <a:srgbClr val="F826DA"/>
                </a:solidFill>
                <a:latin typeface="宋体" panose="02010600030101010101" pitchFamily="2" charset="-122"/>
              </a:rPr>
              <a:t>则干涉条纹 （   ）</a:t>
            </a:r>
          </a:p>
          <a:p>
            <a:pPr algn="l" eaLnBrk="1" hangingPunct="1"/>
            <a:r>
              <a:rPr lang="zh-CN" altLang="en-US" sz="3200" i="0" dirty="0">
                <a:solidFill>
                  <a:srgbClr val="129C15"/>
                </a:solidFill>
                <a:latin typeface="宋体" panose="02010600030101010101" pitchFamily="2" charset="-122"/>
              </a:rPr>
              <a:t>(</a:t>
            </a:r>
            <a:r>
              <a:rPr lang="en-US" altLang="zh-CN" sz="3200" i="0" dirty="0">
                <a:solidFill>
                  <a:srgbClr val="129C15"/>
                </a:solidFill>
                <a:latin typeface="宋体" panose="02010600030101010101" pitchFamily="2" charset="-122"/>
              </a:rPr>
              <a:t>A) </a:t>
            </a:r>
            <a:r>
              <a:rPr lang="zh-CN" altLang="en-US" sz="3200" i="0" dirty="0">
                <a:solidFill>
                  <a:srgbClr val="129C15"/>
                </a:solidFill>
                <a:latin typeface="宋体" panose="02010600030101010101" pitchFamily="2" charset="-122"/>
              </a:rPr>
              <a:t>中心暗斑变成亮斑。    </a:t>
            </a:r>
            <a:r>
              <a:rPr lang="zh-CN" altLang="en-US" sz="3200" i="0" dirty="0">
                <a:solidFill>
                  <a:srgbClr val="9900CC"/>
                </a:solidFill>
                <a:latin typeface="宋体" panose="02010600030101010101" pitchFamily="2" charset="-122"/>
              </a:rPr>
              <a:t>(</a:t>
            </a:r>
            <a:r>
              <a:rPr lang="en-US" altLang="zh-CN" sz="3200" i="0" dirty="0">
                <a:solidFill>
                  <a:srgbClr val="9900CC"/>
                </a:solidFill>
                <a:latin typeface="宋体" panose="02010600030101010101" pitchFamily="2" charset="-122"/>
              </a:rPr>
              <a:t>B) </a:t>
            </a:r>
            <a:r>
              <a:rPr lang="zh-CN" altLang="en-US" sz="3200" i="0" dirty="0">
                <a:solidFill>
                  <a:srgbClr val="9900CC"/>
                </a:solidFill>
                <a:latin typeface="宋体" panose="02010600030101010101" pitchFamily="2" charset="-122"/>
              </a:rPr>
              <a:t>变疏。                       </a:t>
            </a:r>
          </a:p>
          <a:p>
            <a:pPr algn="l" eaLnBrk="1" hangingPunct="1"/>
            <a:r>
              <a:rPr lang="zh-CN" altLang="en-US" sz="3200" i="0" dirty="0">
                <a:solidFill>
                  <a:schemeClr val="tx1"/>
                </a:solidFill>
                <a:latin typeface="宋体" panose="02010600030101010101" pitchFamily="2" charset="-122"/>
              </a:rPr>
              <a:t>(</a:t>
            </a:r>
            <a:r>
              <a:rPr lang="en-US" altLang="zh-CN" sz="3200" i="0" dirty="0">
                <a:solidFill>
                  <a:schemeClr val="tx1"/>
                </a:solidFill>
                <a:latin typeface="宋体" panose="02010600030101010101" pitchFamily="2" charset="-122"/>
              </a:rPr>
              <a:t>C) </a:t>
            </a:r>
            <a:r>
              <a:rPr lang="zh-CN" altLang="en-US" sz="3200" i="0" dirty="0">
                <a:solidFill>
                  <a:schemeClr val="tx1"/>
                </a:solidFill>
                <a:latin typeface="宋体" panose="02010600030101010101" pitchFamily="2" charset="-122"/>
              </a:rPr>
              <a:t>变密。                </a:t>
            </a:r>
            <a:r>
              <a:rPr lang="zh-CN" altLang="en-US" sz="3200" i="0" dirty="0">
                <a:solidFill>
                  <a:srgbClr val="CC3300"/>
                </a:solidFill>
                <a:latin typeface="宋体" panose="02010600030101010101" pitchFamily="2" charset="-122"/>
              </a:rPr>
              <a:t>(</a:t>
            </a:r>
            <a:r>
              <a:rPr lang="en-US" altLang="zh-CN" sz="3200" i="0" dirty="0">
                <a:solidFill>
                  <a:srgbClr val="CC3300"/>
                </a:solidFill>
                <a:latin typeface="宋体" panose="02010600030101010101" pitchFamily="2" charset="-122"/>
              </a:rPr>
              <a:t>D) </a:t>
            </a:r>
            <a:r>
              <a:rPr lang="zh-CN" altLang="en-US" sz="3200" i="0" dirty="0">
                <a:solidFill>
                  <a:srgbClr val="CC3300"/>
                </a:solidFill>
                <a:latin typeface="宋体" panose="02010600030101010101" pitchFamily="2" charset="-122"/>
              </a:rPr>
              <a:t>间距不变。                </a:t>
            </a:r>
          </a:p>
        </p:txBody>
      </p:sp>
      <p:grpSp>
        <p:nvGrpSpPr>
          <p:cNvPr id="8" name="Group 215"/>
          <p:cNvGrpSpPr>
            <a:grpSpLocks/>
          </p:cNvGrpSpPr>
          <p:nvPr/>
        </p:nvGrpSpPr>
        <p:grpSpPr bwMode="auto">
          <a:xfrm>
            <a:off x="6205604" y="3831067"/>
            <a:ext cx="3895726" cy="1524000"/>
            <a:chOff x="3552" y="1680"/>
            <a:chExt cx="1728" cy="384"/>
          </a:xfrm>
        </p:grpSpPr>
        <p:grpSp>
          <p:nvGrpSpPr>
            <p:cNvPr id="9" name="Group 216"/>
            <p:cNvGrpSpPr>
              <a:grpSpLocks/>
            </p:cNvGrpSpPr>
            <p:nvPr/>
          </p:nvGrpSpPr>
          <p:grpSpPr bwMode="auto">
            <a:xfrm>
              <a:off x="3552" y="1680"/>
              <a:ext cx="1728" cy="241"/>
              <a:chOff x="3504" y="1776"/>
              <a:chExt cx="1728" cy="241"/>
            </a:xfrm>
          </p:grpSpPr>
          <p:sp>
            <p:nvSpPr>
              <p:cNvPr id="11" name="Arc 217"/>
              <p:cNvSpPr>
                <a:spLocks/>
              </p:cNvSpPr>
              <p:nvPr/>
            </p:nvSpPr>
            <p:spPr bwMode="auto">
              <a:xfrm rot="5400000">
                <a:off x="4247" y="1033"/>
                <a:ext cx="241" cy="1728"/>
              </a:xfrm>
              <a:custGeom>
                <a:avLst/>
                <a:gdLst>
                  <a:gd name="T0" fmla="*/ 0 w 21721"/>
                  <a:gd name="T1" fmla="*/ 0 h 43197"/>
                  <a:gd name="T2" fmla="*/ 0 w 21721"/>
                  <a:gd name="T3" fmla="*/ 0 h 43197"/>
                  <a:gd name="T4" fmla="*/ 0 w 21721"/>
                  <a:gd name="T5" fmla="*/ 0 h 43197"/>
                  <a:gd name="T6" fmla="*/ 0 60000 65536"/>
                  <a:gd name="T7" fmla="*/ 0 60000 65536"/>
                  <a:gd name="T8" fmla="*/ 0 60000 65536"/>
                  <a:gd name="T9" fmla="*/ 0 w 21721"/>
                  <a:gd name="T10" fmla="*/ 0 h 43197"/>
                  <a:gd name="T11" fmla="*/ 21721 w 21721"/>
                  <a:gd name="T12" fmla="*/ 43197 h 43197"/>
                </a:gdLst>
                <a:ahLst/>
                <a:cxnLst>
                  <a:cxn ang="T6">
                    <a:pos x="T0" y="T1"/>
                  </a:cxn>
                  <a:cxn ang="T7">
                    <a:pos x="T2" y="T3"/>
                  </a:cxn>
                  <a:cxn ang="T8">
                    <a:pos x="T4" y="T5"/>
                  </a:cxn>
                </a:cxnLst>
                <a:rect l="T9" t="T10" r="T11" b="T12"/>
                <a:pathLst>
                  <a:path w="21721" h="43197" fill="none" extrusionOk="0">
                    <a:moveTo>
                      <a:pt x="496" y="0"/>
                    </a:moveTo>
                    <a:cubicBezTo>
                      <a:pt x="12277" y="205"/>
                      <a:pt x="21721" y="9814"/>
                      <a:pt x="21721" y="21597"/>
                    </a:cubicBezTo>
                    <a:cubicBezTo>
                      <a:pt x="21721" y="33526"/>
                      <a:pt x="12050" y="43197"/>
                      <a:pt x="121" y="43197"/>
                    </a:cubicBezTo>
                    <a:cubicBezTo>
                      <a:pt x="80" y="43197"/>
                      <a:pt x="40" y="43196"/>
                      <a:pt x="0" y="43196"/>
                    </a:cubicBezTo>
                  </a:path>
                  <a:path w="21721" h="43197" stroke="0" extrusionOk="0">
                    <a:moveTo>
                      <a:pt x="496" y="0"/>
                    </a:moveTo>
                    <a:cubicBezTo>
                      <a:pt x="12277" y="205"/>
                      <a:pt x="21721" y="9814"/>
                      <a:pt x="21721" y="21597"/>
                    </a:cubicBezTo>
                    <a:cubicBezTo>
                      <a:pt x="21721" y="33526"/>
                      <a:pt x="12050" y="43197"/>
                      <a:pt x="121" y="43197"/>
                    </a:cubicBezTo>
                    <a:cubicBezTo>
                      <a:pt x="80" y="43197"/>
                      <a:pt x="40" y="43196"/>
                      <a:pt x="0" y="43196"/>
                    </a:cubicBezTo>
                    <a:lnTo>
                      <a:pt x="121" y="21597"/>
                    </a:lnTo>
                    <a:lnTo>
                      <a:pt x="496" y="0"/>
                    </a:lnTo>
                    <a:close/>
                  </a:path>
                </a:pathLst>
              </a:custGeom>
              <a:solidFill>
                <a:srgbClr val="FFFF00"/>
              </a:solidFill>
              <a:ln w="9525">
                <a:solidFill>
                  <a:schemeClr val="tx1"/>
                </a:solidFill>
                <a:round/>
                <a:headEnd/>
                <a:tailEnd/>
              </a:ln>
            </p:spPr>
            <p:txBody>
              <a:bodyPr rot="10800000" vert="eaVert" wrap="none" anchor="ctr"/>
              <a:lstStyle/>
              <a:p>
                <a:endParaRPr lang="zh-CN" altLang="en-US"/>
              </a:p>
            </p:txBody>
          </p:sp>
          <p:sp>
            <p:nvSpPr>
              <p:cNvPr id="12" name="Line 218"/>
              <p:cNvSpPr>
                <a:spLocks noChangeShapeType="1"/>
              </p:cNvSpPr>
              <p:nvPr/>
            </p:nvSpPr>
            <p:spPr bwMode="auto">
              <a:xfrm>
                <a:off x="3504" y="1776"/>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 name="Rectangle 219"/>
            <p:cNvSpPr>
              <a:spLocks noChangeArrowheads="1"/>
            </p:cNvSpPr>
            <p:nvPr/>
          </p:nvSpPr>
          <p:spPr bwMode="auto">
            <a:xfrm>
              <a:off x="3552" y="1920"/>
              <a:ext cx="1728" cy="144"/>
            </a:xfrm>
            <a:prstGeom prst="rect">
              <a:avLst/>
            </a:prstGeom>
            <a:solidFill>
              <a:srgbClr val="FFFF00"/>
            </a:solidFill>
            <a:ln w="9525">
              <a:solidFill>
                <a:schemeClr val="tx1"/>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 name="AutoShape 27"/>
          <p:cNvSpPr>
            <a:spLocks noChangeArrowheads="1"/>
          </p:cNvSpPr>
          <p:nvPr/>
        </p:nvSpPr>
        <p:spPr bwMode="auto">
          <a:xfrm>
            <a:off x="6384211" y="2954767"/>
            <a:ext cx="1364566" cy="609600"/>
          </a:xfrm>
          <a:prstGeom prst="wedgeRoundRectCallout">
            <a:avLst>
              <a:gd name="adj1" fmla="val -41997"/>
              <a:gd name="adj2" fmla="val 85002"/>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平凸透镜的</a:t>
            </a:r>
          </a:p>
          <a:p>
            <a:pPr algn="ctr" eaLnBrk="1" hangingPunct="1"/>
            <a:r>
              <a:rPr lang="zh-CN" altLang="en-US" sz="2000" i="0" dirty="0">
                <a:solidFill>
                  <a:srgbClr val="FF3300"/>
                </a:solidFill>
              </a:rPr>
              <a:t>曲率半径</a:t>
            </a:r>
            <a:endParaRPr lang="zh-CN" altLang="en-US" i="0" dirty="0"/>
          </a:p>
        </p:txBody>
      </p:sp>
      <p:grpSp>
        <p:nvGrpSpPr>
          <p:cNvPr id="14" name="Group 5"/>
          <p:cNvGrpSpPr>
            <a:grpSpLocks/>
          </p:cNvGrpSpPr>
          <p:nvPr/>
        </p:nvGrpSpPr>
        <p:grpSpPr bwMode="auto">
          <a:xfrm>
            <a:off x="8100749" y="2811633"/>
            <a:ext cx="1858963" cy="757238"/>
            <a:chOff x="576" y="3120"/>
            <a:chExt cx="1008" cy="432"/>
          </a:xfrm>
        </p:grpSpPr>
        <p:sp>
          <p:nvSpPr>
            <p:cNvPr id="15" name="Line 6"/>
            <p:cNvSpPr>
              <a:spLocks noChangeShapeType="1"/>
            </p:cNvSpPr>
            <p:nvPr/>
          </p:nvSpPr>
          <p:spPr bwMode="auto">
            <a:xfrm>
              <a:off x="576"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7"/>
            <p:cNvSpPr>
              <a:spLocks noChangeShapeType="1"/>
            </p:cNvSpPr>
            <p:nvPr/>
          </p:nvSpPr>
          <p:spPr bwMode="auto">
            <a:xfrm>
              <a:off x="912"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8"/>
            <p:cNvSpPr>
              <a:spLocks noChangeShapeType="1"/>
            </p:cNvSpPr>
            <p:nvPr/>
          </p:nvSpPr>
          <p:spPr bwMode="auto">
            <a:xfrm>
              <a:off x="1248"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9"/>
            <p:cNvSpPr>
              <a:spLocks noChangeShapeType="1"/>
            </p:cNvSpPr>
            <p:nvPr/>
          </p:nvSpPr>
          <p:spPr bwMode="auto">
            <a:xfrm>
              <a:off x="1584" y="312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 name="Line 255"/>
          <p:cNvSpPr>
            <a:spLocks noChangeShapeType="1"/>
          </p:cNvSpPr>
          <p:nvPr/>
        </p:nvSpPr>
        <p:spPr bwMode="auto">
          <a:xfrm>
            <a:off x="9617833" y="3657134"/>
            <a:ext cx="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56"/>
          <p:cNvSpPr>
            <a:spLocks noChangeShapeType="1"/>
          </p:cNvSpPr>
          <p:nvPr/>
        </p:nvSpPr>
        <p:spPr bwMode="auto">
          <a:xfrm flipV="1">
            <a:off x="9527682" y="3983467"/>
            <a:ext cx="0" cy="5334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62"/>
          <p:cNvSpPr>
            <a:spLocks noChangeShapeType="1"/>
          </p:cNvSpPr>
          <p:nvPr/>
        </p:nvSpPr>
        <p:spPr bwMode="auto">
          <a:xfrm>
            <a:off x="9617833" y="4433712"/>
            <a:ext cx="0" cy="362209"/>
          </a:xfrm>
          <a:prstGeom prst="line">
            <a:avLst/>
          </a:prstGeom>
          <a:noFill/>
          <a:ln w="28575">
            <a:solidFill>
              <a:srgbClr val="F826D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56"/>
          <p:cNvSpPr>
            <a:spLocks noChangeShapeType="1"/>
          </p:cNvSpPr>
          <p:nvPr/>
        </p:nvSpPr>
        <p:spPr bwMode="auto">
          <a:xfrm flipH="1" flipV="1">
            <a:off x="9765798" y="4380596"/>
            <a:ext cx="1" cy="41212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248"/>
          <p:cNvGrpSpPr>
            <a:grpSpLocks/>
          </p:cNvGrpSpPr>
          <p:nvPr/>
        </p:nvGrpSpPr>
        <p:grpSpPr bwMode="auto">
          <a:xfrm>
            <a:off x="9999618" y="3768457"/>
            <a:ext cx="668717" cy="1496820"/>
            <a:chOff x="5136" y="1584"/>
            <a:chExt cx="439" cy="432"/>
          </a:xfrm>
        </p:grpSpPr>
        <p:sp>
          <p:nvSpPr>
            <p:cNvPr id="24" name="Text Box 249"/>
            <p:cNvSpPr txBox="1">
              <a:spLocks noChangeArrowheads="1"/>
            </p:cNvSpPr>
            <p:nvPr/>
          </p:nvSpPr>
          <p:spPr bwMode="auto">
            <a:xfrm>
              <a:off x="5287" y="1741"/>
              <a:ext cx="28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i="0" dirty="0">
                  <a:solidFill>
                    <a:schemeClr val="tx1"/>
                  </a:solidFill>
                </a:rPr>
                <a:t>e</a:t>
              </a:r>
            </a:p>
          </p:txBody>
        </p:sp>
        <p:sp>
          <p:nvSpPr>
            <p:cNvPr id="25" name="Line 250"/>
            <p:cNvSpPr>
              <a:spLocks noChangeShapeType="1"/>
            </p:cNvSpPr>
            <p:nvPr/>
          </p:nvSpPr>
          <p:spPr bwMode="auto">
            <a:xfrm>
              <a:off x="5136" y="177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51"/>
            <p:cNvSpPr>
              <a:spLocks noChangeShapeType="1"/>
            </p:cNvSpPr>
            <p:nvPr/>
          </p:nvSpPr>
          <p:spPr bwMode="auto">
            <a:xfrm>
              <a:off x="5280" y="18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52"/>
            <p:cNvSpPr>
              <a:spLocks noChangeShapeType="1"/>
            </p:cNvSpPr>
            <p:nvPr/>
          </p:nvSpPr>
          <p:spPr bwMode="auto">
            <a:xfrm>
              <a:off x="5376" y="1584"/>
              <a:ext cx="0"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53"/>
            <p:cNvSpPr>
              <a:spLocks noChangeShapeType="1"/>
            </p:cNvSpPr>
            <p:nvPr/>
          </p:nvSpPr>
          <p:spPr bwMode="auto">
            <a:xfrm>
              <a:off x="5376" y="1872"/>
              <a:ext cx="0" cy="144"/>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 name="AutoShape 27"/>
          <p:cNvSpPr>
            <a:spLocks noChangeArrowheads="1"/>
          </p:cNvSpPr>
          <p:nvPr/>
        </p:nvSpPr>
        <p:spPr bwMode="auto">
          <a:xfrm>
            <a:off x="5043428" y="3466697"/>
            <a:ext cx="969168" cy="364371"/>
          </a:xfrm>
          <a:prstGeom prst="wedgeRoundRectCallout">
            <a:avLst>
              <a:gd name="adj1" fmla="val 88561"/>
              <a:gd name="adj2" fmla="val 242830"/>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劈尖</a:t>
            </a:r>
            <a:endParaRPr lang="zh-CN" altLang="en-US" sz="2000" i="0" dirty="0"/>
          </a:p>
        </p:txBody>
      </p:sp>
      <p:grpSp>
        <p:nvGrpSpPr>
          <p:cNvPr id="33" name="Group 130"/>
          <p:cNvGrpSpPr>
            <a:grpSpLocks/>
          </p:cNvGrpSpPr>
          <p:nvPr/>
        </p:nvGrpSpPr>
        <p:grpSpPr bwMode="auto">
          <a:xfrm>
            <a:off x="1976386" y="2899109"/>
            <a:ext cx="2820351" cy="1828656"/>
            <a:chOff x="135" y="3140"/>
            <a:chExt cx="1951" cy="1113"/>
          </a:xfrm>
        </p:grpSpPr>
        <p:graphicFrame>
          <p:nvGraphicFramePr>
            <p:cNvPr id="34" name="Object 120"/>
            <p:cNvGraphicFramePr>
              <a:graphicFrameLocks noChangeAspect="1"/>
            </p:cNvGraphicFramePr>
            <p:nvPr>
              <p:extLst>
                <p:ext uri="{D42A27DB-BD31-4B8C-83A1-F6EECF244321}">
                  <p14:modId xmlns:p14="http://schemas.microsoft.com/office/powerpoint/2010/main" val="338792358"/>
                </p:ext>
              </p:extLst>
            </p:nvPr>
          </p:nvGraphicFramePr>
          <p:xfrm>
            <a:off x="894" y="3140"/>
            <a:ext cx="1192" cy="713"/>
          </p:xfrm>
          <a:graphic>
            <a:graphicData uri="http://schemas.openxmlformats.org/presentationml/2006/ole">
              <mc:AlternateContent xmlns:mc="http://schemas.openxmlformats.org/markup-compatibility/2006">
                <mc:Choice xmlns:v="urn:schemas-microsoft-com:vml" Requires="v">
                  <p:oleObj spid="_x0000_s47821" name="公式" r:id="rId5" imgW="685800" imgH="444240" progId="Equation.3">
                    <p:embed/>
                  </p:oleObj>
                </mc:Choice>
                <mc:Fallback>
                  <p:oleObj name="公式" r:id="rId5" imgW="685800" imgH="444240" progId="Equation.3">
                    <p:embed/>
                    <p:pic>
                      <p:nvPicPr>
                        <p:cNvPr id="0" name=""/>
                        <p:cNvPicPr>
                          <a:picLocks noChangeAspect="1" noChangeArrowheads="1"/>
                        </p:cNvPicPr>
                        <p:nvPr/>
                      </p:nvPicPr>
                      <p:blipFill>
                        <a:blip r:embed="rId6"/>
                        <a:srcRect/>
                        <a:stretch>
                          <a:fillRect/>
                        </a:stretch>
                      </p:blipFill>
                      <p:spPr bwMode="auto">
                        <a:xfrm>
                          <a:off x="894" y="3140"/>
                          <a:ext cx="1192" cy="713"/>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l="50000" t="50000" r="50000" b="50000"/>
                          </a:path>
                          <a:tileRect/>
                        </a:gradFill>
                        <a:ln w="76200" cmpd="tri">
                          <a:solidFill>
                            <a:srgbClr val="996633"/>
                          </a:solidFill>
                          <a:miter lim="800000"/>
                          <a:headEnd/>
                          <a:tailEnd/>
                        </a:ln>
                        <a:effectLst/>
                        <a:extLst/>
                      </p:spPr>
                    </p:pic>
                  </p:oleObj>
                </mc:Fallback>
              </mc:AlternateContent>
            </a:graphicData>
          </a:graphic>
        </p:graphicFrame>
        <p:graphicFrame>
          <p:nvGraphicFramePr>
            <p:cNvPr id="35" name="Object 121"/>
            <p:cNvGraphicFramePr>
              <a:graphicFrameLocks noChangeAspect="1"/>
            </p:cNvGraphicFramePr>
            <p:nvPr>
              <p:extLst>
                <p:ext uri="{D42A27DB-BD31-4B8C-83A1-F6EECF244321}">
                  <p14:modId xmlns:p14="http://schemas.microsoft.com/office/powerpoint/2010/main" val="143425280"/>
                </p:ext>
              </p:extLst>
            </p:nvPr>
          </p:nvGraphicFramePr>
          <p:xfrm>
            <a:off x="135" y="3896"/>
            <a:ext cx="1401" cy="357"/>
          </p:xfrm>
          <a:graphic>
            <a:graphicData uri="http://schemas.openxmlformats.org/presentationml/2006/ole">
              <mc:AlternateContent xmlns:mc="http://schemas.openxmlformats.org/markup-compatibility/2006">
                <mc:Choice xmlns:v="urn:schemas-microsoft-com:vml" Requires="v">
                  <p:oleObj spid="_x0000_s47822" name="公式" r:id="rId7" imgW="838080" imgH="203040" progId="Equation.3">
                    <p:embed/>
                  </p:oleObj>
                </mc:Choice>
                <mc:Fallback>
                  <p:oleObj name="公式" r:id="rId7" imgW="838080" imgH="203040" progId="Equation.3">
                    <p:embed/>
                    <p:pic>
                      <p:nvPicPr>
                        <p:cNvPr id="0" name=""/>
                        <p:cNvPicPr>
                          <a:picLocks noChangeAspect="1" noChangeArrowheads="1"/>
                        </p:cNvPicPr>
                        <p:nvPr/>
                      </p:nvPicPr>
                      <p:blipFill>
                        <a:blip r:embed="rId8"/>
                        <a:srcRect/>
                        <a:stretch>
                          <a:fillRect/>
                        </a:stretch>
                      </p:blipFill>
                      <p:spPr bwMode="auto">
                        <a:xfrm>
                          <a:off x="135" y="3896"/>
                          <a:ext cx="1401" cy="357"/>
                        </a:xfrm>
                        <a:prstGeom prst="rect">
                          <a:avLst/>
                        </a:prstGeom>
                        <a:noFill/>
                        <a:ln>
                          <a:noFill/>
                        </a:ln>
                        <a:effectLst/>
                        <a:extLst/>
                      </p:spPr>
                    </p:pic>
                  </p:oleObj>
                </mc:Fallback>
              </mc:AlternateContent>
            </a:graphicData>
          </a:graphic>
        </p:graphicFrame>
        <p:sp>
          <p:nvSpPr>
            <p:cNvPr id="36" name="Text Box 122"/>
            <p:cNvSpPr txBox="1">
              <a:spLocks noChangeArrowheads="1"/>
            </p:cNvSpPr>
            <p:nvPr/>
          </p:nvSpPr>
          <p:spPr bwMode="auto">
            <a:xfrm>
              <a:off x="144" y="3369"/>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chemeClr val="tx1"/>
                  </a:solidFill>
                </a:rPr>
                <a:t>暗环</a:t>
              </a:r>
            </a:p>
          </p:txBody>
        </p:sp>
      </p:grpSp>
      <p:sp>
        <p:nvSpPr>
          <p:cNvPr id="37" name="Rectangle 3"/>
          <p:cNvSpPr>
            <a:spLocks noChangeArrowheads="1"/>
          </p:cNvSpPr>
          <p:nvPr/>
        </p:nvSpPr>
        <p:spPr bwMode="auto">
          <a:xfrm>
            <a:off x="1942486" y="4757308"/>
            <a:ext cx="32781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CC3300"/>
                </a:solidFill>
                <a:latin typeface="方正书宋简体"/>
              </a:rPr>
              <a:t>条纹间隔分布：</a:t>
            </a:r>
          </a:p>
        </p:txBody>
      </p:sp>
      <p:graphicFrame>
        <p:nvGraphicFramePr>
          <p:cNvPr id="38" name="Object 8"/>
          <p:cNvGraphicFramePr>
            <a:graphicFrameLocks noChangeAspect="1"/>
          </p:cNvGraphicFramePr>
          <p:nvPr>
            <p:extLst>
              <p:ext uri="{D42A27DB-BD31-4B8C-83A1-F6EECF244321}">
                <p14:modId xmlns:p14="http://schemas.microsoft.com/office/powerpoint/2010/main" val="3661638105"/>
              </p:ext>
            </p:extLst>
          </p:nvPr>
        </p:nvGraphicFramePr>
        <p:xfrm>
          <a:off x="1739686" y="5207926"/>
          <a:ext cx="4484468" cy="1069517"/>
        </p:xfrm>
        <a:graphic>
          <a:graphicData uri="http://schemas.openxmlformats.org/presentationml/2006/ole">
            <mc:AlternateContent xmlns:mc="http://schemas.openxmlformats.org/markup-compatibility/2006">
              <mc:Choice xmlns:v="urn:schemas-microsoft-com:vml" Requires="v">
                <p:oleObj spid="_x0000_s47823" name="公式" r:id="rId9" imgW="1866600" imgH="444240" progId="Equation.3">
                  <p:embed/>
                </p:oleObj>
              </mc:Choice>
              <mc:Fallback>
                <p:oleObj name="公式" r:id="rId9" imgW="1866600" imgH="444240" progId="Equation.3">
                  <p:embed/>
                  <p:pic>
                    <p:nvPicPr>
                      <p:cNvPr id="0" name=""/>
                      <p:cNvPicPr>
                        <a:picLocks noChangeAspect="1" noChangeArrowheads="1"/>
                      </p:cNvPicPr>
                      <p:nvPr/>
                    </p:nvPicPr>
                    <p:blipFill>
                      <a:blip r:embed="rId10"/>
                      <a:srcRect/>
                      <a:stretch>
                        <a:fillRect/>
                      </a:stretch>
                    </p:blipFill>
                    <p:spPr bwMode="auto">
                      <a:xfrm>
                        <a:off x="1739686" y="5207926"/>
                        <a:ext cx="4484468" cy="1069517"/>
                      </a:xfrm>
                      <a:prstGeom prst="rect">
                        <a:avLst/>
                      </a:prstGeom>
                      <a:noFill/>
                      <a:ln>
                        <a:noFill/>
                      </a:ln>
                      <a:effectLst/>
                      <a:extLst/>
                    </p:spPr>
                  </p:pic>
                </p:oleObj>
              </mc:Fallback>
            </mc:AlternateContent>
          </a:graphicData>
        </a:graphic>
      </p:graphicFrame>
      <p:sp>
        <p:nvSpPr>
          <p:cNvPr id="39" name="Text Box 9"/>
          <p:cNvSpPr txBox="1">
            <a:spLocks noChangeArrowheads="1"/>
          </p:cNvSpPr>
          <p:nvPr/>
        </p:nvSpPr>
        <p:spPr bwMode="auto">
          <a:xfrm>
            <a:off x="1785157" y="6200267"/>
            <a:ext cx="83150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008000"/>
                </a:solidFill>
              </a:rPr>
              <a:t>相邻条纹间</a:t>
            </a:r>
            <a:r>
              <a:rPr lang="en-US" altLang="zh-CN" sz="2600" b="0" i="0" dirty="0" err="1">
                <a:solidFill>
                  <a:srgbClr val="FF0000"/>
                </a:solidFill>
                <a:latin typeface="Symbol" panose="05050102010706020507" pitchFamily="18" charset="2"/>
              </a:rPr>
              <a:t>D</a:t>
            </a:r>
            <a:r>
              <a:rPr lang="en-US" altLang="zh-CN" sz="2600" b="0" dirty="0" err="1">
                <a:solidFill>
                  <a:srgbClr val="FF0000"/>
                </a:solidFill>
              </a:rPr>
              <a:t>k</a:t>
            </a:r>
            <a:r>
              <a:rPr lang="en-US" altLang="zh-CN" sz="2600" b="0" i="0" dirty="0">
                <a:solidFill>
                  <a:srgbClr val="FF0000"/>
                </a:solidFill>
              </a:rPr>
              <a:t> = 1</a:t>
            </a:r>
            <a:r>
              <a:rPr lang="zh-CN" altLang="en-US" sz="2600" i="0" dirty="0">
                <a:solidFill>
                  <a:srgbClr val="FF0000"/>
                </a:solidFill>
              </a:rPr>
              <a:t>， </a:t>
            </a:r>
            <a:r>
              <a:rPr lang="en-US" altLang="zh-CN" sz="2600" b="0" i="0" dirty="0" err="1">
                <a:solidFill>
                  <a:srgbClr val="FF0000"/>
                </a:solidFill>
                <a:latin typeface="Symbol" panose="05050102010706020507" pitchFamily="18" charset="2"/>
              </a:rPr>
              <a:t>D</a:t>
            </a:r>
            <a:r>
              <a:rPr lang="en-US" altLang="zh-CN" sz="2600" b="0" dirty="0" err="1">
                <a:solidFill>
                  <a:srgbClr val="FF0000"/>
                </a:solidFill>
              </a:rPr>
              <a:t>r</a:t>
            </a:r>
            <a:r>
              <a:rPr lang="en-US" altLang="zh-CN" sz="2600" b="0" dirty="0">
                <a:solidFill>
                  <a:srgbClr val="FF0000"/>
                </a:solidFill>
              </a:rPr>
              <a:t> </a:t>
            </a:r>
            <a:r>
              <a:rPr lang="en-US" altLang="zh-CN" sz="2600" b="0" i="0" dirty="0">
                <a:solidFill>
                  <a:srgbClr val="FF0000"/>
                </a:solidFill>
              </a:rPr>
              <a:t>∝ 1/</a:t>
            </a:r>
            <a:r>
              <a:rPr lang="en-US" altLang="zh-CN" sz="2600" b="0" dirty="0">
                <a:solidFill>
                  <a:srgbClr val="FF0000"/>
                </a:solidFill>
              </a:rPr>
              <a:t>n</a:t>
            </a:r>
            <a:r>
              <a:rPr lang="zh-CN" altLang="en-US" sz="2600" i="0" dirty="0">
                <a:solidFill>
                  <a:srgbClr val="0070C0"/>
                </a:solidFill>
              </a:rPr>
              <a:t>，</a:t>
            </a:r>
            <a:r>
              <a:rPr lang="zh-CN" altLang="en-US" sz="2600" i="0" dirty="0">
                <a:solidFill>
                  <a:srgbClr val="9900CC"/>
                </a:solidFill>
              </a:rPr>
              <a:t>∴</a:t>
            </a:r>
            <a:r>
              <a:rPr lang="en-US" altLang="zh-CN" sz="2600" i="0" dirty="0">
                <a:solidFill>
                  <a:srgbClr val="FF0000"/>
                </a:solidFill>
              </a:rPr>
              <a:t>n</a:t>
            </a:r>
            <a:r>
              <a:rPr lang="zh-CN" altLang="en-US" sz="2600" i="0" dirty="0">
                <a:solidFill>
                  <a:srgbClr val="9900CC"/>
                </a:solidFill>
              </a:rPr>
              <a:t>越大，间距越小。</a:t>
            </a:r>
          </a:p>
        </p:txBody>
      </p:sp>
      <p:sp>
        <p:nvSpPr>
          <p:cNvPr id="40" name="Text Box 5"/>
          <p:cNvSpPr txBox="1">
            <a:spLocks noChangeArrowheads="1"/>
          </p:cNvSpPr>
          <p:nvPr/>
        </p:nvSpPr>
        <p:spPr bwMode="auto">
          <a:xfrm>
            <a:off x="6012505" y="1118395"/>
            <a:ext cx="70341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3200" i="0" dirty="0">
                <a:solidFill>
                  <a:srgbClr val="FF0000"/>
                </a:solidFill>
              </a:rPr>
              <a:t> C</a:t>
            </a:r>
          </a:p>
        </p:txBody>
      </p:sp>
    </p:spTree>
    <p:extLst>
      <p:ext uri="{BB962C8B-B14F-4D97-AF65-F5344CB8AC3E}">
        <p14:creationId xmlns:p14="http://schemas.microsoft.com/office/powerpoint/2010/main" val="397377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fill="hold"/>
                                        <p:tgtEl>
                                          <p:spTgt spid="23"/>
                                        </p:tgtEl>
                                        <p:attrNameLst>
                                          <p:attrName>ppt_x</p:attrName>
                                        </p:attrNameLst>
                                      </p:cBhvr>
                                      <p:tavLst>
                                        <p:tav tm="0">
                                          <p:val>
                                            <p:strVal val="#ppt_x"/>
                                          </p:val>
                                        </p:tav>
                                        <p:tav tm="100000">
                                          <p:val>
                                            <p:strVal val="#ppt_x"/>
                                          </p:val>
                                        </p:tav>
                                      </p:tavLst>
                                    </p:anim>
                                    <p:anim calcmode="lin" valueType="num">
                                      <p:cBhvr additive="base">
                                        <p:cTn id="6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fill="hold"/>
                                        <p:tgtEl>
                                          <p:spTgt spid="33"/>
                                        </p:tgtEl>
                                        <p:attrNameLst>
                                          <p:attrName>ppt_x</p:attrName>
                                        </p:attrNameLst>
                                      </p:cBhvr>
                                      <p:tavLst>
                                        <p:tav tm="0">
                                          <p:val>
                                            <p:strVal val="#ppt_x"/>
                                          </p:val>
                                        </p:tav>
                                        <p:tav tm="100000">
                                          <p:val>
                                            <p:strVal val="#ppt_x"/>
                                          </p:val>
                                        </p:tav>
                                      </p:tavLst>
                                    </p:anim>
                                    <p:anim calcmode="lin" valueType="num">
                                      <p:cBhvr additive="base">
                                        <p:cTn id="7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wipe(left)">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left)">
                                      <p:cBhvr>
                                        <p:cTn id="89" dur="500"/>
                                        <p:tgtEl>
                                          <p:spTgt spid="3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iterate type="lt">
                                    <p:tmPct val="100000"/>
                                  </p:iterate>
                                  <p:childTnLst>
                                    <p:set>
                                      <p:cBhvr>
                                        <p:cTn id="93" dur="1" fill="hold">
                                          <p:stCondLst>
                                            <p:cond delay="0"/>
                                          </p:stCondLst>
                                        </p:cTn>
                                        <p:tgtEl>
                                          <p:spTgt spid="39"/>
                                        </p:tgtEl>
                                        <p:attrNameLst>
                                          <p:attrName>style.visibility</p:attrName>
                                        </p:attrNameLst>
                                      </p:cBhvr>
                                      <p:to>
                                        <p:strVal val="visible"/>
                                      </p:to>
                                    </p:set>
                                    <p:animEffect transition="in" filter="wipe(left)">
                                      <p:cBhvr>
                                        <p:cTn id="94" dur="75"/>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40">
                                            <p:txEl>
                                              <p:pRg st="0" end="0"/>
                                            </p:txEl>
                                          </p:spTgt>
                                        </p:tgtEl>
                                        <p:attrNameLst>
                                          <p:attrName>style.visibility</p:attrName>
                                        </p:attrNameLst>
                                      </p:cBhvr>
                                      <p:to>
                                        <p:strVal val="visible"/>
                                      </p:to>
                                    </p:set>
                                    <p:anim calcmode="lin" valueType="num">
                                      <p:cBhvr additive="base">
                                        <p:cTn id="99"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4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13" grpId="0" animBg="1"/>
      <p:bldP spid="19" grpId="0" animBg="1"/>
      <p:bldP spid="20" grpId="0" animBg="1"/>
      <p:bldP spid="21" grpId="0" animBg="1"/>
      <p:bldP spid="22" grpId="0" animBg="1"/>
      <p:bldP spid="29" grpId="0" animBg="1"/>
      <p:bldP spid="37" grpId="0" autoUpdateAnimBg="0"/>
      <p:bldP spid="39" grpId="0" autoUpdateAnimBg="0"/>
      <p:bldP spid="40"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14153" y="191282"/>
            <a:ext cx="878508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3300"/>
                </a:solidFill>
              </a:rPr>
              <a:t>练习：</a:t>
            </a:r>
            <a:r>
              <a:rPr lang="zh-CN" altLang="en-US" i="0" dirty="0"/>
              <a:t>用波长为</a:t>
            </a:r>
            <a:r>
              <a:rPr lang="en-US" altLang="zh-CN" i="0" dirty="0">
                <a:solidFill>
                  <a:srgbClr val="FF0000"/>
                </a:solidFill>
                <a:latin typeface="Symbol" panose="05050102010706020507" pitchFamily="18" charset="2"/>
              </a:rPr>
              <a:t>l</a:t>
            </a:r>
            <a:r>
              <a:rPr lang="zh-CN" altLang="en-US" i="0" dirty="0"/>
              <a:t>的单色光垂直照射如图所示的牛顿环装置，观察从空气膜上下表面反射的光形成的牛顿环。</a:t>
            </a:r>
            <a:r>
              <a:rPr lang="zh-CN" altLang="en-US" i="0" dirty="0">
                <a:solidFill>
                  <a:srgbClr val="F826DA"/>
                </a:solidFill>
              </a:rPr>
              <a:t>若使平凸透镜慢慢地垂直向上移动</a:t>
            </a:r>
            <a:r>
              <a:rPr lang="zh-CN" altLang="en-US" i="0" dirty="0"/>
              <a:t>，</a:t>
            </a:r>
            <a:r>
              <a:rPr lang="zh-CN" altLang="en-US" i="0" dirty="0">
                <a:solidFill>
                  <a:srgbClr val="129C15"/>
                </a:solidFill>
              </a:rPr>
              <a:t>从透镜顶点与平面玻璃接触到两者距离为</a:t>
            </a:r>
            <a:r>
              <a:rPr lang="en-US" altLang="zh-CN" i="0" dirty="0">
                <a:solidFill>
                  <a:srgbClr val="FF0000"/>
                </a:solidFill>
              </a:rPr>
              <a:t>d</a:t>
            </a:r>
            <a:r>
              <a:rPr lang="en-US" altLang="zh-CN" i="0" dirty="0">
                <a:solidFill>
                  <a:srgbClr val="129C15"/>
                </a:solidFill>
              </a:rPr>
              <a:t> </a:t>
            </a:r>
            <a:r>
              <a:rPr lang="zh-CN" altLang="en-US" i="0" dirty="0">
                <a:solidFill>
                  <a:srgbClr val="129C15"/>
                </a:solidFill>
              </a:rPr>
              <a:t>的移动过程中，移过视场中某固定观察点的条纹数目等于</a:t>
            </a:r>
            <a:r>
              <a:rPr lang="en-US" altLang="zh-CN" i="0" dirty="0"/>
              <a:t>________ </a:t>
            </a:r>
          </a:p>
        </p:txBody>
      </p:sp>
      <p:graphicFrame>
        <p:nvGraphicFramePr>
          <p:cNvPr id="4" name="Object 10"/>
          <p:cNvGraphicFramePr>
            <a:graphicFrameLocks noChangeAspect="1"/>
          </p:cNvGraphicFramePr>
          <p:nvPr>
            <p:extLst>
              <p:ext uri="{D42A27DB-BD31-4B8C-83A1-F6EECF244321}">
                <p14:modId xmlns:p14="http://schemas.microsoft.com/office/powerpoint/2010/main" val="3868859298"/>
              </p:ext>
            </p:extLst>
          </p:nvPr>
        </p:nvGraphicFramePr>
        <p:xfrm>
          <a:off x="2111839" y="3760665"/>
          <a:ext cx="3451421" cy="2528167"/>
        </p:xfrm>
        <a:graphic>
          <a:graphicData uri="http://schemas.openxmlformats.org/presentationml/2006/ole">
            <mc:AlternateContent xmlns:mc="http://schemas.openxmlformats.org/markup-compatibility/2006">
              <mc:Choice xmlns:v="urn:schemas-microsoft-com:vml" Requires="v">
                <p:oleObj spid="_x0000_s511453" name="图片" r:id="rId3" imgW="999460" imgH="735165" progId="Word.Picture.8">
                  <p:embed/>
                </p:oleObj>
              </mc:Choice>
              <mc:Fallback>
                <p:oleObj name="图片" r:id="rId3" imgW="999460" imgH="73516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839" y="3760665"/>
                        <a:ext cx="3451421" cy="2528167"/>
                      </a:xfrm>
                      <a:prstGeom prst="rect">
                        <a:avLst/>
                      </a:prstGeom>
                      <a:noFill/>
                      <a:ln>
                        <a:noFill/>
                      </a:ln>
                      <a:extLst/>
                    </p:spPr>
                  </p:pic>
                </p:oleObj>
              </mc:Fallback>
            </mc:AlternateContent>
          </a:graphicData>
        </a:graphic>
      </p:graphicFrame>
      <p:grpSp>
        <p:nvGrpSpPr>
          <p:cNvPr id="5" name="Group 18"/>
          <p:cNvGrpSpPr>
            <a:grpSpLocks/>
          </p:cNvGrpSpPr>
          <p:nvPr/>
        </p:nvGrpSpPr>
        <p:grpSpPr bwMode="auto">
          <a:xfrm>
            <a:off x="6311610" y="3937147"/>
            <a:ext cx="4330267" cy="2715059"/>
            <a:chOff x="2360" y="2976"/>
            <a:chExt cx="1654" cy="879"/>
          </a:xfrm>
        </p:grpSpPr>
        <p:grpSp>
          <p:nvGrpSpPr>
            <p:cNvPr id="6" name="Group 17"/>
            <p:cNvGrpSpPr>
              <a:grpSpLocks/>
            </p:cNvGrpSpPr>
            <p:nvPr/>
          </p:nvGrpSpPr>
          <p:grpSpPr bwMode="auto">
            <a:xfrm>
              <a:off x="2360" y="2976"/>
              <a:ext cx="1654" cy="879"/>
              <a:chOff x="2360" y="2976"/>
              <a:chExt cx="1654" cy="879"/>
            </a:xfrm>
          </p:grpSpPr>
          <p:graphicFrame>
            <p:nvGraphicFramePr>
              <p:cNvPr id="8" name="Object 11"/>
              <p:cNvGraphicFramePr>
                <a:graphicFrameLocks noChangeAspect="1"/>
              </p:cNvGraphicFramePr>
              <p:nvPr/>
            </p:nvGraphicFramePr>
            <p:xfrm>
              <a:off x="2360" y="2976"/>
              <a:ext cx="1200" cy="879"/>
            </p:xfrm>
            <a:graphic>
              <a:graphicData uri="http://schemas.openxmlformats.org/presentationml/2006/ole">
                <mc:AlternateContent xmlns:mc="http://schemas.openxmlformats.org/markup-compatibility/2006">
                  <mc:Choice xmlns:v="urn:schemas-microsoft-com:vml" Requires="v">
                    <p:oleObj spid="_x0000_s511454" name="图片" r:id="rId5" imgW="999460" imgH="735165" progId="Word.Picture.8">
                      <p:embed/>
                    </p:oleObj>
                  </mc:Choice>
                  <mc:Fallback>
                    <p:oleObj name="图片" r:id="rId5" imgW="999460" imgH="735165"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 y="2976"/>
                            <a:ext cx="1200"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3"/>
              <p:cNvSpPr>
                <a:spLocks noChangeShapeType="1"/>
              </p:cNvSpPr>
              <p:nvPr/>
            </p:nvSpPr>
            <p:spPr bwMode="auto">
              <a:xfrm flipV="1">
                <a:off x="2971" y="3521"/>
                <a:ext cx="771"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15"/>
              <p:cNvSpPr txBox="1">
                <a:spLocks noChangeArrowheads="1"/>
              </p:cNvSpPr>
              <p:nvPr/>
            </p:nvSpPr>
            <p:spPr bwMode="auto">
              <a:xfrm>
                <a:off x="3651" y="3330"/>
                <a:ext cx="36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d</a:t>
                </a:r>
              </a:p>
            </p:txBody>
          </p:sp>
        </p:grpSp>
        <p:sp>
          <p:nvSpPr>
            <p:cNvPr id="7" name="Line 12"/>
            <p:cNvSpPr>
              <a:spLocks noChangeShapeType="1"/>
            </p:cNvSpPr>
            <p:nvPr/>
          </p:nvSpPr>
          <p:spPr bwMode="auto">
            <a:xfrm>
              <a:off x="2925" y="3612"/>
              <a:ext cx="0" cy="9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AutoShape 16"/>
          <p:cNvSpPr>
            <a:spLocks noChangeArrowheads="1"/>
          </p:cNvSpPr>
          <p:nvPr/>
        </p:nvSpPr>
        <p:spPr bwMode="auto">
          <a:xfrm>
            <a:off x="5439178" y="4919731"/>
            <a:ext cx="660313" cy="463639"/>
          </a:xfrm>
          <a:prstGeom prst="rightArrow">
            <a:avLst>
              <a:gd name="adj1" fmla="val 50000"/>
              <a:gd name="adj2" fmla="val 43681"/>
            </a:avLst>
          </a:prstGeom>
          <a:solidFill>
            <a:srgbClr val="FFFF00"/>
          </a:solidFill>
          <a:ln w="9525" algn="ctr">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15" name="Group 123"/>
          <p:cNvGrpSpPr>
            <a:grpSpLocks/>
          </p:cNvGrpSpPr>
          <p:nvPr/>
        </p:nvGrpSpPr>
        <p:grpSpPr bwMode="auto">
          <a:xfrm>
            <a:off x="1861766" y="2909412"/>
            <a:ext cx="3065462" cy="954825"/>
            <a:chOff x="632" y="213"/>
            <a:chExt cx="1931" cy="710"/>
          </a:xfrm>
        </p:grpSpPr>
        <p:graphicFrame>
          <p:nvGraphicFramePr>
            <p:cNvPr id="16" name="Object 108"/>
            <p:cNvGraphicFramePr>
              <a:graphicFrameLocks noChangeAspect="1"/>
            </p:cNvGraphicFramePr>
            <p:nvPr>
              <p:extLst>
                <p:ext uri="{D42A27DB-BD31-4B8C-83A1-F6EECF244321}">
                  <p14:modId xmlns:p14="http://schemas.microsoft.com/office/powerpoint/2010/main" val="2639496858"/>
                </p:ext>
              </p:extLst>
            </p:nvPr>
          </p:nvGraphicFramePr>
          <p:xfrm>
            <a:off x="632" y="213"/>
            <a:ext cx="1202" cy="710"/>
          </p:xfrm>
          <a:graphic>
            <a:graphicData uri="http://schemas.openxmlformats.org/presentationml/2006/ole">
              <mc:AlternateContent xmlns:mc="http://schemas.openxmlformats.org/markup-compatibility/2006">
                <mc:Choice xmlns:v="urn:schemas-microsoft-com:vml" Requires="v">
                  <p:oleObj spid="_x0000_s511455" name="公式" r:id="rId7" imgW="799920" imgH="393480" progId="Equation.3">
                    <p:embed/>
                  </p:oleObj>
                </mc:Choice>
                <mc:Fallback>
                  <p:oleObj name="公式" r:id="rId7" imgW="799920" imgH="393480" progId="Equation.3">
                    <p:embed/>
                    <p:pic>
                      <p:nvPicPr>
                        <p:cNvPr id="0" name=""/>
                        <p:cNvPicPr>
                          <a:picLocks noChangeAspect="1" noChangeArrowheads="1"/>
                        </p:cNvPicPr>
                        <p:nvPr/>
                      </p:nvPicPr>
                      <p:blipFill>
                        <a:blip r:embed="rId8"/>
                        <a:srcRect/>
                        <a:stretch>
                          <a:fillRect/>
                        </a:stretch>
                      </p:blipFill>
                      <p:spPr bwMode="auto">
                        <a:xfrm>
                          <a:off x="632" y="213"/>
                          <a:ext cx="1202" cy="710"/>
                        </a:xfrm>
                        <a:prstGeom prst="rect">
                          <a:avLst/>
                        </a:prstGeom>
                        <a:noFill/>
                        <a:ln>
                          <a:noFill/>
                        </a:ln>
                        <a:effectLst/>
                        <a:extLst/>
                      </p:spPr>
                    </p:pic>
                  </p:oleObj>
                </mc:Fallback>
              </mc:AlternateContent>
            </a:graphicData>
          </a:graphic>
        </p:graphicFrame>
        <p:sp>
          <p:nvSpPr>
            <p:cNvPr id="17" name="Text Box 109"/>
            <p:cNvSpPr txBox="1">
              <a:spLocks noChangeArrowheads="1"/>
            </p:cNvSpPr>
            <p:nvPr/>
          </p:nvSpPr>
          <p:spPr bwMode="auto">
            <a:xfrm>
              <a:off x="1891" y="385"/>
              <a:ext cx="6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00"/>
                  </a:solidFill>
                </a:rPr>
                <a:t>明纹</a:t>
              </a:r>
            </a:p>
          </p:txBody>
        </p:sp>
      </p:grpSp>
      <p:grpSp>
        <p:nvGrpSpPr>
          <p:cNvPr id="19" name="Group 104"/>
          <p:cNvGrpSpPr>
            <a:grpSpLocks/>
          </p:cNvGrpSpPr>
          <p:nvPr/>
        </p:nvGrpSpPr>
        <p:grpSpPr bwMode="auto">
          <a:xfrm>
            <a:off x="5209659" y="3094381"/>
            <a:ext cx="5828443" cy="849930"/>
            <a:chOff x="1551" y="-672"/>
            <a:chExt cx="2703" cy="632"/>
          </a:xfrm>
        </p:grpSpPr>
        <p:graphicFrame>
          <p:nvGraphicFramePr>
            <p:cNvPr id="20" name="Object 105"/>
            <p:cNvGraphicFramePr>
              <a:graphicFrameLocks noChangeAspect="1"/>
            </p:cNvGraphicFramePr>
            <p:nvPr>
              <p:extLst>
                <p:ext uri="{D42A27DB-BD31-4B8C-83A1-F6EECF244321}">
                  <p14:modId xmlns:p14="http://schemas.microsoft.com/office/powerpoint/2010/main" val="1871580246"/>
                </p:ext>
              </p:extLst>
            </p:nvPr>
          </p:nvGraphicFramePr>
          <p:xfrm>
            <a:off x="1551" y="-672"/>
            <a:ext cx="1961" cy="632"/>
          </p:xfrm>
          <a:graphic>
            <a:graphicData uri="http://schemas.openxmlformats.org/presentationml/2006/ole">
              <mc:AlternateContent xmlns:mc="http://schemas.openxmlformats.org/markup-compatibility/2006">
                <mc:Choice xmlns:v="urn:schemas-microsoft-com:vml" Requires="v">
                  <p:oleObj spid="_x0000_s511456" name="公式" r:id="rId9" imgW="1536480" imgH="393480" progId="Equation.3">
                    <p:embed/>
                  </p:oleObj>
                </mc:Choice>
                <mc:Fallback>
                  <p:oleObj name="公式" r:id="rId9" imgW="1536480" imgH="393480" progId="Equation.3">
                    <p:embed/>
                    <p:pic>
                      <p:nvPicPr>
                        <p:cNvPr id="0" name=""/>
                        <p:cNvPicPr>
                          <a:picLocks noChangeAspect="1" noChangeArrowheads="1"/>
                        </p:cNvPicPr>
                        <p:nvPr/>
                      </p:nvPicPr>
                      <p:blipFill>
                        <a:blip r:embed="rId10"/>
                        <a:srcRect/>
                        <a:stretch>
                          <a:fillRect/>
                        </a:stretch>
                      </p:blipFill>
                      <p:spPr bwMode="auto">
                        <a:xfrm>
                          <a:off x="1551" y="-672"/>
                          <a:ext cx="1961" cy="632"/>
                        </a:xfrm>
                        <a:prstGeom prst="rect">
                          <a:avLst/>
                        </a:prstGeom>
                        <a:noFill/>
                        <a:ln>
                          <a:noFill/>
                        </a:ln>
                        <a:effectLst/>
                        <a:extLst/>
                      </p:spPr>
                    </p:pic>
                  </p:oleObj>
                </mc:Fallback>
              </mc:AlternateContent>
            </a:graphicData>
          </a:graphic>
        </p:graphicFrame>
        <p:sp>
          <p:nvSpPr>
            <p:cNvPr id="21" name="Text Box 106"/>
            <p:cNvSpPr txBox="1">
              <a:spLocks noChangeArrowheads="1"/>
            </p:cNvSpPr>
            <p:nvPr/>
          </p:nvSpPr>
          <p:spPr bwMode="auto">
            <a:xfrm>
              <a:off x="3589" y="-504"/>
              <a:ext cx="665"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明纹</a:t>
              </a:r>
            </a:p>
          </p:txBody>
        </p:sp>
      </p:grpSp>
      <p:graphicFrame>
        <p:nvGraphicFramePr>
          <p:cNvPr id="25" name="Object 108"/>
          <p:cNvGraphicFramePr>
            <a:graphicFrameLocks noChangeAspect="1"/>
          </p:cNvGraphicFramePr>
          <p:nvPr>
            <p:extLst>
              <p:ext uri="{D42A27DB-BD31-4B8C-83A1-F6EECF244321}">
                <p14:modId xmlns:p14="http://schemas.microsoft.com/office/powerpoint/2010/main" val="1499800804"/>
              </p:ext>
            </p:extLst>
          </p:nvPr>
        </p:nvGraphicFramePr>
        <p:xfrm>
          <a:off x="7787990" y="2543614"/>
          <a:ext cx="1665288" cy="431800"/>
        </p:xfrm>
        <a:graphic>
          <a:graphicData uri="http://schemas.openxmlformats.org/presentationml/2006/ole">
            <mc:AlternateContent xmlns:mc="http://schemas.openxmlformats.org/markup-compatibility/2006">
              <mc:Choice xmlns:v="urn:schemas-microsoft-com:vml" Requires="v">
                <p:oleObj spid="_x0000_s511457" name="公式" r:id="rId11" imgW="698400" imgH="177480" progId="Equation.3">
                  <p:embed/>
                </p:oleObj>
              </mc:Choice>
              <mc:Fallback>
                <p:oleObj name="公式" r:id="rId11" imgW="698400" imgH="177480" progId="Equation.3">
                  <p:embed/>
                  <p:pic>
                    <p:nvPicPr>
                      <p:cNvPr id="0" name=""/>
                      <p:cNvPicPr>
                        <a:picLocks noChangeAspect="1" noChangeArrowheads="1"/>
                      </p:cNvPicPr>
                      <p:nvPr/>
                    </p:nvPicPr>
                    <p:blipFill>
                      <a:blip r:embed="rId12"/>
                      <a:srcRect/>
                      <a:stretch>
                        <a:fillRect/>
                      </a:stretch>
                    </p:blipFill>
                    <p:spPr bwMode="auto">
                      <a:xfrm>
                        <a:off x="7787990" y="2543614"/>
                        <a:ext cx="1665288" cy="431800"/>
                      </a:xfrm>
                      <a:prstGeom prst="rect">
                        <a:avLst/>
                      </a:prstGeom>
                      <a:noFill/>
                      <a:ln>
                        <a:noFill/>
                      </a:ln>
                      <a:effectLst/>
                      <a:extLst/>
                    </p:spPr>
                  </p:pic>
                </p:oleObj>
              </mc:Fallback>
            </mc:AlternateContent>
          </a:graphicData>
        </a:graphic>
      </p:graphicFrame>
      <p:sp>
        <p:nvSpPr>
          <p:cNvPr id="26" name="Text Box 7"/>
          <p:cNvSpPr txBox="1">
            <a:spLocks noChangeArrowheads="1"/>
          </p:cNvSpPr>
          <p:nvPr/>
        </p:nvSpPr>
        <p:spPr bwMode="auto">
          <a:xfrm>
            <a:off x="6099491" y="1829242"/>
            <a:ext cx="1371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200" i="0" dirty="0">
                <a:solidFill>
                  <a:srgbClr val="FF0000"/>
                </a:solidFill>
              </a:rPr>
              <a:t>2</a:t>
            </a:r>
            <a:r>
              <a:rPr lang="en-US" altLang="zh-CN" sz="3200" i="0" dirty="0">
                <a:solidFill>
                  <a:srgbClr val="FF0000"/>
                </a:solidFill>
              </a:rPr>
              <a:t>d / </a:t>
            </a:r>
            <a:r>
              <a:rPr lang="en-US" altLang="zh-CN" sz="3200" i="0" dirty="0">
                <a:solidFill>
                  <a:srgbClr val="FF0000"/>
                </a:solidFill>
                <a:latin typeface="Symbol" panose="05050102010706020507" pitchFamily="18" charset="2"/>
              </a:rPr>
              <a:t>l </a:t>
            </a:r>
          </a:p>
        </p:txBody>
      </p:sp>
    </p:spTree>
    <p:extLst>
      <p:ext uri="{BB962C8B-B14F-4D97-AF65-F5344CB8AC3E}">
        <p14:creationId xmlns:p14="http://schemas.microsoft.com/office/powerpoint/2010/main" val="361317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iterate type="wd">
                                    <p:tmPct val="100000"/>
                                  </p:iterate>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wd">
                                    <p:tmPct val="100000"/>
                                  </p:iterate>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1833093" y="186755"/>
            <a:ext cx="853886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solidFill>
                  <a:srgbClr val="FF0000"/>
                </a:solidFill>
              </a:rPr>
              <a:t>练习：</a:t>
            </a:r>
            <a:r>
              <a:rPr lang="zh-CN" altLang="en-US" i="0" dirty="0">
                <a:latin typeface="宋体" panose="02010600030101010101" pitchFamily="2" charset="-122"/>
              </a:rPr>
              <a:t>如图，</a:t>
            </a:r>
            <a:r>
              <a:rPr lang="zh-CN" altLang="en-US" i="0" dirty="0">
                <a:solidFill>
                  <a:srgbClr val="9900CC"/>
                </a:solidFill>
                <a:latin typeface="宋体" panose="02010600030101010101" pitchFamily="2" charset="-122"/>
              </a:rPr>
              <a:t>用单色光垂直照射在观察牛顿环的装置上当平凸透镜垂直向上缓慢平移而远离平面玻璃时</a:t>
            </a:r>
            <a:r>
              <a:rPr lang="zh-CN" altLang="en-US" i="0" dirty="0">
                <a:solidFill>
                  <a:srgbClr val="F826DA"/>
                </a:solidFill>
                <a:latin typeface="宋体" panose="02010600030101010101" pitchFamily="2" charset="-122"/>
              </a:rPr>
              <a:t>，</a:t>
            </a:r>
            <a:r>
              <a:rPr lang="zh-CN" altLang="en-US" i="0" dirty="0">
                <a:solidFill>
                  <a:srgbClr val="008000"/>
                </a:solidFill>
                <a:latin typeface="宋体" panose="02010600030101010101" pitchFamily="2" charset="-122"/>
              </a:rPr>
              <a:t>可以观察到这些环状干涉条纹将如何运动？</a:t>
            </a:r>
            <a:r>
              <a:rPr lang="en-US" altLang="zh-CN" i="0" dirty="0">
                <a:latin typeface="宋体" panose="02010600030101010101" pitchFamily="2" charset="-122"/>
              </a:rPr>
              <a:t>________</a:t>
            </a:r>
          </a:p>
        </p:txBody>
      </p:sp>
      <p:graphicFrame>
        <p:nvGraphicFramePr>
          <p:cNvPr id="4" name="Object 10"/>
          <p:cNvGraphicFramePr>
            <a:graphicFrameLocks noChangeAspect="1"/>
          </p:cNvGraphicFramePr>
          <p:nvPr>
            <p:extLst>
              <p:ext uri="{D42A27DB-BD31-4B8C-83A1-F6EECF244321}">
                <p14:modId xmlns:p14="http://schemas.microsoft.com/office/powerpoint/2010/main" val="1787380167"/>
              </p:ext>
            </p:extLst>
          </p:nvPr>
        </p:nvGraphicFramePr>
        <p:xfrm>
          <a:off x="3629518" y="4087198"/>
          <a:ext cx="3451421" cy="2528167"/>
        </p:xfrm>
        <a:graphic>
          <a:graphicData uri="http://schemas.openxmlformats.org/presentationml/2006/ole">
            <mc:AlternateContent xmlns:mc="http://schemas.openxmlformats.org/markup-compatibility/2006">
              <mc:Choice xmlns:v="urn:schemas-microsoft-com:vml" Requires="v">
                <p:oleObj spid="_x0000_s515687" name="图片" r:id="rId4" imgW="999460" imgH="735165" progId="Word.Picture.8">
                  <p:embed/>
                </p:oleObj>
              </mc:Choice>
              <mc:Fallback>
                <p:oleObj name="图片" r:id="rId4" imgW="999460" imgH="735165"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518" y="4087198"/>
                        <a:ext cx="3451421" cy="2528167"/>
                      </a:xfrm>
                      <a:prstGeom prst="rect">
                        <a:avLst/>
                      </a:prstGeom>
                      <a:noFill/>
                      <a:ln>
                        <a:noFill/>
                      </a:ln>
                      <a:extLst/>
                    </p:spPr>
                  </p:pic>
                </p:oleObj>
              </mc:Fallback>
            </mc:AlternateContent>
          </a:graphicData>
        </a:graphic>
      </p:graphicFrame>
      <p:grpSp>
        <p:nvGrpSpPr>
          <p:cNvPr id="5" name="Group 18"/>
          <p:cNvGrpSpPr>
            <a:grpSpLocks/>
          </p:cNvGrpSpPr>
          <p:nvPr/>
        </p:nvGrpSpPr>
        <p:grpSpPr bwMode="auto">
          <a:xfrm>
            <a:off x="7861733" y="3946383"/>
            <a:ext cx="4330267" cy="2715059"/>
            <a:chOff x="2360" y="2976"/>
            <a:chExt cx="1654" cy="879"/>
          </a:xfrm>
        </p:grpSpPr>
        <p:grpSp>
          <p:nvGrpSpPr>
            <p:cNvPr id="6" name="Group 17"/>
            <p:cNvGrpSpPr>
              <a:grpSpLocks/>
            </p:cNvGrpSpPr>
            <p:nvPr/>
          </p:nvGrpSpPr>
          <p:grpSpPr bwMode="auto">
            <a:xfrm>
              <a:off x="2360" y="2976"/>
              <a:ext cx="1654" cy="879"/>
              <a:chOff x="2360" y="2976"/>
              <a:chExt cx="1654" cy="879"/>
            </a:xfrm>
          </p:grpSpPr>
          <p:graphicFrame>
            <p:nvGraphicFramePr>
              <p:cNvPr id="8" name="Object 11"/>
              <p:cNvGraphicFramePr>
                <a:graphicFrameLocks noChangeAspect="1"/>
              </p:cNvGraphicFramePr>
              <p:nvPr/>
            </p:nvGraphicFramePr>
            <p:xfrm>
              <a:off x="2360" y="2976"/>
              <a:ext cx="1200" cy="879"/>
            </p:xfrm>
            <a:graphic>
              <a:graphicData uri="http://schemas.openxmlformats.org/presentationml/2006/ole">
                <mc:AlternateContent xmlns:mc="http://schemas.openxmlformats.org/markup-compatibility/2006">
                  <mc:Choice xmlns:v="urn:schemas-microsoft-com:vml" Requires="v">
                    <p:oleObj spid="_x0000_s515688" name="图片" r:id="rId6" imgW="999460" imgH="735165" progId="Word.Picture.8">
                      <p:embed/>
                    </p:oleObj>
                  </mc:Choice>
                  <mc:Fallback>
                    <p:oleObj name="图片" r:id="rId6" imgW="999460" imgH="735165"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0" y="2976"/>
                            <a:ext cx="1200"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3"/>
              <p:cNvSpPr>
                <a:spLocks noChangeShapeType="1"/>
              </p:cNvSpPr>
              <p:nvPr/>
            </p:nvSpPr>
            <p:spPr bwMode="auto">
              <a:xfrm flipV="1">
                <a:off x="2971" y="3521"/>
                <a:ext cx="771"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15"/>
              <p:cNvSpPr txBox="1">
                <a:spLocks noChangeArrowheads="1"/>
              </p:cNvSpPr>
              <p:nvPr/>
            </p:nvSpPr>
            <p:spPr bwMode="auto">
              <a:xfrm>
                <a:off x="3651" y="3330"/>
                <a:ext cx="36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d</a:t>
                </a:r>
              </a:p>
            </p:txBody>
          </p:sp>
        </p:grpSp>
        <p:sp>
          <p:nvSpPr>
            <p:cNvPr id="7" name="Line 12"/>
            <p:cNvSpPr>
              <a:spLocks noChangeShapeType="1"/>
            </p:cNvSpPr>
            <p:nvPr/>
          </p:nvSpPr>
          <p:spPr bwMode="auto">
            <a:xfrm>
              <a:off x="2925" y="3612"/>
              <a:ext cx="0" cy="9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AutoShape 16"/>
          <p:cNvSpPr>
            <a:spLocks noChangeArrowheads="1"/>
          </p:cNvSpPr>
          <p:nvPr/>
        </p:nvSpPr>
        <p:spPr bwMode="auto">
          <a:xfrm>
            <a:off x="7141205" y="5540083"/>
            <a:ext cx="660313" cy="463639"/>
          </a:xfrm>
          <a:prstGeom prst="rightArrow">
            <a:avLst>
              <a:gd name="adj1" fmla="val 50000"/>
              <a:gd name="adj2" fmla="val 43681"/>
            </a:avLst>
          </a:prstGeom>
          <a:solidFill>
            <a:srgbClr val="FFFF00"/>
          </a:solidFill>
          <a:ln w="9525" algn="ctr">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6" name="Group 123"/>
          <p:cNvGrpSpPr>
            <a:grpSpLocks/>
          </p:cNvGrpSpPr>
          <p:nvPr/>
        </p:nvGrpSpPr>
        <p:grpSpPr bwMode="auto">
          <a:xfrm>
            <a:off x="2012442" y="1514840"/>
            <a:ext cx="3065462" cy="954825"/>
            <a:chOff x="632" y="213"/>
            <a:chExt cx="1931" cy="710"/>
          </a:xfrm>
        </p:grpSpPr>
        <p:graphicFrame>
          <p:nvGraphicFramePr>
            <p:cNvPr id="67" name="Object 108"/>
            <p:cNvGraphicFramePr>
              <a:graphicFrameLocks noChangeAspect="1"/>
            </p:cNvGraphicFramePr>
            <p:nvPr>
              <p:extLst>
                <p:ext uri="{D42A27DB-BD31-4B8C-83A1-F6EECF244321}">
                  <p14:modId xmlns:p14="http://schemas.microsoft.com/office/powerpoint/2010/main" val="131578280"/>
                </p:ext>
              </p:extLst>
            </p:nvPr>
          </p:nvGraphicFramePr>
          <p:xfrm>
            <a:off x="632" y="213"/>
            <a:ext cx="1202" cy="710"/>
          </p:xfrm>
          <a:graphic>
            <a:graphicData uri="http://schemas.openxmlformats.org/presentationml/2006/ole">
              <mc:AlternateContent xmlns:mc="http://schemas.openxmlformats.org/markup-compatibility/2006">
                <mc:Choice xmlns:v="urn:schemas-microsoft-com:vml" Requires="v">
                  <p:oleObj spid="_x0000_s515689" name="公式" r:id="rId8" imgW="799920" imgH="393480" progId="Equation.3">
                    <p:embed/>
                  </p:oleObj>
                </mc:Choice>
                <mc:Fallback>
                  <p:oleObj name="公式" r:id="rId8" imgW="799920" imgH="393480" progId="Equation.3">
                    <p:embed/>
                    <p:pic>
                      <p:nvPicPr>
                        <p:cNvPr id="0" name=""/>
                        <p:cNvPicPr>
                          <a:picLocks noChangeAspect="1" noChangeArrowheads="1"/>
                        </p:cNvPicPr>
                        <p:nvPr/>
                      </p:nvPicPr>
                      <p:blipFill>
                        <a:blip r:embed="rId9"/>
                        <a:srcRect/>
                        <a:stretch>
                          <a:fillRect/>
                        </a:stretch>
                      </p:blipFill>
                      <p:spPr bwMode="auto">
                        <a:xfrm>
                          <a:off x="632" y="213"/>
                          <a:ext cx="1202" cy="710"/>
                        </a:xfrm>
                        <a:prstGeom prst="rect">
                          <a:avLst/>
                        </a:prstGeom>
                        <a:noFill/>
                        <a:ln>
                          <a:noFill/>
                        </a:ln>
                        <a:effectLst/>
                        <a:extLst/>
                      </p:spPr>
                    </p:pic>
                  </p:oleObj>
                </mc:Fallback>
              </mc:AlternateContent>
            </a:graphicData>
          </a:graphic>
        </p:graphicFrame>
        <p:sp>
          <p:nvSpPr>
            <p:cNvPr id="68" name="Text Box 109"/>
            <p:cNvSpPr txBox="1">
              <a:spLocks noChangeArrowheads="1"/>
            </p:cNvSpPr>
            <p:nvPr/>
          </p:nvSpPr>
          <p:spPr bwMode="auto">
            <a:xfrm>
              <a:off x="1891" y="385"/>
              <a:ext cx="6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00"/>
                  </a:solidFill>
                </a:rPr>
                <a:t>明纹</a:t>
              </a:r>
            </a:p>
          </p:txBody>
        </p:sp>
      </p:grpSp>
      <p:grpSp>
        <p:nvGrpSpPr>
          <p:cNvPr id="69" name="Group 104"/>
          <p:cNvGrpSpPr>
            <a:grpSpLocks/>
          </p:cNvGrpSpPr>
          <p:nvPr/>
        </p:nvGrpSpPr>
        <p:grpSpPr bwMode="auto">
          <a:xfrm>
            <a:off x="4968359" y="1558394"/>
            <a:ext cx="5828443" cy="849930"/>
            <a:chOff x="1551" y="-672"/>
            <a:chExt cx="2703" cy="632"/>
          </a:xfrm>
        </p:grpSpPr>
        <p:graphicFrame>
          <p:nvGraphicFramePr>
            <p:cNvPr id="70" name="Object 105"/>
            <p:cNvGraphicFramePr>
              <a:graphicFrameLocks noChangeAspect="1"/>
            </p:cNvGraphicFramePr>
            <p:nvPr>
              <p:extLst>
                <p:ext uri="{D42A27DB-BD31-4B8C-83A1-F6EECF244321}">
                  <p14:modId xmlns:p14="http://schemas.microsoft.com/office/powerpoint/2010/main" val="2980374852"/>
                </p:ext>
              </p:extLst>
            </p:nvPr>
          </p:nvGraphicFramePr>
          <p:xfrm>
            <a:off x="1551" y="-672"/>
            <a:ext cx="1961" cy="632"/>
          </p:xfrm>
          <a:graphic>
            <a:graphicData uri="http://schemas.openxmlformats.org/presentationml/2006/ole">
              <mc:AlternateContent xmlns:mc="http://schemas.openxmlformats.org/markup-compatibility/2006">
                <mc:Choice xmlns:v="urn:schemas-microsoft-com:vml" Requires="v">
                  <p:oleObj spid="_x0000_s515690" name="公式" r:id="rId10" imgW="1536480" imgH="393480" progId="Equation.3">
                    <p:embed/>
                  </p:oleObj>
                </mc:Choice>
                <mc:Fallback>
                  <p:oleObj name="公式" r:id="rId10" imgW="1536480" imgH="393480" progId="Equation.3">
                    <p:embed/>
                    <p:pic>
                      <p:nvPicPr>
                        <p:cNvPr id="0" name=""/>
                        <p:cNvPicPr>
                          <a:picLocks noChangeAspect="1" noChangeArrowheads="1"/>
                        </p:cNvPicPr>
                        <p:nvPr/>
                      </p:nvPicPr>
                      <p:blipFill>
                        <a:blip r:embed="rId11"/>
                        <a:srcRect/>
                        <a:stretch>
                          <a:fillRect/>
                        </a:stretch>
                      </p:blipFill>
                      <p:spPr bwMode="auto">
                        <a:xfrm>
                          <a:off x="1551" y="-672"/>
                          <a:ext cx="1961" cy="632"/>
                        </a:xfrm>
                        <a:prstGeom prst="rect">
                          <a:avLst/>
                        </a:prstGeom>
                        <a:noFill/>
                        <a:ln>
                          <a:noFill/>
                        </a:ln>
                        <a:effectLst/>
                        <a:extLst/>
                      </p:spPr>
                    </p:pic>
                  </p:oleObj>
                </mc:Fallback>
              </mc:AlternateContent>
            </a:graphicData>
          </a:graphic>
        </p:graphicFrame>
        <p:sp>
          <p:nvSpPr>
            <p:cNvPr id="71" name="Text Box 106"/>
            <p:cNvSpPr txBox="1">
              <a:spLocks noChangeArrowheads="1"/>
            </p:cNvSpPr>
            <p:nvPr/>
          </p:nvSpPr>
          <p:spPr bwMode="auto">
            <a:xfrm>
              <a:off x="3589" y="-504"/>
              <a:ext cx="665"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明纹</a:t>
              </a:r>
            </a:p>
          </p:txBody>
        </p:sp>
      </p:grpSp>
      <p:graphicFrame>
        <p:nvGraphicFramePr>
          <p:cNvPr id="36" name="Object 112"/>
          <p:cNvGraphicFramePr>
            <a:graphicFrameLocks noChangeAspect="1"/>
          </p:cNvGraphicFramePr>
          <p:nvPr>
            <p:extLst>
              <p:ext uri="{D42A27DB-BD31-4B8C-83A1-F6EECF244321}">
                <p14:modId xmlns:p14="http://schemas.microsoft.com/office/powerpoint/2010/main" val="2966496072"/>
              </p:ext>
            </p:extLst>
          </p:nvPr>
        </p:nvGraphicFramePr>
        <p:xfrm>
          <a:off x="769857" y="2655237"/>
          <a:ext cx="1425050" cy="1179513"/>
        </p:xfrm>
        <a:graphic>
          <a:graphicData uri="http://schemas.openxmlformats.org/presentationml/2006/ole">
            <mc:AlternateContent xmlns:mc="http://schemas.openxmlformats.org/markup-compatibility/2006">
              <mc:Choice xmlns:v="urn:schemas-microsoft-com:vml" Requires="v">
                <p:oleObj spid="_x0000_s515691" name="公式" r:id="rId12" imgW="469800" imgH="419040" progId="Equation.3">
                  <p:embed/>
                </p:oleObj>
              </mc:Choice>
              <mc:Fallback>
                <p:oleObj name="公式" r:id="rId12" imgW="469800" imgH="419040" progId="Equation.3">
                  <p:embed/>
                  <p:pic>
                    <p:nvPicPr>
                      <p:cNvPr id="105" name="Object 112"/>
                      <p:cNvPicPr>
                        <a:picLocks noChangeAspect="1" noChangeArrowheads="1"/>
                      </p:cNvPicPr>
                      <p:nvPr/>
                    </p:nvPicPr>
                    <p:blipFill>
                      <a:blip r:embed="rId13"/>
                      <a:srcRect/>
                      <a:stretch>
                        <a:fillRect/>
                      </a:stretch>
                    </p:blipFill>
                    <p:spPr bwMode="auto">
                      <a:xfrm>
                        <a:off x="769857" y="2655237"/>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sp>
        <p:nvSpPr>
          <p:cNvPr id="37" name="Text Box 53"/>
          <p:cNvSpPr txBox="1">
            <a:spLocks noChangeArrowheads="1"/>
          </p:cNvSpPr>
          <p:nvPr/>
        </p:nvSpPr>
        <p:spPr bwMode="auto">
          <a:xfrm>
            <a:off x="338434" y="4119964"/>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i="0" dirty="0"/>
              <a:t>同一位置</a:t>
            </a:r>
          </a:p>
        </p:txBody>
      </p:sp>
      <p:graphicFrame>
        <p:nvGraphicFramePr>
          <p:cNvPr id="38" name="Object 57"/>
          <p:cNvGraphicFramePr>
            <a:graphicFrameLocks noChangeAspect="1"/>
          </p:cNvGraphicFramePr>
          <p:nvPr>
            <p:extLst>
              <p:ext uri="{D42A27DB-BD31-4B8C-83A1-F6EECF244321}">
                <p14:modId xmlns:p14="http://schemas.microsoft.com/office/powerpoint/2010/main" val="1075521314"/>
              </p:ext>
            </p:extLst>
          </p:nvPr>
        </p:nvGraphicFramePr>
        <p:xfrm>
          <a:off x="2609156" y="4072135"/>
          <a:ext cx="681037" cy="515937"/>
        </p:xfrm>
        <a:graphic>
          <a:graphicData uri="http://schemas.openxmlformats.org/presentationml/2006/ole">
            <mc:AlternateContent xmlns:mc="http://schemas.openxmlformats.org/markup-compatibility/2006">
              <mc:Choice xmlns:v="urn:schemas-microsoft-com:vml" Requires="v">
                <p:oleObj spid="_x0000_s515692" name="Equation" r:id="rId14" imgW="266400" imgH="203040" progId="Equation.DSMT4">
                  <p:embed/>
                </p:oleObj>
              </mc:Choice>
              <mc:Fallback>
                <p:oleObj name="Equation" r:id="rId14" imgW="266400" imgH="203040" progId="Equation.DSMT4">
                  <p:embed/>
                  <p:pic>
                    <p:nvPicPr>
                      <p:cNvPr id="13" name="Object 57"/>
                      <p:cNvPicPr>
                        <a:picLocks noChangeAspect="1" noChangeArrowheads="1"/>
                      </p:cNvPicPr>
                      <p:nvPr/>
                    </p:nvPicPr>
                    <p:blipFill>
                      <a:blip r:embed="rId15"/>
                      <a:srcRect/>
                      <a:stretch>
                        <a:fillRect/>
                      </a:stretch>
                    </p:blipFill>
                    <p:spPr bwMode="auto">
                      <a:xfrm>
                        <a:off x="2609156" y="4072135"/>
                        <a:ext cx="681037"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57"/>
          <p:cNvGraphicFramePr>
            <a:graphicFrameLocks noChangeAspect="1"/>
          </p:cNvGraphicFramePr>
          <p:nvPr>
            <p:extLst>
              <p:ext uri="{D42A27DB-BD31-4B8C-83A1-F6EECF244321}">
                <p14:modId xmlns:p14="http://schemas.microsoft.com/office/powerpoint/2010/main" val="2327640420"/>
              </p:ext>
            </p:extLst>
          </p:nvPr>
        </p:nvGraphicFramePr>
        <p:xfrm>
          <a:off x="3629518" y="4094739"/>
          <a:ext cx="649288" cy="515938"/>
        </p:xfrm>
        <a:graphic>
          <a:graphicData uri="http://schemas.openxmlformats.org/presentationml/2006/ole">
            <mc:AlternateContent xmlns:mc="http://schemas.openxmlformats.org/markup-compatibility/2006">
              <mc:Choice xmlns:v="urn:schemas-microsoft-com:vml" Requires="v">
                <p:oleObj spid="_x0000_s515693" name="公式" r:id="rId16" imgW="253800" imgH="203040" progId="Equation.3">
                  <p:embed/>
                </p:oleObj>
              </mc:Choice>
              <mc:Fallback>
                <p:oleObj name="公式" r:id="rId16" imgW="253800" imgH="203040" progId="Equation.3">
                  <p:embed/>
                  <p:pic>
                    <p:nvPicPr>
                      <p:cNvPr id="14" name="Object 57"/>
                      <p:cNvPicPr>
                        <a:picLocks noChangeAspect="1" noChangeArrowheads="1"/>
                      </p:cNvPicPr>
                      <p:nvPr/>
                    </p:nvPicPr>
                    <p:blipFill>
                      <a:blip r:embed="rId17"/>
                      <a:srcRect/>
                      <a:stretch>
                        <a:fillRect/>
                      </a:stretch>
                    </p:blipFill>
                    <p:spPr bwMode="auto">
                      <a:xfrm>
                        <a:off x="3629518" y="4094739"/>
                        <a:ext cx="649288"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Rectangle 4"/>
          <p:cNvSpPr>
            <a:spLocks noChangeArrowheads="1"/>
          </p:cNvSpPr>
          <p:nvPr/>
        </p:nvSpPr>
        <p:spPr bwMode="auto">
          <a:xfrm>
            <a:off x="338434" y="4669276"/>
            <a:ext cx="322109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zh-CN" altLang="en-US" sz="2600" i="0" dirty="0">
                <a:solidFill>
                  <a:srgbClr val="129C15"/>
                </a:solidFill>
                <a:latin typeface="方正书宋简体"/>
              </a:rPr>
              <a:t>条纹级次分布：</a:t>
            </a:r>
            <a:r>
              <a:rPr lang="zh-CN" altLang="en-US" sz="2600" i="0" dirty="0">
                <a:solidFill>
                  <a:schemeClr val="tx1"/>
                </a:solidFill>
                <a:latin typeface="方正书宋简体"/>
              </a:rPr>
              <a:t>半径越大，级次越高。</a:t>
            </a:r>
          </a:p>
        </p:txBody>
      </p:sp>
      <p:grpSp>
        <p:nvGrpSpPr>
          <p:cNvPr id="41" name="Group 44"/>
          <p:cNvGrpSpPr>
            <a:grpSpLocks/>
          </p:cNvGrpSpPr>
          <p:nvPr/>
        </p:nvGrpSpPr>
        <p:grpSpPr bwMode="auto">
          <a:xfrm>
            <a:off x="5797067" y="2422399"/>
            <a:ext cx="2431427" cy="2442106"/>
            <a:chOff x="3504" y="2544"/>
            <a:chExt cx="1440" cy="1440"/>
          </a:xfrm>
        </p:grpSpPr>
        <p:sp>
          <p:nvSpPr>
            <p:cNvPr id="42" name="Oval 45"/>
            <p:cNvSpPr>
              <a:spLocks noChangeArrowheads="1"/>
            </p:cNvSpPr>
            <p:nvPr/>
          </p:nvSpPr>
          <p:spPr bwMode="auto">
            <a:xfrm>
              <a:off x="3504" y="2544"/>
              <a:ext cx="1440" cy="144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3" name="Oval 46"/>
            <p:cNvSpPr>
              <a:spLocks noChangeArrowheads="1"/>
            </p:cNvSpPr>
            <p:nvPr/>
          </p:nvSpPr>
          <p:spPr bwMode="auto">
            <a:xfrm>
              <a:off x="3536" y="2577"/>
              <a:ext cx="1376" cy="137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4" name="Oval 47"/>
            <p:cNvSpPr>
              <a:spLocks noChangeArrowheads="1"/>
            </p:cNvSpPr>
            <p:nvPr/>
          </p:nvSpPr>
          <p:spPr bwMode="auto">
            <a:xfrm>
              <a:off x="3569" y="2609"/>
              <a:ext cx="1310" cy="13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5" name="Oval 48"/>
            <p:cNvSpPr>
              <a:spLocks noChangeArrowheads="1"/>
            </p:cNvSpPr>
            <p:nvPr/>
          </p:nvSpPr>
          <p:spPr bwMode="auto">
            <a:xfrm>
              <a:off x="3601" y="2642"/>
              <a:ext cx="1246" cy="12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6" name="Oval 49"/>
            <p:cNvSpPr>
              <a:spLocks noChangeArrowheads="1"/>
            </p:cNvSpPr>
            <p:nvPr/>
          </p:nvSpPr>
          <p:spPr bwMode="auto">
            <a:xfrm>
              <a:off x="3634" y="2674"/>
              <a:ext cx="1180" cy="118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7" name="Oval 50"/>
            <p:cNvSpPr>
              <a:spLocks noChangeArrowheads="1"/>
            </p:cNvSpPr>
            <p:nvPr/>
          </p:nvSpPr>
          <p:spPr bwMode="auto">
            <a:xfrm>
              <a:off x="3667" y="2707"/>
              <a:ext cx="1114" cy="11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8" name="Oval 51"/>
            <p:cNvSpPr>
              <a:spLocks noChangeArrowheads="1"/>
            </p:cNvSpPr>
            <p:nvPr/>
          </p:nvSpPr>
          <p:spPr bwMode="auto">
            <a:xfrm>
              <a:off x="3701" y="2741"/>
              <a:ext cx="1046" cy="10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49" name="Oval 52"/>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0" name="Oval 53"/>
            <p:cNvSpPr>
              <a:spLocks noChangeArrowheads="1"/>
            </p:cNvSpPr>
            <p:nvPr/>
          </p:nvSpPr>
          <p:spPr bwMode="auto">
            <a:xfrm>
              <a:off x="3734" y="2774"/>
              <a:ext cx="980" cy="9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1" name="Oval 54"/>
            <p:cNvSpPr>
              <a:spLocks noChangeArrowheads="1"/>
            </p:cNvSpPr>
            <p:nvPr/>
          </p:nvSpPr>
          <p:spPr bwMode="auto">
            <a:xfrm>
              <a:off x="3781" y="2822"/>
              <a:ext cx="886" cy="88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2" name="Oval 55"/>
            <p:cNvSpPr>
              <a:spLocks noChangeArrowheads="1"/>
            </p:cNvSpPr>
            <p:nvPr/>
          </p:nvSpPr>
          <p:spPr bwMode="auto">
            <a:xfrm>
              <a:off x="3832" y="2871"/>
              <a:ext cx="784" cy="7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3" name="Oval 56"/>
            <p:cNvSpPr>
              <a:spLocks noChangeArrowheads="1"/>
            </p:cNvSpPr>
            <p:nvPr/>
          </p:nvSpPr>
          <p:spPr bwMode="auto">
            <a:xfrm>
              <a:off x="3896" y="2937"/>
              <a:ext cx="656" cy="6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4" name="Oval 57"/>
            <p:cNvSpPr>
              <a:spLocks noChangeArrowheads="1"/>
            </p:cNvSpPr>
            <p:nvPr/>
          </p:nvSpPr>
          <p:spPr bwMode="auto">
            <a:xfrm>
              <a:off x="3947" y="2976"/>
              <a:ext cx="565" cy="56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sp>
          <p:nvSpPr>
            <p:cNvPr id="55" name="Oval 58"/>
            <p:cNvSpPr>
              <a:spLocks noChangeArrowheads="1"/>
            </p:cNvSpPr>
            <p:nvPr/>
          </p:nvSpPr>
          <p:spPr bwMode="auto">
            <a:xfrm>
              <a:off x="4032" y="3072"/>
              <a:ext cx="384" cy="38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endParaRPr lang="zh-CN" altLang="zh-CN" sz="2400" i="0"/>
            </a:p>
          </p:txBody>
        </p:sp>
      </p:grpSp>
      <p:graphicFrame>
        <p:nvGraphicFramePr>
          <p:cNvPr id="56" name="Object 108"/>
          <p:cNvGraphicFramePr>
            <a:graphicFrameLocks noChangeAspect="1"/>
          </p:cNvGraphicFramePr>
          <p:nvPr>
            <p:extLst>
              <p:ext uri="{D42A27DB-BD31-4B8C-83A1-F6EECF244321}">
                <p14:modId xmlns:p14="http://schemas.microsoft.com/office/powerpoint/2010/main" val="2641129059"/>
              </p:ext>
            </p:extLst>
          </p:nvPr>
        </p:nvGraphicFramePr>
        <p:xfrm>
          <a:off x="7710126" y="3238688"/>
          <a:ext cx="303213" cy="431800"/>
        </p:xfrm>
        <a:graphic>
          <a:graphicData uri="http://schemas.openxmlformats.org/presentationml/2006/ole">
            <mc:AlternateContent xmlns:mc="http://schemas.openxmlformats.org/markup-compatibility/2006">
              <mc:Choice xmlns:v="urn:schemas-microsoft-com:vml" Requires="v">
                <p:oleObj spid="_x0000_s515694" name="公式" r:id="rId18" imgW="126720" imgH="177480" progId="Equation.3">
                  <p:embed/>
                </p:oleObj>
              </mc:Choice>
              <mc:Fallback>
                <p:oleObj name="公式" r:id="rId18" imgW="126720" imgH="177480" progId="Equation.3">
                  <p:embed/>
                  <p:pic>
                    <p:nvPicPr>
                      <p:cNvPr id="90" name="Object 108"/>
                      <p:cNvPicPr>
                        <a:picLocks noChangeAspect="1" noChangeArrowheads="1"/>
                      </p:cNvPicPr>
                      <p:nvPr/>
                    </p:nvPicPr>
                    <p:blipFill>
                      <a:blip r:embed="rId19"/>
                      <a:srcRect/>
                      <a:stretch>
                        <a:fillRect/>
                      </a:stretch>
                    </p:blipFill>
                    <p:spPr bwMode="auto">
                      <a:xfrm>
                        <a:off x="7710126" y="3238688"/>
                        <a:ext cx="303213" cy="431800"/>
                      </a:xfrm>
                      <a:prstGeom prst="rect">
                        <a:avLst/>
                      </a:prstGeom>
                      <a:solidFill>
                        <a:srgbClr val="00FF00"/>
                      </a:solidFill>
                      <a:ln>
                        <a:noFill/>
                      </a:ln>
                      <a:effectLst/>
                      <a:extLst/>
                    </p:spPr>
                  </p:pic>
                </p:oleObj>
              </mc:Fallback>
            </mc:AlternateContent>
          </a:graphicData>
        </a:graphic>
      </p:graphicFrame>
      <p:graphicFrame>
        <p:nvGraphicFramePr>
          <p:cNvPr id="57" name="Object 108"/>
          <p:cNvGraphicFramePr>
            <a:graphicFrameLocks noChangeAspect="1"/>
          </p:cNvGraphicFramePr>
          <p:nvPr>
            <p:extLst>
              <p:ext uri="{D42A27DB-BD31-4B8C-83A1-F6EECF244321}">
                <p14:modId xmlns:p14="http://schemas.microsoft.com/office/powerpoint/2010/main" val="355609901"/>
              </p:ext>
            </p:extLst>
          </p:nvPr>
        </p:nvGraphicFramePr>
        <p:xfrm>
          <a:off x="8517208" y="3238688"/>
          <a:ext cx="1060450" cy="431800"/>
        </p:xfrm>
        <a:graphic>
          <a:graphicData uri="http://schemas.openxmlformats.org/presentationml/2006/ole">
            <mc:AlternateContent xmlns:mc="http://schemas.openxmlformats.org/markup-compatibility/2006">
              <mc:Choice xmlns:v="urn:schemas-microsoft-com:vml" Requires="v">
                <p:oleObj spid="_x0000_s515695" name="公式" r:id="rId20" imgW="444240" imgH="177480" progId="Equation.3">
                  <p:embed/>
                </p:oleObj>
              </mc:Choice>
              <mc:Fallback>
                <p:oleObj name="公式" r:id="rId20" imgW="444240" imgH="177480" progId="Equation.3">
                  <p:embed/>
                  <p:pic>
                    <p:nvPicPr>
                      <p:cNvPr id="91" name="Object 108"/>
                      <p:cNvPicPr>
                        <a:picLocks noChangeAspect="1" noChangeArrowheads="1"/>
                      </p:cNvPicPr>
                      <p:nvPr/>
                    </p:nvPicPr>
                    <p:blipFill>
                      <a:blip r:embed="rId21"/>
                      <a:srcRect/>
                      <a:stretch>
                        <a:fillRect/>
                      </a:stretch>
                    </p:blipFill>
                    <p:spPr bwMode="auto">
                      <a:xfrm>
                        <a:off x="8517208" y="3238688"/>
                        <a:ext cx="1060450" cy="431800"/>
                      </a:xfrm>
                      <a:prstGeom prst="rect">
                        <a:avLst/>
                      </a:prstGeom>
                      <a:solidFill>
                        <a:srgbClr val="FFC000"/>
                      </a:solidFill>
                      <a:ln>
                        <a:noFill/>
                      </a:ln>
                      <a:effectLst/>
                      <a:extLst/>
                    </p:spPr>
                  </p:pic>
                </p:oleObj>
              </mc:Fallback>
            </mc:AlternateContent>
          </a:graphicData>
        </a:graphic>
      </p:graphicFrame>
      <p:sp>
        <p:nvSpPr>
          <p:cNvPr id="58" name="AutoShape 57"/>
          <p:cNvSpPr>
            <a:spLocks noChangeArrowheads="1"/>
          </p:cNvSpPr>
          <p:nvPr/>
        </p:nvSpPr>
        <p:spPr bwMode="auto">
          <a:xfrm flipH="1">
            <a:off x="7404573" y="2909751"/>
            <a:ext cx="823920" cy="161363"/>
          </a:xfrm>
          <a:prstGeom prst="rightArrow">
            <a:avLst>
              <a:gd name="adj1" fmla="val 50000"/>
              <a:gd name="adj2" fmla="val 150000"/>
            </a:avLst>
          </a:prstGeom>
          <a:solidFill>
            <a:srgbClr val="00FFFF"/>
          </a:solidFill>
          <a:ln w="12700">
            <a:solidFill>
              <a:srgbClr val="FF0000"/>
            </a:solidFill>
            <a:miter lim="800000"/>
            <a:headEnd/>
            <a:tailEnd/>
          </a:ln>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Text Box 8"/>
          <p:cNvSpPr txBox="1">
            <a:spLocks noChangeArrowheads="1"/>
          </p:cNvSpPr>
          <p:nvPr/>
        </p:nvSpPr>
        <p:spPr bwMode="auto">
          <a:xfrm>
            <a:off x="8444295" y="1042967"/>
            <a:ext cx="20702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00"/>
                </a:solidFill>
                <a:latin typeface="宋体" panose="02010600030101010101" pitchFamily="2" charset="-122"/>
              </a:rPr>
              <a:t>向中心收缩</a:t>
            </a:r>
          </a:p>
        </p:txBody>
      </p:sp>
    </p:spTree>
    <p:extLst>
      <p:ext uri="{BB962C8B-B14F-4D97-AF65-F5344CB8AC3E}">
        <p14:creationId xmlns:p14="http://schemas.microsoft.com/office/powerpoint/2010/main" val="316775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down)">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iterate type="wd">
                                    <p:tmPct val="100000"/>
                                  </p:iterate>
                                  <p:childTnLst>
                                    <p:set>
                                      <p:cBhvr>
                                        <p:cTn id="25" dur="1" fill="hold">
                                          <p:stCondLst>
                                            <p:cond delay="0"/>
                                          </p:stCondLst>
                                        </p:cTn>
                                        <p:tgtEl>
                                          <p:spTgt spid="66"/>
                                        </p:tgtEl>
                                        <p:attrNameLst>
                                          <p:attrName>style.visibility</p:attrName>
                                        </p:attrNameLst>
                                      </p:cBhvr>
                                      <p:to>
                                        <p:strVal val="visible"/>
                                      </p:to>
                                    </p:set>
                                    <p:animEffect transition="in" filter="wipe(left)">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iterate type="wd">
                                    <p:tmPct val="100000"/>
                                  </p:iterate>
                                  <p:childTnLst>
                                    <p:set>
                                      <p:cBhvr>
                                        <p:cTn id="30" dur="1" fill="hold">
                                          <p:stCondLst>
                                            <p:cond delay="0"/>
                                          </p:stCondLst>
                                        </p:cTn>
                                        <p:tgtEl>
                                          <p:spTgt spid="69"/>
                                        </p:tgtEl>
                                        <p:attrNameLst>
                                          <p:attrName>style.visibility</p:attrName>
                                        </p:attrNameLst>
                                      </p:cBhvr>
                                      <p:to>
                                        <p:strVal val="visible"/>
                                      </p:to>
                                    </p:set>
                                    <p:animEffect transition="in" filter="wipe(left)">
                                      <p:cBhvr>
                                        <p:cTn id="31" dur="5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ox(in)">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ox(in)">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ox(i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ox(in)">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nodeType="clickEffect">
                                  <p:stCondLst>
                                    <p:cond delay="0"/>
                                  </p:stCondLst>
                                  <p:childTnLst>
                                    <p:animMotion origin="layout" path="M -1.66667E-6 -3.7037E-6 L -0.04987 -0.00185 " pathEditMode="relative" rAng="0" ptsTypes="AA">
                                      <p:cBhvr>
                                        <p:cTn id="66" dur="2000" fill="hold"/>
                                        <p:tgtEl>
                                          <p:spTgt spid="56"/>
                                        </p:tgtEl>
                                        <p:attrNameLst>
                                          <p:attrName>ppt_x</p:attrName>
                                          <p:attrName>ppt_y</p:attrName>
                                        </p:attrNameLst>
                                      </p:cBhvr>
                                      <p:rCtr x="-2500" y="-93"/>
                                    </p:animMotion>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2.70833E-6 -3.7037E-6 L -0.08815 0.0044 " pathEditMode="relative" rAng="0" ptsTypes="AA">
                                      <p:cBhvr>
                                        <p:cTn id="70" dur="2000" fill="hold"/>
                                        <p:tgtEl>
                                          <p:spTgt spid="57"/>
                                        </p:tgtEl>
                                        <p:attrNameLst>
                                          <p:attrName>ppt_x</p:attrName>
                                          <p:attrName>ppt_y</p:attrName>
                                        </p:attrNameLst>
                                      </p:cBhvr>
                                      <p:rCtr x="-4414" y="208"/>
                                    </p:animMotion>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left)">
                                      <p:cBhvr>
                                        <p:cTn id="75" dur="500"/>
                                        <p:tgtEl>
                                          <p:spTgt spid="58"/>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59">
                                            <p:txEl>
                                              <p:pRg st="0" end="0"/>
                                            </p:txEl>
                                          </p:spTgt>
                                        </p:tgtEl>
                                        <p:attrNameLst>
                                          <p:attrName>style.visibility</p:attrName>
                                        </p:attrNameLst>
                                      </p:cBhvr>
                                      <p:to>
                                        <p:strVal val="visible"/>
                                      </p:to>
                                    </p:set>
                                    <p:anim calcmode="lin" valueType="num">
                                      <p:cBhvr additive="base">
                                        <p:cTn id="80"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8"/>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7" grpId="0" autoUpdateAnimBg="0"/>
      <p:bldP spid="40" grpId="0" autoUpdateAnimBg="0"/>
      <p:bldP spid="58" grpId="0" animBg="1"/>
      <p:bldP spid="59"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53709" y="140959"/>
            <a:ext cx="8871239" cy="162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76197" tIns="38098" rIns="76197" bIns="3809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i="0" dirty="0">
                <a:solidFill>
                  <a:srgbClr val="FF0000"/>
                </a:solidFill>
              </a:rPr>
              <a:t>练习：</a:t>
            </a:r>
            <a:r>
              <a:rPr lang="zh-CN" altLang="en-US" i="0" dirty="0">
                <a:solidFill>
                  <a:srgbClr val="129C15"/>
                </a:solidFill>
              </a:rPr>
              <a:t>在半径 </a:t>
            </a:r>
            <a:r>
              <a:rPr lang="en-US" altLang="zh-CN" i="0" dirty="0">
                <a:solidFill>
                  <a:srgbClr val="FF0000"/>
                </a:solidFill>
              </a:rPr>
              <a:t>R</a:t>
            </a:r>
            <a:r>
              <a:rPr lang="en-US" altLang="zh-CN" i="0" baseline="-25000" dirty="0">
                <a:solidFill>
                  <a:srgbClr val="FF0000"/>
                </a:solidFill>
              </a:rPr>
              <a:t>2</a:t>
            </a:r>
            <a:r>
              <a:rPr lang="zh-CN" altLang="en-US" i="0" dirty="0">
                <a:solidFill>
                  <a:srgbClr val="129C15"/>
                </a:solidFill>
              </a:rPr>
              <a:t>的凸球形玻璃球面上叠放一个曲率 半径为</a:t>
            </a:r>
            <a:r>
              <a:rPr lang="en-US" altLang="zh-CN" i="0" dirty="0">
                <a:solidFill>
                  <a:srgbClr val="FF0000"/>
                </a:solidFill>
              </a:rPr>
              <a:t>R</a:t>
            </a:r>
            <a:r>
              <a:rPr lang="en-US" altLang="zh-CN" i="0" baseline="-25000" dirty="0">
                <a:solidFill>
                  <a:srgbClr val="FF0000"/>
                </a:solidFill>
              </a:rPr>
              <a:t>1</a:t>
            </a:r>
            <a:r>
              <a:rPr lang="zh-CN" altLang="en-US" i="0" dirty="0">
                <a:solidFill>
                  <a:srgbClr val="129C15"/>
                </a:solidFill>
              </a:rPr>
              <a:t>的平凸透镜，两球面在</a:t>
            </a:r>
            <a:r>
              <a:rPr lang="en-US" altLang="zh-CN" i="0" dirty="0">
                <a:solidFill>
                  <a:srgbClr val="129C15"/>
                </a:solidFill>
              </a:rPr>
              <a:t>C</a:t>
            </a:r>
            <a:r>
              <a:rPr lang="zh-CN" altLang="en-US" i="0" dirty="0">
                <a:solidFill>
                  <a:srgbClr val="129C15"/>
                </a:solidFill>
              </a:rPr>
              <a:t>点相接触。</a:t>
            </a:r>
            <a:r>
              <a:rPr lang="zh-CN" altLang="en-US" i="0" dirty="0"/>
              <a:t>用波长 </a:t>
            </a:r>
            <a:r>
              <a:rPr lang="zh-CN" altLang="en-US" i="0" dirty="0">
                <a:solidFill>
                  <a:srgbClr val="FF0000"/>
                </a:solidFill>
                <a:sym typeface="Symbol" panose="05050102010706020507" pitchFamily="18" charset="2"/>
              </a:rPr>
              <a:t></a:t>
            </a:r>
            <a:r>
              <a:rPr lang="zh-CN" altLang="en-US" i="0" dirty="0"/>
              <a:t>的单色光垂直入射，</a:t>
            </a:r>
            <a:r>
              <a:rPr lang="zh-CN" altLang="en-US" i="0" dirty="0">
                <a:solidFill>
                  <a:srgbClr val="9900CC"/>
                </a:solidFill>
                <a:latin typeface="宋体" panose="02010600030101010101" pitchFamily="2" charset="-122"/>
                <a:cs typeface="Times New Roman" panose="02020603050405020304" pitchFamily="18" charset="0"/>
              </a:rPr>
              <a:t>明环半径为</a:t>
            </a:r>
            <a:r>
              <a:rPr lang="en-US" altLang="zh-CN" i="0" dirty="0">
                <a:solidFill>
                  <a:srgbClr val="9900CC"/>
                </a:solidFill>
                <a:latin typeface="宋体" panose="02010600030101010101" pitchFamily="2" charset="-122"/>
                <a:cs typeface="Times New Roman" panose="02020603050405020304" pitchFamily="18" charset="0"/>
              </a:rPr>
              <a:t>__________</a:t>
            </a:r>
            <a:r>
              <a:rPr lang="zh-CN" altLang="en-US" i="0" dirty="0">
                <a:solidFill>
                  <a:srgbClr val="F826DA"/>
                </a:solidFill>
              </a:rPr>
              <a:t>。</a:t>
            </a:r>
          </a:p>
        </p:txBody>
      </p:sp>
      <p:sp>
        <p:nvSpPr>
          <p:cNvPr id="4" name="Text Box 4"/>
          <p:cNvSpPr txBox="1">
            <a:spLocks noChangeArrowheads="1"/>
          </p:cNvSpPr>
          <p:nvPr/>
        </p:nvSpPr>
        <p:spPr bwMode="auto">
          <a:xfrm>
            <a:off x="1796145" y="2079328"/>
            <a:ext cx="3614226" cy="93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76197" tIns="38098" rIns="76197" bIns="38098">
            <a:spAutoFit/>
          </a:bodyPr>
          <a:lstStyle>
            <a:lvl1pPr defTabSz="762000"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defTabSz="76200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defTabSz="7620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defTabSz="762000"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C00000"/>
                </a:solidFill>
              </a:rPr>
              <a:t> </a:t>
            </a:r>
            <a:r>
              <a:rPr lang="zh-CN" altLang="en-US" i="0" dirty="0">
                <a:solidFill>
                  <a:srgbClr val="C00000"/>
                </a:solidFill>
              </a:rPr>
              <a:t>通过</a:t>
            </a:r>
            <a:r>
              <a:rPr lang="en-US" altLang="zh-CN" i="0" dirty="0">
                <a:solidFill>
                  <a:srgbClr val="C00000"/>
                </a:solidFill>
              </a:rPr>
              <a:t>C</a:t>
            </a:r>
            <a:r>
              <a:rPr lang="zh-CN" altLang="en-US" i="0" dirty="0">
                <a:solidFill>
                  <a:srgbClr val="C00000"/>
                </a:solidFill>
              </a:rPr>
              <a:t>点作两球面的切平面</a:t>
            </a:r>
          </a:p>
        </p:txBody>
      </p:sp>
      <p:graphicFrame>
        <p:nvGraphicFramePr>
          <p:cNvPr id="5" name="Object 5"/>
          <p:cNvGraphicFramePr>
            <a:graphicFrameLocks noChangeAspect="1"/>
          </p:cNvGraphicFramePr>
          <p:nvPr>
            <p:extLst>
              <p:ext uri="{D42A27DB-BD31-4B8C-83A1-F6EECF244321}">
                <p14:modId xmlns:p14="http://schemas.microsoft.com/office/powerpoint/2010/main" val="3879924405"/>
              </p:ext>
            </p:extLst>
          </p:nvPr>
        </p:nvGraphicFramePr>
        <p:xfrm>
          <a:off x="3002833" y="2402756"/>
          <a:ext cx="1976040" cy="673054"/>
        </p:xfrm>
        <a:graphic>
          <a:graphicData uri="http://schemas.openxmlformats.org/presentationml/2006/ole">
            <mc:AlternateContent xmlns:mc="http://schemas.openxmlformats.org/markup-compatibility/2006">
              <mc:Choice xmlns:v="urn:schemas-microsoft-com:vml" Requires="v">
                <p:oleObj spid="_x0000_s484834" name="Equation" r:id="rId3" imgW="634449" imgH="215713" progId="Equation.3">
                  <p:embed/>
                </p:oleObj>
              </mc:Choice>
              <mc:Fallback>
                <p:oleObj name="Equation" r:id="rId3" imgW="63444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833" y="2402756"/>
                        <a:ext cx="1976040" cy="673054"/>
                      </a:xfrm>
                      <a:prstGeom prst="rect">
                        <a:avLst/>
                      </a:prstGeom>
                      <a:noFill/>
                      <a:ln>
                        <a:noFill/>
                      </a:ln>
                      <a:effectLst/>
                      <a:extLst/>
                    </p:spPr>
                  </p:pic>
                </p:oleObj>
              </mc:Fallback>
            </mc:AlternateContent>
          </a:graphicData>
        </a:graphic>
      </p:graphicFrame>
      <p:grpSp>
        <p:nvGrpSpPr>
          <p:cNvPr id="8" name="Group 32"/>
          <p:cNvGrpSpPr>
            <a:grpSpLocks/>
          </p:cNvGrpSpPr>
          <p:nvPr/>
        </p:nvGrpSpPr>
        <p:grpSpPr bwMode="auto">
          <a:xfrm>
            <a:off x="6968986" y="3876811"/>
            <a:ext cx="3063875" cy="2430463"/>
            <a:chOff x="3162" y="1530"/>
            <a:chExt cx="1930" cy="1531"/>
          </a:xfrm>
        </p:grpSpPr>
        <p:sp>
          <p:nvSpPr>
            <p:cNvPr id="9" name="Freeform 9"/>
            <p:cNvSpPr>
              <a:spLocks/>
            </p:cNvSpPr>
            <p:nvPr/>
          </p:nvSpPr>
          <p:spPr bwMode="auto">
            <a:xfrm>
              <a:off x="3446" y="2094"/>
              <a:ext cx="1368" cy="233"/>
            </a:xfrm>
            <a:custGeom>
              <a:avLst/>
              <a:gdLst>
                <a:gd name="T0" fmla="*/ 6 w 1510"/>
                <a:gd name="T1" fmla="*/ 1 h 346"/>
                <a:gd name="T2" fmla="*/ 61 w 1510"/>
                <a:gd name="T3" fmla="*/ 1 h 346"/>
                <a:gd name="T4" fmla="*/ 67 w 1510"/>
                <a:gd name="T5" fmla="*/ 0 h 346"/>
                <a:gd name="T6" fmla="*/ 63 w 1510"/>
                <a:gd name="T7" fmla="*/ 1 h 346"/>
                <a:gd name="T8" fmla="*/ 53 w 1510"/>
                <a:gd name="T9" fmla="*/ 1 h 346"/>
                <a:gd name="T10" fmla="*/ 35 w 1510"/>
                <a:gd name="T11" fmla="*/ 1 h 346"/>
                <a:gd name="T12" fmla="*/ 18 w 1510"/>
                <a:gd name="T13" fmla="*/ 1 h 346"/>
                <a:gd name="T14" fmla="*/ 5 w 1510"/>
                <a:gd name="T15" fmla="*/ 1 h 346"/>
                <a:gd name="T16" fmla="*/ 5 w 1510"/>
                <a:gd name="T17" fmla="*/ 1 h 346"/>
                <a:gd name="T18" fmla="*/ 6 w 1510"/>
                <a:gd name="T19" fmla="*/ 1 h 3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10"/>
                <a:gd name="T31" fmla="*/ 0 h 346"/>
                <a:gd name="T32" fmla="*/ 1510 w 1510"/>
                <a:gd name="T33" fmla="*/ 346 h 3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10" h="346">
                  <a:moveTo>
                    <a:pt x="144" y="6"/>
                  </a:moveTo>
                  <a:cubicBezTo>
                    <a:pt x="352" y="3"/>
                    <a:pt x="1082" y="7"/>
                    <a:pt x="1296" y="6"/>
                  </a:cubicBezTo>
                  <a:cubicBezTo>
                    <a:pt x="1510" y="5"/>
                    <a:pt x="1395" y="3"/>
                    <a:pt x="1431" y="0"/>
                  </a:cubicBezTo>
                  <a:cubicBezTo>
                    <a:pt x="1428" y="30"/>
                    <a:pt x="1401" y="44"/>
                    <a:pt x="1351" y="81"/>
                  </a:cubicBezTo>
                  <a:cubicBezTo>
                    <a:pt x="1301" y="118"/>
                    <a:pt x="1231" y="176"/>
                    <a:pt x="1134" y="219"/>
                  </a:cubicBezTo>
                  <a:cubicBezTo>
                    <a:pt x="1037" y="262"/>
                    <a:pt x="895" y="338"/>
                    <a:pt x="768" y="342"/>
                  </a:cubicBezTo>
                  <a:cubicBezTo>
                    <a:pt x="641" y="346"/>
                    <a:pt x="481" y="287"/>
                    <a:pt x="372" y="246"/>
                  </a:cubicBezTo>
                  <a:cubicBezTo>
                    <a:pt x="263" y="205"/>
                    <a:pt x="177" y="135"/>
                    <a:pt x="117" y="95"/>
                  </a:cubicBezTo>
                  <a:cubicBezTo>
                    <a:pt x="57" y="55"/>
                    <a:pt x="0" y="7"/>
                    <a:pt x="15" y="6"/>
                  </a:cubicBezTo>
                  <a:cubicBezTo>
                    <a:pt x="51" y="6"/>
                    <a:pt x="117" y="6"/>
                    <a:pt x="144" y="6"/>
                  </a:cubicBezTo>
                  <a:close/>
                </a:path>
              </a:pathLst>
            </a:custGeom>
            <a:gradFill rotWithShape="0">
              <a:gsLst>
                <a:gs pos="0">
                  <a:srgbClr val="CC99FF"/>
                </a:gs>
                <a:gs pos="50000">
                  <a:srgbClr val="FFFFFF"/>
                </a:gs>
                <a:gs pos="100000">
                  <a:srgbClr val="CC99FF"/>
                </a:gs>
              </a:gsLst>
              <a:lin ang="0" scaled="1"/>
            </a:gradFill>
            <a:ln w="19050" cap="rnd">
              <a:solidFill>
                <a:schemeClr val="tx1"/>
              </a:solidFill>
              <a:round/>
              <a:headEnd/>
              <a:tailEnd/>
            </a:ln>
          </p:spPr>
          <p:txBody>
            <a:bodyPr/>
            <a:lstStyle/>
            <a:p>
              <a:endParaRPr lang="zh-CN" altLang="en-US"/>
            </a:p>
          </p:txBody>
        </p:sp>
        <p:sp>
          <p:nvSpPr>
            <p:cNvPr id="10" name="Line 10"/>
            <p:cNvSpPr>
              <a:spLocks noChangeShapeType="1"/>
            </p:cNvSpPr>
            <p:nvPr/>
          </p:nvSpPr>
          <p:spPr bwMode="auto">
            <a:xfrm>
              <a:off x="4118" y="1546"/>
              <a:ext cx="0" cy="1462"/>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1"/>
            <p:cNvSpPr>
              <a:spLocks noChangeArrowheads="1"/>
            </p:cNvSpPr>
            <p:nvPr/>
          </p:nvSpPr>
          <p:spPr bwMode="auto">
            <a:xfrm>
              <a:off x="3938" y="2352"/>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C</a:t>
              </a:r>
            </a:p>
          </p:txBody>
        </p:sp>
        <p:sp>
          <p:nvSpPr>
            <p:cNvPr id="12" name="Rectangle 12"/>
            <p:cNvSpPr>
              <a:spLocks noChangeArrowheads="1"/>
            </p:cNvSpPr>
            <p:nvPr/>
          </p:nvSpPr>
          <p:spPr bwMode="auto">
            <a:xfrm>
              <a:off x="3844" y="1530"/>
              <a:ext cx="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O</a:t>
              </a:r>
              <a:r>
                <a:rPr lang="en-US" altLang="zh-CN" sz="2400" i="0" baseline="-25000">
                  <a:solidFill>
                    <a:srgbClr val="000000"/>
                  </a:solidFill>
                </a:rPr>
                <a:t>1</a:t>
              </a:r>
              <a:endParaRPr lang="en-US" altLang="zh-CN" sz="2400" i="0">
                <a:solidFill>
                  <a:srgbClr val="000000"/>
                </a:solidFill>
              </a:endParaRPr>
            </a:p>
          </p:txBody>
        </p:sp>
        <p:sp>
          <p:nvSpPr>
            <p:cNvPr id="13" name="Freeform 13"/>
            <p:cNvSpPr>
              <a:spLocks/>
            </p:cNvSpPr>
            <p:nvPr/>
          </p:nvSpPr>
          <p:spPr bwMode="auto">
            <a:xfrm>
              <a:off x="4126" y="1546"/>
              <a:ext cx="358" cy="716"/>
            </a:xfrm>
            <a:custGeom>
              <a:avLst/>
              <a:gdLst>
                <a:gd name="T0" fmla="*/ 0 w 395"/>
                <a:gd name="T1" fmla="*/ 0 h 752"/>
                <a:gd name="T2" fmla="*/ 19 w 395"/>
                <a:gd name="T3" fmla="*/ 164 h 752"/>
                <a:gd name="T4" fmla="*/ 0 60000 65536"/>
                <a:gd name="T5" fmla="*/ 0 60000 65536"/>
                <a:gd name="T6" fmla="*/ 0 w 395"/>
                <a:gd name="T7" fmla="*/ 0 h 752"/>
                <a:gd name="T8" fmla="*/ 395 w 395"/>
                <a:gd name="T9" fmla="*/ 752 h 752"/>
              </a:gdLst>
              <a:ahLst/>
              <a:cxnLst>
                <a:cxn ang="T4">
                  <a:pos x="T0" y="T1"/>
                </a:cxn>
                <a:cxn ang="T5">
                  <a:pos x="T2" y="T3"/>
                </a:cxn>
              </a:cxnLst>
              <a:rect l="T6" t="T7" r="T8" b="T9"/>
              <a:pathLst>
                <a:path w="395" h="752">
                  <a:moveTo>
                    <a:pt x="0" y="0"/>
                  </a:moveTo>
                  <a:lnTo>
                    <a:pt x="395" y="752"/>
                  </a:lnTo>
                </a:path>
              </a:pathLst>
            </a:custGeom>
            <a:noFill/>
            <a:ln w="952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4"/>
            <p:cNvSpPr>
              <a:spLocks/>
            </p:cNvSpPr>
            <p:nvPr/>
          </p:nvSpPr>
          <p:spPr bwMode="auto">
            <a:xfrm>
              <a:off x="4117" y="2231"/>
              <a:ext cx="367" cy="12"/>
            </a:xfrm>
            <a:custGeom>
              <a:avLst/>
              <a:gdLst>
                <a:gd name="T0" fmla="*/ 0 w 405"/>
                <a:gd name="T1" fmla="*/ 0 h 12"/>
                <a:gd name="T2" fmla="*/ 19 w 405"/>
                <a:gd name="T3" fmla="*/ 12 h 12"/>
                <a:gd name="T4" fmla="*/ 0 60000 65536"/>
                <a:gd name="T5" fmla="*/ 0 60000 65536"/>
                <a:gd name="T6" fmla="*/ 0 w 405"/>
                <a:gd name="T7" fmla="*/ 0 h 12"/>
                <a:gd name="T8" fmla="*/ 405 w 405"/>
                <a:gd name="T9" fmla="*/ 12 h 12"/>
              </a:gdLst>
              <a:ahLst/>
              <a:cxnLst>
                <a:cxn ang="T4">
                  <a:pos x="T0" y="T1"/>
                </a:cxn>
                <a:cxn ang="T5">
                  <a:pos x="T2" y="T3"/>
                </a:cxn>
              </a:cxnLst>
              <a:rect l="T6" t="T7" r="T8" b="T9"/>
              <a:pathLst>
                <a:path w="405" h="12">
                  <a:moveTo>
                    <a:pt x="0" y="0"/>
                  </a:moveTo>
                  <a:lnTo>
                    <a:pt x="405" y="12"/>
                  </a:lnTo>
                </a:path>
              </a:pathLst>
            </a:custGeom>
            <a:noFill/>
            <a:ln w="38100" cap="rnd">
              <a:solidFill>
                <a:srgbClr val="E903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Line 15"/>
            <p:cNvSpPr>
              <a:spLocks noChangeShapeType="1"/>
            </p:cNvSpPr>
            <p:nvPr/>
          </p:nvSpPr>
          <p:spPr bwMode="auto">
            <a:xfrm>
              <a:off x="3390" y="2323"/>
              <a:ext cx="1522" cy="0"/>
            </a:xfrm>
            <a:prstGeom prst="line">
              <a:avLst/>
            </a:prstGeom>
            <a:noFill/>
            <a:ln w="222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4484" y="2242"/>
              <a:ext cx="0" cy="137"/>
            </a:xfrm>
            <a:prstGeom prst="line">
              <a:avLst/>
            </a:prstGeom>
            <a:noFill/>
            <a:ln w="38100" cap="rnd">
              <a:solidFill>
                <a:srgbClr val="E9030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flipH="1">
              <a:off x="4310" y="2368"/>
              <a:ext cx="174" cy="640"/>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18"/>
            <p:cNvSpPr>
              <a:spLocks noChangeArrowheads="1"/>
            </p:cNvSpPr>
            <p:nvPr/>
          </p:nvSpPr>
          <p:spPr bwMode="auto">
            <a:xfrm>
              <a:off x="4224" y="1603"/>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R</a:t>
              </a:r>
              <a:r>
                <a:rPr lang="en-US" altLang="zh-CN" sz="2400" i="0" baseline="-25000">
                  <a:solidFill>
                    <a:srgbClr val="000000"/>
                  </a:solidFill>
                </a:rPr>
                <a:t>1</a:t>
              </a:r>
              <a:endParaRPr lang="en-US" altLang="zh-CN" sz="2400" i="0">
                <a:solidFill>
                  <a:srgbClr val="000000"/>
                </a:solidFill>
              </a:endParaRPr>
            </a:p>
          </p:txBody>
        </p:sp>
        <p:sp>
          <p:nvSpPr>
            <p:cNvPr id="19" name="Rectangle 19"/>
            <p:cNvSpPr>
              <a:spLocks noChangeArrowheads="1"/>
            </p:cNvSpPr>
            <p:nvPr/>
          </p:nvSpPr>
          <p:spPr bwMode="auto">
            <a:xfrm>
              <a:off x="4341" y="2770"/>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R</a:t>
              </a:r>
              <a:r>
                <a:rPr lang="en-US" altLang="zh-CN" sz="2400" i="0" baseline="-25000">
                  <a:solidFill>
                    <a:srgbClr val="000000"/>
                  </a:solidFill>
                </a:rPr>
                <a:t>2</a:t>
              </a:r>
              <a:endParaRPr lang="en-US" altLang="zh-CN" sz="2400" i="0">
                <a:solidFill>
                  <a:srgbClr val="000000"/>
                </a:solidFill>
              </a:endParaRPr>
            </a:p>
          </p:txBody>
        </p:sp>
        <p:sp>
          <p:nvSpPr>
            <p:cNvPr id="20" name="Rectangle 20"/>
            <p:cNvSpPr>
              <a:spLocks noChangeArrowheads="1"/>
            </p:cNvSpPr>
            <p:nvPr/>
          </p:nvSpPr>
          <p:spPr bwMode="auto">
            <a:xfrm>
              <a:off x="4172" y="2049"/>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r</a:t>
              </a:r>
            </a:p>
          </p:txBody>
        </p:sp>
        <p:sp>
          <p:nvSpPr>
            <p:cNvPr id="21" name="Rectangle 21"/>
            <p:cNvSpPr>
              <a:spLocks noChangeArrowheads="1"/>
            </p:cNvSpPr>
            <p:nvPr/>
          </p:nvSpPr>
          <p:spPr bwMode="auto">
            <a:xfrm>
              <a:off x="4731" y="2084"/>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e</a:t>
              </a:r>
              <a:r>
                <a:rPr lang="en-US" altLang="zh-CN" sz="2400" i="0" baseline="-25000">
                  <a:solidFill>
                    <a:srgbClr val="000000"/>
                  </a:solidFill>
                </a:rPr>
                <a:t>1</a:t>
              </a:r>
              <a:endParaRPr lang="en-US" altLang="zh-CN" sz="2400" i="0">
                <a:solidFill>
                  <a:srgbClr val="000000"/>
                </a:solidFill>
              </a:endParaRPr>
            </a:p>
          </p:txBody>
        </p:sp>
        <p:sp>
          <p:nvSpPr>
            <p:cNvPr id="22" name="Rectangle 22"/>
            <p:cNvSpPr>
              <a:spLocks noChangeArrowheads="1"/>
            </p:cNvSpPr>
            <p:nvPr/>
          </p:nvSpPr>
          <p:spPr bwMode="auto">
            <a:xfrm>
              <a:off x="4743" y="2265"/>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2400" i="0">
                  <a:solidFill>
                    <a:srgbClr val="000000"/>
                  </a:solidFill>
                </a:rPr>
                <a:t>e</a:t>
              </a:r>
              <a:r>
                <a:rPr lang="en-US" altLang="zh-CN" sz="2400" i="0" baseline="-25000">
                  <a:solidFill>
                    <a:srgbClr val="000000"/>
                  </a:solidFill>
                </a:rPr>
                <a:t>2</a:t>
              </a:r>
              <a:endParaRPr lang="en-US" altLang="zh-CN" sz="2400" i="0">
                <a:solidFill>
                  <a:srgbClr val="000000"/>
                </a:solidFill>
              </a:endParaRPr>
            </a:p>
          </p:txBody>
        </p:sp>
        <p:sp>
          <p:nvSpPr>
            <p:cNvPr id="23" name="Line 23"/>
            <p:cNvSpPr>
              <a:spLocks noChangeShapeType="1"/>
            </p:cNvSpPr>
            <p:nvPr/>
          </p:nvSpPr>
          <p:spPr bwMode="auto">
            <a:xfrm>
              <a:off x="3745" y="1638"/>
              <a:ext cx="0" cy="365"/>
            </a:xfrm>
            <a:prstGeom prst="line">
              <a:avLst/>
            </a:prstGeom>
            <a:noFill/>
            <a:ln w="38100" cap="rnd">
              <a:solidFill>
                <a:srgbClr val="E903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115" y="1638"/>
              <a:ext cx="0" cy="365"/>
            </a:xfrm>
            <a:prstGeom prst="line">
              <a:avLst/>
            </a:prstGeom>
            <a:noFill/>
            <a:ln w="38100" cap="rnd">
              <a:solidFill>
                <a:srgbClr val="E903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4484" y="1638"/>
              <a:ext cx="0" cy="365"/>
            </a:xfrm>
            <a:prstGeom prst="line">
              <a:avLst/>
            </a:prstGeom>
            <a:noFill/>
            <a:ln w="38100" cap="rnd">
              <a:solidFill>
                <a:srgbClr val="E9030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Arc 27"/>
            <p:cNvSpPr>
              <a:spLocks/>
            </p:cNvSpPr>
            <p:nvPr/>
          </p:nvSpPr>
          <p:spPr bwMode="auto">
            <a:xfrm flipH="1" flipV="1">
              <a:off x="3162" y="2334"/>
              <a:ext cx="1930" cy="605"/>
            </a:xfrm>
            <a:custGeom>
              <a:avLst/>
              <a:gdLst>
                <a:gd name="T0" fmla="*/ 0 w 36733"/>
                <a:gd name="T1" fmla="*/ 0 h 21600"/>
                <a:gd name="T2" fmla="*/ 0 w 36733"/>
                <a:gd name="T3" fmla="*/ 0 h 21600"/>
                <a:gd name="T4" fmla="*/ 0 w 36733"/>
                <a:gd name="T5" fmla="*/ 0 h 21600"/>
                <a:gd name="T6" fmla="*/ 0 60000 65536"/>
                <a:gd name="T7" fmla="*/ 0 60000 65536"/>
                <a:gd name="T8" fmla="*/ 0 60000 65536"/>
                <a:gd name="T9" fmla="*/ 0 w 36733"/>
                <a:gd name="T10" fmla="*/ 0 h 21600"/>
                <a:gd name="T11" fmla="*/ 36733 w 36733"/>
                <a:gd name="T12" fmla="*/ 21600 h 21600"/>
              </a:gdLst>
              <a:ahLst/>
              <a:cxnLst>
                <a:cxn ang="T6">
                  <a:pos x="T0" y="T1"/>
                </a:cxn>
                <a:cxn ang="T7">
                  <a:pos x="T2" y="T3"/>
                </a:cxn>
                <a:cxn ang="T8">
                  <a:pos x="T4" y="T5"/>
                </a:cxn>
              </a:cxnLst>
              <a:rect l="T9" t="T10" r="T11" b="T12"/>
              <a:pathLst>
                <a:path w="36733" h="21600" fill="none" extrusionOk="0">
                  <a:moveTo>
                    <a:pt x="36732" y="11671"/>
                  </a:moveTo>
                  <a:cubicBezTo>
                    <a:pt x="32759" y="17859"/>
                    <a:pt x="25911" y="21599"/>
                    <a:pt x="18558" y="21600"/>
                  </a:cubicBezTo>
                  <a:cubicBezTo>
                    <a:pt x="10945" y="21600"/>
                    <a:pt x="3894" y="17592"/>
                    <a:pt x="-1" y="11052"/>
                  </a:cubicBezTo>
                </a:path>
                <a:path w="36733" h="21600" stroke="0" extrusionOk="0">
                  <a:moveTo>
                    <a:pt x="36732" y="11671"/>
                  </a:moveTo>
                  <a:cubicBezTo>
                    <a:pt x="32759" y="17859"/>
                    <a:pt x="25911" y="21599"/>
                    <a:pt x="18558" y="21600"/>
                  </a:cubicBezTo>
                  <a:cubicBezTo>
                    <a:pt x="10945" y="21600"/>
                    <a:pt x="3894" y="17592"/>
                    <a:pt x="-1" y="11052"/>
                  </a:cubicBezTo>
                  <a:lnTo>
                    <a:pt x="18558" y="0"/>
                  </a:lnTo>
                  <a:lnTo>
                    <a:pt x="36732" y="11671"/>
                  </a:lnTo>
                  <a:close/>
                </a:path>
              </a:pathLst>
            </a:custGeom>
            <a:noFill/>
            <a:ln w="254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27" name="Object 29"/>
          <p:cNvGraphicFramePr>
            <a:graphicFrameLocks noChangeAspect="1"/>
          </p:cNvGraphicFramePr>
          <p:nvPr>
            <p:extLst>
              <p:ext uri="{D42A27DB-BD31-4B8C-83A1-F6EECF244321}">
                <p14:modId xmlns:p14="http://schemas.microsoft.com/office/powerpoint/2010/main" val="2937170800"/>
              </p:ext>
            </p:extLst>
          </p:nvPr>
        </p:nvGraphicFramePr>
        <p:xfrm>
          <a:off x="2249937" y="3127185"/>
          <a:ext cx="3481835" cy="1198760"/>
        </p:xfrm>
        <a:graphic>
          <a:graphicData uri="http://schemas.openxmlformats.org/presentationml/2006/ole">
            <mc:AlternateContent xmlns:mc="http://schemas.openxmlformats.org/markup-compatibility/2006">
              <mc:Choice xmlns:v="urn:schemas-microsoft-com:vml" Requires="v">
                <p:oleObj spid="_x0000_s484835" name="Equation" r:id="rId5" imgW="1384300" imgH="457200" progId="Equation.3">
                  <p:embed/>
                </p:oleObj>
              </mc:Choice>
              <mc:Fallback>
                <p:oleObj name="Equation" r:id="rId5" imgW="1384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9937" y="3127185"/>
                        <a:ext cx="3481835" cy="1198760"/>
                      </a:xfrm>
                      <a:prstGeom prst="rect">
                        <a:avLst/>
                      </a:prstGeom>
                      <a:noFill/>
                      <a:ln>
                        <a:noFill/>
                      </a:ln>
                      <a:effectLst/>
                      <a:extLst/>
                    </p:spPr>
                  </p:pic>
                </p:oleObj>
              </mc:Fallback>
            </mc:AlternateContent>
          </a:graphicData>
        </a:graphic>
      </p:graphicFrame>
      <p:graphicFrame>
        <p:nvGraphicFramePr>
          <p:cNvPr id="29" name="Object 31"/>
          <p:cNvGraphicFramePr>
            <a:graphicFrameLocks noChangeAspect="1"/>
          </p:cNvGraphicFramePr>
          <p:nvPr>
            <p:extLst>
              <p:ext uri="{D42A27DB-BD31-4B8C-83A1-F6EECF244321}">
                <p14:modId xmlns:p14="http://schemas.microsoft.com/office/powerpoint/2010/main" val="3987408412"/>
              </p:ext>
            </p:extLst>
          </p:nvPr>
        </p:nvGraphicFramePr>
        <p:xfrm>
          <a:off x="2417043" y="4436177"/>
          <a:ext cx="3551117" cy="1311730"/>
        </p:xfrm>
        <a:graphic>
          <a:graphicData uri="http://schemas.openxmlformats.org/presentationml/2006/ole">
            <mc:AlternateContent xmlns:mc="http://schemas.openxmlformats.org/markup-compatibility/2006">
              <mc:Choice xmlns:v="urn:schemas-microsoft-com:vml" Requires="v">
                <p:oleObj spid="_x0000_s484836" name="Equation" r:id="rId7" imgW="1307532" imgH="482391" progId="Equation.3">
                  <p:embed/>
                </p:oleObj>
              </mc:Choice>
              <mc:Fallback>
                <p:oleObj name="Equation" r:id="rId7" imgW="1307532" imgH="4823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7043" y="4436177"/>
                        <a:ext cx="3551117" cy="1311730"/>
                      </a:xfrm>
                      <a:prstGeom prst="rect">
                        <a:avLst/>
                      </a:prstGeom>
                      <a:noFill/>
                      <a:ln>
                        <a:noFill/>
                      </a:ln>
                      <a:effectLst/>
                      <a:extLst/>
                    </p:spPr>
                  </p:pic>
                </p:oleObj>
              </mc:Fallback>
            </mc:AlternateContent>
          </a:graphicData>
        </a:graphic>
      </p:graphicFrame>
      <p:grpSp>
        <p:nvGrpSpPr>
          <p:cNvPr id="32" name="Group 123"/>
          <p:cNvGrpSpPr>
            <a:grpSpLocks/>
          </p:cNvGrpSpPr>
          <p:nvPr/>
        </p:nvGrpSpPr>
        <p:grpSpPr bwMode="auto">
          <a:xfrm>
            <a:off x="2732101" y="5645583"/>
            <a:ext cx="2920999" cy="954825"/>
            <a:chOff x="2851" y="2526"/>
            <a:chExt cx="1840" cy="710"/>
          </a:xfrm>
        </p:grpSpPr>
        <p:graphicFrame>
          <p:nvGraphicFramePr>
            <p:cNvPr id="33" name="Object 108"/>
            <p:cNvGraphicFramePr>
              <a:graphicFrameLocks noChangeAspect="1"/>
            </p:cNvGraphicFramePr>
            <p:nvPr>
              <p:extLst>
                <p:ext uri="{D42A27DB-BD31-4B8C-83A1-F6EECF244321}">
                  <p14:modId xmlns:p14="http://schemas.microsoft.com/office/powerpoint/2010/main" val="1333001005"/>
                </p:ext>
              </p:extLst>
            </p:nvPr>
          </p:nvGraphicFramePr>
          <p:xfrm>
            <a:off x="3489" y="2526"/>
            <a:ext cx="1202" cy="710"/>
          </p:xfrm>
          <a:graphic>
            <a:graphicData uri="http://schemas.openxmlformats.org/presentationml/2006/ole">
              <mc:AlternateContent xmlns:mc="http://schemas.openxmlformats.org/markup-compatibility/2006">
                <mc:Choice xmlns:v="urn:schemas-microsoft-com:vml" Requires="v">
                  <p:oleObj spid="_x0000_s484837" name="公式" r:id="rId9" imgW="799920" imgH="393480" progId="Equation.3">
                    <p:embed/>
                  </p:oleObj>
                </mc:Choice>
                <mc:Fallback>
                  <p:oleObj name="公式" r:id="rId9" imgW="799920" imgH="393480" progId="Equation.3">
                    <p:embed/>
                    <p:pic>
                      <p:nvPicPr>
                        <p:cNvPr id="0" name=""/>
                        <p:cNvPicPr>
                          <a:picLocks noChangeAspect="1" noChangeArrowheads="1"/>
                        </p:cNvPicPr>
                        <p:nvPr/>
                      </p:nvPicPr>
                      <p:blipFill>
                        <a:blip r:embed="rId10"/>
                        <a:srcRect/>
                        <a:stretch>
                          <a:fillRect/>
                        </a:stretch>
                      </p:blipFill>
                      <p:spPr bwMode="auto">
                        <a:xfrm>
                          <a:off x="3489" y="2526"/>
                          <a:ext cx="1202" cy="710"/>
                        </a:xfrm>
                        <a:prstGeom prst="rect">
                          <a:avLst/>
                        </a:prstGeom>
                        <a:noFill/>
                        <a:ln>
                          <a:noFill/>
                        </a:ln>
                        <a:effectLst/>
                        <a:extLst/>
                      </p:spPr>
                    </p:pic>
                  </p:oleObj>
                </mc:Fallback>
              </mc:AlternateContent>
            </a:graphicData>
          </a:graphic>
        </p:graphicFrame>
        <p:sp>
          <p:nvSpPr>
            <p:cNvPr id="34" name="Text Box 109"/>
            <p:cNvSpPr txBox="1">
              <a:spLocks noChangeArrowheads="1"/>
            </p:cNvSpPr>
            <p:nvPr/>
          </p:nvSpPr>
          <p:spPr bwMode="auto">
            <a:xfrm>
              <a:off x="2851" y="2688"/>
              <a:ext cx="6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rgbClr val="FF0000"/>
                  </a:solidFill>
                </a:rPr>
                <a:t>明纹</a:t>
              </a:r>
            </a:p>
          </p:txBody>
        </p:sp>
      </p:grpSp>
      <p:graphicFrame>
        <p:nvGraphicFramePr>
          <p:cNvPr id="35" name="Object 8"/>
          <p:cNvGraphicFramePr>
            <a:graphicFrameLocks/>
          </p:cNvGraphicFramePr>
          <p:nvPr>
            <p:extLst>
              <p:ext uri="{D42A27DB-BD31-4B8C-83A1-F6EECF244321}">
                <p14:modId xmlns:p14="http://schemas.microsoft.com/office/powerpoint/2010/main" val="789692660"/>
              </p:ext>
            </p:extLst>
          </p:nvPr>
        </p:nvGraphicFramePr>
        <p:xfrm>
          <a:off x="5195748" y="1687874"/>
          <a:ext cx="5397500" cy="1519237"/>
        </p:xfrm>
        <a:graphic>
          <a:graphicData uri="http://schemas.openxmlformats.org/presentationml/2006/ole">
            <mc:AlternateContent xmlns:mc="http://schemas.openxmlformats.org/markup-compatibility/2006">
              <mc:Choice xmlns:v="urn:schemas-microsoft-com:vml" Requires="v">
                <p:oleObj spid="_x0000_s484838" name="公式" r:id="rId11" imgW="1612800" imgH="520560" progId="Equation.3">
                  <p:embed/>
                </p:oleObj>
              </mc:Choice>
              <mc:Fallback>
                <p:oleObj name="公式" r:id="rId11" imgW="1612800" imgH="520560" progId="Equation.3">
                  <p:embed/>
                  <p:pic>
                    <p:nvPicPr>
                      <p:cNvPr id="0" name=""/>
                      <p:cNvPicPr>
                        <a:picLocks noChangeArrowheads="1"/>
                      </p:cNvPicPr>
                      <p:nvPr/>
                    </p:nvPicPr>
                    <p:blipFill>
                      <a:blip r:embed="rId12"/>
                      <a:srcRect/>
                      <a:stretch>
                        <a:fillRect/>
                      </a:stretch>
                    </p:blipFill>
                    <p:spPr bwMode="auto">
                      <a:xfrm>
                        <a:off x="5195748" y="1687874"/>
                        <a:ext cx="5397500" cy="1519237"/>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7943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20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1000" fill="hold"/>
                                        <p:tgtEl>
                                          <p:spTgt spid="29"/>
                                        </p:tgtEl>
                                        <p:attrNameLst>
                                          <p:attrName>ppt_w</p:attrName>
                                        </p:attrNameLst>
                                      </p:cBhvr>
                                      <p:tavLst>
                                        <p:tav tm="0">
                                          <p:val>
                                            <p:fltVal val="0"/>
                                          </p:val>
                                        </p:tav>
                                        <p:tav tm="100000">
                                          <p:val>
                                            <p:strVal val="#ppt_w"/>
                                          </p:val>
                                        </p:tav>
                                      </p:tavLst>
                                    </p:anim>
                                    <p:anim calcmode="lin" valueType="num">
                                      <p:cBhvr>
                                        <p:cTn id="34" dur="1000" fill="hold"/>
                                        <p:tgtEl>
                                          <p:spTgt spid="29"/>
                                        </p:tgtEl>
                                        <p:attrNameLst>
                                          <p:attrName>ppt_h</p:attrName>
                                        </p:attrNameLst>
                                      </p:cBhvr>
                                      <p:tavLst>
                                        <p:tav tm="0">
                                          <p:val>
                                            <p:fltVal val="0"/>
                                          </p:val>
                                        </p:tav>
                                        <p:tav tm="100000">
                                          <p:val>
                                            <p:strVal val="#ppt_h"/>
                                          </p:val>
                                        </p:tav>
                                      </p:tavLst>
                                    </p:anim>
                                    <p:anim calcmode="lin" valueType="num">
                                      <p:cBhvr>
                                        <p:cTn id="35" dur="1000" fill="hold"/>
                                        <p:tgtEl>
                                          <p:spTgt spid="29"/>
                                        </p:tgtEl>
                                        <p:attrNameLst>
                                          <p:attrName>style.rotation</p:attrName>
                                        </p:attrNameLst>
                                      </p:cBhvr>
                                      <p:tavLst>
                                        <p:tav tm="0">
                                          <p:val>
                                            <p:fltVal val="90"/>
                                          </p:val>
                                        </p:tav>
                                        <p:tav tm="100000">
                                          <p:val>
                                            <p:fltVal val="0"/>
                                          </p:val>
                                        </p:tav>
                                      </p:tavLst>
                                    </p:anim>
                                    <p:animEffect transition="in" filter="fade">
                                      <p:cBhvr>
                                        <p:cTn id="36" dur="10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0214" y="410570"/>
            <a:ext cx="8229601" cy="2677656"/>
          </a:xfrm>
          <a:prstGeom prst="rect">
            <a:avLst/>
          </a:prstGeom>
        </p:spPr>
        <p:txBody>
          <a:bodyPr wrap="square">
            <a:spAutoFit/>
          </a:bodyPr>
          <a:lstStyle/>
          <a:p>
            <a:r>
              <a:rPr lang="zh-CN" altLang="en-US" sz="2800" b="1" dirty="0">
                <a:solidFill>
                  <a:srgbClr val="FF3300"/>
                </a:solidFill>
                <a:latin typeface="宋体" panose="02010600030101010101" pitchFamily="2" charset="-122"/>
                <a:ea typeface="宋体" panose="02010600030101010101" pitchFamily="2" charset="-122"/>
              </a:rPr>
              <a:t>练习：</a:t>
            </a:r>
            <a:r>
              <a:rPr lang="zh-CN" altLang="en-US" sz="2800" b="1" dirty="0">
                <a:solidFill>
                  <a:srgbClr val="0000FF"/>
                </a:solidFill>
                <a:latin typeface="宋体" panose="02010600030101010101" pitchFamily="2" charset="-122"/>
                <a:ea typeface="宋体" panose="02010600030101010101" pitchFamily="2" charset="-122"/>
              </a:rPr>
              <a:t>一个平凸透镜的顶点和一平板玻璃接触，用单色光垂直照射，观察反射光形成的牛顿环，测得中央暗斑外第</a:t>
            </a:r>
            <a:r>
              <a:rPr lang="en-US" altLang="zh-CN" sz="2800" b="1" dirty="0">
                <a:solidFill>
                  <a:srgbClr val="FF0000"/>
                </a:solidFill>
                <a:latin typeface="宋体" panose="02010600030101010101" pitchFamily="2" charset="-122"/>
                <a:ea typeface="宋体" panose="02010600030101010101" pitchFamily="2" charset="-122"/>
              </a:rPr>
              <a:t>k</a:t>
            </a:r>
            <a:r>
              <a:rPr lang="en-US" altLang="zh-CN" sz="2800" b="1" dirty="0">
                <a:solidFill>
                  <a:srgbClr val="0000FF"/>
                </a:solidFill>
                <a:latin typeface="宋体" panose="02010600030101010101" pitchFamily="2" charset="-122"/>
                <a:ea typeface="宋体" panose="02010600030101010101" pitchFamily="2" charset="-122"/>
              </a:rPr>
              <a:t> </a:t>
            </a:r>
            <a:r>
              <a:rPr lang="zh-CN" altLang="en-US" sz="2800" b="1" dirty="0">
                <a:solidFill>
                  <a:srgbClr val="0000FF"/>
                </a:solidFill>
                <a:latin typeface="宋体" panose="02010600030101010101" pitchFamily="2" charset="-122"/>
                <a:ea typeface="宋体" panose="02010600030101010101" pitchFamily="2" charset="-122"/>
              </a:rPr>
              <a:t>个暗环半径为</a:t>
            </a:r>
            <a:r>
              <a:rPr lang="en-US" altLang="zh-CN" sz="2800" b="1" dirty="0">
                <a:solidFill>
                  <a:srgbClr val="FF0000"/>
                </a:solidFill>
                <a:latin typeface="宋体" panose="02010600030101010101" pitchFamily="2" charset="-122"/>
                <a:ea typeface="宋体" panose="02010600030101010101" pitchFamily="2" charset="-122"/>
              </a:rPr>
              <a:t>r</a:t>
            </a:r>
            <a:r>
              <a:rPr lang="en-US" altLang="zh-CN" sz="2800" baseline="-25000" dirty="0">
                <a:solidFill>
                  <a:srgbClr val="FF0000"/>
                </a:solidFill>
              </a:rPr>
              <a:t>1 </a:t>
            </a:r>
            <a:r>
              <a:rPr lang="zh-CN" altLang="en-US" sz="2800" b="1" dirty="0">
                <a:solidFill>
                  <a:srgbClr val="0000FF"/>
                </a:solidFill>
                <a:latin typeface="宋体" panose="02010600030101010101" pitchFamily="2" charset="-122"/>
                <a:ea typeface="宋体" panose="02010600030101010101" pitchFamily="2" charset="-122"/>
              </a:rPr>
              <a:t>。现将透镜和玻璃板之间的空气换成某种液体</a:t>
            </a:r>
            <a:r>
              <a:rPr lang="en-US" altLang="zh-CN" sz="2800" b="1" dirty="0">
                <a:solidFill>
                  <a:srgbClr val="0000FF"/>
                </a:solidFill>
                <a:latin typeface="宋体" panose="02010600030101010101" pitchFamily="2" charset="-122"/>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其折射率小于玻璃的折射率</a:t>
            </a:r>
            <a:r>
              <a:rPr lang="en-US" altLang="zh-CN" sz="2800" b="1" dirty="0">
                <a:solidFill>
                  <a:srgbClr val="0000FF"/>
                </a:solidFill>
                <a:latin typeface="宋体" panose="02010600030101010101" pitchFamily="2" charset="-122"/>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，第</a:t>
            </a:r>
            <a:r>
              <a:rPr lang="en-US" altLang="zh-CN" sz="2800" b="1" dirty="0">
                <a:solidFill>
                  <a:srgbClr val="FF0000"/>
                </a:solidFill>
                <a:latin typeface="宋体" panose="02010600030101010101" pitchFamily="2" charset="-122"/>
                <a:ea typeface="宋体" panose="02010600030101010101" pitchFamily="2" charset="-122"/>
              </a:rPr>
              <a:t>k</a:t>
            </a:r>
            <a:r>
              <a:rPr lang="en-US" altLang="zh-CN" sz="2800" b="1" dirty="0">
                <a:solidFill>
                  <a:srgbClr val="0000FF"/>
                </a:solidFill>
                <a:latin typeface="宋体" panose="02010600030101010101" pitchFamily="2" charset="-122"/>
                <a:ea typeface="宋体" panose="02010600030101010101" pitchFamily="2" charset="-122"/>
              </a:rPr>
              <a:t> </a:t>
            </a:r>
            <a:r>
              <a:rPr lang="zh-CN" altLang="en-US" sz="2800" b="1" dirty="0">
                <a:solidFill>
                  <a:srgbClr val="0000FF"/>
                </a:solidFill>
                <a:latin typeface="宋体" panose="02010600030101010101" pitchFamily="2" charset="-122"/>
                <a:ea typeface="宋体" panose="02010600030101010101" pitchFamily="2" charset="-122"/>
              </a:rPr>
              <a:t>个暗环的半径变为</a:t>
            </a:r>
            <a:r>
              <a:rPr lang="en-US" altLang="zh-CN" sz="2800" b="1" dirty="0">
                <a:solidFill>
                  <a:srgbClr val="FF0000"/>
                </a:solidFill>
                <a:latin typeface="宋体" panose="02010600030101010101" pitchFamily="2" charset="-122"/>
                <a:ea typeface="宋体" panose="02010600030101010101" pitchFamily="2" charset="-122"/>
              </a:rPr>
              <a:t>r</a:t>
            </a:r>
            <a:r>
              <a:rPr lang="en-US" altLang="zh-CN" sz="4000" baseline="-25000" dirty="0">
                <a:solidFill>
                  <a:srgbClr val="FF0000"/>
                </a:solidFill>
              </a:rPr>
              <a:t>2</a:t>
            </a:r>
            <a:r>
              <a:rPr lang="zh-CN" altLang="en-US" sz="2800" b="1" dirty="0">
                <a:solidFill>
                  <a:srgbClr val="0000FF"/>
                </a:solidFill>
                <a:latin typeface="宋体" panose="02010600030101010101" pitchFamily="2" charset="-122"/>
                <a:ea typeface="宋体" panose="02010600030101010101" pitchFamily="2" charset="-122"/>
              </a:rPr>
              <a:t>，</a:t>
            </a:r>
            <a:r>
              <a:rPr lang="zh-CN" altLang="en-US" sz="2800" b="1" dirty="0">
                <a:solidFill>
                  <a:srgbClr val="FF3399"/>
                </a:solidFill>
                <a:latin typeface="宋体" panose="02010600030101010101" pitchFamily="2" charset="-122"/>
                <a:ea typeface="宋体" panose="02010600030101010101" pitchFamily="2" charset="-122"/>
              </a:rPr>
              <a:t>由此可知该液体的折射率为</a:t>
            </a:r>
            <a:r>
              <a:rPr lang="en-US" altLang="zh-CN" sz="2800" b="1" dirty="0">
                <a:solidFill>
                  <a:srgbClr val="FF3399"/>
                </a:solidFill>
                <a:latin typeface="宋体" panose="02010600030101010101" pitchFamily="2" charset="-122"/>
                <a:ea typeface="宋体" panose="02010600030101010101" pitchFamily="2" charset="-122"/>
              </a:rPr>
              <a:t>__________________</a:t>
            </a:r>
            <a:r>
              <a:rPr lang="zh-CN" altLang="en-US" sz="2800" b="1" dirty="0">
                <a:solidFill>
                  <a:srgbClr val="FF3399"/>
                </a:solidFill>
                <a:latin typeface="宋体" panose="02010600030101010101" pitchFamily="2" charset="-122"/>
                <a:ea typeface="宋体" panose="02010600030101010101" pitchFamily="2" charset="-122"/>
              </a:rPr>
              <a:t>。</a:t>
            </a:r>
          </a:p>
        </p:txBody>
      </p:sp>
      <p:grpSp>
        <p:nvGrpSpPr>
          <p:cNvPr id="3" name="Group 130"/>
          <p:cNvGrpSpPr>
            <a:grpSpLocks/>
          </p:cNvGrpSpPr>
          <p:nvPr/>
        </p:nvGrpSpPr>
        <p:grpSpPr bwMode="auto">
          <a:xfrm>
            <a:off x="2305072" y="4702780"/>
            <a:ext cx="3144795" cy="1849439"/>
            <a:chOff x="178" y="3540"/>
            <a:chExt cx="2036" cy="1165"/>
          </a:xfrm>
        </p:grpSpPr>
        <p:graphicFrame>
          <p:nvGraphicFramePr>
            <p:cNvPr id="4" name="Object 120"/>
            <p:cNvGraphicFramePr>
              <a:graphicFrameLocks noChangeAspect="1"/>
            </p:cNvGraphicFramePr>
            <p:nvPr>
              <p:extLst>
                <p:ext uri="{D42A27DB-BD31-4B8C-83A1-F6EECF244321}">
                  <p14:modId xmlns:p14="http://schemas.microsoft.com/office/powerpoint/2010/main" val="793556735"/>
                </p:ext>
              </p:extLst>
            </p:nvPr>
          </p:nvGraphicFramePr>
          <p:xfrm>
            <a:off x="899" y="3540"/>
            <a:ext cx="1235" cy="738"/>
          </p:xfrm>
          <a:graphic>
            <a:graphicData uri="http://schemas.openxmlformats.org/presentationml/2006/ole">
              <mc:AlternateContent xmlns:mc="http://schemas.openxmlformats.org/markup-compatibility/2006">
                <mc:Choice xmlns:v="urn:schemas-microsoft-com:vml" Requires="v">
                  <p:oleObj spid="_x0000_s512442" name="公式" r:id="rId3" imgW="685800" imgH="444240" progId="Equation.3">
                    <p:embed/>
                  </p:oleObj>
                </mc:Choice>
                <mc:Fallback>
                  <p:oleObj name="公式" r:id="rId3" imgW="685800" imgH="444240" progId="Equation.3">
                    <p:embed/>
                    <p:pic>
                      <p:nvPicPr>
                        <p:cNvPr id="0" name=""/>
                        <p:cNvPicPr>
                          <a:picLocks noChangeAspect="1" noChangeArrowheads="1"/>
                        </p:cNvPicPr>
                        <p:nvPr/>
                      </p:nvPicPr>
                      <p:blipFill>
                        <a:blip r:embed="rId4"/>
                        <a:srcRect/>
                        <a:stretch>
                          <a:fillRect/>
                        </a:stretch>
                      </p:blipFill>
                      <p:spPr bwMode="auto">
                        <a:xfrm>
                          <a:off x="899" y="3540"/>
                          <a:ext cx="1235" cy="738"/>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path path="circle">
                            <a:fillToRect l="50000" t="50000" r="50000" b="50000"/>
                          </a:path>
                          <a:tileRect/>
                        </a:gradFill>
                        <a:ln w="76200" cmpd="tri">
                          <a:solidFill>
                            <a:srgbClr val="996633"/>
                          </a:solidFill>
                          <a:miter lim="800000"/>
                          <a:headEnd/>
                          <a:tailEnd/>
                        </a:ln>
                        <a:effectLst/>
                        <a:extLst/>
                      </p:spPr>
                    </p:pic>
                  </p:oleObj>
                </mc:Fallback>
              </mc:AlternateContent>
            </a:graphicData>
          </a:graphic>
        </p:graphicFrame>
        <p:graphicFrame>
          <p:nvGraphicFramePr>
            <p:cNvPr id="5" name="Object 121"/>
            <p:cNvGraphicFramePr>
              <a:graphicFrameLocks noChangeAspect="1"/>
            </p:cNvGraphicFramePr>
            <p:nvPr>
              <p:extLst>
                <p:ext uri="{D42A27DB-BD31-4B8C-83A1-F6EECF244321}">
                  <p14:modId xmlns:p14="http://schemas.microsoft.com/office/powerpoint/2010/main" val="1727381667"/>
                </p:ext>
              </p:extLst>
            </p:nvPr>
          </p:nvGraphicFramePr>
          <p:xfrm>
            <a:off x="813" y="4348"/>
            <a:ext cx="1401" cy="357"/>
          </p:xfrm>
          <a:graphic>
            <a:graphicData uri="http://schemas.openxmlformats.org/presentationml/2006/ole">
              <mc:AlternateContent xmlns:mc="http://schemas.openxmlformats.org/markup-compatibility/2006">
                <mc:Choice xmlns:v="urn:schemas-microsoft-com:vml" Requires="v">
                  <p:oleObj spid="_x0000_s512443" name="公式" r:id="rId5" imgW="838080" imgH="203040" progId="Equation.3">
                    <p:embed/>
                  </p:oleObj>
                </mc:Choice>
                <mc:Fallback>
                  <p:oleObj name="公式" r:id="rId5" imgW="838080" imgH="203040" progId="Equation.3">
                    <p:embed/>
                    <p:pic>
                      <p:nvPicPr>
                        <p:cNvPr id="0" name=""/>
                        <p:cNvPicPr>
                          <a:picLocks noChangeAspect="1" noChangeArrowheads="1"/>
                        </p:cNvPicPr>
                        <p:nvPr/>
                      </p:nvPicPr>
                      <p:blipFill>
                        <a:blip r:embed="rId6"/>
                        <a:srcRect/>
                        <a:stretch>
                          <a:fillRect/>
                        </a:stretch>
                      </p:blipFill>
                      <p:spPr bwMode="auto">
                        <a:xfrm>
                          <a:off x="813" y="4348"/>
                          <a:ext cx="1401" cy="357"/>
                        </a:xfrm>
                        <a:prstGeom prst="rect">
                          <a:avLst/>
                        </a:prstGeom>
                        <a:noFill/>
                        <a:ln>
                          <a:noFill/>
                        </a:ln>
                        <a:effectLst/>
                        <a:extLst/>
                      </p:spPr>
                    </p:pic>
                  </p:oleObj>
                </mc:Fallback>
              </mc:AlternateContent>
            </a:graphicData>
          </a:graphic>
        </p:graphicFrame>
        <p:sp>
          <p:nvSpPr>
            <p:cNvPr id="6" name="Text Box 122"/>
            <p:cNvSpPr txBox="1">
              <a:spLocks noChangeArrowheads="1"/>
            </p:cNvSpPr>
            <p:nvPr/>
          </p:nvSpPr>
          <p:spPr bwMode="auto">
            <a:xfrm>
              <a:off x="178" y="3745"/>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i="0" dirty="0">
                  <a:solidFill>
                    <a:schemeClr val="tx1"/>
                  </a:solidFill>
                </a:rPr>
                <a:t>暗环</a:t>
              </a:r>
            </a:p>
          </p:txBody>
        </p:sp>
      </p:grpSp>
      <p:graphicFrame>
        <p:nvGraphicFramePr>
          <p:cNvPr id="7" name="Object 120"/>
          <p:cNvGraphicFramePr>
            <a:graphicFrameLocks noChangeAspect="1"/>
          </p:cNvGraphicFramePr>
          <p:nvPr>
            <p:extLst>
              <p:ext uri="{D42A27DB-BD31-4B8C-83A1-F6EECF244321}">
                <p14:modId xmlns:p14="http://schemas.microsoft.com/office/powerpoint/2010/main" val="4018404637"/>
              </p:ext>
            </p:extLst>
          </p:nvPr>
        </p:nvGraphicFramePr>
        <p:xfrm>
          <a:off x="6211889" y="3471864"/>
          <a:ext cx="1838325" cy="1171575"/>
        </p:xfrm>
        <a:graphic>
          <a:graphicData uri="http://schemas.openxmlformats.org/presentationml/2006/ole">
            <mc:AlternateContent xmlns:mc="http://schemas.openxmlformats.org/markup-compatibility/2006">
              <mc:Choice xmlns:v="urn:schemas-microsoft-com:vml" Requires="v">
                <p:oleObj spid="_x0000_s512444" name="公式" r:id="rId7" imgW="660240" imgH="444240" progId="Equation.3">
                  <p:embed/>
                </p:oleObj>
              </mc:Choice>
              <mc:Fallback>
                <p:oleObj name="公式" r:id="rId7" imgW="660240" imgH="444240" progId="Equation.3">
                  <p:embed/>
                  <p:pic>
                    <p:nvPicPr>
                      <p:cNvPr id="0" name=""/>
                      <p:cNvPicPr>
                        <a:picLocks noChangeAspect="1" noChangeArrowheads="1"/>
                      </p:cNvPicPr>
                      <p:nvPr/>
                    </p:nvPicPr>
                    <p:blipFill>
                      <a:blip r:embed="rId8"/>
                      <a:srcRect/>
                      <a:stretch>
                        <a:fillRect/>
                      </a:stretch>
                    </p:blipFill>
                    <p:spPr bwMode="auto">
                      <a:xfrm>
                        <a:off x="6211889" y="3471864"/>
                        <a:ext cx="1838325" cy="1171575"/>
                      </a:xfrm>
                      <a:prstGeom prst="rect">
                        <a:avLst/>
                      </a:prstGeom>
                      <a:noFill/>
                      <a:ln w="76200" cmpd="tri">
                        <a:noFill/>
                        <a:miter lim="800000"/>
                        <a:headEnd/>
                        <a:tailEnd/>
                      </a:ln>
                      <a:effectLst/>
                      <a:extLst/>
                    </p:spPr>
                  </p:pic>
                </p:oleObj>
              </mc:Fallback>
            </mc:AlternateContent>
          </a:graphicData>
        </a:graphic>
      </p:graphicFrame>
      <p:graphicFrame>
        <p:nvGraphicFramePr>
          <p:cNvPr id="8" name="Object 120"/>
          <p:cNvGraphicFramePr>
            <a:graphicFrameLocks noChangeAspect="1"/>
          </p:cNvGraphicFramePr>
          <p:nvPr>
            <p:extLst>
              <p:ext uri="{D42A27DB-BD31-4B8C-83A1-F6EECF244321}">
                <p14:modId xmlns:p14="http://schemas.microsoft.com/office/powerpoint/2010/main" val="3925189794"/>
              </p:ext>
            </p:extLst>
          </p:nvPr>
        </p:nvGraphicFramePr>
        <p:xfrm>
          <a:off x="6400800" y="4902201"/>
          <a:ext cx="1873250" cy="1171575"/>
        </p:xfrm>
        <a:graphic>
          <a:graphicData uri="http://schemas.openxmlformats.org/presentationml/2006/ole">
            <mc:AlternateContent xmlns:mc="http://schemas.openxmlformats.org/markup-compatibility/2006">
              <mc:Choice xmlns:v="urn:schemas-microsoft-com:vml" Requires="v">
                <p:oleObj spid="_x0000_s512445" name="公式" r:id="rId9" imgW="672840" imgH="444240" progId="Equation.3">
                  <p:embed/>
                </p:oleObj>
              </mc:Choice>
              <mc:Fallback>
                <p:oleObj name="公式" r:id="rId9" imgW="672840" imgH="444240" progId="Equation.3">
                  <p:embed/>
                  <p:pic>
                    <p:nvPicPr>
                      <p:cNvPr id="0" name=""/>
                      <p:cNvPicPr>
                        <a:picLocks noChangeAspect="1" noChangeArrowheads="1"/>
                      </p:cNvPicPr>
                      <p:nvPr/>
                    </p:nvPicPr>
                    <p:blipFill>
                      <a:blip r:embed="rId10"/>
                      <a:srcRect/>
                      <a:stretch>
                        <a:fillRect/>
                      </a:stretch>
                    </p:blipFill>
                    <p:spPr bwMode="auto">
                      <a:xfrm>
                        <a:off x="6400800" y="4902201"/>
                        <a:ext cx="1873250" cy="1171575"/>
                      </a:xfrm>
                      <a:prstGeom prst="rect">
                        <a:avLst/>
                      </a:prstGeom>
                      <a:noFill/>
                      <a:ln w="76200" cmpd="tri">
                        <a:noFill/>
                        <a:miter lim="800000"/>
                        <a:headEnd/>
                        <a:tailEnd/>
                      </a:ln>
                      <a:effectLst/>
                      <a:extLst/>
                    </p:spPr>
                  </p:pic>
                </p:oleObj>
              </mc:Fallback>
            </mc:AlternateContent>
          </a:graphicData>
        </a:graphic>
      </p:graphicFrame>
      <p:graphicFrame>
        <p:nvGraphicFramePr>
          <p:cNvPr id="9" name="Object 120"/>
          <p:cNvGraphicFramePr>
            <a:graphicFrameLocks noChangeAspect="1"/>
          </p:cNvGraphicFramePr>
          <p:nvPr>
            <p:extLst>
              <p:ext uri="{D42A27DB-BD31-4B8C-83A1-F6EECF244321}">
                <p14:modId xmlns:p14="http://schemas.microsoft.com/office/powerpoint/2010/main" val="1550733204"/>
              </p:ext>
            </p:extLst>
          </p:nvPr>
        </p:nvGraphicFramePr>
        <p:xfrm>
          <a:off x="4367877" y="2933814"/>
          <a:ext cx="1697038" cy="1339850"/>
        </p:xfrm>
        <a:graphic>
          <a:graphicData uri="http://schemas.openxmlformats.org/presentationml/2006/ole">
            <mc:AlternateContent xmlns:mc="http://schemas.openxmlformats.org/markup-compatibility/2006">
              <mc:Choice xmlns:v="urn:schemas-microsoft-com:vml" Requires="v">
                <p:oleObj spid="_x0000_s512446" name="公式" r:id="rId11" imgW="609480" imgH="507960" progId="Equation.3">
                  <p:embed/>
                </p:oleObj>
              </mc:Choice>
              <mc:Fallback>
                <p:oleObj name="公式" r:id="rId11" imgW="609480" imgH="507960" progId="Equation.3">
                  <p:embed/>
                  <p:pic>
                    <p:nvPicPr>
                      <p:cNvPr id="0" name=""/>
                      <p:cNvPicPr>
                        <a:picLocks noChangeAspect="1" noChangeArrowheads="1"/>
                      </p:cNvPicPr>
                      <p:nvPr/>
                    </p:nvPicPr>
                    <p:blipFill>
                      <a:blip r:embed="rId12"/>
                      <a:srcRect/>
                      <a:stretch>
                        <a:fillRect/>
                      </a:stretch>
                    </p:blipFill>
                    <p:spPr bwMode="auto">
                      <a:xfrm>
                        <a:off x="4367877" y="2933814"/>
                        <a:ext cx="1697038" cy="1339850"/>
                      </a:xfrm>
                      <a:prstGeom prst="rect">
                        <a:avLst/>
                      </a:prstGeom>
                      <a:solidFill>
                        <a:srgbClr val="FFFF00"/>
                      </a:solidFill>
                      <a:ln w="76200" cmpd="tri">
                        <a:noFill/>
                        <a:miter lim="800000"/>
                        <a:headEnd/>
                        <a:tailEnd/>
                      </a:ln>
                      <a:effectLst/>
                      <a:extLst/>
                    </p:spPr>
                  </p:pic>
                </p:oleObj>
              </mc:Fallback>
            </mc:AlternateContent>
          </a:graphicData>
        </a:graphic>
      </p:graphicFrame>
    </p:spTree>
    <p:extLst>
      <p:ext uri="{BB962C8B-B14F-4D97-AF65-F5344CB8AC3E}">
        <p14:creationId xmlns:p14="http://schemas.microsoft.com/office/powerpoint/2010/main" val="25336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3404" y="209867"/>
            <a:ext cx="5241638" cy="3539430"/>
          </a:xfrm>
          <a:prstGeom prst="rect">
            <a:avLst/>
          </a:prstGeom>
        </p:spPr>
        <p:txBody>
          <a:bodyPr wrap="square">
            <a:spAutoFit/>
          </a:bodyPr>
          <a:lstStyle/>
          <a:p>
            <a:r>
              <a:rPr lang="zh-CN" altLang="en-US" sz="2800" b="1" dirty="0">
                <a:solidFill>
                  <a:srgbClr val="FF3300"/>
                </a:solidFill>
              </a:rPr>
              <a:t>练习：</a:t>
            </a:r>
            <a:r>
              <a:rPr lang="zh-CN" altLang="en-US" sz="2800" b="1" dirty="0">
                <a:solidFill>
                  <a:srgbClr val="008000"/>
                </a:solidFill>
              </a:rPr>
              <a:t>如图所示，平板玻璃和凸透镜构成牛顿环装置，全部浸入折射率为</a:t>
            </a:r>
            <a:r>
              <a:rPr lang="en-US" altLang="zh-CN" sz="2800" b="1" dirty="0">
                <a:solidFill>
                  <a:srgbClr val="FF0000"/>
                </a:solidFill>
              </a:rPr>
              <a:t>n</a:t>
            </a:r>
            <a:r>
              <a:rPr lang="zh-CN" altLang="en-US" sz="2800" b="1" dirty="0">
                <a:solidFill>
                  <a:srgbClr val="0000FF"/>
                </a:solidFill>
              </a:rPr>
              <a:t>（小于玻璃的折射率）</a:t>
            </a:r>
            <a:r>
              <a:rPr lang="zh-CN" altLang="en-US" sz="2800" b="1" dirty="0">
                <a:solidFill>
                  <a:srgbClr val="008000"/>
                </a:solidFill>
              </a:rPr>
              <a:t>的液体中，凸透镜可上下移动，用波长</a:t>
            </a:r>
            <a:r>
              <a:rPr lang="en-US" altLang="zh-CN" sz="2800" dirty="0">
                <a:solidFill>
                  <a:srgbClr val="008000"/>
                </a:solidFill>
                <a:latin typeface="Symbol" panose="05050102010706020507" pitchFamily="18" charset="2"/>
              </a:rPr>
              <a:t> </a:t>
            </a:r>
            <a:r>
              <a:rPr lang="en-US" altLang="zh-CN" sz="2800" dirty="0">
                <a:solidFill>
                  <a:srgbClr val="FF0000"/>
                </a:solidFill>
                <a:latin typeface="Symbol" panose="05050102010706020507" pitchFamily="18" charset="2"/>
              </a:rPr>
              <a:t>l </a:t>
            </a:r>
            <a:r>
              <a:rPr lang="zh-CN" altLang="en-US" sz="2800" b="1" dirty="0">
                <a:solidFill>
                  <a:srgbClr val="008000"/>
                </a:solidFill>
              </a:rPr>
              <a:t>的单色光垂直入射。</a:t>
            </a:r>
            <a:r>
              <a:rPr lang="zh-CN" altLang="en-US" sz="2800" b="1" dirty="0">
                <a:solidFill>
                  <a:srgbClr val="9900CC"/>
                </a:solidFill>
              </a:rPr>
              <a:t>从上向下观察，看到中心是一个</a:t>
            </a:r>
            <a:r>
              <a:rPr lang="zh-CN" altLang="en-US" sz="2800" b="1" dirty="0">
                <a:solidFill>
                  <a:srgbClr val="FF0000"/>
                </a:solidFill>
              </a:rPr>
              <a:t>明斑</a:t>
            </a:r>
            <a:r>
              <a:rPr lang="zh-CN" altLang="en-US" sz="2800" b="1" dirty="0">
                <a:solidFill>
                  <a:srgbClr val="9900CC"/>
                </a:solidFill>
              </a:rPr>
              <a:t>，此时凸透镜顶点距平板玻璃的最少距离</a:t>
            </a:r>
            <a:r>
              <a:rPr lang="en-US" altLang="zh-CN" sz="2800" b="1" dirty="0">
                <a:solidFill>
                  <a:srgbClr val="9900CC"/>
                </a:solidFill>
              </a:rPr>
              <a:t>=_____</a:t>
            </a:r>
            <a:endParaRPr lang="zh-CN" altLang="en-US" sz="2800" b="1" dirty="0">
              <a:solidFill>
                <a:srgbClr val="FF0000"/>
              </a:solidFill>
            </a:endParaRPr>
          </a:p>
        </p:txBody>
      </p:sp>
      <p:grpSp>
        <p:nvGrpSpPr>
          <p:cNvPr id="3" name="Group 18"/>
          <p:cNvGrpSpPr>
            <a:grpSpLocks/>
          </p:cNvGrpSpPr>
          <p:nvPr/>
        </p:nvGrpSpPr>
        <p:grpSpPr bwMode="auto">
          <a:xfrm>
            <a:off x="7290771" y="407856"/>
            <a:ext cx="3141669" cy="2715059"/>
            <a:chOff x="2360" y="2976"/>
            <a:chExt cx="1200" cy="879"/>
          </a:xfrm>
        </p:grpSpPr>
        <p:grpSp>
          <p:nvGrpSpPr>
            <p:cNvPr id="4" name="Group 17"/>
            <p:cNvGrpSpPr>
              <a:grpSpLocks/>
            </p:cNvGrpSpPr>
            <p:nvPr/>
          </p:nvGrpSpPr>
          <p:grpSpPr bwMode="auto">
            <a:xfrm>
              <a:off x="2360" y="2976"/>
              <a:ext cx="1200" cy="879"/>
              <a:chOff x="2360" y="2976"/>
              <a:chExt cx="1200" cy="879"/>
            </a:xfrm>
          </p:grpSpPr>
          <p:graphicFrame>
            <p:nvGraphicFramePr>
              <p:cNvPr id="6" name="Object 11"/>
              <p:cNvGraphicFramePr>
                <a:graphicFrameLocks noChangeAspect="1"/>
              </p:cNvGraphicFramePr>
              <p:nvPr/>
            </p:nvGraphicFramePr>
            <p:xfrm>
              <a:off x="2360" y="2976"/>
              <a:ext cx="1200" cy="879"/>
            </p:xfrm>
            <a:graphic>
              <a:graphicData uri="http://schemas.openxmlformats.org/presentationml/2006/ole">
                <mc:AlternateContent xmlns:mc="http://schemas.openxmlformats.org/markup-compatibility/2006">
                  <mc:Choice xmlns:v="urn:schemas-microsoft-com:vml" Requires="v">
                    <p:oleObj spid="_x0000_s513643" name="图片" r:id="rId3" imgW="999460" imgH="735165" progId="Word.Picture.8">
                      <p:embed/>
                    </p:oleObj>
                  </mc:Choice>
                  <mc:Fallback>
                    <p:oleObj name="图片" r:id="rId3" imgW="999460" imgH="73516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 y="2976"/>
                            <a:ext cx="1200"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Line 13"/>
              <p:cNvSpPr>
                <a:spLocks noChangeShapeType="1"/>
              </p:cNvSpPr>
              <p:nvPr/>
            </p:nvSpPr>
            <p:spPr bwMode="auto">
              <a:xfrm flipV="1">
                <a:off x="2960" y="3612"/>
                <a:ext cx="384"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15"/>
              <p:cNvSpPr txBox="1">
                <a:spLocks noChangeArrowheads="1"/>
              </p:cNvSpPr>
              <p:nvPr/>
            </p:nvSpPr>
            <p:spPr bwMode="auto">
              <a:xfrm>
                <a:off x="3396" y="3534"/>
                <a:ext cx="16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t>d</a:t>
                </a:r>
              </a:p>
            </p:txBody>
          </p:sp>
        </p:grpSp>
        <p:sp>
          <p:nvSpPr>
            <p:cNvPr id="5" name="Line 12"/>
            <p:cNvSpPr>
              <a:spLocks noChangeShapeType="1"/>
            </p:cNvSpPr>
            <p:nvPr/>
          </p:nvSpPr>
          <p:spPr bwMode="auto">
            <a:xfrm>
              <a:off x="2925" y="3612"/>
              <a:ext cx="0" cy="9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 name="Line 12"/>
          <p:cNvSpPr>
            <a:spLocks noChangeShapeType="1"/>
          </p:cNvSpPr>
          <p:nvPr/>
        </p:nvSpPr>
        <p:spPr bwMode="auto">
          <a:xfrm>
            <a:off x="10216710" y="1219921"/>
            <a:ext cx="1" cy="728476"/>
          </a:xfrm>
          <a:prstGeom prst="line">
            <a:avLst/>
          </a:prstGeom>
          <a:noFill/>
          <a:ln w="38100">
            <a:solidFill>
              <a:srgbClr val="FF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104"/>
          <p:cNvGrpSpPr>
            <a:grpSpLocks/>
          </p:cNvGrpSpPr>
          <p:nvPr/>
        </p:nvGrpSpPr>
        <p:grpSpPr bwMode="auto">
          <a:xfrm>
            <a:off x="3783958" y="3885532"/>
            <a:ext cx="4208463" cy="1052998"/>
            <a:chOff x="561" y="379"/>
            <a:chExt cx="2651" cy="783"/>
          </a:xfrm>
        </p:grpSpPr>
        <p:graphicFrame>
          <p:nvGraphicFramePr>
            <p:cNvPr id="15" name="Object 105"/>
            <p:cNvGraphicFramePr>
              <a:graphicFrameLocks noChangeAspect="1"/>
            </p:cNvGraphicFramePr>
            <p:nvPr>
              <p:extLst>
                <p:ext uri="{D42A27DB-BD31-4B8C-83A1-F6EECF244321}">
                  <p14:modId xmlns:p14="http://schemas.microsoft.com/office/powerpoint/2010/main" val="934627280"/>
                </p:ext>
              </p:extLst>
            </p:nvPr>
          </p:nvGraphicFramePr>
          <p:xfrm>
            <a:off x="561" y="379"/>
            <a:ext cx="1768" cy="783"/>
          </p:xfrm>
          <a:graphic>
            <a:graphicData uri="http://schemas.openxmlformats.org/presentationml/2006/ole">
              <mc:AlternateContent xmlns:mc="http://schemas.openxmlformats.org/markup-compatibility/2006">
                <mc:Choice xmlns:v="urn:schemas-microsoft-com:vml" Requires="v">
                  <p:oleObj spid="_x0000_s513644" name="公式" r:id="rId5" imgW="1117440" imgH="393480" progId="Equation.3">
                    <p:embed/>
                  </p:oleObj>
                </mc:Choice>
                <mc:Fallback>
                  <p:oleObj name="公式" r:id="rId5" imgW="1117440" imgH="393480" progId="Equation.3">
                    <p:embed/>
                    <p:pic>
                      <p:nvPicPr>
                        <p:cNvPr id="0" name=""/>
                        <p:cNvPicPr>
                          <a:picLocks noChangeAspect="1" noChangeArrowheads="1"/>
                        </p:cNvPicPr>
                        <p:nvPr/>
                      </p:nvPicPr>
                      <p:blipFill>
                        <a:blip r:embed="rId6"/>
                        <a:srcRect/>
                        <a:stretch>
                          <a:fillRect/>
                        </a:stretch>
                      </p:blipFill>
                      <p:spPr bwMode="auto">
                        <a:xfrm>
                          <a:off x="561" y="379"/>
                          <a:ext cx="1768" cy="783"/>
                        </a:xfrm>
                        <a:prstGeom prst="rect">
                          <a:avLst/>
                        </a:prstGeom>
                        <a:noFill/>
                        <a:ln>
                          <a:noFill/>
                        </a:ln>
                        <a:effectLst/>
                        <a:extLst/>
                      </p:spPr>
                    </p:pic>
                  </p:oleObj>
                </mc:Fallback>
              </mc:AlternateContent>
            </a:graphicData>
          </a:graphic>
        </p:graphicFrame>
        <p:sp>
          <p:nvSpPr>
            <p:cNvPr id="16" name="Text Box 106"/>
            <p:cNvSpPr txBox="1">
              <a:spLocks noChangeArrowheads="1"/>
            </p:cNvSpPr>
            <p:nvPr/>
          </p:nvSpPr>
          <p:spPr bwMode="auto">
            <a:xfrm>
              <a:off x="2540" y="495"/>
              <a:ext cx="672"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FF0000"/>
                  </a:solidFill>
                </a:rPr>
                <a:t>明纹</a:t>
              </a:r>
            </a:p>
          </p:txBody>
        </p:sp>
      </p:grpSp>
      <p:graphicFrame>
        <p:nvGraphicFramePr>
          <p:cNvPr id="17" name="Object 112"/>
          <p:cNvGraphicFramePr>
            <a:graphicFrameLocks noChangeAspect="1"/>
          </p:cNvGraphicFramePr>
          <p:nvPr>
            <p:extLst>
              <p:ext uri="{D42A27DB-BD31-4B8C-83A1-F6EECF244321}">
                <p14:modId xmlns:p14="http://schemas.microsoft.com/office/powerpoint/2010/main" val="3163877988"/>
              </p:ext>
            </p:extLst>
          </p:nvPr>
        </p:nvGraphicFramePr>
        <p:xfrm>
          <a:off x="8562993" y="3388173"/>
          <a:ext cx="1425050" cy="1179513"/>
        </p:xfrm>
        <a:graphic>
          <a:graphicData uri="http://schemas.openxmlformats.org/presentationml/2006/ole">
            <mc:AlternateContent xmlns:mc="http://schemas.openxmlformats.org/markup-compatibility/2006">
              <mc:Choice xmlns:v="urn:schemas-microsoft-com:vml" Requires="v">
                <p:oleObj spid="_x0000_s513645" name="公式" r:id="rId7" imgW="469800" imgH="419040" progId="Equation.3">
                  <p:embed/>
                </p:oleObj>
              </mc:Choice>
              <mc:Fallback>
                <p:oleObj name="公式" r:id="rId7" imgW="469800" imgH="419040" progId="Equation.3">
                  <p:embed/>
                  <p:pic>
                    <p:nvPicPr>
                      <p:cNvPr id="0" name=""/>
                      <p:cNvPicPr>
                        <a:picLocks noChangeAspect="1" noChangeArrowheads="1"/>
                      </p:cNvPicPr>
                      <p:nvPr/>
                    </p:nvPicPr>
                    <p:blipFill>
                      <a:blip r:embed="rId8"/>
                      <a:srcRect/>
                      <a:stretch>
                        <a:fillRect/>
                      </a:stretch>
                    </p:blipFill>
                    <p:spPr bwMode="auto">
                      <a:xfrm>
                        <a:off x="8562993" y="3388173"/>
                        <a:ext cx="1425050" cy="1179513"/>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2700000" scaled="1"/>
                        <a:tileRect/>
                      </a:gradFill>
                      <a:ln>
                        <a:noFill/>
                      </a:ln>
                      <a:effectLst/>
                      <a:extLst/>
                    </p:spPr>
                  </p:pic>
                </p:oleObj>
              </mc:Fallback>
            </mc:AlternateContent>
          </a:graphicData>
        </a:graphic>
      </p:graphicFrame>
      <p:sp>
        <p:nvSpPr>
          <p:cNvPr id="21" name="矩形 20"/>
          <p:cNvSpPr/>
          <p:nvPr/>
        </p:nvSpPr>
        <p:spPr>
          <a:xfrm>
            <a:off x="2195142" y="5218348"/>
            <a:ext cx="2709396" cy="523220"/>
          </a:xfrm>
          <a:prstGeom prst="rect">
            <a:avLst/>
          </a:prstGeom>
        </p:spPr>
        <p:txBody>
          <a:bodyPr wrap="none">
            <a:spAutoFit/>
          </a:bodyPr>
          <a:lstStyle/>
          <a:p>
            <a:r>
              <a:rPr lang="zh-CN" altLang="en-US" sz="2800" b="1" dirty="0">
                <a:solidFill>
                  <a:srgbClr val="0000FF"/>
                </a:solidFill>
              </a:rPr>
              <a:t>中心是一个明斑</a:t>
            </a:r>
            <a:endParaRPr lang="zh-CN" altLang="en-US" sz="2800" dirty="0">
              <a:solidFill>
                <a:srgbClr val="0000FF"/>
              </a:solidFill>
            </a:endParaRPr>
          </a:p>
        </p:txBody>
      </p:sp>
      <p:graphicFrame>
        <p:nvGraphicFramePr>
          <p:cNvPr id="23" name="Object 118"/>
          <p:cNvGraphicFramePr>
            <a:graphicFrameLocks noChangeAspect="1"/>
          </p:cNvGraphicFramePr>
          <p:nvPr>
            <p:extLst>
              <p:ext uri="{D42A27DB-BD31-4B8C-83A1-F6EECF244321}">
                <p14:modId xmlns:p14="http://schemas.microsoft.com/office/powerpoint/2010/main" val="2078880641"/>
              </p:ext>
            </p:extLst>
          </p:nvPr>
        </p:nvGraphicFramePr>
        <p:xfrm>
          <a:off x="3817435" y="6026885"/>
          <a:ext cx="1111250" cy="558800"/>
        </p:xfrm>
        <a:graphic>
          <a:graphicData uri="http://schemas.openxmlformats.org/presentationml/2006/ole">
            <mc:AlternateContent xmlns:mc="http://schemas.openxmlformats.org/markup-compatibility/2006">
              <mc:Choice xmlns:v="urn:schemas-microsoft-com:vml" Requires="v">
                <p:oleObj spid="_x0000_s513646" name="公式" r:id="rId9" imgW="330120" imgH="177480" progId="Equation.3">
                  <p:embed/>
                </p:oleObj>
              </mc:Choice>
              <mc:Fallback>
                <p:oleObj name="公式" r:id="rId9" imgW="330120" imgH="177480" progId="Equation.3">
                  <p:embed/>
                  <p:pic>
                    <p:nvPicPr>
                      <p:cNvPr id="0" name=""/>
                      <p:cNvPicPr>
                        <a:picLocks noChangeAspect="1" noChangeArrowheads="1"/>
                      </p:cNvPicPr>
                      <p:nvPr/>
                    </p:nvPicPr>
                    <p:blipFill>
                      <a:blip r:embed="rId10"/>
                      <a:srcRect/>
                      <a:stretch>
                        <a:fillRect/>
                      </a:stretch>
                    </p:blipFill>
                    <p:spPr bwMode="auto">
                      <a:xfrm>
                        <a:off x="3817435" y="6026885"/>
                        <a:ext cx="1111250" cy="558800"/>
                      </a:xfrm>
                      <a:prstGeom prst="rect">
                        <a:avLst/>
                      </a:prstGeom>
                      <a:noFill/>
                      <a:ln>
                        <a:noFill/>
                      </a:ln>
                      <a:effectLst/>
                      <a:extLst/>
                    </p:spPr>
                  </p:pic>
                </p:oleObj>
              </mc:Fallback>
            </mc:AlternateContent>
          </a:graphicData>
        </a:graphic>
      </p:graphicFrame>
      <p:graphicFrame>
        <p:nvGraphicFramePr>
          <p:cNvPr id="24" name="Object 118"/>
          <p:cNvGraphicFramePr>
            <a:graphicFrameLocks noChangeAspect="1"/>
          </p:cNvGraphicFramePr>
          <p:nvPr>
            <p:extLst>
              <p:ext uri="{D42A27DB-BD31-4B8C-83A1-F6EECF244321}">
                <p14:modId xmlns:p14="http://schemas.microsoft.com/office/powerpoint/2010/main" val="2668210701"/>
              </p:ext>
            </p:extLst>
          </p:nvPr>
        </p:nvGraphicFramePr>
        <p:xfrm>
          <a:off x="4904539" y="5182768"/>
          <a:ext cx="1154113" cy="558800"/>
        </p:xfrm>
        <a:graphic>
          <a:graphicData uri="http://schemas.openxmlformats.org/presentationml/2006/ole">
            <mc:AlternateContent xmlns:mc="http://schemas.openxmlformats.org/markup-compatibility/2006">
              <mc:Choice xmlns:v="urn:schemas-microsoft-com:vml" Requires="v">
                <p:oleObj spid="_x0000_s513647" name="公式" r:id="rId11" imgW="342720" imgH="177480" progId="Equation.3">
                  <p:embed/>
                </p:oleObj>
              </mc:Choice>
              <mc:Fallback>
                <p:oleObj name="公式" r:id="rId11" imgW="342720" imgH="177480" progId="Equation.3">
                  <p:embed/>
                  <p:pic>
                    <p:nvPicPr>
                      <p:cNvPr id="0" name=""/>
                      <p:cNvPicPr>
                        <a:picLocks noChangeAspect="1" noChangeArrowheads="1"/>
                      </p:cNvPicPr>
                      <p:nvPr/>
                    </p:nvPicPr>
                    <p:blipFill>
                      <a:blip r:embed="rId12"/>
                      <a:srcRect/>
                      <a:stretch>
                        <a:fillRect/>
                      </a:stretch>
                    </p:blipFill>
                    <p:spPr bwMode="auto">
                      <a:xfrm>
                        <a:off x="4904539" y="5182768"/>
                        <a:ext cx="1154113" cy="558800"/>
                      </a:xfrm>
                      <a:prstGeom prst="rect">
                        <a:avLst/>
                      </a:prstGeom>
                      <a:noFill/>
                      <a:ln>
                        <a:noFill/>
                      </a:ln>
                      <a:effectLst/>
                      <a:extLst/>
                    </p:spPr>
                  </p:pic>
                </p:oleObj>
              </mc:Fallback>
            </mc:AlternateContent>
          </a:graphicData>
        </a:graphic>
      </p:graphicFrame>
      <p:graphicFrame>
        <p:nvGraphicFramePr>
          <p:cNvPr id="25" name="Object 105"/>
          <p:cNvGraphicFramePr>
            <a:graphicFrameLocks noChangeAspect="1"/>
          </p:cNvGraphicFramePr>
          <p:nvPr>
            <p:extLst>
              <p:ext uri="{D42A27DB-BD31-4B8C-83A1-F6EECF244321}">
                <p14:modId xmlns:p14="http://schemas.microsoft.com/office/powerpoint/2010/main" val="2922267158"/>
              </p:ext>
            </p:extLst>
          </p:nvPr>
        </p:nvGraphicFramePr>
        <p:xfrm>
          <a:off x="6745307" y="4533285"/>
          <a:ext cx="1817687" cy="1528762"/>
        </p:xfrm>
        <a:graphic>
          <a:graphicData uri="http://schemas.openxmlformats.org/presentationml/2006/ole">
            <mc:AlternateContent xmlns:mc="http://schemas.openxmlformats.org/markup-compatibility/2006">
              <mc:Choice xmlns:v="urn:schemas-microsoft-com:vml" Requires="v">
                <p:oleObj spid="_x0000_s513648" name="公式" r:id="rId13" imgW="723600" imgH="571320" progId="Equation.3">
                  <p:embed/>
                </p:oleObj>
              </mc:Choice>
              <mc:Fallback>
                <p:oleObj name="公式" r:id="rId13" imgW="723600" imgH="571320" progId="Equation.3">
                  <p:embed/>
                  <p:pic>
                    <p:nvPicPr>
                      <p:cNvPr id="0" name=""/>
                      <p:cNvPicPr>
                        <a:picLocks noChangeAspect="1" noChangeArrowheads="1"/>
                      </p:cNvPicPr>
                      <p:nvPr/>
                    </p:nvPicPr>
                    <p:blipFill>
                      <a:blip r:embed="rId14"/>
                      <a:srcRect/>
                      <a:stretch>
                        <a:fillRect/>
                      </a:stretch>
                    </p:blipFill>
                    <p:spPr bwMode="auto">
                      <a:xfrm>
                        <a:off x="6745307" y="4533285"/>
                        <a:ext cx="1817687" cy="1528762"/>
                      </a:xfrm>
                      <a:prstGeom prst="rect">
                        <a:avLst/>
                      </a:prstGeom>
                      <a:noFill/>
                      <a:ln>
                        <a:noFill/>
                      </a:ln>
                      <a:effectLst/>
                      <a:extLst/>
                    </p:spPr>
                  </p:pic>
                </p:oleObj>
              </mc:Fallback>
            </mc:AlternateContent>
          </a:graphicData>
        </a:graphic>
      </p:graphicFrame>
      <p:graphicFrame>
        <p:nvGraphicFramePr>
          <p:cNvPr id="26" name="Object 105"/>
          <p:cNvGraphicFramePr>
            <a:graphicFrameLocks noChangeAspect="1"/>
          </p:cNvGraphicFramePr>
          <p:nvPr>
            <p:extLst>
              <p:ext uri="{D42A27DB-BD31-4B8C-83A1-F6EECF244321}">
                <p14:modId xmlns:p14="http://schemas.microsoft.com/office/powerpoint/2010/main" val="4093748057"/>
              </p:ext>
            </p:extLst>
          </p:nvPr>
        </p:nvGraphicFramePr>
        <p:xfrm>
          <a:off x="5728670" y="5791935"/>
          <a:ext cx="1562100" cy="1054100"/>
        </p:xfrm>
        <a:graphic>
          <a:graphicData uri="http://schemas.openxmlformats.org/presentationml/2006/ole">
            <mc:AlternateContent xmlns:mc="http://schemas.openxmlformats.org/markup-compatibility/2006">
              <mc:Choice xmlns:v="urn:schemas-microsoft-com:vml" Requires="v">
                <p:oleObj spid="_x0000_s513649" name="公式" r:id="rId15" imgW="622080" imgH="393480" progId="Equation.3">
                  <p:embed/>
                </p:oleObj>
              </mc:Choice>
              <mc:Fallback>
                <p:oleObj name="公式" r:id="rId15" imgW="622080" imgH="393480" progId="Equation.3">
                  <p:embed/>
                  <p:pic>
                    <p:nvPicPr>
                      <p:cNvPr id="0" name=""/>
                      <p:cNvPicPr>
                        <a:picLocks noChangeAspect="1" noChangeArrowheads="1"/>
                      </p:cNvPicPr>
                      <p:nvPr/>
                    </p:nvPicPr>
                    <p:blipFill>
                      <a:blip r:embed="rId16"/>
                      <a:srcRect/>
                      <a:stretch>
                        <a:fillRect/>
                      </a:stretch>
                    </p:blipFill>
                    <p:spPr bwMode="auto">
                      <a:xfrm>
                        <a:off x="5728670" y="5791935"/>
                        <a:ext cx="1562100" cy="10541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3248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wd">
                                    <p:tmPct val="100000"/>
                                  </p:iterate>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circle(in)">
                                      <p:cBhvr>
                                        <p:cTn id="18" dur="2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75254" y="558593"/>
            <a:ext cx="8153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a:t>
            </a:r>
            <a:r>
              <a:rPr kumimoji="0" lang="zh-CN" altLang="en-US" sz="2800" b="1" dirty="0">
                <a:solidFill>
                  <a:srgbClr val="0000FF"/>
                </a:solidFill>
                <a:latin typeface="宋体" panose="02010600030101010101" pitchFamily="2" charset="-122"/>
              </a:rPr>
              <a:t>用紫光观察牛顿环时</a:t>
            </a:r>
            <a:r>
              <a:rPr kumimoji="0" lang="en-US" altLang="zh-CN" sz="2800" b="1" dirty="0">
                <a:solidFill>
                  <a:srgbClr val="0000FF"/>
                </a:solidFill>
                <a:latin typeface="宋体" panose="02010600030101010101" pitchFamily="2" charset="-122"/>
              </a:rPr>
              <a:t>,</a:t>
            </a:r>
            <a:r>
              <a:rPr kumimoji="0" lang="zh-CN" altLang="en-US" sz="2800" b="1" dirty="0">
                <a:solidFill>
                  <a:srgbClr val="0000FF"/>
                </a:solidFill>
                <a:latin typeface="宋体" panose="02010600030101010101" pitchFamily="2" charset="-122"/>
              </a:rPr>
              <a:t>测得第</a:t>
            </a:r>
            <a:r>
              <a:rPr kumimoji="0" lang="en-US" altLang="zh-CN" sz="2800" b="1" i="1" dirty="0">
                <a:solidFill>
                  <a:srgbClr val="FF6600"/>
                </a:solidFill>
              </a:rPr>
              <a:t>k</a:t>
            </a:r>
            <a:r>
              <a:rPr kumimoji="0" lang="zh-CN" altLang="en-US" sz="2800" b="1" dirty="0">
                <a:solidFill>
                  <a:srgbClr val="0000FF"/>
                </a:solidFill>
                <a:latin typeface="宋体" panose="02010600030101010101" pitchFamily="2" charset="-122"/>
              </a:rPr>
              <a:t>级和</a:t>
            </a:r>
            <a:r>
              <a:rPr kumimoji="0" lang="en-US" altLang="zh-CN" sz="2800" b="1" i="1" dirty="0">
                <a:solidFill>
                  <a:srgbClr val="FF6600"/>
                </a:solidFill>
              </a:rPr>
              <a:t>k</a:t>
            </a:r>
            <a:r>
              <a:rPr kumimoji="0" lang="en-US" altLang="zh-CN" sz="2800" b="1" dirty="0">
                <a:solidFill>
                  <a:srgbClr val="FF6600"/>
                </a:solidFill>
              </a:rPr>
              <a:t>+5</a:t>
            </a:r>
            <a:r>
              <a:rPr kumimoji="0" lang="zh-CN" altLang="en-US" sz="2800" b="1" dirty="0">
                <a:solidFill>
                  <a:srgbClr val="0000FF"/>
                </a:solidFill>
                <a:latin typeface="宋体" panose="02010600030101010101" pitchFamily="2" charset="-122"/>
              </a:rPr>
              <a:t>级暗环的半径</a:t>
            </a:r>
            <a:r>
              <a:rPr kumimoji="0" lang="zh-CN" altLang="en-US" sz="2800" b="1" dirty="0">
                <a:solidFill>
                  <a:srgbClr val="0000FF"/>
                </a:solidFill>
                <a:latin typeface="Arial" panose="020B0604020202020204" pitchFamily="34" charset="0"/>
              </a:rPr>
              <a:t>分别为                                     ，所用透镜的曲率半径</a:t>
            </a:r>
            <a:endParaRPr kumimoji="0" lang="zh-CN" altLang="en-US" sz="2800" dirty="0">
              <a:solidFill>
                <a:srgbClr val="0000FF"/>
              </a:solidFill>
              <a:latin typeface="Arial" panose="020B0604020202020204" pitchFamily="34" charset="0"/>
            </a:endParaRPr>
          </a:p>
        </p:txBody>
      </p:sp>
      <p:sp>
        <p:nvSpPr>
          <p:cNvPr id="3" name="Text Box 3"/>
          <p:cNvSpPr txBox="1">
            <a:spLocks noChangeArrowheads="1"/>
          </p:cNvSpPr>
          <p:nvPr/>
        </p:nvSpPr>
        <p:spPr bwMode="auto">
          <a:xfrm>
            <a:off x="2083032" y="1959303"/>
            <a:ext cx="41689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rgbClr val="FF0000"/>
                </a:solidFill>
              </a:rPr>
              <a:t>求</a:t>
            </a:r>
            <a:r>
              <a:rPr kumimoji="0" lang="zh-CN" altLang="en-US" sz="2800" b="1" dirty="0">
                <a:solidFill>
                  <a:srgbClr val="9900CC"/>
                </a:solidFill>
                <a:latin typeface="宋体" panose="02010600030101010101" pitchFamily="2" charset="-122"/>
              </a:rPr>
              <a:t>紫光的波长和级数</a:t>
            </a:r>
            <a:r>
              <a:rPr kumimoji="0" lang="en-US" altLang="zh-CN" sz="2800" b="1" i="1" dirty="0">
                <a:solidFill>
                  <a:srgbClr val="FF6600"/>
                </a:solidFill>
              </a:rPr>
              <a:t>k</a:t>
            </a:r>
            <a:r>
              <a:rPr kumimoji="0" lang="zh-CN" altLang="en-US" sz="2800" b="1" dirty="0">
                <a:latin typeface="宋体" panose="02010600030101010101" pitchFamily="2" charset="-122"/>
              </a:rPr>
              <a:t>。</a:t>
            </a:r>
          </a:p>
        </p:txBody>
      </p:sp>
      <p:sp>
        <p:nvSpPr>
          <p:cNvPr id="8" name="Text Box 8"/>
          <p:cNvSpPr txBox="1">
            <a:spLocks noChangeArrowheads="1"/>
          </p:cNvSpPr>
          <p:nvPr/>
        </p:nvSpPr>
        <p:spPr bwMode="auto">
          <a:xfrm>
            <a:off x="2711003" y="269333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rgbClr val="129C15"/>
                </a:solidFill>
                <a:latin typeface="宋体" panose="02010600030101010101" pitchFamily="2" charset="-122"/>
              </a:rPr>
              <a:t>暗环的半径</a:t>
            </a:r>
            <a:endParaRPr kumimoji="0" lang="zh-CN" altLang="en-US" sz="2800" dirty="0">
              <a:solidFill>
                <a:srgbClr val="129C15"/>
              </a:solidFill>
              <a:latin typeface="宋体" panose="02010600030101010101" pitchFamily="2" charset="-122"/>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2778813142"/>
              </p:ext>
            </p:extLst>
          </p:nvPr>
        </p:nvGraphicFramePr>
        <p:xfrm>
          <a:off x="5287348" y="2652262"/>
          <a:ext cx="1485900" cy="631825"/>
        </p:xfrm>
        <a:graphic>
          <a:graphicData uri="http://schemas.openxmlformats.org/presentationml/2006/ole">
            <mc:AlternateContent xmlns:mc="http://schemas.openxmlformats.org/markup-compatibility/2006">
              <mc:Choice xmlns:v="urn:schemas-microsoft-com:vml" Requires="v">
                <p:oleObj spid="_x0000_s484000" name="公式" r:id="rId3" imgW="685800" imgH="253800" progId="Equation.3">
                  <p:embed/>
                </p:oleObj>
              </mc:Choice>
              <mc:Fallback>
                <p:oleObj name="公式" r:id="rId3" imgW="68580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348" y="2652262"/>
                        <a:ext cx="148590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2778619600"/>
              </p:ext>
            </p:extLst>
          </p:nvPr>
        </p:nvGraphicFramePr>
        <p:xfrm>
          <a:off x="3445055" y="3182607"/>
          <a:ext cx="3432175" cy="1295400"/>
        </p:xfrm>
        <a:graphic>
          <a:graphicData uri="http://schemas.openxmlformats.org/presentationml/2006/ole">
            <mc:AlternateContent xmlns:mc="http://schemas.openxmlformats.org/markup-compatibility/2006">
              <mc:Choice xmlns:v="urn:schemas-microsoft-com:vml" Requires="v">
                <p:oleObj spid="_x0000_s484001" name="公式" r:id="rId5" imgW="1371600" imgH="507960" progId="Equation.3">
                  <p:embed/>
                </p:oleObj>
              </mc:Choice>
              <mc:Fallback>
                <p:oleObj name="公式" r:id="rId5" imgW="137160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5055" y="3182607"/>
                        <a:ext cx="343217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3288316128"/>
              </p:ext>
            </p:extLst>
          </p:nvPr>
        </p:nvGraphicFramePr>
        <p:xfrm>
          <a:off x="2503488" y="4647746"/>
          <a:ext cx="6616700" cy="947738"/>
        </p:xfrm>
        <a:graphic>
          <a:graphicData uri="http://schemas.openxmlformats.org/presentationml/2006/ole">
            <mc:AlternateContent xmlns:mc="http://schemas.openxmlformats.org/markup-compatibility/2006">
              <mc:Choice xmlns:v="urn:schemas-microsoft-com:vml" Requires="v">
                <p:oleObj spid="_x0000_s484002" name="公式" r:id="rId7" imgW="2793960" imgH="393480" progId="Equation.3">
                  <p:embed/>
                </p:oleObj>
              </mc:Choice>
              <mc:Fallback>
                <p:oleObj name="公式" r:id="rId7" imgW="27939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88" y="4647746"/>
                        <a:ext cx="66167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615431229"/>
              </p:ext>
            </p:extLst>
          </p:nvPr>
        </p:nvGraphicFramePr>
        <p:xfrm>
          <a:off x="3308350" y="5644835"/>
          <a:ext cx="3960813" cy="1009650"/>
        </p:xfrm>
        <a:graphic>
          <a:graphicData uri="http://schemas.openxmlformats.org/presentationml/2006/ole">
            <mc:AlternateContent xmlns:mc="http://schemas.openxmlformats.org/markup-compatibility/2006">
              <mc:Choice xmlns:v="urn:schemas-microsoft-com:vml" Requires="v">
                <p:oleObj spid="_x0000_s484003" name="公式" r:id="rId9" imgW="1676160" imgH="419040" progId="Equation.3">
                  <p:embed/>
                </p:oleObj>
              </mc:Choice>
              <mc:Fallback>
                <p:oleObj name="公式" r:id="rId9" imgW="167616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8350" y="5644835"/>
                        <a:ext cx="3960813"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p:cNvSpPr txBox="1">
            <a:spLocks noChangeArrowheads="1"/>
          </p:cNvSpPr>
          <p:nvPr/>
        </p:nvSpPr>
        <p:spPr bwMode="auto">
          <a:xfrm>
            <a:off x="1890572" y="2706563"/>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dirty="0">
                <a:solidFill>
                  <a:srgbClr val="FF0000"/>
                </a:solidFill>
              </a:rPr>
              <a:t>解：</a:t>
            </a:r>
          </a:p>
        </p:txBody>
      </p:sp>
      <p:sp>
        <p:nvSpPr>
          <p:cNvPr id="16" name="AutoShape 16"/>
          <p:cNvSpPr>
            <a:spLocks noChangeArrowheads="1"/>
          </p:cNvSpPr>
          <p:nvPr/>
        </p:nvSpPr>
        <p:spPr bwMode="auto">
          <a:xfrm>
            <a:off x="6901042" y="3784270"/>
            <a:ext cx="381000" cy="152400"/>
          </a:xfrm>
          <a:prstGeom prst="rightArrow">
            <a:avLst>
              <a:gd name="adj1" fmla="val 50000"/>
              <a:gd name="adj2" fmla="val 62500"/>
            </a:avLst>
          </a:prstGeom>
          <a:solidFill>
            <a:srgbClr val="FF6600"/>
          </a:solidFill>
          <a:ln w="9525">
            <a:solidFill>
              <a:srgbClr val="FF33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graphicFrame>
        <p:nvGraphicFramePr>
          <p:cNvPr id="17" name="Object 17"/>
          <p:cNvGraphicFramePr>
            <a:graphicFrameLocks noChangeAspect="1"/>
          </p:cNvGraphicFramePr>
          <p:nvPr>
            <p:extLst>
              <p:ext uri="{D42A27DB-BD31-4B8C-83A1-F6EECF244321}">
                <p14:modId xmlns:p14="http://schemas.microsoft.com/office/powerpoint/2010/main" val="3951495112"/>
              </p:ext>
            </p:extLst>
          </p:nvPr>
        </p:nvGraphicFramePr>
        <p:xfrm>
          <a:off x="7404280" y="3630283"/>
          <a:ext cx="1349375" cy="441325"/>
        </p:xfrm>
        <a:graphic>
          <a:graphicData uri="http://schemas.openxmlformats.org/presentationml/2006/ole">
            <mc:AlternateContent xmlns:mc="http://schemas.openxmlformats.org/markup-compatibility/2006">
              <mc:Choice xmlns:v="urn:schemas-microsoft-com:vml" Requires="v">
                <p:oleObj spid="_x0000_s484004" name="公式" r:id="rId11" imgW="622080" imgH="177480" progId="Equation.3">
                  <p:embed/>
                </p:oleObj>
              </mc:Choice>
              <mc:Fallback>
                <p:oleObj name="公式" r:id="rId11" imgW="6220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280" y="3630283"/>
                        <a:ext cx="13493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3874061762"/>
              </p:ext>
            </p:extLst>
          </p:nvPr>
        </p:nvGraphicFramePr>
        <p:xfrm>
          <a:off x="5634832" y="987317"/>
          <a:ext cx="3268663" cy="520700"/>
        </p:xfrm>
        <a:graphic>
          <a:graphicData uri="http://schemas.openxmlformats.org/presentationml/2006/ole">
            <mc:AlternateContent xmlns:mc="http://schemas.openxmlformats.org/markup-compatibility/2006">
              <mc:Choice xmlns:v="urn:schemas-microsoft-com:vml" Requires="v">
                <p:oleObj spid="_x0000_s484005" name="公式" r:id="rId13" imgW="1562040" imgH="228600" progId="Equation.3">
                  <p:embed/>
                </p:oleObj>
              </mc:Choice>
              <mc:Fallback>
                <p:oleObj name="公式" r:id="rId13" imgW="1562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4832" y="987317"/>
                        <a:ext cx="326866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4075003048"/>
              </p:ext>
            </p:extLst>
          </p:nvPr>
        </p:nvGraphicFramePr>
        <p:xfrm>
          <a:off x="4764881" y="1475196"/>
          <a:ext cx="1252538" cy="434975"/>
        </p:xfrm>
        <a:graphic>
          <a:graphicData uri="http://schemas.openxmlformats.org/presentationml/2006/ole">
            <mc:AlternateContent xmlns:mc="http://schemas.openxmlformats.org/markup-compatibility/2006">
              <mc:Choice xmlns:v="urn:schemas-microsoft-com:vml" Requires="v">
                <p:oleObj spid="_x0000_s484006" name="公式" r:id="rId15" imgW="596880" imgH="203040" progId="Equation.3">
                  <p:embed/>
                </p:oleObj>
              </mc:Choice>
              <mc:Fallback>
                <p:oleObj name="公式" r:id="rId15" imgW="59688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4881" y="1475196"/>
                        <a:ext cx="125253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788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1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8" grpId="0" autoUpdateAnimBg="0"/>
      <p:bldP spid="15" grpId="0"/>
      <p:bldP spid="1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822450" y="312620"/>
            <a:ext cx="8497820" cy="2246769"/>
          </a:xfrm>
          <a:prstGeom prst="rect">
            <a:avLst/>
          </a:prstGeom>
          <a:noFill/>
          <a:ln w="9525">
            <a:noFill/>
            <a:miter lim="800000"/>
            <a:headEnd/>
            <a:tailEnd/>
          </a:ln>
        </p:spPr>
        <p:txBody>
          <a:bodyPr wrap="square" anchor="ctr">
            <a:spAutoFit/>
          </a:bodyPr>
          <a:lstStyle/>
          <a:p>
            <a:pPr>
              <a:defRPr/>
            </a:pPr>
            <a:r>
              <a:rPr lang="en-US" altLang="zh-CN" dirty="0">
                <a:cs typeface="Times New Roman" pitchFamily="18" charset="0"/>
              </a:rPr>
              <a:t> </a:t>
            </a: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a:t>
            </a:r>
            <a:r>
              <a:rPr lang="zh-CN" altLang="en-US" sz="2800" b="1" dirty="0">
                <a:cs typeface="Times New Roman" pitchFamily="18" charset="0"/>
              </a:rPr>
              <a:t>在利用牛顿环测未知单色光波长的实验中，当用已知波长为</a:t>
            </a:r>
            <a:r>
              <a:rPr lang="en-US" altLang="zh-CN" sz="2800" b="1" dirty="0">
                <a:solidFill>
                  <a:srgbClr val="FF0000"/>
                </a:solidFill>
                <a:cs typeface="Times New Roman" pitchFamily="18" charset="0"/>
              </a:rPr>
              <a:t>589.3 nm</a:t>
            </a:r>
            <a:r>
              <a:rPr lang="zh-CN" altLang="en-US" sz="2800" b="1" dirty="0">
                <a:cs typeface="Times New Roman" pitchFamily="18" charset="0"/>
              </a:rPr>
              <a:t>的钠黄光垂直照射时，测得第一和第四暗环的距离为</a:t>
            </a:r>
            <a:r>
              <a:rPr lang="zh-CN" altLang="en-US" sz="2800" b="1" dirty="0">
                <a:solidFill>
                  <a:srgbClr val="FF0000"/>
                </a:solidFill>
                <a:cs typeface="Times New Roman" pitchFamily="18" charset="0"/>
              </a:rPr>
              <a:t>⊿</a:t>
            </a:r>
            <a:r>
              <a:rPr lang="en-US" altLang="zh-CN" sz="2800" b="1" dirty="0">
                <a:solidFill>
                  <a:srgbClr val="FF0000"/>
                </a:solidFill>
                <a:cs typeface="Times New Roman" pitchFamily="18" charset="0"/>
              </a:rPr>
              <a:t>r =4.0×10 </a:t>
            </a:r>
            <a:r>
              <a:rPr lang="en-US" altLang="zh-CN" sz="2800" b="1" baseline="30000" dirty="0">
                <a:solidFill>
                  <a:srgbClr val="FF0000"/>
                </a:solidFill>
                <a:cs typeface="Times New Roman" pitchFamily="18" charset="0"/>
              </a:rPr>
              <a:t>-3</a:t>
            </a:r>
            <a:r>
              <a:rPr lang="en-US" altLang="zh-CN" sz="2800" b="1" dirty="0">
                <a:solidFill>
                  <a:srgbClr val="FF0000"/>
                </a:solidFill>
                <a:cs typeface="Times New Roman" pitchFamily="18" charset="0"/>
              </a:rPr>
              <a:t> m</a:t>
            </a:r>
            <a:r>
              <a:rPr lang="zh-CN" altLang="en-US" sz="2800" b="1" dirty="0">
                <a:cs typeface="Times New Roman" pitchFamily="18" charset="0"/>
              </a:rPr>
              <a:t>；</a:t>
            </a:r>
            <a:r>
              <a:rPr lang="zh-CN" altLang="en-US" sz="2800" b="1" dirty="0">
                <a:solidFill>
                  <a:srgbClr val="129C15"/>
                </a:solidFill>
                <a:cs typeface="Times New Roman" pitchFamily="18" charset="0"/>
              </a:rPr>
              <a:t>当用波长未知的单色光垂直照射时，测得第一和第四暗环的距离为</a:t>
            </a:r>
            <a:r>
              <a:rPr lang="zh-CN" altLang="en-US" sz="2800" b="1" dirty="0">
                <a:solidFill>
                  <a:srgbClr val="FF0000"/>
                </a:solidFill>
                <a:cs typeface="Times New Roman" pitchFamily="18" charset="0"/>
              </a:rPr>
              <a:t>⊿</a:t>
            </a:r>
            <a:r>
              <a:rPr lang="en-US" altLang="zh-CN" sz="2800" b="1" dirty="0">
                <a:solidFill>
                  <a:srgbClr val="FF0000"/>
                </a:solidFill>
                <a:cs typeface="Times New Roman" pitchFamily="18" charset="0"/>
              </a:rPr>
              <a:t>r’ =3.85×10 </a:t>
            </a:r>
            <a:r>
              <a:rPr lang="en-US" altLang="zh-CN" sz="2800" b="1" baseline="30000" dirty="0">
                <a:solidFill>
                  <a:srgbClr val="FF0000"/>
                </a:solidFill>
                <a:cs typeface="Times New Roman" pitchFamily="18" charset="0"/>
              </a:rPr>
              <a:t>-3</a:t>
            </a:r>
            <a:r>
              <a:rPr lang="en-US" altLang="zh-CN" sz="2800" b="1" dirty="0">
                <a:solidFill>
                  <a:srgbClr val="FF0000"/>
                </a:solidFill>
                <a:cs typeface="Times New Roman" pitchFamily="18" charset="0"/>
              </a:rPr>
              <a:t> m</a:t>
            </a:r>
            <a:r>
              <a:rPr lang="en-US" altLang="zh-CN" sz="2800" b="1" dirty="0">
                <a:solidFill>
                  <a:srgbClr val="129C15"/>
                </a:solidFill>
                <a:cs typeface="Times New Roman" pitchFamily="18" charset="0"/>
              </a:rPr>
              <a:t>, </a:t>
            </a:r>
            <a:r>
              <a:rPr lang="zh-CN" altLang="en-US" sz="2800" b="1" dirty="0">
                <a:solidFill>
                  <a:srgbClr val="129C15"/>
                </a:solidFill>
                <a:cs typeface="Times New Roman" pitchFamily="18" charset="0"/>
              </a:rPr>
              <a:t>求</a:t>
            </a:r>
            <a:r>
              <a:rPr lang="zh-CN" altLang="en-US" sz="2800" b="1" dirty="0">
                <a:solidFill>
                  <a:srgbClr val="F826DA"/>
                </a:solidFill>
                <a:cs typeface="Times New Roman" pitchFamily="18" charset="0"/>
              </a:rPr>
              <a:t>该单色光的波长。</a:t>
            </a:r>
            <a:r>
              <a:rPr lang="zh-CN" altLang="en-US" sz="2800" b="1" dirty="0">
                <a:solidFill>
                  <a:srgbClr val="F826DA"/>
                </a:solidFill>
              </a:rPr>
              <a:t> </a:t>
            </a:r>
          </a:p>
        </p:txBody>
      </p:sp>
      <p:sp>
        <p:nvSpPr>
          <p:cNvPr id="3" name="Rectangle 4"/>
          <p:cNvSpPr>
            <a:spLocks noChangeArrowheads="1"/>
          </p:cNvSpPr>
          <p:nvPr/>
        </p:nvSpPr>
        <p:spPr bwMode="auto">
          <a:xfrm>
            <a:off x="2834985" y="280706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C00000"/>
                </a:solidFill>
              </a:rPr>
              <a:t>解</a:t>
            </a:r>
          </a:p>
        </p:txBody>
      </p:sp>
      <p:graphicFrame>
        <p:nvGraphicFramePr>
          <p:cNvPr id="4" name="Object 5"/>
          <p:cNvGraphicFramePr>
            <a:graphicFrameLocks noChangeAspect="1"/>
          </p:cNvGraphicFramePr>
          <p:nvPr>
            <p:extLst>
              <p:ext uri="{D42A27DB-BD31-4B8C-83A1-F6EECF244321}">
                <p14:modId xmlns:p14="http://schemas.microsoft.com/office/powerpoint/2010/main" val="3930571695"/>
              </p:ext>
            </p:extLst>
          </p:nvPr>
        </p:nvGraphicFramePr>
        <p:xfrm>
          <a:off x="4922549" y="4750160"/>
          <a:ext cx="1584325" cy="1071563"/>
        </p:xfrm>
        <a:graphic>
          <a:graphicData uri="http://schemas.openxmlformats.org/presentationml/2006/ole">
            <mc:AlternateContent xmlns:mc="http://schemas.openxmlformats.org/markup-compatibility/2006">
              <mc:Choice xmlns:v="urn:schemas-microsoft-com:vml" Requires="v">
                <p:oleObj spid="_x0000_s438926" name="公式" r:id="rId3" imgW="672808" imgH="457002" progId="Equation.3">
                  <p:embed/>
                </p:oleObj>
              </mc:Choice>
              <mc:Fallback>
                <p:oleObj name="公式" r:id="rId3" imgW="672808" imgH="4570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549" y="4750160"/>
                        <a:ext cx="158432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7"/>
          <p:cNvSpPr>
            <a:spLocks noChangeArrowheads="1"/>
          </p:cNvSpPr>
          <p:nvPr/>
        </p:nvSpPr>
        <p:spPr bwMode="auto">
          <a:xfrm>
            <a:off x="2834985" y="6118585"/>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9900CC"/>
                </a:solidFill>
              </a:rPr>
              <a:t>故未知光波长 </a:t>
            </a:r>
          </a:p>
        </p:txBody>
      </p:sp>
      <p:graphicFrame>
        <p:nvGraphicFramePr>
          <p:cNvPr id="6" name="Object 8"/>
          <p:cNvGraphicFramePr>
            <a:graphicFrameLocks noChangeAspect="1"/>
          </p:cNvGraphicFramePr>
          <p:nvPr>
            <p:extLst>
              <p:ext uri="{D42A27DB-BD31-4B8C-83A1-F6EECF244321}">
                <p14:modId xmlns:p14="http://schemas.microsoft.com/office/powerpoint/2010/main" val="2198293925"/>
              </p:ext>
            </p:extLst>
          </p:nvPr>
        </p:nvGraphicFramePr>
        <p:xfrm>
          <a:off x="5067010" y="6118584"/>
          <a:ext cx="2121694" cy="523875"/>
        </p:xfrm>
        <a:graphic>
          <a:graphicData uri="http://schemas.openxmlformats.org/presentationml/2006/ole">
            <mc:AlternateContent xmlns:mc="http://schemas.openxmlformats.org/markup-compatibility/2006">
              <mc:Choice xmlns:v="urn:schemas-microsoft-com:vml" Requires="v">
                <p:oleObj spid="_x0000_s438927" name="公式" r:id="rId5" imgW="736280" imgH="177723" progId="Equation.3">
                  <p:embed/>
                </p:oleObj>
              </mc:Choice>
              <mc:Fallback>
                <p:oleObj name="公式" r:id="rId5" imgW="736280"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010" y="6118584"/>
                        <a:ext cx="2121694" cy="523875"/>
                      </a:xfrm>
                      <a:prstGeom prst="rect">
                        <a:avLst/>
                      </a:prstGeom>
                      <a:noFill/>
                      <a:ln>
                        <a:noFill/>
                      </a:ln>
                      <a:extLst/>
                    </p:spPr>
                  </p:pic>
                </p:oleObj>
              </mc:Fallback>
            </mc:AlternateContent>
          </a:graphicData>
        </a:graphic>
      </p:graphicFrame>
      <p:sp>
        <p:nvSpPr>
          <p:cNvPr id="7" name="Rectangle 10"/>
          <p:cNvSpPr>
            <a:spLocks noChangeArrowheads="1"/>
          </p:cNvSpPr>
          <p:nvPr/>
        </p:nvSpPr>
        <p:spPr bwMode="auto">
          <a:xfrm>
            <a:off x="3843047" y="2807060"/>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干涉暗环半径 </a:t>
            </a:r>
          </a:p>
        </p:txBody>
      </p:sp>
      <p:graphicFrame>
        <p:nvGraphicFramePr>
          <p:cNvPr id="8" name="Object 11"/>
          <p:cNvGraphicFramePr>
            <a:graphicFrameLocks noChangeAspect="1"/>
          </p:cNvGraphicFramePr>
          <p:nvPr>
            <p:extLst>
              <p:ext uri="{D42A27DB-BD31-4B8C-83A1-F6EECF244321}">
                <p14:modId xmlns:p14="http://schemas.microsoft.com/office/powerpoint/2010/main" val="3959043648"/>
              </p:ext>
            </p:extLst>
          </p:nvPr>
        </p:nvGraphicFramePr>
        <p:xfrm>
          <a:off x="6578312" y="2734033"/>
          <a:ext cx="1692993" cy="596900"/>
        </p:xfrm>
        <a:graphic>
          <a:graphicData uri="http://schemas.openxmlformats.org/presentationml/2006/ole">
            <mc:AlternateContent xmlns:mc="http://schemas.openxmlformats.org/markup-compatibility/2006">
              <mc:Choice xmlns:v="urn:schemas-microsoft-com:vml" Requires="v">
                <p:oleObj spid="_x0000_s438928" name="公式" r:id="rId7" imgW="647700" imgH="228600" progId="Equation.3">
                  <p:embed/>
                </p:oleObj>
              </mc:Choice>
              <mc:Fallback>
                <p:oleObj name="公式" r:id="rId7" imgW="647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312" y="2734033"/>
                        <a:ext cx="1692993" cy="596900"/>
                      </a:xfrm>
                      <a:prstGeom prst="rect">
                        <a:avLst/>
                      </a:prstGeom>
                      <a:noFill/>
                      <a:ln>
                        <a:noFill/>
                      </a:ln>
                      <a:extLst/>
                    </p:spPr>
                  </p:pic>
                </p:oleObj>
              </mc:Fallback>
            </mc:AlternateContent>
          </a:graphicData>
        </a:graphic>
      </p:graphicFrame>
      <p:graphicFrame>
        <p:nvGraphicFramePr>
          <p:cNvPr id="9" name="Object 13"/>
          <p:cNvGraphicFramePr>
            <a:graphicFrameLocks noChangeAspect="1"/>
          </p:cNvGraphicFramePr>
          <p:nvPr>
            <p:extLst>
              <p:ext uri="{D42A27DB-BD31-4B8C-83A1-F6EECF244321}">
                <p14:modId xmlns:p14="http://schemas.microsoft.com/office/powerpoint/2010/main" val="1872502588"/>
              </p:ext>
            </p:extLst>
          </p:nvPr>
        </p:nvGraphicFramePr>
        <p:xfrm>
          <a:off x="4419310" y="3454758"/>
          <a:ext cx="3258846" cy="641350"/>
        </p:xfrm>
        <a:graphic>
          <a:graphicData uri="http://schemas.openxmlformats.org/presentationml/2006/ole">
            <mc:AlternateContent xmlns:mc="http://schemas.openxmlformats.org/markup-compatibility/2006">
              <mc:Choice xmlns:v="urn:schemas-microsoft-com:vml" Requires="v">
                <p:oleObj spid="_x0000_s438929" name="公式" r:id="rId9" imgW="1206500" imgH="241300" progId="Equation.3">
                  <p:embed/>
                </p:oleObj>
              </mc:Choice>
              <mc:Fallback>
                <p:oleObj name="公式" r:id="rId9" imgW="12065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310" y="3454758"/>
                        <a:ext cx="3258846" cy="641350"/>
                      </a:xfrm>
                      <a:prstGeom prst="rect">
                        <a:avLst/>
                      </a:prstGeom>
                      <a:noFill/>
                      <a:ln>
                        <a:noFill/>
                      </a:ln>
                      <a:extLst/>
                    </p:spPr>
                  </p:pic>
                </p:oleObj>
              </mc:Fallback>
            </mc:AlternateContent>
          </a:graphicData>
        </a:graphic>
      </p:graphicFrame>
      <p:graphicFrame>
        <p:nvGraphicFramePr>
          <p:cNvPr id="10" name="Object 15"/>
          <p:cNvGraphicFramePr>
            <a:graphicFrameLocks noChangeAspect="1"/>
          </p:cNvGraphicFramePr>
          <p:nvPr>
            <p:extLst>
              <p:ext uri="{D42A27DB-BD31-4B8C-83A1-F6EECF244321}">
                <p14:modId xmlns:p14="http://schemas.microsoft.com/office/powerpoint/2010/main" val="551052470"/>
              </p:ext>
            </p:extLst>
          </p:nvPr>
        </p:nvGraphicFramePr>
        <p:xfrm>
          <a:off x="4201824" y="4175484"/>
          <a:ext cx="1905617" cy="727075"/>
        </p:xfrm>
        <a:graphic>
          <a:graphicData uri="http://schemas.openxmlformats.org/presentationml/2006/ole">
            <mc:AlternateContent xmlns:mc="http://schemas.openxmlformats.org/markup-compatibility/2006">
              <mc:Choice xmlns:v="urn:schemas-microsoft-com:vml" Requires="v">
                <p:oleObj spid="_x0000_s438930" name="公式" r:id="rId11" imgW="596900" imgH="228600" progId="Equation.3">
                  <p:embed/>
                </p:oleObj>
              </mc:Choice>
              <mc:Fallback>
                <p:oleObj name="公式" r:id="rId11" imgW="5969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1824" y="4175484"/>
                        <a:ext cx="1905617" cy="727075"/>
                      </a:xfrm>
                      <a:prstGeom prst="rect">
                        <a:avLst/>
                      </a:prstGeom>
                      <a:noFill/>
                      <a:ln>
                        <a:noFill/>
                      </a:ln>
                      <a:extLst/>
                    </p:spPr>
                  </p:pic>
                </p:oleObj>
              </mc:Fallback>
            </mc:AlternateContent>
          </a:graphicData>
        </a:graphic>
      </p:graphicFrame>
      <p:sp>
        <p:nvSpPr>
          <p:cNvPr id="11" name="Rectangle 17"/>
          <p:cNvSpPr>
            <a:spLocks noChangeArrowheads="1"/>
          </p:cNvSpPr>
          <p:nvPr/>
        </p:nvSpPr>
        <p:spPr bwMode="auto">
          <a:xfrm>
            <a:off x="2906423" y="4175485"/>
            <a:ext cx="99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129C15"/>
                </a:solidFill>
              </a:rPr>
              <a:t>可知 </a:t>
            </a:r>
          </a:p>
        </p:txBody>
      </p:sp>
      <p:sp>
        <p:nvSpPr>
          <p:cNvPr id="12" name="Rectangle 18"/>
          <p:cNvSpPr>
            <a:spLocks noChangeArrowheads="1"/>
          </p:cNvSpPr>
          <p:nvPr/>
        </p:nvSpPr>
        <p:spPr bwMode="auto">
          <a:xfrm>
            <a:off x="2977860" y="5110523"/>
            <a:ext cx="995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a:t>则有 </a:t>
            </a:r>
          </a:p>
        </p:txBody>
      </p:sp>
    </p:spTree>
    <p:extLst>
      <p:ext uri="{BB962C8B-B14F-4D97-AF65-F5344CB8AC3E}">
        <p14:creationId xmlns:p14="http://schemas.microsoft.com/office/powerpoint/2010/main" val="171481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P spid="11" grpId="0"/>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197994" y="3103282"/>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800" dirty="0">
                <a:solidFill>
                  <a:srgbClr val="C00000"/>
                </a:solidFill>
                <a:latin typeface="Times New Roman" panose="02020603050405020304" pitchFamily="18" charset="0"/>
              </a:rPr>
              <a:t>解：</a:t>
            </a:r>
            <a:r>
              <a:rPr kumimoji="1" lang="en-US" altLang="zh-CN" sz="2800" dirty="0">
                <a:solidFill>
                  <a:srgbClr val="0000FF"/>
                </a:solidFill>
                <a:latin typeface="Times New Roman" panose="02020603050405020304" pitchFamily="18" charset="0"/>
              </a:rPr>
              <a:t>1</a:t>
            </a:r>
            <a:r>
              <a:rPr kumimoji="1" lang="zh-CN" altLang="en-US" sz="2800" dirty="0">
                <a:solidFill>
                  <a:srgbClr val="0000FF"/>
                </a:solidFill>
                <a:latin typeface="Times New Roman" panose="02020603050405020304" pitchFamily="18" charset="0"/>
              </a:rPr>
              <a:t>）设第十个明环处液体厚度为 </a:t>
            </a:r>
            <a:r>
              <a:rPr kumimoji="1" lang="en-US" altLang="zh-CN" sz="2800" i="1" dirty="0">
                <a:solidFill>
                  <a:srgbClr val="FF0000"/>
                </a:solidFill>
                <a:latin typeface="Times New Roman" panose="02020603050405020304" pitchFamily="18" charset="0"/>
              </a:rPr>
              <a:t>e </a:t>
            </a:r>
            <a:r>
              <a:rPr kumimoji="1" lang="en-US" altLang="zh-CN" sz="2800" baseline="-25000" dirty="0">
                <a:solidFill>
                  <a:srgbClr val="FF0000"/>
                </a:solidFill>
                <a:latin typeface="Times New Roman" panose="02020603050405020304" pitchFamily="18" charset="0"/>
              </a:rPr>
              <a:t>10 </a:t>
            </a:r>
            <a:r>
              <a:rPr kumimoji="1" lang="zh-CN" altLang="en-US" sz="2800" dirty="0">
                <a:solidFill>
                  <a:srgbClr val="0000FF"/>
                </a:solidFill>
                <a:latin typeface="Times New Roman" panose="02020603050405020304" pitchFamily="18" charset="0"/>
              </a:rPr>
              <a:t>，则</a:t>
            </a:r>
          </a:p>
        </p:txBody>
      </p:sp>
      <p:graphicFrame>
        <p:nvGraphicFramePr>
          <p:cNvPr id="4" name="Object 4"/>
          <p:cNvGraphicFramePr>
            <a:graphicFrameLocks noChangeAspect="1"/>
          </p:cNvGraphicFramePr>
          <p:nvPr>
            <p:extLst>
              <p:ext uri="{D42A27DB-BD31-4B8C-83A1-F6EECF244321}">
                <p14:modId xmlns:p14="http://schemas.microsoft.com/office/powerpoint/2010/main" val="4258616278"/>
              </p:ext>
            </p:extLst>
          </p:nvPr>
        </p:nvGraphicFramePr>
        <p:xfrm>
          <a:off x="3808412" y="3556808"/>
          <a:ext cx="3584575" cy="873125"/>
        </p:xfrm>
        <a:graphic>
          <a:graphicData uri="http://schemas.openxmlformats.org/presentationml/2006/ole">
            <mc:AlternateContent xmlns:mc="http://schemas.openxmlformats.org/markup-compatibility/2006">
              <mc:Choice xmlns:v="urn:schemas-microsoft-com:vml" Requires="v">
                <p:oleObj spid="_x0000_s462153" name="公式" r:id="rId3" imgW="1384200" imgH="406080" progId="Equation.3">
                  <p:embed/>
                </p:oleObj>
              </mc:Choice>
              <mc:Fallback>
                <p:oleObj name="公式" r:id="rId3" imgW="138420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12" y="3556808"/>
                        <a:ext cx="3584575"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933219641"/>
              </p:ext>
            </p:extLst>
          </p:nvPr>
        </p:nvGraphicFramePr>
        <p:xfrm>
          <a:off x="2887304" y="4327850"/>
          <a:ext cx="6213475" cy="879475"/>
        </p:xfrm>
        <a:graphic>
          <a:graphicData uri="http://schemas.openxmlformats.org/presentationml/2006/ole">
            <mc:AlternateContent xmlns:mc="http://schemas.openxmlformats.org/markup-compatibility/2006">
              <mc:Choice xmlns:v="urn:schemas-microsoft-com:vml" Requires="v">
                <p:oleObj spid="_x0000_s462154" name="公式" r:id="rId5" imgW="2387520" imgH="406080" progId="Equation.3">
                  <p:embed/>
                </p:oleObj>
              </mc:Choice>
              <mc:Fallback>
                <p:oleObj name="公式" r:id="rId5" imgW="238752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7304" y="4327850"/>
                        <a:ext cx="6213475"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2819399" y="5207324"/>
            <a:ext cx="5562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800" dirty="0">
                <a:solidFill>
                  <a:srgbClr val="FF3399"/>
                </a:solidFill>
                <a:latin typeface="Times New Roman" panose="02020603050405020304" pitchFamily="18" charset="0"/>
              </a:rPr>
              <a:t>2</a:t>
            </a:r>
            <a:r>
              <a:rPr kumimoji="1" lang="zh-CN" altLang="en-US" sz="2800" dirty="0">
                <a:solidFill>
                  <a:srgbClr val="FF3399"/>
                </a:solidFill>
                <a:latin typeface="Times New Roman" panose="02020603050405020304" pitchFamily="18" charset="0"/>
              </a:rPr>
              <a:t>）由牛顿环的明环公式：</a:t>
            </a:r>
          </a:p>
        </p:txBody>
      </p:sp>
      <p:graphicFrame>
        <p:nvGraphicFramePr>
          <p:cNvPr id="7" name="Object 7"/>
          <p:cNvGraphicFramePr>
            <a:graphicFrameLocks noChangeAspect="1"/>
          </p:cNvGraphicFramePr>
          <p:nvPr>
            <p:extLst>
              <p:ext uri="{D42A27DB-BD31-4B8C-83A1-F6EECF244321}">
                <p14:modId xmlns:p14="http://schemas.microsoft.com/office/powerpoint/2010/main" val="1587774892"/>
              </p:ext>
            </p:extLst>
          </p:nvPr>
        </p:nvGraphicFramePr>
        <p:xfrm>
          <a:off x="3563580" y="5836189"/>
          <a:ext cx="4667250" cy="887412"/>
        </p:xfrm>
        <a:graphic>
          <a:graphicData uri="http://schemas.openxmlformats.org/presentationml/2006/ole">
            <mc:AlternateContent xmlns:mc="http://schemas.openxmlformats.org/markup-compatibility/2006">
              <mc:Choice xmlns:v="urn:schemas-microsoft-com:vml" Requires="v">
                <p:oleObj spid="_x0000_s462155" name="公式" r:id="rId7" imgW="1815840" imgH="444240" progId="Equation.3">
                  <p:embed/>
                </p:oleObj>
              </mc:Choice>
              <mc:Fallback>
                <p:oleObj name="公式" r:id="rId7" imgW="181584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580" y="5836189"/>
                        <a:ext cx="4667250"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7"/>
          <p:cNvSpPr/>
          <p:nvPr/>
        </p:nvSpPr>
        <p:spPr>
          <a:xfrm>
            <a:off x="1865290" y="243228"/>
            <a:ext cx="8416345" cy="2862322"/>
          </a:xfrm>
          <a:prstGeom prst="rect">
            <a:avLst/>
          </a:prstGeom>
        </p:spPr>
        <p:txBody>
          <a:bodyPr wrap="square">
            <a:spAutoFit/>
          </a:bodyPr>
          <a:lstStyle/>
          <a:p>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a:t>
            </a:r>
            <a:r>
              <a:rPr lang="zh-CN" altLang="en-US" sz="2800" b="1" dirty="0">
                <a:solidFill>
                  <a:srgbClr val="9900CC"/>
                </a:solidFill>
              </a:rPr>
              <a:t>在牛顿环装置的平凸透镜和平玻璃板之间充满折射率 </a:t>
            </a:r>
            <a:r>
              <a:rPr lang="en-US" altLang="zh-CN" sz="2800" b="1" dirty="0">
                <a:solidFill>
                  <a:srgbClr val="FF0000"/>
                </a:solidFill>
              </a:rPr>
              <a:t>n = 1.33 </a:t>
            </a:r>
            <a:r>
              <a:rPr lang="zh-CN" altLang="en-US" sz="2800" b="1" dirty="0">
                <a:solidFill>
                  <a:srgbClr val="9900CC"/>
                </a:solidFill>
              </a:rPr>
              <a:t>的透明液体（设玻璃的折射率大于</a:t>
            </a:r>
            <a:r>
              <a:rPr lang="en-US" altLang="zh-CN" sz="2800" b="1" dirty="0">
                <a:solidFill>
                  <a:srgbClr val="FF0000"/>
                </a:solidFill>
              </a:rPr>
              <a:t>1.33</a:t>
            </a:r>
            <a:r>
              <a:rPr lang="zh-CN" altLang="en-US" sz="2800" b="1" dirty="0">
                <a:solidFill>
                  <a:srgbClr val="9900CC"/>
                </a:solidFill>
              </a:rPr>
              <a:t>）凸透镜的曲率半径为</a:t>
            </a:r>
            <a:r>
              <a:rPr lang="en-US" altLang="zh-CN" sz="2800" b="1" dirty="0">
                <a:solidFill>
                  <a:srgbClr val="FF0000"/>
                </a:solidFill>
              </a:rPr>
              <a:t>300cm</a:t>
            </a:r>
            <a:r>
              <a:rPr lang="zh-CN" altLang="en-US" sz="2800" b="1" dirty="0">
                <a:solidFill>
                  <a:srgbClr val="9900CC"/>
                </a:solidFill>
              </a:rPr>
              <a:t>，波长</a:t>
            </a:r>
            <a:r>
              <a:rPr lang="en-US" altLang="zh-CN" sz="2800" b="1" dirty="0">
                <a:solidFill>
                  <a:srgbClr val="FF0000"/>
                </a:solidFill>
              </a:rPr>
              <a:t>λ</a:t>
            </a:r>
            <a:r>
              <a:rPr lang="zh-CN" altLang="en-US" sz="2800" b="1" dirty="0">
                <a:solidFill>
                  <a:srgbClr val="FF0000"/>
                </a:solidFill>
              </a:rPr>
              <a:t>＝</a:t>
            </a:r>
            <a:r>
              <a:rPr lang="en-US" altLang="zh-CN" sz="2800" b="1" dirty="0">
                <a:solidFill>
                  <a:srgbClr val="FF0000"/>
                </a:solidFill>
              </a:rPr>
              <a:t>6500 Å </a:t>
            </a:r>
            <a:r>
              <a:rPr lang="zh-CN" altLang="en-US" sz="2800" b="1" dirty="0">
                <a:solidFill>
                  <a:srgbClr val="9900CC"/>
                </a:solidFill>
              </a:rPr>
              <a:t>的平行单色光垂直照射到牛顿环上，凸透镜顶部刚好与和平玻璃板接触。 求：</a:t>
            </a:r>
            <a:r>
              <a:rPr lang="en-US" altLang="zh-CN" sz="2800" b="1" dirty="0">
                <a:solidFill>
                  <a:srgbClr val="129C15"/>
                </a:solidFill>
              </a:rPr>
              <a:t>1</a:t>
            </a:r>
            <a:r>
              <a:rPr lang="zh-CN" altLang="en-US" sz="2800" b="1" dirty="0">
                <a:solidFill>
                  <a:srgbClr val="129C15"/>
                </a:solidFill>
              </a:rPr>
              <a:t>）从中心向外数第十个明环所在处的液体厚度</a:t>
            </a:r>
            <a:r>
              <a:rPr lang="en-US" altLang="zh-CN" sz="4000" b="1" dirty="0">
                <a:solidFill>
                  <a:srgbClr val="C00000"/>
                </a:solidFill>
              </a:rPr>
              <a:t>e</a:t>
            </a:r>
            <a:r>
              <a:rPr lang="en-US" altLang="zh-CN" sz="2000" b="1" dirty="0">
                <a:solidFill>
                  <a:srgbClr val="C00000"/>
                </a:solidFill>
              </a:rPr>
              <a:t>10</a:t>
            </a:r>
            <a:r>
              <a:rPr lang="zh-CN" altLang="en-US" sz="2800" b="1" dirty="0">
                <a:solidFill>
                  <a:srgbClr val="129C15"/>
                </a:solidFill>
              </a:rPr>
              <a:t>。 </a:t>
            </a:r>
            <a:r>
              <a:rPr lang="en-US" altLang="zh-CN" sz="2800" b="1" dirty="0"/>
              <a:t>2</a:t>
            </a:r>
            <a:r>
              <a:rPr lang="zh-CN" altLang="en-US" sz="2800" b="1" dirty="0"/>
              <a:t>）第十个明环的半径</a:t>
            </a:r>
            <a:r>
              <a:rPr lang="en-US" altLang="zh-CN" sz="4000" b="1" dirty="0">
                <a:solidFill>
                  <a:srgbClr val="FF0000"/>
                </a:solidFill>
              </a:rPr>
              <a:t>r</a:t>
            </a:r>
            <a:r>
              <a:rPr lang="en-US" altLang="zh-CN" sz="2000" b="1" dirty="0">
                <a:solidFill>
                  <a:srgbClr val="FF0000"/>
                </a:solidFill>
              </a:rPr>
              <a:t>10</a:t>
            </a:r>
            <a:r>
              <a:rPr lang="zh-CN" altLang="en-US" sz="2800" b="1" dirty="0"/>
              <a:t>。</a:t>
            </a:r>
          </a:p>
        </p:txBody>
      </p:sp>
    </p:spTree>
    <p:extLst>
      <p:ext uri="{BB962C8B-B14F-4D97-AF65-F5344CB8AC3E}">
        <p14:creationId xmlns:p14="http://schemas.microsoft.com/office/powerpoint/2010/main" val="17328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8"/>
          <p:cNvSpPr txBox="1">
            <a:spLocks noChangeArrowheads="1"/>
          </p:cNvSpPr>
          <p:nvPr/>
        </p:nvSpPr>
        <p:spPr bwMode="auto">
          <a:xfrm>
            <a:off x="1635125" y="2311422"/>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rgbClr val="C00000"/>
                </a:solidFill>
              </a:rPr>
              <a:t>解</a:t>
            </a:r>
            <a:r>
              <a:rPr kumimoji="0" lang="en-US" altLang="zh-CN" i="0">
                <a:solidFill>
                  <a:srgbClr val="C00000"/>
                </a:solidFill>
              </a:rPr>
              <a:t>:  </a:t>
            </a:r>
            <a:r>
              <a:rPr kumimoji="0" lang="en-US" altLang="zh-CN" i="0"/>
              <a:t>(1)</a:t>
            </a:r>
          </a:p>
        </p:txBody>
      </p:sp>
      <p:sp>
        <p:nvSpPr>
          <p:cNvPr id="3" name="Text Box 99"/>
          <p:cNvSpPr txBox="1">
            <a:spLocks noChangeArrowheads="1"/>
          </p:cNvSpPr>
          <p:nvPr/>
        </p:nvSpPr>
        <p:spPr bwMode="auto">
          <a:xfrm>
            <a:off x="2778125" y="2311422"/>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t>第</a:t>
            </a:r>
            <a:r>
              <a:rPr kumimoji="0" lang="en-US" altLang="zh-CN" i="0"/>
              <a:t>k</a:t>
            </a:r>
            <a:r>
              <a:rPr kumimoji="0" lang="zh-CN" altLang="en-US" i="0"/>
              <a:t>条明环半径为</a:t>
            </a:r>
          </a:p>
        </p:txBody>
      </p:sp>
      <p:graphicFrame>
        <p:nvGraphicFramePr>
          <p:cNvPr id="4" name="Object 100"/>
          <p:cNvGraphicFramePr>
            <a:graphicFrameLocks noChangeAspect="1"/>
          </p:cNvGraphicFramePr>
          <p:nvPr>
            <p:extLst>
              <p:ext uri="{D42A27DB-BD31-4B8C-83A1-F6EECF244321}">
                <p14:modId xmlns:p14="http://schemas.microsoft.com/office/powerpoint/2010/main" val="3586899769"/>
              </p:ext>
            </p:extLst>
          </p:nvPr>
        </p:nvGraphicFramePr>
        <p:xfrm>
          <a:off x="1858963" y="2830533"/>
          <a:ext cx="4348162" cy="1103312"/>
        </p:xfrm>
        <a:graphic>
          <a:graphicData uri="http://schemas.openxmlformats.org/presentationml/2006/ole">
            <mc:AlternateContent xmlns:mc="http://schemas.openxmlformats.org/markup-compatibility/2006">
              <mc:Choice xmlns:v="urn:schemas-microsoft-com:vml" Requires="v">
                <p:oleObj spid="_x0000_s440964" name="Equation" r:id="rId3" imgW="1752600" imgH="444500" progId="Equation.3">
                  <p:embed/>
                </p:oleObj>
              </mc:Choice>
              <mc:Fallback>
                <p:oleObj name="Equation" r:id="rId3" imgW="17526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963" y="2830533"/>
                        <a:ext cx="4348162" cy="110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01"/>
          <p:cNvGraphicFramePr>
            <a:graphicFrameLocks noChangeAspect="1"/>
          </p:cNvGraphicFramePr>
          <p:nvPr>
            <p:extLst>
              <p:ext uri="{D42A27DB-BD31-4B8C-83A1-F6EECF244321}">
                <p14:modId xmlns:p14="http://schemas.microsoft.com/office/powerpoint/2010/main" val="1419055877"/>
              </p:ext>
            </p:extLst>
          </p:nvPr>
        </p:nvGraphicFramePr>
        <p:xfrm>
          <a:off x="1787526" y="3829072"/>
          <a:ext cx="3078163" cy="601663"/>
        </p:xfrm>
        <a:graphic>
          <a:graphicData uri="http://schemas.openxmlformats.org/presentationml/2006/ole">
            <mc:AlternateContent xmlns:mc="http://schemas.openxmlformats.org/markup-compatibility/2006">
              <mc:Choice xmlns:v="urn:schemas-microsoft-com:vml" Requires="v">
                <p:oleObj spid="_x0000_s440965" name="Equation" r:id="rId5" imgW="1168400" imgH="228600" progId="Equation.3">
                  <p:embed/>
                </p:oleObj>
              </mc:Choice>
              <mc:Fallback>
                <p:oleObj name="Equation" r:id="rId5" imgW="1168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526" y="3829072"/>
                        <a:ext cx="3078163"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2"/>
          <p:cNvSpPr txBox="1">
            <a:spLocks noChangeArrowheads="1"/>
          </p:cNvSpPr>
          <p:nvPr/>
        </p:nvSpPr>
        <p:spPr bwMode="auto">
          <a:xfrm>
            <a:off x="5064125" y="3849708"/>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a:solidFill>
                  <a:schemeClr val="accent2"/>
                </a:solidFill>
              </a:rPr>
              <a:t>有</a:t>
            </a:r>
            <a:r>
              <a:rPr kumimoji="0" lang="en-US" altLang="zh-CN" i="0">
                <a:solidFill>
                  <a:schemeClr val="accent2"/>
                </a:solidFill>
              </a:rPr>
              <a:t>8</a:t>
            </a:r>
            <a:r>
              <a:rPr kumimoji="0" lang="zh-CN" altLang="en-US" i="0">
                <a:solidFill>
                  <a:schemeClr val="accent2"/>
                </a:solidFill>
              </a:rPr>
              <a:t>条明环</a:t>
            </a:r>
          </a:p>
        </p:txBody>
      </p:sp>
      <p:graphicFrame>
        <p:nvGraphicFramePr>
          <p:cNvPr id="7" name="Object 103"/>
          <p:cNvGraphicFramePr>
            <a:graphicFrameLocks noChangeAspect="1"/>
          </p:cNvGraphicFramePr>
          <p:nvPr>
            <p:extLst>
              <p:ext uri="{D42A27DB-BD31-4B8C-83A1-F6EECF244321}">
                <p14:modId xmlns:p14="http://schemas.microsoft.com/office/powerpoint/2010/main" val="785760168"/>
              </p:ext>
            </p:extLst>
          </p:nvPr>
        </p:nvGraphicFramePr>
        <p:xfrm>
          <a:off x="2254251" y="5368945"/>
          <a:ext cx="3463925" cy="977900"/>
        </p:xfrm>
        <a:graphic>
          <a:graphicData uri="http://schemas.openxmlformats.org/presentationml/2006/ole">
            <mc:AlternateContent xmlns:mc="http://schemas.openxmlformats.org/markup-compatibility/2006">
              <mc:Choice xmlns:v="urn:schemas-microsoft-com:vml" Requires="v">
                <p:oleObj spid="_x0000_s440966" name="Equation" r:id="rId7" imgW="1587500" imgH="419100" progId="Equation.3">
                  <p:embed/>
                </p:oleObj>
              </mc:Choice>
              <mc:Fallback>
                <p:oleObj name="Equation" r:id="rId7" imgW="15875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4251" y="5368945"/>
                        <a:ext cx="3463925"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4"/>
          <p:cNvSpPr txBox="1">
            <a:spLocks noChangeArrowheads="1"/>
          </p:cNvSpPr>
          <p:nvPr/>
        </p:nvSpPr>
        <p:spPr bwMode="auto">
          <a:xfrm>
            <a:off x="5597525" y="5602308"/>
            <a:ext cx="441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zh-CN" altLang="en-US" i="0" dirty="0">
                <a:solidFill>
                  <a:schemeClr val="accent2"/>
                </a:solidFill>
              </a:rPr>
              <a:t>最中间为</a:t>
            </a:r>
            <a:r>
              <a:rPr lang="zh-CN" altLang="en-US" i="0" dirty="0">
                <a:solidFill>
                  <a:schemeClr val="accent2"/>
                </a:solidFill>
              </a:rPr>
              <a:t>平移前的</a:t>
            </a:r>
            <a:r>
              <a:rPr kumimoji="0" lang="zh-CN" altLang="en-US" i="0" dirty="0">
                <a:solidFill>
                  <a:schemeClr val="accent2"/>
                </a:solidFill>
              </a:rPr>
              <a:t>第</a:t>
            </a:r>
            <a:r>
              <a:rPr kumimoji="0" lang="en-US" altLang="zh-CN" i="0" dirty="0">
                <a:solidFill>
                  <a:schemeClr val="accent2"/>
                </a:solidFill>
              </a:rPr>
              <a:t>5</a:t>
            </a:r>
            <a:r>
              <a:rPr kumimoji="0" lang="zh-CN" altLang="en-US" i="0" dirty="0">
                <a:solidFill>
                  <a:schemeClr val="accent2"/>
                </a:solidFill>
              </a:rPr>
              <a:t>条</a:t>
            </a:r>
          </a:p>
        </p:txBody>
      </p:sp>
      <p:grpSp>
        <p:nvGrpSpPr>
          <p:cNvPr id="9" name="Group 105"/>
          <p:cNvGrpSpPr>
            <a:grpSpLocks/>
          </p:cNvGrpSpPr>
          <p:nvPr/>
        </p:nvGrpSpPr>
        <p:grpSpPr bwMode="auto">
          <a:xfrm>
            <a:off x="7302902" y="2348391"/>
            <a:ext cx="2824162" cy="1916113"/>
            <a:chOff x="3789" y="1392"/>
            <a:chExt cx="1779" cy="1207"/>
          </a:xfrm>
        </p:grpSpPr>
        <p:sp>
          <p:nvSpPr>
            <p:cNvPr id="10" name="Line 106"/>
            <p:cNvSpPr>
              <a:spLocks noChangeShapeType="1"/>
            </p:cNvSpPr>
            <p:nvPr/>
          </p:nvSpPr>
          <p:spPr bwMode="auto">
            <a:xfrm flipH="1">
              <a:off x="4464" y="2247"/>
              <a:ext cx="48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7"/>
            <p:cNvSpPr>
              <a:spLocks noChangeShapeType="1"/>
            </p:cNvSpPr>
            <p:nvPr/>
          </p:nvSpPr>
          <p:spPr bwMode="auto">
            <a:xfrm>
              <a:off x="4464" y="1392"/>
              <a:ext cx="0" cy="864"/>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08"/>
            <p:cNvSpPr>
              <a:spLocks noChangeShapeType="1"/>
            </p:cNvSpPr>
            <p:nvPr/>
          </p:nvSpPr>
          <p:spPr bwMode="auto">
            <a:xfrm>
              <a:off x="4464" y="1482"/>
              <a:ext cx="480" cy="768"/>
            </a:xfrm>
            <a:prstGeom prst="line">
              <a:avLst/>
            </a:prstGeom>
            <a:noFill/>
            <a:ln w="9525">
              <a:solidFill>
                <a:srgbClr val="CC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109"/>
            <p:cNvSpPr txBox="1">
              <a:spLocks noChangeArrowheads="1"/>
            </p:cNvSpPr>
            <p:nvPr/>
          </p:nvSpPr>
          <p:spPr bwMode="auto">
            <a:xfrm>
              <a:off x="4604" y="1440"/>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400" i="0"/>
                <a:t>R</a:t>
              </a:r>
            </a:p>
          </p:txBody>
        </p:sp>
        <p:sp>
          <p:nvSpPr>
            <p:cNvPr id="14" name="Text Box 110"/>
            <p:cNvSpPr txBox="1">
              <a:spLocks noChangeArrowheads="1"/>
            </p:cNvSpPr>
            <p:nvPr/>
          </p:nvSpPr>
          <p:spPr bwMode="auto">
            <a:xfrm>
              <a:off x="4554" y="1887"/>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sz="2400" i="0">
                  <a:solidFill>
                    <a:srgbClr val="FF3300"/>
                  </a:solidFill>
                </a:rPr>
                <a:t>r</a:t>
              </a:r>
              <a:endParaRPr kumimoji="0" lang="en-US" altLang="zh-CN" sz="2400" i="0"/>
            </a:p>
          </p:txBody>
        </p:sp>
        <p:sp>
          <p:nvSpPr>
            <p:cNvPr id="15" name="Text Box 111"/>
            <p:cNvSpPr txBox="1">
              <a:spLocks noChangeArrowheads="1"/>
            </p:cNvSpPr>
            <p:nvPr/>
          </p:nvSpPr>
          <p:spPr bwMode="auto">
            <a:xfrm>
              <a:off x="4374" y="21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r>
                <a:rPr kumimoji="0" lang="en-US" altLang="zh-CN" i="0"/>
                <a:t>o</a:t>
              </a:r>
            </a:p>
          </p:txBody>
        </p:sp>
        <p:sp>
          <p:nvSpPr>
            <p:cNvPr id="16" name="Line 112"/>
            <p:cNvSpPr>
              <a:spLocks noChangeShapeType="1"/>
            </p:cNvSpPr>
            <p:nvPr/>
          </p:nvSpPr>
          <p:spPr bwMode="auto">
            <a:xfrm>
              <a:off x="4176"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13"/>
            <p:cNvSpPr>
              <a:spLocks noChangeShapeType="1"/>
            </p:cNvSpPr>
            <p:nvPr/>
          </p:nvSpPr>
          <p:spPr bwMode="auto">
            <a:xfrm>
              <a:off x="4320"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14"/>
            <p:cNvSpPr>
              <a:spLocks noChangeShapeType="1"/>
            </p:cNvSpPr>
            <p:nvPr/>
          </p:nvSpPr>
          <p:spPr bwMode="auto">
            <a:xfrm>
              <a:off x="4608"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15"/>
            <p:cNvSpPr>
              <a:spLocks noChangeShapeType="1"/>
            </p:cNvSpPr>
            <p:nvPr/>
          </p:nvSpPr>
          <p:spPr bwMode="auto">
            <a:xfrm>
              <a:off x="4464"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16"/>
            <p:cNvSpPr>
              <a:spLocks noChangeShapeType="1"/>
            </p:cNvSpPr>
            <p:nvPr/>
          </p:nvSpPr>
          <p:spPr bwMode="auto">
            <a:xfrm>
              <a:off x="4752"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 name="Object 117"/>
            <p:cNvGraphicFramePr>
              <a:graphicFrameLocks noChangeAspect="1"/>
            </p:cNvGraphicFramePr>
            <p:nvPr/>
          </p:nvGraphicFramePr>
          <p:xfrm>
            <a:off x="5184" y="1488"/>
            <a:ext cx="233" cy="296"/>
          </p:xfrm>
          <a:graphic>
            <a:graphicData uri="http://schemas.openxmlformats.org/presentationml/2006/ole">
              <mc:AlternateContent xmlns:mc="http://schemas.openxmlformats.org/markup-compatibility/2006">
                <mc:Choice xmlns:v="urn:schemas-microsoft-com:vml" Requires="v">
                  <p:oleObj spid="_x0000_s440967" name="Equation" r:id="rId9" imgW="38062" imgH="76121" progId="Equation.3">
                    <p:embed/>
                  </p:oleObj>
                </mc:Choice>
                <mc:Fallback>
                  <p:oleObj name="Equation" r:id="rId9" imgW="38062" imgH="7612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1488"/>
                          <a:ext cx="233"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18"/>
            <p:cNvGraphicFramePr>
              <a:graphicFrameLocks noChangeAspect="1"/>
            </p:cNvGraphicFramePr>
            <p:nvPr/>
          </p:nvGraphicFramePr>
          <p:xfrm>
            <a:off x="5080" y="2041"/>
            <a:ext cx="488" cy="263"/>
          </p:xfrm>
          <a:graphic>
            <a:graphicData uri="http://schemas.openxmlformats.org/presentationml/2006/ole">
              <mc:AlternateContent xmlns:mc="http://schemas.openxmlformats.org/markup-compatibility/2006">
                <mc:Choice xmlns:v="urn:schemas-microsoft-com:vml" Requires="v">
                  <p:oleObj spid="_x0000_s440968" name="Equation" r:id="rId11" imgW="329914" imgH="177646" progId="Equation.3">
                    <p:embed/>
                  </p:oleObj>
                </mc:Choice>
                <mc:Fallback>
                  <p:oleObj name="Equation" r:id="rId11" imgW="329914"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0" y="2041"/>
                          <a:ext cx="488"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119"/>
            <p:cNvGrpSpPr>
              <a:grpSpLocks/>
            </p:cNvGrpSpPr>
            <p:nvPr/>
          </p:nvGrpSpPr>
          <p:grpSpPr bwMode="auto">
            <a:xfrm>
              <a:off x="3878" y="1887"/>
              <a:ext cx="1366" cy="472"/>
              <a:chOff x="3753" y="7163"/>
              <a:chExt cx="1411" cy="472"/>
            </a:xfrm>
          </p:grpSpPr>
          <p:sp>
            <p:nvSpPr>
              <p:cNvPr id="66" name="Line 120"/>
              <p:cNvSpPr>
                <a:spLocks noChangeShapeType="1"/>
              </p:cNvSpPr>
              <p:nvPr/>
            </p:nvSpPr>
            <p:spPr bwMode="auto">
              <a:xfrm>
                <a:off x="3754" y="7208"/>
                <a:ext cx="14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21"/>
              <p:cNvSpPr>
                <a:spLocks noChangeShapeType="1"/>
              </p:cNvSpPr>
              <p:nvPr/>
            </p:nvSpPr>
            <p:spPr bwMode="auto">
              <a:xfrm>
                <a:off x="3753" y="7163"/>
                <a:ext cx="0"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122"/>
              <p:cNvSpPr>
                <a:spLocks noChangeShapeType="1"/>
              </p:cNvSpPr>
              <p:nvPr/>
            </p:nvSpPr>
            <p:spPr bwMode="auto">
              <a:xfrm>
                <a:off x="5147" y="7208"/>
                <a:ext cx="0"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Freeform 123"/>
              <p:cNvSpPr>
                <a:spLocks/>
              </p:cNvSpPr>
              <p:nvPr/>
            </p:nvSpPr>
            <p:spPr bwMode="auto">
              <a:xfrm>
                <a:off x="3754" y="7425"/>
                <a:ext cx="1395" cy="210"/>
              </a:xfrm>
              <a:custGeom>
                <a:avLst/>
                <a:gdLst>
                  <a:gd name="T0" fmla="*/ 0 w 1395"/>
                  <a:gd name="T1" fmla="*/ 0 h 210"/>
                  <a:gd name="T2" fmla="*/ 690 w 1395"/>
                  <a:gd name="T3" fmla="*/ 210 h 210"/>
                  <a:gd name="T4" fmla="*/ 1395 w 1395"/>
                  <a:gd name="T5" fmla="*/ 0 h 210"/>
                  <a:gd name="T6" fmla="*/ 0 60000 65536"/>
                  <a:gd name="T7" fmla="*/ 0 60000 65536"/>
                  <a:gd name="T8" fmla="*/ 0 60000 65536"/>
                  <a:gd name="T9" fmla="*/ 0 w 1395"/>
                  <a:gd name="T10" fmla="*/ 0 h 210"/>
                  <a:gd name="T11" fmla="*/ 1395 w 1395"/>
                  <a:gd name="T12" fmla="*/ 210 h 210"/>
                </a:gdLst>
                <a:ahLst/>
                <a:cxnLst>
                  <a:cxn ang="T6">
                    <a:pos x="T0" y="T1"/>
                  </a:cxn>
                  <a:cxn ang="T7">
                    <a:pos x="T2" y="T3"/>
                  </a:cxn>
                  <a:cxn ang="T8">
                    <a:pos x="T4" y="T5"/>
                  </a:cxn>
                </a:cxnLst>
                <a:rect l="T9" t="T10" r="T11" b="T12"/>
                <a:pathLst>
                  <a:path w="1395" h="210">
                    <a:moveTo>
                      <a:pt x="0" y="0"/>
                    </a:moveTo>
                    <a:cubicBezTo>
                      <a:pt x="229" y="105"/>
                      <a:pt x="458" y="210"/>
                      <a:pt x="690" y="210"/>
                    </a:cubicBezTo>
                    <a:cubicBezTo>
                      <a:pt x="922" y="210"/>
                      <a:pt x="1278" y="35"/>
                      <a:pt x="1395"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4" name="Group 124"/>
            <p:cNvGrpSpPr>
              <a:grpSpLocks/>
            </p:cNvGrpSpPr>
            <p:nvPr/>
          </p:nvGrpSpPr>
          <p:grpSpPr bwMode="auto">
            <a:xfrm>
              <a:off x="3789" y="2347"/>
              <a:ext cx="1539" cy="252"/>
              <a:chOff x="3630" y="9555"/>
              <a:chExt cx="1590" cy="315"/>
            </a:xfrm>
          </p:grpSpPr>
          <p:sp>
            <p:nvSpPr>
              <p:cNvPr id="62" name="Line 125"/>
              <p:cNvSpPr>
                <a:spLocks noChangeShapeType="1"/>
              </p:cNvSpPr>
              <p:nvPr/>
            </p:nvSpPr>
            <p:spPr bwMode="auto">
              <a:xfrm flipV="1">
                <a:off x="3630" y="9555"/>
                <a:ext cx="1590" cy="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26"/>
              <p:cNvSpPr>
                <a:spLocks noChangeShapeType="1"/>
              </p:cNvSpPr>
              <p:nvPr/>
            </p:nvSpPr>
            <p:spPr bwMode="auto">
              <a:xfrm>
                <a:off x="3630" y="9570"/>
                <a:ext cx="0"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27"/>
              <p:cNvSpPr>
                <a:spLocks noChangeShapeType="1"/>
              </p:cNvSpPr>
              <p:nvPr/>
            </p:nvSpPr>
            <p:spPr bwMode="auto">
              <a:xfrm>
                <a:off x="3630" y="9870"/>
                <a:ext cx="15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28"/>
              <p:cNvSpPr>
                <a:spLocks noChangeShapeType="1"/>
              </p:cNvSpPr>
              <p:nvPr/>
            </p:nvSpPr>
            <p:spPr bwMode="auto">
              <a:xfrm>
                <a:off x="5205" y="9570"/>
                <a:ext cx="0"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Group 129"/>
            <p:cNvGrpSpPr>
              <a:grpSpLocks/>
            </p:cNvGrpSpPr>
            <p:nvPr/>
          </p:nvGrpSpPr>
          <p:grpSpPr bwMode="auto">
            <a:xfrm>
              <a:off x="4224" y="2019"/>
              <a:ext cx="160" cy="119"/>
              <a:chOff x="4185" y="9225"/>
              <a:chExt cx="165" cy="150"/>
            </a:xfrm>
          </p:grpSpPr>
          <p:sp>
            <p:nvSpPr>
              <p:cNvPr id="59" name="Line 130"/>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31"/>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32"/>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 name="Group 133"/>
            <p:cNvGrpSpPr>
              <a:grpSpLocks/>
            </p:cNvGrpSpPr>
            <p:nvPr/>
          </p:nvGrpSpPr>
          <p:grpSpPr bwMode="auto">
            <a:xfrm>
              <a:off x="3989" y="1983"/>
              <a:ext cx="160" cy="118"/>
              <a:chOff x="4185" y="9225"/>
              <a:chExt cx="165" cy="150"/>
            </a:xfrm>
          </p:grpSpPr>
          <p:sp>
            <p:nvSpPr>
              <p:cNvPr id="56" name="Line 134"/>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35"/>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36"/>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137"/>
            <p:cNvGrpSpPr>
              <a:grpSpLocks/>
            </p:cNvGrpSpPr>
            <p:nvPr/>
          </p:nvGrpSpPr>
          <p:grpSpPr bwMode="auto">
            <a:xfrm>
              <a:off x="4560" y="1968"/>
              <a:ext cx="158" cy="119"/>
              <a:chOff x="4185" y="9225"/>
              <a:chExt cx="165" cy="150"/>
            </a:xfrm>
          </p:grpSpPr>
          <p:sp>
            <p:nvSpPr>
              <p:cNvPr id="53" name="Line 138"/>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39"/>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40"/>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141"/>
            <p:cNvGrpSpPr>
              <a:grpSpLocks/>
            </p:cNvGrpSpPr>
            <p:nvPr/>
          </p:nvGrpSpPr>
          <p:grpSpPr bwMode="auto">
            <a:xfrm>
              <a:off x="4832" y="1983"/>
              <a:ext cx="160" cy="118"/>
              <a:chOff x="4185" y="9225"/>
              <a:chExt cx="165" cy="150"/>
            </a:xfrm>
          </p:grpSpPr>
          <p:sp>
            <p:nvSpPr>
              <p:cNvPr id="50" name="Line 142"/>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43"/>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44"/>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 name="Group 145"/>
            <p:cNvGrpSpPr>
              <a:grpSpLocks/>
            </p:cNvGrpSpPr>
            <p:nvPr/>
          </p:nvGrpSpPr>
          <p:grpSpPr bwMode="auto">
            <a:xfrm>
              <a:off x="4235" y="2329"/>
              <a:ext cx="160" cy="119"/>
              <a:chOff x="4185" y="9225"/>
              <a:chExt cx="165" cy="150"/>
            </a:xfrm>
          </p:grpSpPr>
          <p:sp>
            <p:nvSpPr>
              <p:cNvPr id="47" name="Line 146"/>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47"/>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48"/>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 name="Group 149"/>
            <p:cNvGrpSpPr>
              <a:grpSpLocks/>
            </p:cNvGrpSpPr>
            <p:nvPr/>
          </p:nvGrpSpPr>
          <p:grpSpPr bwMode="auto">
            <a:xfrm>
              <a:off x="3904" y="2329"/>
              <a:ext cx="160" cy="119"/>
              <a:chOff x="4185" y="9225"/>
              <a:chExt cx="165" cy="150"/>
            </a:xfrm>
          </p:grpSpPr>
          <p:sp>
            <p:nvSpPr>
              <p:cNvPr id="44" name="Line 150"/>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51"/>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52"/>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Group 153"/>
            <p:cNvGrpSpPr>
              <a:grpSpLocks/>
            </p:cNvGrpSpPr>
            <p:nvPr/>
          </p:nvGrpSpPr>
          <p:grpSpPr bwMode="auto">
            <a:xfrm>
              <a:off x="4640" y="2329"/>
              <a:ext cx="160" cy="119"/>
              <a:chOff x="4185" y="9225"/>
              <a:chExt cx="165" cy="150"/>
            </a:xfrm>
          </p:grpSpPr>
          <p:sp>
            <p:nvSpPr>
              <p:cNvPr id="41" name="Line 154"/>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55"/>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56"/>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Group 157"/>
            <p:cNvGrpSpPr>
              <a:grpSpLocks/>
            </p:cNvGrpSpPr>
            <p:nvPr/>
          </p:nvGrpSpPr>
          <p:grpSpPr bwMode="auto">
            <a:xfrm>
              <a:off x="4963" y="2329"/>
              <a:ext cx="160" cy="119"/>
              <a:chOff x="4185" y="9225"/>
              <a:chExt cx="165" cy="150"/>
            </a:xfrm>
          </p:grpSpPr>
          <p:sp>
            <p:nvSpPr>
              <p:cNvPr id="38" name="Line 158"/>
              <p:cNvSpPr>
                <a:spLocks noChangeShapeType="1"/>
              </p:cNvSpPr>
              <p:nvPr/>
            </p:nvSpPr>
            <p:spPr bwMode="auto">
              <a:xfrm flipV="1">
                <a:off x="4185" y="9225"/>
                <a:ext cx="150"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59"/>
              <p:cNvSpPr>
                <a:spLocks noChangeShapeType="1"/>
              </p:cNvSpPr>
              <p:nvPr/>
            </p:nvSpPr>
            <p:spPr bwMode="auto">
              <a:xfrm flipV="1">
                <a:off x="4185" y="922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60"/>
              <p:cNvSpPr>
                <a:spLocks noChangeShapeType="1"/>
              </p:cNvSpPr>
              <p:nvPr/>
            </p:nvSpPr>
            <p:spPr bwMode="auto">
              <a:xfrm flipV="1">
                <a:off x="4275" y="9285"/>
                <a:ext cx="7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161"/>
            <p:cNvSpPr>
              <a:spLocks noChangeShapeType="1"/>
            </p:cNvSpPr>
            <p:nvPr/>
          </p:nvSpPr>
          <p:spPr bwMode="auto">
            <a:xfrm>
              <a:off x="4896"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162"/>
            <p:cNvSpPr>
              <a:spLocks noChangeShapeType="1"/>
            </p:cNvSpPr>
            <p:nvPr/>
          </p:nvSpPr>
          <p:spPr bwMode="auto">
            <a:xfrm>
              <a:off x="5040"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163"/>
            <p:cNvSpPr>
              <a:spLocks noChangeShapeType="1"/>
            </p:cNvSpPr>
            <p:nvPr/>
          </p:nvSpPr>
          <p:spPr bwMode="auto">
            <a:xfrm>
              <a:off x="4032"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164"/>
            <p:cNvSpPr>
              <a:spLocks noChangeShapeType="1"/>
            </p:cNvSpPr>
            <p:nvPr/>
          </p:nvSpPr>
          <p:spPr bwMode="auto">
            <a:xfrm>
              <a:off x="3888"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165"/>
            <p:cNvSpPr>
              <a:spLocks noChangeShapeType="1"/>
            </p:cNvSpPr>
            <p:nvPr/>
          </p:nvSpPr>
          <p:spPr bwMode="auto">
            <a:xfrm>
              <a:off x="5184" y="1536"/>
              <a:ext cx="0" cy="38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0" name="Text Box 166"/>
          <p:cNvSpPr txBox="1">
            <a:spLocks noChangeArrowheads="1"/>
          </p:cNvSpPr>
          <p:nvPr/>
        </p:nvSpPr>
        <p:spPr bwMode="auto">
          <a:xfrm>
            <a:off x="1635125" y="101622"/>
            <a:ext cx="8763000" cy="2246769"/>
          </a:xfrm>
          <a:prstGeom prst="rect">
            <a:avLst/>
          </a:prstGeom>
          <a:noFill/>
          <a:ln w="9525">
            <a:noFill/>
            <a:miter lim="800000"/>
            <a:headEnd/>
            <a:tailEnd/>
          </a:ln>
        </p:spPr>
        <p:txBody>
          <a:bodyPr>
            <a:spAutoFit/>
          </a:bodyPr>
          <a:lstStyle/>
          <a:p>
            <a:pPr>
              <a:spcBef>
                <a:spcPct val="50000"/>
              </a:spcBef>
              <a:defRPr/>
            </a:pPr>
            <a:r>
              <a:rPr lang="en-US" altLang="zh-CN" sz="2800" b="1" dirty="0">
                <a:solidFill>
                  <a:srgbClr val="FF0000"/>
                </a:solidFill>
              </a:rPr>
              <a:t>【</a:t>
            </a:r>
            <a:r>
              <a:rPr lang="zh-CN" altLang="en-US" sz="2800" b="1" dirty="0">
                <a:solidFill>
                  <a:srgbClr val="FF0000"/>
                </a:solidFill>
              </a:rPr>
              <a:t>补充例</a:t>
            </a:r>
            <a:r>
              <a:rPr lang="en-US" altLang="zh-CN" sz="2800" b="1" dirty="0">
                <a:solidFill>
                  <a:srgbClr val="FF0000"/>
                </a:solidFill>
              </a:rPr>
              <a:t>】 </a:t>
            </a:r>
            <a:r>
              <a:rPr lang="zh-CN" altLang="en-US" sz="2800" b="1" dirty="0"/>
              <a:t>如图为观察牛顿环的装置</a:t>
            </a:r>
            <a:r>
              <a:rPr lang="en-US" altLang="zh-CN" sz="2800" b="1" dirty="0"/>
              <a:t>,</a:t>
            </a:r>
            <a:r>
              <a:rPr lang="zh-CN" altLang="en-US" sz="2800" b="1" dirty="0"/>
              <a:t>平凸透镜的半径为</a:t>
            </a:r>
            <a:r>
              <a:rPr lang="en-US" altLang="zh-CN" sz="2800" b="1" dirty="0">
                <a:solidFill>
                  <a:srgbClr val="FF0000"/>
                </a:solidFill>
              </a:rPr>
              <a:t>R=1m</a:t>
            </a:r>
            <a:r>
              <a:rPr lang="zh-CN" altLang="en-US" sz="2800" b="1" dirty="0"/>
              <a:t>的球面</a:t>
            </a:r>
            <a:r>
              <a:rPr lang="en-US" altLang="zh-CN" sz="2800" b="1" dirty="0"/>
              <a:t>; </a:t>
            </a:r>
            <a:r>
              <a:rPr lang="zh-CN" altLang="en-US" sz="2800" b="1" dirty="0"/>
              <a:t>用波长 </a:t>
            </a:r>
            <a:r>
              <a:rPr lang="zh-CN" altLang="en-US" sz="2800" b="1" dirty="0">
                <a:solidFill>
                  <a:srgbClr val="FF0000"/>
                </a:solidFill>
                <a:cs typeface="Times New Roman" pitchFamily="18" charset="0"/>
                <a:sym typeface="Symbol" pitchFamily="18" charset="2"/>
              </a:rPr>
              <a:t></a:t>
            </a:r>
            <a:r>
              <a:rPr lang="zh-CN" altLang="en-US" sz="2800" b="1" dirty="0">
                <a:solidFill>
                  <a:srgbClr val="FF0000"/>
                </a:solidFill>
              </a:rPr>
              <a:t> </a:t>
            </a:r>
            <a:r>
              <a:rPr lang="en-US" altLang="zh-CN" sz="2800" b="1" dirty="0">
                <a:solidFill>
                  <a:srgbClr val="FF0000"/>
                </a:solidFill>
              </a:rPr>
              <a:t>=500nm</a:t>
            </a:r>
            <a:r>
              <a:rPr lang="zh-CN" altLang="en-US" sz="2800" b="1" dirty="0"/>
              <a:t>的单色光垂直照射。         </a:t>
            </a:r>
            <a:r>
              <a:rPr lang="zh-CN" altLang="en-US" sz="2800" b="1" dirty="0">
                <a:solidFill>
                  <a:schemeClr val="accent2"/>
                </a:solidFill>
              </a:rPr>
              <a:t>求</a:t>
            </a:r>
            <a:r>
              <a:rPr lang="en-US" altLang="zh-CN" sz="2800" b="1" dirty="0">
                <a:solidFill>
                  <a:srgbClr val="F826DA"/>
                </a:solidFill>
              </a:rPr>
              <a:t>(1)</a:t>
            </a:r>
            <a:r>
              <a:rPr lang="zh-CN" altLang="en-US" sz="2800" b="1" dirty="0">
                <a:solidFill>
                  <a:srgbClr val="F826DA"/>
                </a:solidFill>
              </a:rPr>
              <a:t>在牛顿环半径</a:t>
            </a:r>
            <a:r>
              <a:rPr lang="en-US" altLang="zh-CN" sz="2800" b="1" dirty="0" err="1">
                <a:solidFill>
                  <a:srgbClr val="F826DA"/>
                </a:solidFill>
              </a:rPr>
              <a:t>r</a:t>
            </a:r>
            <a:r>
              <a:rPr lang="en-US" altLang="zh-CN" sz="2800" b="1" baseline="-25000" dirty="0" err="1">
                <a:solidFill>
                  <a:srgbClr val="F826DA"/>
                </a:solidFill>
              </a:rPr>
              <a:t>m</a:t>
            </a:r>
            <a:r>
              <a:rPr lang="en-US" altLang="zh-CN" sz="2800" b="1" dirty="0">
                <a:solidFill>
                  <a:srgbClr val="F826DA"/>
                </a:solidFill>
              </a:rPr>
              <a:t>=2mm</a:t>
            </a:r>
            <a:r>
              <a:rPr lang="zh-CN" altLang="en-US" sz="2800" b="1" dirty="0">
                <a:solidFill>
                  <a:srgbClr val="F826DA"/>
                </a:solidFill>
              </a:rPr>
              <a:t>范围内能见多少明环</a:t>
            </a:r>
            <a:r>
              <a:rPr lang="en-US" altLang="zh-CN" sz="2800" b="1" dirty="0">
                <a:solidFill>
                  <a:srgbClr val="F826DA"/>
                </a:solidFill>
              </a:rPr>
              <a:t>? </a:t>
            </a:r>
          </a:p>
          <a:p>
            <a:pPr>
              <a:defRPr/>
            </a:pPr>
            <a:r>
              <a:rPr lang="en-US" altLang="zh-CN" sz="2800" b="1" dirty="0">
                <a:solidFill>
                  <a:srgbClr val="129C15"/>
                </a:solidFill>
              </a:rPr>
              <a:t>    (2)</a:t>
            </a:r>
            <a:r>
              <a:rPr lang="zh-CN" altLang="en-US" sz="2800" b="1" dirty="0">
                <a:solidFill>
                  <a:srgbClr val="129C15"/>
                </a:solidFill>
              </a:rPr>
              <a:t>若将平凸透镜向上平移</a:t>
            </a:r>
            <a:r>
              <a:rPr lang="en-US" altLang="zh-CN" sz="2800" b="1" dirty="0">
                <a:solidFill>
                  <a:srgbClr val="FF0000"/>
                </a:solidFill>
              </a:rPr>
              <a:t>e</a:t>
            </a:r>
            <a:r>
              <a:rPr lang="en-US" altLang="zh-CN" sz="2800" b="1" baseline="-25000" dirty="0">
                <a:solidFill>
                  <a:srgbClr val="FF0000"/>
                </a:solidFill>
              </a:rPr>
              <a:t>0</a:t>
            </a:r>
            <a:r>
              <a:rPr lang="en-US" altLang="zh-CN" sz="2800" b="1" dirty="0">
                <a:solidFill>
                  <a:srgbClr val="FF0000"/>
                </a:solidFill>
              </a:rPr>
              <a:t>=1</a:t>
            </a:r>
            <a:r>
              <a:rPr lang="en-US" altLang="zh-CN" sz="2800" b="1" dirty="0">
                <a:solidFill>
                  <a:srgbClr val="FF0000"/>
                </a:solidFill>
                <a:latin typeface="Symbol" pitchFamily="18" charset="2"/>
                <a:cs typeface="Times New Roman" pitchFamily="18" charset="0"/>
                <a:sym typeface="Symbol" pitchFamily="18" charset="2"/>
              </a:rPr>
              <a:t></a:t>
            </a:r>
            <a:r>
              <a:rPr lang="en-US" altLang="zh-CN" sz="2800" b="1" dirty="0">
                <a:solidFill>
                  <a:srgbClr val="FF0000"/>
                </a:solidFill>
                <a:cs typeface="Times New Roman" pitchFamily="18" charset="0"/>
              </a:rPr>
              <a:t>m</a:t>
            </a:r>
            <a:r>
              <a:rPr lang="zh-CN" altLang="en-US" sz="2800" b="1" dirty="0">
                <a:solidFill>
                  <a:srgbClr val="129C15"/>
                </a:solidFill>
              </a:rPr>
              <a:t>最靠近中心</a:t>
            </a:r>
            <a:r>
              <a:rPr lang="en-US" altLang="zh-CN" sz="2800" b="1" dirty="0">
                <a:solidFill>
                  <a:srgbClr val="129C15"/>
                </a:solidFill>
              </a:rPr>
              <a:t>o</a:t>
            </a:r>
          </a:p>
          <a:p>
            <a:pPr>
              <a:defRPr/>
            </a:pPr>
            <a:r>
              <a:rPr lang="en-US" altLang="zh-CN" sz="2800" b="1" dirty="0">
                <a:solidFill>
                  <a:srgbClr val="129C15"/>
                </a:solidFill>
              </a:rPr>
              <a:t>         </a:t>
            </a:r>
            <a:r>
              <a:rPr lang="zh-CN" altLang="en-US" sz="2800" b="1" dirty="0">
                <a:solidFill>
                  <a:srgbClr val="129C15"/>
                </a:solidFill>
              </a:rPr>
              <a:t>处的明环是平移前的第几条明环</a:t>
            </a:r>
            <a:r>
              <a:rPr lang="en-US" altLang="zh-CN" sz="2800" b="1" dirty="0">
                <a:solidFill>
                  <a:srgbClr val="129C15"/>
                </a:solidFill>
              </a:rPr>
              <a:t>?</a:t>
            </a:r>
          </a:p>
        </p:txBody>
      </p:sp>
      <p:sp>
        <p:nvSpPr>
          <p:cNvPr id="71" name="Text Box 167"/>
          <p:cNvSpPr txBox="1">
            <a:spLocks noChangeArrowheads="1"/>
          </p:cNvSpPr>
          <p:nvPr/>
        </p:nvSpPr>
        <p:spPr bwMode="auto">
          <a:xfrm>
            <a:off x="1858964" y="4584723"/>
            <a:ext cx="82803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solidFill>
                  <a:srgbClr val="9900CC"/>
                </a:solidFill>
              </a:rPr>
              <a:t>(2)</a:t>
            </a:r>
            <a:r>
              <a:rPr lang="zh-CN" altLang="en-US" i="0" dirty="0">
                <a:solidFill>
                  <a:srgbClr val="9900CC"/>
                </a:solidFill>
              </a:rPr>
              <a:t>向上平移后</a:t>
            </a:r>
            <a:r>
              <a:rPr lang="en-US" altLang="zh-CN" i="0" dirty="0">
                <a:solidFill>
                  <a:srgbClr val="9900CC"/>
                </a:solidFill>
              </a:rPr>
              <a:t>,</a:t>
            </a:r>
            <a:r>
              <a:rPr lang="zh-CN" altLang="en-US" i="0" dirty="0">
                <a:solidFill>
                  <a:srgbClr val="9900CC"/>
                </a:solidFill>
              </a:rPr>
              <a:t>光程差改变 </a:t>
            </a:r>
            <a:r>
              <a:rPr lang="en-US" altLang="zh-CN" i="0" dirty="0">
                <a:solidFill>
                  <a:srgbClr val="FF0000"/>
                </a:solidFill>
              </a:rPr>
              <a:t>2ne</a:t>
            </a:r>
            <a:r>
              <a:rPr lang="en-US" altLang="zh-CN" i="0" baseline="-25000" dirty="0">
                <a:solidFill>
                  <a:srgbClr val="FF0000"/>
                </a:solidFill>
              </a:rPr>
              <a:t>0</a:t>
            </a:r>
            <a:r>
              <a:rPr lang="en-US" altLang="zh-CN" i="0" dirty="0">
                <a:solidFill>
                  <a:srgbClr val="9900CC"/>
                </a:solidFill>
              </a:rPr>
              <a:t> , </a:t>
            </a:r>
            <a:r>
              <a:rPr lang="zh-CN" altLang="en-US" i="0" dirty="0">
                <a:solidFill>
                  <a:srgbClr val="9900CC"/>
                </a:solidFill>
              </a:rPr>
              <a:t>而光程差改变 </a:t>
            </a:r>
          </a:p>
          <a:p>
            <a:pPr eaLnBrk="1" hangingPunct="1"/>
            <a:r>
              <a:rPr lang="zh-CN" altLang="en-US" i="0" dirty="0">
                <a:solidFill>
                  <a:srgbClr val="9900CC"/>
                </a:solidFill>
              </a:rPr>
              <a:t>     </a:t>
            </a:r>
            <a:r>
              <a:rPr lang="zh-CN" altLang="en-US" i="0" dirty="0">
                <a:solidFill>
                  <a:srgbClr val="FF0000"/>
                </a:solidFill>
                <a:cs typeface="Times New Roman" panose="02020603050405020304" pitchFamily="18" charset="0"/>
                <a:sym typeface="Symbol" panose="05050102010706020507" pitchFamily="18" charset="2"/>
              </a:rPr>
              <a:t></a:t>
            </a:r>
            <a:r>
              <a:rPr lang="zh-CN" altLang="en-US" i="0" dirty="0">
                <a:solidFill>
                  <a:srgbClr val="9900CC"/>
                </a:solidFill>
              </a:rPr>
              <a:t> 时</a:t>
            </a:r>
            <a:r>
              <a:rPr lang="en-US" altLang="zh-CN" i="0" dirty="0">
                <a:solidFill>
                  <a:srgbClr val="9900CC"/>
                </a:solidFill>
              </a:rPr>
              <a:t>, </a:t>
            </a:r>
            <a:r>
              <a:rPr lang="zh-CN" altLang="en-US" i="0" dirty="0">
                <a:solidFill>
                  <a:srgbClr val="9900CC"/>
                </a:solidFill>
              </a:rPr>
              <a:t>明条纹往里“缩进”一条</a:t>
            </a:r>
            <a:r>
              <a:rPr lang="en-US" altLang="zh-CN" i="0" dirty="0">
                <a:solidFill>
                  <a:srgbClr val="9900CC"/>
                </a:solidFill>
              </a:rPr>
              <a:t>,</a:t>
            </a:r>
            <a:r>
              <a:rPr kumimoji="0" lang="zh-CN" altLang="en-US" i="0" dirty="0">
                <a:solidFill>
                  <a:srgbClr val="9900CC"/>
                </a:solidFill>
              </a:rPr>
              <a:t>共“缩进”条纹</a:t>
            </a:r>
            <a:r>
              <a:rPr kumimoji="0" lang="en-US" altLang="zh-CN" i="0" dirty="0">
                <a:solidFill>
                  <a:srgbClr val="9900CC"/>
                </a:solidFill>
              </a:rPr>
              <a:t>:</a:t>
            </a:r>
          </a:p>
        </p:txBody>
      </p:sp>
    </p:spTree>
    <p:extLst>
      <p:ext uri="{BB962C8B-B14F-4D97-AF65-F5344CB8AC3E}">
        <p14:creationId xmlns:p14="http://schemas.microsoft.com/office/powerpoint/2010/main" val="257756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blinds(horizontal)">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6" grpId="0" autoUpdateAnimBg="0"/>
      <p:bldP spid="8" grpId="0" autoUpdateAnimBg="0"/>
      <p:bldP spid="71" grpId="0" autoUpdateAnimBg="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3519</TotalTime>
  <Words>11979</Words>
  <Application>Microsoft Office PowerPoint</Application>
  <PresentationFormat>宽屏</PresentationFormat>
  <Paragraphs>1693</Paragraphs>
  <Slides>194</Slides>
  <Notes>12</Notes>
  <HiddenSlides>0</HiddenSlides>
  <MMClips>1</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8</vt:i4>
      </vt:variant>
      <vt:variant>
        <vt:lpstr>幻灯片标题</vt:lpstr>
      </vt:variant>
      <vt:variant>
        <vt:i4>194</vt:i4>
      </vt:variant>
    </vt:vector>
  </HeadingPairs>
  <TitlesOfParts>
    <vt:vector size="227" baseType="lpstr">
      <vt:lpstr>Batang</vt:lpstr>
      <vt:lpstr>等线</vt:lpstr>
      <vt:lpstr>等线 Light</vt:lpstr>
      <vt:lpstr>方正书宋简体</vt:lpstr>
      <vt:lpstr>仿宋_GB2312</vt:lpstr>
      <vt:lpstr>黑体</vt:lpstr>
      <vt:lpstr>华文楷体</vt:lpstr>
      <vt:lpstr>华文新魏</vt:lpstr>
      <vt:lpstr>楷体</vt:lpstr>
      <vt:lpstr>楷体_GB2312</vt:lpstr>
      <vt:lpstr>隶书</vt:lpstr>
      <vt:lpstr>宋体</vt:lpstr>
      <vt:lpstr>微软大标宋</vt:lpstr>
      <vt:lpstr>幼圆</vt:lpstr>
      <vt:lpstr>Arial</vt:lpstr>
      <vt:lpstr>Book Antiqua</vt:lpstr>
      <vt:lpstr>Calibri</vt:lpstr>
      <vt:lpstr>Calibri Light</vt:lpstr>
      <vt:lpstr>Courier New</vt:lpstr>
      <vt:lpstr>Garamond</vt:lpstr>
      <vt:lpstr>MS Reference Sans Serif</vt:lpstr>
      <vt:lpstr>Symbol</vt:lpstr>
      <vt:lpstr>Times New Roman</vt:lpstr>
      <vt:lpstr>Wingdings</vt:lpstr>
      <vt:lpstr>Office 主题</vt:lpstr>
      <vt:lpstr>公式</vt:lpstr>
      <vt:lpstr>Equation</vt:lpstr>
      <vt:lpstr>MathType 6.0 Equation</vt:lpstr>
      <vt:lpstr>位图图像</vt:lpstr>
      <vt:lpstr>Microsoft Word Picture</vt:lpstr>
      <vt:lpstr>Flash Movie</vt:lpstr>
      <vt:lpstr>BMP 图象</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王先智</dc:creator>
  <cp:lastModifiedBy>WangXZ</cp:lastModifiedBy>
  <cp:revision>626</cp:revision>
  <dcterms:created xsi:type="dcterms:W3CDTF">2015-09-04T02:33:56Z</dcterms:created>
  <dcterms:modified xsi:type="dcterms:W3CDTF">2019-11-25T12:19:50Z</dcterms:modified>
</cp:coreProperties>
</file>